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52"/>
  </p:notesMasterIdLst>
  <p:handoutMasterIdLst>
    <p:handoutMasterId r:id="rId53"/>
  </p:handoutMasterIdLst>
  <p:sldIdLst>
    <p:sldId id="473" r:id="rId3"/>
    <p:sldId id="474" r:id="rId4"/>
    <p:sldId id="475" r:id="rId5"/>
    <p:sldId id="476" r:id="rId6"/>
    <p:sldId id="477" r:id="rId7"/>
    <p:sldId id="481" r:id="rId8"/>
    <p:sldId id="479" r:id="rId9"/>
    <p:sldId id="484" r:id="rId10"/>
    <p:sldId id="632" r:id="rId11"/>
    <p:sldId id="489" r:id="rId12"/>
    <p:sldId id="492" r:id="rId13"/>
    <p:sldId id="628" r:id="rId14"/>
    <p:sldId id="498" r:id="rId15"/>
    <p:sldId id="499" r:id="rId16"/>
    <p:sldId id="622" r:id="rId17"/>
    <p:sldId id="506" r:id="rId18"/>
    <p:sldId id="507" r:id="rId19"/>
    <p:sldId id="513" r:id="rId20"/>
    <p:sldId id="533" r:id="rId21"/>
    <p:sldId id="534" r:id="rId22"/>
    <p:sldId id="535" r:id="rId23"/>
    <p:sldId id="536" r:id="rId24"/>
    <p:sldId id="537" r:id="rId25"/>
    <p:sldId id="541" r:id="rId26"/>
    <p:sldId id="542" r:id="rId27"/>
    <p:sldId id="546" r:id="rId28"/>
    <p:sldId id="547" r:id="rId29"/>
    <p:sldId id="548" r:id="rId30"/>
    <p:sldId id="549" r:id="rId31"/>
    <p:sldId id="550" r:id="rId32"/>
    <p:sldId id="557" r:id="rId33"/>
    <p:sldId id="581" r:id="rId34"/>
    <p:sldId id="560" r:id="rId35"/>
    <p:sldId id="561" r:id="rId36"/>
    <p:sldId id="564" r:id="rId37"/>
    <p:sldId id="625" r:id="rId38"/>
    <p:sldId id="629" r:id="rId39"/>
    <p:sldId id="601" r:id="rId40"/>
    <p:sldId id="569" r:id="rId41"/>
    <p:sldId id="570" r:id="rId42"/>
    <p:sldId id="571" r:id="rId43"/>
    <p:sldId id="572" r:id="rId44"/>
    <p:sldId id="585" r:id="rId45"/>
    <p:sldId id="574" r:id="rId46"/>
    <p:sldId id="602" r:id="rId47"/>
    <p:sldId id="613" r:id="rId48"/>
    <p:sldId id="615" r:id="rId49"/>
    <p:sldId id="578" r:id="rId50"/>
    <p:sldId id="630" r:id="rId51"/>
  </p:sldIdLst>
  <p:sldSz cx="9144000" cy="6858000" type="screen4x3"/>
  <p:notesSz cx="6888163" cy="10020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3D7E"/>
    <a:srgbClr val="FF9999"/>
    <a:srgbClr val="0066FF"/>
    <a:srgbClr val="CDE5FF"/>
    <a:srgbClr val="99CC00"/>
    <a:srgbClr val="008000"/>
    <a:srgbClr val="3399FF"/>
    <a:srgbClr val="6699FF"/>
    <a:srgbClr val="9999FF"/>
  </p:clrMru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2" autoAdjust="0"/>
    <p:restoredTop sz="97997" autoAdjust="0"/>
  </p:normalViewPr>
  <p:slideViewPr>
    <p:cSldViewPr>
      <p:cViewPr varScale="1">
        <p:scale>
          <a:sx n="97" d="100"/>
          <a:sy n="97" d="100"/>
        </p:scale>
        <p:origin x="-9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Bureau\base%20essais%20Fongicides%20Arysta%20201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Bureau\base%20essais%20Fongicides%20Arysta%202011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fhuppe\Mes%20documents\Cl&#233;thodime\PANELS\B%20V%20A\ha%20cl&#233;thodime%20colza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Classeur1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CCL\Bureau\Classeur1.xlsx" TargetMode="External"/><Relationship Id="rId1" Type="http://schemas.openxmlformats.org/officeDocument/2006/relationships/image" Target="../media/image86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CCL\Bureau\Classeur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tx>
            <c:strRef>
              <c:f>Feuil1!$B$1</c:f>
              <c:strCache>
                <c:ptCount val="1"/>
                <c:pt idx="0">
                  <c:v>Mha Cultivés</c:v>
                </c:pt>
              </c:strCache>
            </c:strRef>
          </c:tx>
          <c:spPr>
            <a:solidFill>
              <a:schemeClr val="accent6"/>
            </a:solidFill>
            <a:ln w="28575"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Val val="1"/>
          </c:dLbls>
          <c:cat>
            <c:strRef>
              <c:f>Feuil1!$A$2:$A$4</c:f>
              <c:strCache>
                <c:ptCount val="3"/>
                <c:pt idx="0">
                  <c:v>Année 2008</c:v>
                </c:pt>
                <c:pt idx="1">
                  <c:v>Année 2009</c:v>
                </c:pt>
                <c:pt idx="2">
                  <c:v>Année 2010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7.2</c:v>
                </c:pt>
                <c:pt idx="1">
                  <c:v>7.2</c:v>
                </c:pt>
                <c:pt idx="2">
                  <c:v>7.1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Mha Développés</c:v>
                </c:pt>
              </c:strCache>
            </c:strRef>
          </c:tx>
          <c:spPr>
            <a:solidFill>
              <a:srgbClr val="0070C0"/>
            </a:solidFill>
            <a:ln w="28575">
              <a:solidFill>
                <a:schemeClr val="tx1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15,0</a:t>
                    </a:r>
                    <a:endParaRPr lang="en-US" sz="1200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14,0</a:t>
                    </a:r>
                    <a:endParaRPr lang="en-US" sz="1200"/>
                  </a:p>
                </c:rich>
              </c:tx>
              <c:dLblPos val="ct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13,0</a:t>
                    </a:r>
                    <a:endParaRPr lang="en-US" sz="1200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Val val="1"/>
          </c:dLbls>
          <c:cat>
            <c:strRef>
              <c:f>Feuil1!$A$2:$A$4</c:f>
              <c:strCache>
                <c:ptCount val="3"/>
                <c:pt idx="0">
                  <c:v>Année 2008</c:v>
                </c:pt>
                <c:pt idx="1">
                  <c:v>Année 2009</c:v>
                </c:pt>
                <c:pt idx="2">
                  <c:v>Année 2010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15.2</c:v>
                </c:pt>
                <c:pt idx="1">
                  <c:v>14</c:v>
                </c:pt>
                <c:pt idx="2">
                  <c:v>12.7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Mha Déployés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smtClean="0"/>
                      <a:t>19,0</a:t>
                    </a:r>
                    <a:endParaRPr lang="en-US" sz="1200"/>
                  </a:p>
                </c:rich>
              </c:tx>
              <c:spPr/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19,0</a:t>
                    </a:r>
                    <a:endParaRPr lang="en-US"/>
                  </a:p>
                </c:rich>
              </c:tx>
              <c:dLblPos val="ct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17,0</a:t>
                    </a:r>
                    <a:endParaRPr lang="en-US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1050" b="1"/>
                </a:pPr>
                <a:endParaRPr lang="fr-FR"/>
              </a:p>
            </c:txPr>
            <c:dLblPos val="ctr"/>
            <c:showVal val="1"/>
          </c:dLbls>
          <c:cat>
            <c:strRef>
              <c:f>Feuil1!$A$2:$A$4</c:f>
              <c:strCache>
                <c:ptCount val="3"/>
                <c:pt idx="0">
                  <c:v>Année 2008</c:v>
                </c:pt>
                <c:pt idx="1">
                  <c:v>Année 2009</c:v>
                </c:pt>
                <c:pt idx="2">
                  <c:v>Année 2010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19.3</c:v>
                </c:pt>
                <c:pt idx="1">
                  <c:v>18.8</c:v>
                </c:pt>
                <c:pt idx="2">
                  <c:v>16.7</c:v>
                </c:pt>
              </c:numCache>
            </c:numRef>
          </c:val>
        </c:ser>
        <c:dLbls>
          <c:showVal val="1"/>
        </c:dLbls>
        <c:overlap val="100"/>
        <c:axId val="49629824"/>
        <c:axId val="34718080"/>
      </c:barChart>
      <c:catAx>
        <c:axId val="49629824"/>
        <c:scaling>
          <c:orientation val="minMax"/>
        </c:scaling>
        <c:delete val="1"/>
        <c:axPos val="b"/>
        <c:tickLblPos val="none"/>
        <c:crossAx val="34718080"/>
        <c:crosses val="autoZero"/>
        <c:auto val="1"/>
        <c:lblAlgn val="ctr"/>
        <c:lblOffset val="100"/>
      </c:catAx>
      <c:valAx>
        <c:axId val="34718080"/>
        <c:scaling>
          <c:orientation val="minMax"/>
        </c:scaling>
        <c:delete val="1"/>
        <c:axPos val="l"/>
        <c:numFmt formatCode="General" sourceLinked="1"/>
        <c:tickLblPos val="none"/>
        <c:crossAx val="496298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fr-F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9768518518518533E-2"/>
          <c:y val="1.6836195965366927E-2"/>
          <c:w val="0.92942901234569053"/>
          <c:h val="0.58513580424762646"/>
        </c:manualLayout>
      </c:layout>
      <c:stockChart>
        <c:ser>
          <c:idx val="0"/>
          <c:order val="0"/>
          <c:tx>
            <c:strRef>
              <c:f>'Prot T2 Blé'!$E$24</c:f>
              <c:strCache>
                <c:ptCount val="1"/>
                <c:pt idx="0">
                  <c:v>maxi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'Prot T2 Blé'!$A$25:$A$37</c:f>
              <c:strCache>
                <c:ptCount val="10"/>
                <c:pt idx="0">
                  <c:v>témoin </c:v>
                </c:pt>
                <c:pt idx="1">
                  <c:v>Tébuconazole 1 </c:v>
                </c:pt>
                <c:pt idx="2">
                  <c:v>projet Poker 1,5</c:v>
                </c:pt>
                <c:pt idx="3">
                  <c:v>projet Poker 2</c:v>
                </c:pt>
                <c:pt idx="4">
                  <c:v>pack Jackpot (Pixel 1,4 + Tebuco 0,5)</c:v>
                </c:pt>
                <c:pt idx="5">
                  <c:v>Osiris win 1,5 + Pz 0,7</c:v>
                </c:pt>
                <c:pt idx="6">
                  <c:v>Joao 0,5 + Pz 0,7</c:v>
                </c:pt>
                <c:pt idx="7">
                  <c:v>Joao 0,5 + Banko 1</c:v>
                </c:pt>
                <c:pt idx="8">
                  <c:v>Prosaro 1</c:v>
                </c:pt>
                <c:pt idx="9">
                  <c:v>Prosaro 0,5 + Banko 1</c:v>
                </c:pt>
              </c:strCache>
            </c:strRef>
          </c:cat>
          <c:val>
            <c:numRef>
              <c:f>'Prot T2 Blé'!$E$25:$E$37</c:f>
              <c:numCache>
                <c:formatCode>General</c:formatCode>
                <c:ptCount val="10"/>
                <c:pt idx="0">
                  <c:v>99.4</c:v>
                </c:pt>
                <c:pt idx="1">
                  <c:v>106.8</c:v>
                </c:pt>
                <c:pt idx="2">
                  <c:v>110</c:v>
                </c:pt>
                <c:pt idx="3">
                  <c:v>110.8</c:v>
                </c:pt>
                <c:pt idx="4">
                  <c:v>111.7</c:v>
                </c:pt>
                <c:pt idx="5">
                  <c:v>109.4</c:v>
                </c:pt>
                <c:pt idx="6">
                  <c:v>110.2</c:v>
                </c:pt>
                <c:pt idx="7">
                  <c:v>110.8</c:v>
                </c:pt>
                <c:pt idx="8">
                  <c:v>110</c:v>
                </c:pt>
                <c:pt idx="9">
                  <c:v>110.9</c:v>
                </c:pt>
              </c:numCache>
            </c:numRef>
          </c:val>
        </c:ser>
        <c:ser>
          <c:idx val="1"/>
          <c:order val="1"/>
          <c:tx>
            <c:strRef>
              <c:f>'Prot T2 Blé'!$F$24</c:f>
              <c:strCache>
                <c:ptCount val="1"/>
                <c:pt idx="0">
                  <c:v>mini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'Prot T2 Blé'!$A$25:$A$37</c:f>
              <c:strCache>
                <c:ptCount val="10"/>
                <c:pt idx="0">
                  <c:v>témoin </c:v>
                </c:pt>
                <c:pt idx="1">
                  <c:v>Tébuconazole 1 </c:v>
                </c:pt>
                <c:pt idx="2">
                  <c:v>projet Poker 1,5</c:v>
                </c:pt>
                <c:pt idx="3">
                  <c:v>projet Poker 2</c:v>
                </c:pt>
                <c:pt idx="4">
                  <c:v>pack Jackpot (Pixel 1,4 + Tebuco 0,5)</c:v>
                </c:pt>
                <c:pt idx="5">
                  <c:v>Osiris win 1,5 + Pz 0,7</c:v>
                </c:pt>
                <c:pt idx="6">
                  <c:v>Joao 0,5 + Pz 0,7</c:v>
                </c:pt>
                <c:pt idx="7">
                  <c:v>Joao 0,5 + Banko 1</c:v>
                </c:pt>
                <c:pt idx="8">
                  <c:v>Prosaro 1</c:v>
                </c:pt>
                <c:pt idx="9">
                  <c:v>Prosaro 0,5 + Banko 1</c:v>
                </c:pt>
              </c:strCache>
            </c:strRef>
          </c:cat>
          <c:val>
            <c:numRef>
              <c:f>'Prot T2 Blé'!$F$25:$F$37</c:f>
              <c:numCache>
                <c:formatCode>General</c:formatCode>
                <c:ptCount val="10"/>
                <c:pt idx="0">
                  <c:v>82.9</c:v>
                </c:pt>
                <c:pt idx="1">
                  <c:v>86.2</c:v>
                </c:pt>
                <c:pt idx="2">
                  <c:v>87.3</c:v>
                </c:pt>
                <c:pt idx="3">
                  <c:v>88.1</c:v>
                </c:pt>
                <c:pt idx="4">
                  <c:v>86.9</c:v>
                </c:pt>
                <c:pt idx="5">
                  <c:v>85.9</c:v>
                </c:pt>
                <c:pt idx="6">
                  <c:v>83.7</c:v>
                </c:pt>
                <c:pt idx="7">
                  <c:v>85.4</c:v>
                </c:pt>
                <c:pt idx="8">
                  <c:v>84.1</c:v>
                </c:pt>
                <c:pt idx="9">
                  <c:v>87.1</c:v>
                </c:pt>
              </c:numCache>
            </c:numRef>
          </c:val>
        </c:ser>
        <c:ser>
          <c:idx val="2"/>
          <c:order val="2"/>
          <c:tx>
            <c:strRef>
              <c:f>'Prot T2 Blé'!$G$24</c:f>
              <c:strCache>
                <c:ptCount val="1"/>
                <c:pt idx="0">
                  <c:v>moyenne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fr-FR"/>
              </a:p>
            </c:txPr>
            <c:showVal val="1"/>
          </c:dLbls>
          <c:cat>
            <c:strRef>
              <c:f>'Prot T2 Blé'!$A$25:$A$37</c:f>
              <c:strCache>
                <c:ptCount val="10"/>
                <c:pt idx="0">
                  <c:v>témoin </c:v>
                </c:pt>
                <c:pt idx="1">
                  <c:v>Tébuconazole 1 </c:v>
                </c:pt>
                <c:pt idx="2">
                  <c:v>projet Poker 1,5</c:v>
                </c:pt>
                <c:pt idx="3">
                  <c:v>projet Poker 2</c:v>
                </c:pt>
                <c:pt idx="4">
                  <c:v>pack Jackpot (Pixel 1,4 + Tebuco 0,5)</c:v>
                </c:pt>
                <c:pt idx="5">
                  <c:v>Osiris win 1,5 + Pz 0,7</c:v>
                </c:pt>
                <c:pt idx="6">
                  <c:v>Joao 0,5 + Pz 0,7</c:v>
                </c:pt>
                <c:pt idx="7">
                  <c:v>Joao 0,5 + Banko 1</c:v>
                </c:pt>
                <c:pt idx="8">
                  <c:v>Prosaro 1</c:v>
                </c:pt>
                <c:pt idx="9">
                  <c:v>Prosaro 0,5 + Banko 1</c:v>
                </c:pt>
              </c:strCache>
            </c:strRef>
          </c:cat>
          <c:val>
            <c:numRef>
              <c:f>'Prot T2 Blé'!$G$25:$G$37</c:f>
              <c:numCache>
                <c:formatCode>0.0</c:formatCode>
                <c:ptCount val="10"/>
                <c:pt idx="0">
                  <c:v>88.933333333333309</c:v>
                </c:pt>
                <c:pt idx="1">
                  <c:v>95.333333333333258</c:v>
                </c:pt>
                <c:pt idx="2">
                  <c:v>95.533333333333289</c:v>
                </c:pt>
                <c:pt idx="3">
                  <c:v>97.766666666666666</c:v>
                </c:pt>
                <c:pt idx="4">
                  <c:v>97.166666666666671</c:v>
                </c:pt>
                <c:pt idx="5">
                  <c:v>95.833333333333258</c:v>
                </c:pt>
                <c:pt idx="6">
                  <c:v>95.133333333332658</c:v>
                </c:pt>
                <c:pt idx="7">
                  <c:v>96.533333333333289</c:v>
                </c:pt>
                <c:pt idx="8">
                  <c:v>94.833333333333258</c:v>
                </c:pt>
                <c:pt idx="9">
                  <c:v>95.666666666666671</c:v>
                </c:pt>
              </c:numCache>
            </c:numRef>
          </c:val>
        </c:ser>
        <c:hiLowLines>
          <c:spPr>
            <a:ln w="34925">
              <a:solidFill>
                <a:srgbClr val="009900"/>
              </a:solidFill>
            </a:ln>
          </c:spPr>
        </c:hiLowLines>
        <c:axId val="49304704"/>
        <c:axId val="49800704"/>
      </c:stockChart>
      <c:catAx>
        <c:axId val="49304704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49800704"/>
        <c:crosses val="autoZero"/>
        <c:auto val="1"/>
        <c:lblAlgn val="ctr"/>
        <c:lblOffset val="100"/>
      </c:catAx>
      <c:valAx>
        <c:axId val="49800704"/>
        <c:scaling>
          <c:orientation val="minMax"/>
          <c:max val="115"/>
          <c:min val="75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49304704"/>
        <c:crosses val="autoZero"/>
        <c:crossBetween val="between"/>
        <c:majorUnit val="10"/>
      </c:valAx>
    </c:plotArea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2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fr-FR"/>
              </a:p>
            </c:txPr>
            <c:showVal val="1"/>
          </c:dLbls>
          <c:cat>
            <c:strRef>
              <c:f>'Prot T2 Blé'!$A$73:$A$80</c:f>
              <c:strCache>
                <c:ptCount val="8"/>
                <c:pt idx="0">
                  <c:v>Tébuconazole 1 </c:v>
                </c:pt>
                <c:pt idx="1">
                  <c:v>projet Poker 1,5</c:v>
                </c:pt>
                <c:pt idx="2">
                  <c:v>projet Poker 2</c:v>
                </c:pt>
                <c:pt idx="3">
                  <c:v>pack Jackpot  (Pixel 1,4 + Tebuco 0,5)</c:v>
                </c:pt>
                <c:pt idx="4">
                  <c:v>Osiris win 1,5 + Pz 0,7</c:v>
                </c:pt>
                <c:pt idx="5">
                  <c:v>Joao 0,5 + Pz 0,7</c:v>
                </c:pt>
                <c:pt idx="6">
                  <c:v>Prosaro 1</c:v>
                </c:pt>
                <c:pt idx="7">
                  <c:v>Prosaro 0,5 + Banko 1</c:v>
                </c:pt>
              </c:strCache>
            </c:strRef>
          </c:cat>
          <c:val>
            <c:numRef>
              <c:f>'Prot T2 Blé'!$B$73:$B$80</c:f>
              <c:numCache>
                <c:formatCode>General</c:formatCode>
                <c:ptCount val="8"/>
                <c:pt idx="0">
                  <c:v>19</c:v>
                </c:pt>
                <c:pt idx="1">
                  <c:v>39</c:v>
                </c:pt>
                <c:pt idx="2">
                  <c:v>47</c:v>
                </c:pt>
                <c:pt idx="3">
                  <c:v>52</c:v>
                </c:pt>
                <c:pt idx="4">
                  <c:v>50</c:v>
                </c:pt>
                <c:pt idx="5">
                  <c:v>47</c:v>
                </c:pt>
                <c:pt idx="6">
                  <c:v>52</c:v>
                </c:pt>
                <c:pt idx="7">
                  <c:v>47</c:v>
                </c:pt>
              </c:numCache>
            </c:numRef>
          </c:val>
        </c:ser>
        <c:axId val="50010368"/>
        <c:axId val="50024448"/>
      </c:barChart>
      <c:catAx>
        <c:axId val="50010368"/>
        <c:scaling>
          <c:orientation val="minMax"/>
        </c:scaling>
        <c:axPos val="b"/>
        <c:tickLblPos val="nextTo"/>
        <c:txPr>
          <a:bodyPr rot="-1800000"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50024448"/>
        <c:crosses val="autoZero"/>
        <c:auto val="1"/>
        <c:lblAlgn val="ctr"/>
        <c:lblOffset val="100"/>
      </c:catAx>
      <c:valAx>
        <c:axId val="500244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50010368"/>
        <c:crosses val="autoZero"/>
        <c:crossBetween val="between"/>
      </c:valAx>
    </c:plotArea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6"/>
  <c:chart>
    <c:plotArea>
      <c:layout>
        <c:manualLayout>
          <c:layoutTarget val="inner"/>
          <c:xMode val="edge"/>
          <c:yMode val="edge"/>
          <c:x val="8.6646611827566652E-2"/>
          <c:y val="3.5692057879130004E-2"/>
          <c:w val="0.70276839850582362"/>
          <c:h val="0.86822182548826665"/>
        </c:manualLayout>
      </c:layout>
      <c:bar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Ha Colza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Feuil1!$B$2:$B$11</c:f>
              <c:numCache>
                <c:formatCode>#,##0</c:formatCode>
                <c:ptCount val="10"/>
                <c:pt idx="0">
                  <c:v>1030000</c:v>
                </c:pt>
                <c:pt idx="1">
                  <c:v>1039000</c:v>
                </c:pt>
                <c:pt idx="2">
                  <c:v>1081000</c:v>
                </c:pt>
                <c:pt idx="3">
                  <c:v>1146000</c:v>
                </c:pt>
                <c:pt idx="4">
                  <c:v>1287000</c:v>
                </c:pt>
                <c:pt idx="5">
                  <c:v>1533000</c:v>
                </c:pt>
                <c:pt idx="6">
                  <c:v>1478000</c:v>
                </c:pt>
                <c:pt idx="7">
                  <c:v>1421000</c:v>
                </c:pt>
                <c:pt idx="8">
                  <c:v>1411000</c:v>
                </c:pt>
                <c:pt idx="9">
                  <c:v>1494300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Ha AGF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Feuil1!$C$2:$C$11</c:f>
              <c:numCache>
                <c:formatCode>#,##0</c:formatCode>
                <c:ptCount val="10"/>
                <c:pt idx="0">
                  <c:v>325000</c:v>
                </c:pt>
                <c:pt idx="1">
                  <c:v>238000</c:v>
                </c:pt>
                <c:pt idx="2">
                  <c:v>470000</c:v>
                </c:pt>
                <c:pt idx="3">
                  <c:v>273000</c:v>
                </c:pt>
                <c:pt idx="4">
                  <c:v>425000</c:v>
                </c:pt>
                <c:pt idx="5">
                  <c:v>376000</c:v>
                </c:pt>
                <c:pt idx="6">
                  <c:v>388000</c:v>
                </c:pt>
                <c:pt idx="7">
                  <c:v>570000</c:v>
                </c:pt>
                <c:pt idx="8">
                  <c:v>765000</c:v>
                </c:pt>
                <c:pt idx="9">
                  <c:v>567000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Ha Cléthod.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Feuil1!$D$2:$D$11</c:f>
              <c:numCache>
                <c:formatCode>#,##0</c:formatCode>
                <c:ptCount val="10"/>
                <c:pt idx="0">
                  <c:v>19400</c:v>
                </c:pt>
                <c:pt idx="1">
                  <c:v>21000</c:v>
                </c:pt>
                <c:pt idx="2">
                  <c:v>74000</c:v>
                </c:pt>
                <c:pt idx="3">
                  <c:v>53000</c:v>
                </c:pt>
                <c:pt idx="4">
                  <c:v>91000</c:v>
                </c:pt>
                <c:pt idx="5">
                  <c:v>78000</c:v>
                </c:pt>
                <c:pt idx="6">
                  <c:v>102000</c:v>
                </c:pt>
                <c:pt idx="7">
                  <c:v>123000</c:v>
                </c:pt>
                <c:pt idx="8">
                  <c:v>188000</c:v>
                </c:pt>
                <c:pt idx="9">
                  <c:v>146000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%AGF / semis</c:v>
                </c:pt>
              </c:strCache>
            </c:strRef>
          </c:tx>
          <c:spPr>
            <a:solidFill>
              <a:srgbClr val="8B6635"/>
            </a:solidFill>
          </c:spPr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Feuil1!$E$2:$E$11</c:f>
              <c:numCache>
                <c:formatCode>0.00</c:formatCode>
                <c:ptCount val="10"/>
                <c:pt idx="0">
                  <c:v>31.5</c:v>
                </c:pt>
                <c:pt idx="1">
                  <c:v>22.9</c:v>
                </c:pt>
                <c:pt idx="2">
                  <c:v>43.5</c:v>
                </c:pt>
                <c:pt idx="3">
                  <c:v>23.8</c:v>
                </c:pt>
                <c:pt idx="4">
                  <c:v>33</c:v>
                </c:pt>
                <c:pt idx="5">
                  <c:v>24.5</c:v>
                </c:pt>
                <c:pt idx="6">
                  <c:v>26.3</c:v>
                </c:pt>
                <c:pt idx="7">
                  <c:v>40.1</c:v>
                </c:pt>
                <c:pt idx="8">
                  <c:v>54.2</c:v>
                </c:pt>
                <c:pt idx="9">
                  <c:v>38</c:v>
                </c:pt>
              </c:numCache>
            </c:numRef>
          </c:val>
        </c:ser>
        <c:axId val="74246400"/>
        <c:axId val="74260480"/>
      </c:barChart>
      <c:lineChart>
        <c:grouping val="standard"/>
        <c:ser>
          <c:idx val="4"/>
          <c:order val="4"/>
          <c:tx>
            <c:strRef>
              <c:f>Feuil1!$F$1</c:f>
              <c:strCache>
                <c:ptCount val="1"/>
                <c:pt idx="0">
                  <c:v>%Cléthodime / AGF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dLbls>
            <c:numFmt formatCode="#,##0" sourceLinked="0"/>
            <c:txPr>
              <a:bodyPr/>
              <a:lstStyle/>
              <a:p>
                <a:pPr>
                  <a:defRPr sz="1370" b="1">
                    <a:solidFill>
                      <a:srgbClr val="0070C0"/>
                    </a:solidFill>
                  </a:defRPr>
                </a:pPr>
                <a:endParaRPr lang="fr-FR"/>
              </a:p>
            </c:txPr>
            <c:dLblPos val="t"/>
            <c:showVal val="1"/>
          </c:dLbls>
          <c:cat>
            <c:strRef>
              <c:f>Feuil1!$A$2:$A$11</c:f>
              <c:strCache>
                <c:ptCount val="10"/>
                <c:pt idx="0">
                  <c:v>2001/02</c:v>
                </c:pt>
                <c:pt idx="1">
                  <c:v>2002/03</c:v>
                </c:pt>
                <c:pt idx="2">
                  <c:v>2003/04</c:v>
                </c:pt>
                <c:pt idx="3">
                  <c:v>2004/05</c:v>
                </c:pt>
                <c:pt idx="4">
                  <c:v>2005/06</c:v>
                </c:pt>
                <c:pt idx="5">
                  <c:v>2006/07</c:v>
                </c:pt>
                <c:pt idx="6">
                  <c:v>2007/08</c:v>
                </c:pt>
                <c:pt idx="7">
                  <c:v>2008/09</c:v>
                </c:pt>
                <c:pt idx="8">
                  <c:v>2009/10</c:v>
                </c:pt>
                <c:pt idx="9">
                  <c:v>2010/11</c:v>
                </c:pt>
              </c:strCache>
            </c:strRef>
          </c:cat>
          <c:val>
            <c:numRef>
              <c:f>Feuil1!$F$2:$F$11</c:f>
              <c:numCache>
                <c:formatCode>0.00</c:formatCode>
                <c:ptCount val="10"/>
                <c:pt idx="0">
                  <c:v>5.96</c:v>
                </c:pt>
                <c:pt idx="1">
                  <c:v>8.9</c:v>
                </c:pt>
                <c:pt idx="2">
                  <c:v>15.7</c:v>
                </c:pt>
                <c:pt idx="3">
                  <c:v>19.399999999999999</c:v>
                </c:pt>
                <c:pt idx="4">
                  <c:v>21.4</c:v>
                </c:pt>
                <c:pt idx="5">
                  <c:v>20.7</c:v>
                </c:pt>
                <c:pt idx="6">
                  <c:v>26.3</c:v>
                </c:pt>
                <c:pt idx="7">
                  <c:v>21.6</c:v>
                </c:pt>
                <c:pt idx="8">
                  <c:v>24.6</c:v>
                </c:pt>
                <c:pt idx="9">
                  <c:v>26</c:v>
                </c:pt>
              </c:numCache>
            </c:numRef>
          </c:val>
        </c:ser>
        <c:marker val="1"/>
        <c:axId val="74262400"/>
        <c:axId val="74263936"/>
      </c:lineChart>
      <c:catAx>
        <c:axId val="74246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28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74260480"/>
        <c:crosses val="autoZero"/>
        <c:auto val="1"/>
        <c:lblAlgn val="ctr"/>
        <c:lblOffset val="100"/>
      </c:catAx>
      <c:valAx>
        <c:axId val="74260480"/>
        <c:scaling>
          <c:orientation val="minMax"/>
          <c:max val="1800000"/>
          <c:min val="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028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74246400"/>
        <c:crosses val="autoZero"/>
        <c:crossBetween val="between"/>
        <c:majorUnit val="200000"/>
        <c:dispUnits>
          <c:builtInUnit val="thousands"/>
          <c:dispUnitsLbl>
            <c:layout/>
            <c:tx>
              <c:rich>
                <a:bodyPr rot="-5400000" vert="horz"/>
                <a:lstStyle/>
                <a:p>
                  <a:pPr algn="ctr">
                    <a:defRPr sz="137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fr-FR"/>
                    <a:t>Milliers Ha</a:t>
                  </a:r>
                </a:p>
              </c:rich>
            </c:tx>
          </c:dispUnitsLbl>
        </c:dispUnits>
      </c:valAx>
      <c:catAx>
        <c:axId val="74262400"/>
        <c:scaling>
          <c:orientation val="minMax"/>
        </c:scaling>
        <c:delete val="1"/>
        <c:axPos val="b"/>
        <c:tickLblPos val="none"/>
        <c:crossAx val="74263936"/>
        <c:crosses val="autoZero"/>
        <c:auto val="1"/>
        <c:lblAlgn val="ctr"/>
        <c:lblOffset val="100"/>
      </c:catAx>
      <c:valAx>
        <c:axId val="74263936"/>
        <c:scaling>
          <c:orientation val="minMax"/>
        </c:scaling>
        <c:axPos val="r"/>
        <c:numFmt formatCode="0" sourceLinked="0"/>
        <c:tickLblPos val="nextTo"/>
        <c:txPr>
          <a:bodyPr/>
          <a:lstStyle/>
          <a:p>
            <a:pPr>
              <a:defRPr sz="979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74262400"/>
        <c:crosses val="max"/>
        <c:crossBetween val="between"/>
      </c:valAx>
      <c:spPr>
        <a:noFill/>
        <a:ln w="24864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3694110236220565"/>
          <c:y val="0.33910490767367313"/>
          <c:w val="0.16305889763779521"/>
          <c:h val="0.31632031699851637"/>
        </c:manualLayout>
      </c:layout>
      <c:txPr>
        <a:bodyPr/>
        <a:lstStyle/>
        <a:p>
          <a:pPr>
            <a:defRPr sz="881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  <c:dispBlanksAs val="gap"/>
  </c:chart>
  <c:txPr>
    <a:bodyPr/>
    <a:lstStyle/>
    <a:p>
      <a:pPr>
        <a:defRPr sz="1762"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0624939243705646E-2"/>
          <c:y val="3.0866359269839376E-2"/>
          <c:w val="0.75037814717604745"/>
          <c:h val="0.84549984169115877"/>
        </c:manualLayout>
      </c:layout>
      <c:lineChart>
        <c:grouping val="standard"/>
        <c:ser>
          <c:idx val="0"/>
          <c:order val="0"/>
          <c:tx>
            <c:strRef>
              <c:f>'actualisation août2011'!$I$74</c:f>
              <c:strCache>
                <c:ptCount val="1"/>
                <c:pt idx="0">
                  <c:v>Propyzamide</c:v>
                </c:pt>
              </c:strCache>
            </c:strRef>
          </c:tx>
          <c:spPr>
            <a:ln>
              <a:solidFill>
                <a:srgbClr val="8B6635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août2011'!$J$74:$Q$74</c:f>
              <c:numCache>
                <c:formatCode>#,##0</c:formatCode>
                <c:ptCount val="8"/>
                <c:pt idx="0">
                  <c:v>36000</c:v>
                </c:pt>
                <c:pt idx="1">
                  <c:v>44000</c:v>
                </c:pt>
                <c:pt idx="2">
                  <c:v>36000</c:v>
                </c:pt>
                <c:pt idx="3">
                  <c:v>71000</c:v>
                </c:pt>
                <c:pt idx="4">
                  <c:v>63000</c:v>
                </c:pt>
                <c:pt idx="5">
                  <c:v>109000</c:v>
                </c:pt>
                <c:pt idx="6">
                  <c:v>148000</c:v>
                </c:pt>
                <c:pt idx="7">
                  <c:v>231900</c:v>
                </c:pt>
              </c:numCache>
            </c:numRef>
          </c:val>
        </c:ser>
        <c:ser>
          <c:idx val="1"/>
          <c:order val="1"/>
          <c:tx>
            <c:strRef>
              <c:f>'actualisation août2011'!$I$75</c:f>
              <c:strCache>
                <c:ptCount val="1"/>
                <c:pt idx="0">
                  <c:v>Cycloxydime</c:v>
                </c:pt>
              </c:strCache>
            </c:strRef>
          </c:tx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août2011'!$J$75:$Q$75</c:f>
              <c:numCache>
                <c:formatCode>#,##0</c:formatCode>
                <c:ptCount val="8"/>
                <c:pt idx="0">
                  <c:v>92000</c:v>
                </c:pt>
                <c:pt idx="1">
                  <c:v>59000</c:v>
                </c:pt>
                <c:pt idx="2">
                  <c:v>98000</c:v>
                </c:pt>
                <c:pt idx="3">
                  <c:v>95000</c:v>
                </c:pt>
                <c:pt idx="4">
                  <c:v>104000</c:v>
                </c:pt>
                <c:pt idx="5">
                  <c:v>159000</c:v>
                </c:pt>
                <c:pt idx="6">
                  <c:v>208000</c:v>
                </c:pt>
                <c:pt idx="7">
                  <c:v>162000</c:v>
                </c:pt>
              </c:numCache>
            </c:numRef>
          </c:val>
        </c:ser>
        <c:ser>
          <c:idx val="2"/>
          <c:order val="2"/>
          <c:tx>
            <c:strRef>
              <c:f>'actualisation août2011'!$I$76</c:f>
              <c:strCache>
                <c:ptCount val="1"/>
                <c:pt idx="0">
                  <c:v>Cléthodime</c:v>
                </c:pt>
              </c:strCache>
            </c:strRef>
          </c:tx>
          <c:spPr>
            <a:ln w="44450">
              <a:solidFill>
                <a:srgbClr val="009900"/>
              </a:solidFill>
            </a:ln>
          </c:spPr>
          <c:marker>
            <c:symbol val="circle"/>
            <c:size val="7"/>
            <c:spPr>
              <a:solidFill>
                <a:srgbClr val="009900"/>
              </a:solidFill>
            </c:spPr>
          </c:marker>
          <c:dLbls>
            <c:dLbl>
              <c:idx val="7"/>
              <c:layout/>
              <c:showVal val="1"/>
            </c:dLbl>
            <c:delete val="1"/>
            <c:txPr>
              <a:bodyPr/>
              <a:lstStyle/>
              <a:p>
                <a:pPr>
                  <a:defRPr b="1">
                    <a:solidFill>
                      <a:srgbClr val="009900"/>
                    </a:solidFill>
                  </a:defRPr>
                </a:pPr>
                <a:endParaRPr lang="fr-FR"/>
              </a:p>
            </c:txPr>
          </c:dLbls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août2011'!$J$76:$Q$76</c:f>
              <c:numCache>
                <c:formatCode>#,##0</c:formatCode>
                <c:ptCount val="8"/>
                <c:pt idx="0">
                  <c:v>74000</c:v>
                </c:pt>
                <c:pt idx="1">
                  <c:v>53000</c:v>
                </c:pt>
                <c:pt idx="2">
                  <c:v>91000</c:v>
                </c:pt>
                <c:pt idx="3">
                  <c:v>78000</c:v>
                </c:pt>
                <c:pt idx="4">
                  <c:v>102000</c:v>
                </c:pt>
                <c:pt idx="5">
                  <c:v>123000</c:v>
                </c:pt>
                <c:pt idx="6">
                  <c:v>188500</c:v>
                </c:pt>
                <c:pt idx="7">
                  <c:v>146000</c:v>
                </c:pt>
              </c:numCache>
            </c:numRef>
          </c:val>
        </c:ser>
        <c:ser>
          <c:idx val="3"/>
          <c:order val="3"/>
          <c:tx>
            <c:strRef>
              <c:f>'actualisation août2011'!$I$77</c:f>
              <c:strCache>
                <c:ptCount val="1"/>
                <c:pt idx="0">
                  <c:v>Quizalofop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août2011'!$J$77:$Q$77</c:f>
              <c:numCache>
                <c:formatCode>#,##0</c:formatCode>
                <c:ptCount val="8"/>
                <c:pt idx="0">
                  <c:v>152000</c:v>
                </c:pt>
                <c:pt idx="1">
                  <c:v>77000</c:v>
                </c:pt>
                <c:pt idx="2">
                  <c:v>109000</c:v>
                </c:pt>
                <c:pt idx="3">
                  <c:v>97000</c:v>
                </c:pt>
                <c:pt idx="4">
                  <c:v>74000</c:v>
                </c:pt>
                <c:pt idx="5">
                  <c:v>148000</c:v>
                </c:pt>
                <c:pt idx="6">
                  <c:v>198000</c:v>
                </c:pt>
                <c:pt idx="7">
                  <c:v>138000</c:v>
                </c:pt>
              </c:numCache>
            </c:numRef>
          </c:val>
        </c:ser>
        <c:ser>
          <c:idx val="4"/>
          <c:order val="4"/>
          <c:tx>
            <c:strRef>
              <c:f>'actualisation août2011'!$I$78</c:f>
              <c:strCache>
                <c:ptCount val="1"/>
                <c:pt idx="0">
                  <c:v>Propaquizafop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août2011'!$J$78:$Q$78</c:f>
              <c:numCache>
                <c:formatCode>#,##0</c:formatCode>
                <c:ptCount val="8"/>
                <c:pt idx="0">
                  <c:v>75000</c:v>
                </c:pt>
                <c:pt idx="1">
                  <c:v>45000</c:v>
                </c:pt>
                <c:pt idx="2">
                  <c:v>66000</c:v>
                </c:pt>
                <c:pt idx="3">
                  <c:v>64000</c:v>
                </c:pt>
                <c:pt idx="4">
                  <c:v>70000</c:v>
                </c:pt>
                <c:pt idx="5">
                  <c:v>107000</c:v>
                </c:pt>
                <c:pt idx="6">
                  <c:v>120000</c:v>
                </c:pt>
                <c:pt idx="7">
                  <c:v>101000</c:v>
                </c:pt>
              </c:numCache>
            </c:numRef>
          </c:val>
        </c:ser>
        <c:ser>
          <c:idx val="5"/>
          <c:order val="5"/>
          <c:tx>
            <c:strRef>
              <c:f>'actualisation août2011'!$I$79</c:f>
              <c:strCache>
                <c:ptCount val="1"/>
                <c:pt idx="0">
                  <c:v>Fluazifop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août2011'!$J$79:$Q$79</c:f>
              <c:numCache>
                <c:formatCode>#,##0</c:formatCode>
                <c:ptCount val="8"/>
                <c:pt idx="0">
                  <c:v>44000</c:v>
                </c:pt>
                <c:pt idx="1">
                  <c:v>27000</c:v>
                </c:pt>
                <c:pt idx="2">
                  <c:v>38000</c:v>
                </c:pt>
                <c:pt idx="3">
                  <c:v>24000</c:v>
                </c:pt>
                <c:pt idx="4">
                  <c:v>32000</c:v>
                </c:pt>
                <c:pt idx="5">
                  <c:v>33000</c:v>
                </c:pt>
                <c:pt idx="6">
                  <c:v>51000</c:v>
                </c:pt>
                <c:pt idx="7">
                  <c:v>33000</c:v>
                </c:pt>
              </c:numCache>
            </c:numRef>
          </c:val>
        </c:ser>
        <c:ser>
          <c:idx val="6"/>
          <c:order val="6"/>
          <c:tx>
            <c:strRef>
              <c:f>'actualisation août2011'!$I$80</c:f>
              <c:strCache>
                <c:ptCount val="1"/>
                <c:pt idx="0">
                  <c:v>Haloxyfop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'actualisation août2011'!$J$73:$Q$73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'actualisation août2011'!$J$80:$Q$80</c:f>
              <c:numCache>
                <c:formatCode>#,##0</c:formatCode>
                <c:ptCount val="8"/>
                <c:pt idx="0">
                  <c:v>33000</c:v>
                </c:pt>
                <c:pt idx="1">
                  <c:v>12000</c:v>
                </c:pt>
                <c:pt idx="2">
                  <c:v>23000</c:v>
                </c:pt>
                <c:pt idx="3">
                  <c:v>18000</c:v>
                </c:pt>
                <c:pt idx="4">
                  <c:v>6000</c:v>
                </c:pt>
                <c:pt idx="5">
                  <c:v>6000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marker val="1"/>
        <c:axId val="50100864"/>
        <c:axId val="50119040"/>
      </c:lineChart>
      <c:catAx>
        <c:axId val="50100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50119040"/>
        <c:crosses val="autoZero"/>
        <c:auto val="1"/>
        <c:lblAlgn val="ctr"/>
        <c:lblOffset val="100"/>
      </c:catAx>
      <c:valAx>
        <c:axId val="5011904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75000"/>
                  </a:schemeClr>
                </a:solidFill>
              </a:defRPr>
            </a:pPr>
            <a:endParaRPr lang="fr-FR"/>
          </a:p>
        </c:txPr>
        <c:crossAx val="5010086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900" b="1">
              <a:solidFill>
                <a:schemeClr val="accent2">
                  <a:lumMod val="75000"/>
                </a:schemeClr>
              </a:solidFill>
            </a:defRPr>
          </a:pPr>
          <a:endParaRPr lang="fr-FR"/>
        </a:p>
      </c:txPr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738429571303589"/>
          <c:y val="3.9554453202863098E-2"/>
          <c:w val="0.76761636527565258"/>
          <c:h val="0.76912369213879506"/>
        </c:manualLayout>
      </c:layout>
      <c:barChart>
        <c:barDir val="bar"/>
        <c:grouping val="clustered"/>
        <c:ser>
          <c:idx val="0"/>
          <c:order val="0"/>
          <c:tx>
            <c:strRef>
              <c:f>Feuil1!$C$10</c:f>
              <c:strCache>
                <c:ptCount val="1"/>
                <c:pt idx="0">
                  <c:v>Cléthodime</c:v>
                </c:pt>
              </c:strCache>
            </c:strRef>
          </c:tx>
          <c:spPr>
            <a:solidFill>
              <a:srgbClr val="FFFF00"/>
            </a:solidFill>
          </c:spPr>
          <c:cat>
            <c:numRef>
              <c:f>Feuil1!$D$9:$F$9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Feuil1!$D$10:$F$10</c:f>
              <c:numCache>
                <c:formatCode>General</c:formatCode>
                <c:ptCount val="3"/>
                <c:pt idx="0">
                  <c:v>202</c:v>
                </c:pt>
                <c:pt idx="1">
                  <c:v>294</c:v>
                </c:pt>
                <c:pt idx="2">
                  <c:v>259</c:v>
                </c:pt>
              </c:numCache>
            </c:numRef>
          </c:val>
        </c:ser>
        <c:ser>
          <c:idx val="1"/>
          <c:order val="1"/>
          <c:tx>
            <c:strRef>
              <c:f>Feuil1!$C$11</c:f>
              <c:strCache>
                <c:ptCount val="1"/>
                <c:pt idx="0">
                  <c:v>Cycloxydime </c:v>
                </c:pt>
              </c:strCache>
            </c:strRef>
          </c:tx>
          <c:spPr>
            <a:solidFill>
              <a:srgbClr val="00B0F0"/>
            </a:solidFill>
          </c:spPr>
          <c:cat>
            <c:numRef>
              <c:f>Feuil1!$D$9:$F$9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Feuil1!$D$11:$F$11</c:f>
              <c:numCache>
                <c:formatCode>General</c:formatCode>
                <c:ptCount val="3"/>
                <c:pt idx="0">
                  <c:v>192</c:v>
                </c:pt>
                <c:pt idx="1">
                  <c:v>244</c:v>
                </c:pt>
                <c:pt idx="2">
                  <c:v>187</c:v>
                </c:pt>
              </c:numCache>
            </c:numRef>
          </c:val>
        </c:ser>
        <c:ser>
          <c:idx val="2"/>
          <c:order val="2"/>
          <c:tx>
            <c:strRef>
              <c:f>Feuil1!$C$12</c:f>
              <c:strCache>
                <c:ptCount val="1"/>
                <c:pt idx="0">
                  <c:v>Marché Total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Feuil1!$D$9:$F$9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Feuil1!$D$12:$F$12</c:f>
              <c:numCache>
                <c:formatCode>General</c:formatCode>
                <c:ptCount val="3"/>
                <c:pt idx="0">
                  <c:v>733</c:v>
                </c:pt>
                <c:pt idx="1">
                  <c:v>943</c:v>
                </c:pt>
                <c:pt idx="2">
                  <c:v>769</c:v>
                </c:pt>
              </c:numCache>
            </c:numRef>
          </c:val>
        </c:ser>
        <c:axId val="49961216"/>
        <c:axId val="49971200"/>
      </c:barChart>
      <c:catAx>
        <c:axId val="499612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 b="1" i="0" baseline="0"/>
            </a:pPr>
            <a:endParaRPr lang="fr-FR"/>
          </a:p>
        </c:txPr>
        <c:crossAx val="49971200"/>
        <c:crosses val="autoZero"/>
        <c:auto val="1"/>
        <c:lblAlgn val="ctr"/>
        <c:lblOffset val="100"/>
      </c:catAx>
      <c:valAx>
        <c:axId val="4997120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 b="1" i="0" baseline="0"/>
            </a:pPr>
            <a:endParaRPr lang="fr-FR"/>
          </a:p>
        </c:txPr>
        <c:crossAx val="4996121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 b="1" i="0" baseline="0"/>
          </a:pPr>
          <a:endParaRPr lang="fr-FR"/>
        </a:p>
      </c:txPr>
    </c:legend>
    <c:plotVisOnly val="1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31"/>
  <c:chart>
    <c:title>
      <c:tx>
        <c:rich>
          <a:bodyPr/>
          <a:lstStyle/>
          <a:p>
            <a:pPr>
              <a:defRPr/>
            </a:pPr>
            <a:r>
              <a:rPr lang="fr-FR"/>
              <a:t>Surface</a:t>
            </a:r>
            <a:r>
              <a:rPr lang="fr-FR" baseline="0"/>
              <a:t> tournesol  pluriannuelles</a:t>
            </a:r>
            <a:endParaRPr lang="fr-FR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val>
            <c:numRef>
              <c:f>Feuil1!$B$23:$B$26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val>
        </c:ser>
        <c:ser>
          <c:idx val="1"/>
          <c:order val="1"/>
          <c:dPt>
            <c:idx val="3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val>
            <c:numRef>
              <c:f>Feuil1!$C$23:$C$26</c:f>
              <c:numCache>
                <c:formatCode>#,##0</c:formatCode>
                <c:ptCount val="4"/>
                <c:pt idx="0">
                  <c:v>600000</c:v>
                </c:pt>
                <c:pt idx="1">
                  <c:v>650000</c:v>
                </c:pt>
                <c:pt idx="2">
                  <c:v>600000</c:v>
                </c:pt>
                <c:pt idx="3">
                  <c:v>610000</c:v>
                </c:pt>
              </c:numCache>
            </c:numRef>
          </c:val>
        </c:ser>
        <c:dLbls>
          <c:showVal val="1"/>
        </c:dLbls>
        <c:overlap val="-25"/>
        <c:axId val="61636992"/>
        <c:axId val="61638528"/>
      </c:barChart>
      <c:catAx>
        <c:axId val="61636992"/>
        <c:scaling>
          <c:orientation val="minMax"/>
        </c:scaling>
        <c:delete val="1"/>
        <c:axPos val="b"/>
        <c:numFmt formatCode="@" sourceLinked="0"/>
        <c:majorTickMark val="none"/>
        <c:tickLblPos val="none"/>
        <c:crossAx val="61638528"/>
        <c:crosses val="autoZero"/>
        <c:auto val="1"/>
        <c:lblAlgn val="ctr"/>
        <c:lblOffset val="100"/>
      </c:catAx>
      <c:valAx>
        <c:axId val="6163852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61636992"/>
        <c:crosses val="autoZero"/>
        <c:crossBetween val="between"/>
      </c:valAx>
    </c:plotArea>
    <c:plotVisOnly val="1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fr-FR"/>
              <a:t>Protection</a:t>
            </a:r>
            <a:r>
              <a:rPr lang="fr-FR" baseline="0"/>
              <a:t> Tournesol</a:t>
            </a:r>
            <a:endParaRPr lang="fr-FR"/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9.861111111111108E-2"/>
          <c:y val="0.25249562554680666"/>
          <c:w val="0.81388888888889288"/>
          <c:h val="0.64767096821230674"/>
        </c:manualLayout>
      </c:layout>
      <c:pie3DChart>
        <c:varyColors val="1"/>
        <c:ser>
          <c:idx val="0"/>
          <c:order val="0"/>
          <c:dPt>
            <c:idx val="0"/>
            <c:spPr>
              <a:gradFill>
                <a:gsLst>
                  <a:gs pos="49000">
                    <a:srgbClr val="FFFF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0"/>
              </a:gradFill>
            </c:spPr>
          </c:dPt>
          <c:dPt>
            <c:idx val="1"/>
            <c:spPr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9.7872742264124832E-2"/>
                  <c:y val="0.13035525706345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Ha  protégés
18</a:t>
                    </a:r>
                    <a:r>
                      <a:rPr lang="en-US" dirty="0" smtClean="0"/>
                      <a:t>%</a:t>
                    </a:r>
                  </a:p>
                  <a:p>
                    <a:r>
                      <a:rPr lang="en-US" dirty="0" smtClean="0"/>
                      <a:t>110 000 Ha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7.6493105919325913E-2"/>
                  <c:y val="-0.128735062528948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Ha non protégés
82</a:t>
                    </a:r>
                    <a:r>
                      <a:rPr lang="en-US" dirty="0" smtClean="0"/>
                      <a:t>%</a:t>
                    </a:r>
                  </a:p>
                  <a:p>
                    <a:r>
                      <a:rPr lang="en-US" dirty="0" smtClean="0"/>
                      <a:t>490 000 Ha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Feuil1!$C$9:$C$10</c:f>
              <c:strCache>
                <c:ptCount val="2"/>
                <c:pt idx="0">
                  <c:v>Ha  protégés</c:v>
                </c:pt>
                <c:pt idx="1">
                  <c:v>Ha non protégés</c:v>
                </c:pt>
              </c:strCache>
            </c:strRef>
          </c:cat>
          <c:val>
            <c:numRef>
              <c:f>Feuil1!$D$9:$D$10</c:f>
              <c:numCache>
                <c:formatCode>#,##0</c:formatCode>
                <c:ptCount val="2"/>
                <c:pt idx="0">
                  <c:v>110000</c:v>
                </c:pt>
                <c:pt idx="1">
                  <c:v>490000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  <c:userShapes r:id="rId2"/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8D2620-73CD-4327-A20E-6DEB8D8C83DA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0775CB-F844-4C08-99EA-6EE5CDDEA340}">
      <dgm:prSet phldrT="[Texte]" custT="1"/>
      <dgm:spPr>
        <a:noFill/>
      </dgm:spPr>
      <dgm:t>
        <a:bodyPr/>
        <a:lstStyle/>
        <a:p>
          <a:r>
            <a:rPr lang="fr-FR" altLang="ja-JP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rPr>
            <a:t>HERBICIDES</a:t>
          </a:r>
          <a:endParaRPr lang="fr-FR" sz="20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06D67D7-A677-4D4B-8C34-76E4458F6B47}" type="parTrans" cxnId="{5D08DC81-627B-487B-B30A-1423AE77F8B5}">
      <dgm:prSet/>
      <dgm:spPr/>
      <dgm:t>
        <a:bodyPr/>
        <a:lstStyle/>
        <a:p>
          <a:endParaRPr lang="fr-FR"/>
        </a:p>
      </dgm:t>
    </dgm:pt>
    <dgm:pt modelId="{2C554264-4E45-4D0B-9212-25607A58B2A1}" type="sibTrans" cxnId="{5D08DC81-627B-487B-B30A-1423AE77F8B5}">
      <dgm:prSet/>
      <dgm:spPr/>
      <dgm:t>
        <a:bodyPr/>
        <a:lstStyle/>
        <a:p>
          <a:endParaRPr lang="fr-FR"/>
        </a:p>
      </dgm:t>
    </dgm:pt>
    <dgm:pt modelId="{9476664F-2D21-4BD9-9139-8970A32B5E94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9D2C251F-23DC-4988-B509-A52BF01A3CFC}" type="parTrans" cxnId="{83DB0F7A-4D6D-49E0-8C33-31270E78B78B}">
      <dgm:prSet/>
      <dgm:spPr/>
      <dgm:t>
        <a:bodyPr/>
        <a:lstStyle/>
        <a:p>
          <a:endParaRPr lang="fr-FR"/>
        </a:p>
      </dgm:t>
    </dgm:pt>
    <dgm:pt modelId="{85622147-1B13-4502-B9B4-48A5DC4BF267}" type="sibTrans" cxnId="{83DB0F7A-4D6D-49E0-8C33-31270E78B78B}">
      <dgm:prSet/>
      <dgm:spPr/>
      <dgm:t>
        <a:bodyPr/>
        <a:lstStyle/>
        <a:p>
          <a:endParaRPr lang="fr-FR"/>
        </a:p>
      </dgm:t>
    </dgm:pt>
    <dgm:pt modelId="{3622FA8D-1A58-493D-9E4F-66BB472DBD75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4960EED4-6FDF-4A51-8BA7-B015CACB1AA1}" type="parTrans" cxnId="{FE019BB2-A18E-4957-92D2-1890EC61209E}">
      <dgm:prSet/>
      <dgm:spPr/>
      <dgm:t>
        <a:bodyPr/>
        <a:lstStyle/>
        <a:p>
          <a:endParaRPr lang="fr-FR"/>
        </a:p>
      </dgm:t>
    </dgm:pt>
    <dgm:pt modelId="{92C99222-65DF-49C5-AF43-2D242A6E2B71}" type="sibTrans" cxnId="{FE019BB2-A18E-4957-92D2-1890EC61209E}">
      <dgm:prSet/>
      <dgm:spPr/>
      <dgm:t>
        <a:bodyPr/>
        <a:lstStyle/>
        <a:p>
          <a:endParaRPr lang="fr-FR"/>
        </a:p>
      </dgm:t>
    </dgm:pt>
    <dgm:pt modelId="{1B91C25F-D134-4CC6-A5F3-CC48C9427D2A}">
      <dgm:prSet phldrT="[Texte]" custT="1"/>
      <dgm:spPr>
        <a:noFill/>
      </dgm:spPr>
      <dgm:t>
        <a:bodyPr/>
        <a:lstStyle/>
        <a:p>
          <a:r>
            <a:rPr lang="fr-FR" altLang="ja-JP" sz="20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FONGICIDES</a:t>
          </a:r>
          <a:endParaRPr lang="fr-FR" sz="2000" dirty="0">
            <a:solidFill>
              <a:srgbClr val="33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AF7B4E1-B404-4EC2-8B87-781891C73445}" type="parTrans" cxnId="{6CB1321D-19DD-4666-B708-A63BCA37638E}">
      <dgm:prSet/>
      <dgm:spPr/>
      <dgm:t>
        <a:bodyPr/>
        <a:lstStyle/>
        <a:p>
          <a:endParaRPr lang="fr-FR"/>
        </a:p>
      </dgm:t>
    </dgm:pt>
    <dgm:pt modelId="{DE9E5B8F-13D4-4B71-8646-69CD25A2EBAF}" type="sibTrans" cxnId="{6CB1321D-19DD-4666-B708-A63BCA37638E}">
      <dgm:prSet/>
      <dgm:spPr/>
      <dgm:t>
        <a:bodyPr/>
        <a:lstStyle/>
        <a:p>
          <a:endParaRPr lang="fr-FR"/>
        </a:p>
      </dgm:t>
    </dgm:pt>
    <dgm:pt modelId="{E1CA21BF-4CFB-4F81-83F9-67847ED26EB0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0F65E08C-C3D4-4891-A50D-65865C459E5B}" type="parTrans" cxnId="{0B4D21DE-2758-432B-8679-D82F5B5D73AB}">
      <dgm:prSet/>
      <dgm:spPr/>
      <dgm:t>
        <a:bodyPr/>
        <a:lstStyle/>
        <a:p>
          <a:endParaRPr lang="fr-FR"/>
        </a:p>
      </dgm:t>
    </dgm:pt>
    <dgm:pt modelId="{FC02F0E8-6D3A-4CF5-A5DD-A45F3C43E516}" type="sibTrans" cxnId="{0B4D21DE-2758-432B-8679-D82F5B5D73AB}">
      <dgm:prSet/>
      <dgm:spPr/>
      <dgm:t>
        <a:bodyPr/>
        <a:lstStyle/>
        <a:p>
          <a:endParaRPr lang="fr-FR"/>
        </a:p>
      </dgm:t>
    </dgm:pt>
    <dgm:pt modelId="{6E4B62F4-DFBC-45AD-AB5F-E11D566DEEA2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143E7D86-42AD-43DC-ADEB-AA2E0C0CBEE9}" type="parTrans" cxnId="{373BB6B5-6077-4603-99DE-1521F9568682}">
      <dgm:prSet/>
      <dgm:spPr/>
      <dgm:t>
        <a:bodyPr/>
        <a:lstStyle/>
        <a:p>
          <a:endParaRPr lang="fr-FR"/>
        </a:p>
      </dgm:t>
    </dgm:pt>
    <dgm:pt modelId="{427EACB3-57EF-42BF-A3EF-A9F7CC034AD0}" type="sibTrans" cxnId="{373BB6B5-6077-4603-99DE-1521F9568682}">
      <dgm:prSet/>
      <dgm:spPr/>
      <dgm:t>
        <a:bodyPr/>
        <a:lstStyle/>
        <a:p>
          <a:endParaRPr lang="fr-FR"/>
        </a:p>
      </dgm:t>
    </dgm:pt>
    <dgm:pt modelId="{98C9B1B1-45AF-46CE-956F-C20CC42F6289}">
      <dgm:prSet phldrT="[Texte]" custT="1"/>
      <dgm:spPr>
        <a:noFill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altLang="ja-JP" sz="1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INSECTICIDES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altLang="ja-JP" sz="1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</a:t>
          </a:r>
          <a:r>
            <a:rPr lang="fr-FR" altLang="ja-JP" sz="18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et AUTRES</a:t>
          </a:r>
          <a:endParaRPr lang="fr-FR" sz="1800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8F8436C-CEA1-4A04-8881-A74448140744}" type="parTrans" cxnId="{C1C0CB04-A448-40E3-BE03-E2B0768C4587}">
      <dgm:prSet/>
      <dgm:spPr/>
      <dgm:t>
        <a:bodyPr/>
        <a:lstStyle/>
        <a:p>
          <a:endParaRPr lang="fr-FR"/>
        </a:p>
      </dgm:t>
    </dgm:pt>
    <dgm:pt modelId="{E813AAA8-FABC-4638-8832-AF6677B3FD59}" type="sibTrans" cxnId="{C1C0CB04-A448-40E3-BE03-E2B0768C4587}">
      <dgm:prSet/>
      <dgm:spPr/>
      <dgm:t>
        <a:bodyPr/>
        <a:lstStyle/>
        <a:p>
          <a:endParaRPr lang="fr-FR"/>
        </a:p>
      </dgm:t>
    </dgm:pt>
    <dgm:pt modelId="{DC4AB314-96D5-4705-B9F8-A7D43F2183CC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689757C4-F671-44C5-8462-88E3FB2F8DE4}" type="parTrans" cxnId="{470A49CE-282C-424F-BE03-AEEA31AB1F20}">
      <dgm:prSet/>
      <dgm:spPr/>
      <dgm:t>
        <a:bodyPr/>
        <a:lstStyle/>
        <a:p>
          <a:endParaRPr lang="fr-FR"/>
        </a:p>
      </dgm:t>
    </dgm:pt>
    <dgm:pt modelId="{07636006-2508-45A9-A916-0E4CD08CE6D8}" type="sibTrans" cxnId="{470A49CE-282C-424F-BE03-AEEA31AB1F20}">
      <dgm:prSet/>
      <dgm:spPr/>
      <dgm:t>
        <a:bodyPr/>
        <a:lstStyle/>
        <a:p>
          <a:endParaRPr lang="fr-FR"/>
        </a:p>
      </dgm:t>
    </dgm:pt>
    <dgm:pt modelId="{797F89A3-B0E6-47FA-9DC1-23DCBC35A187}">
      <dgm:prSet phldrT="[Texte]" phldr="1"/>
      <dgm:spPr>
        <a:noFill/>
        <a:ln>
          <a:solidFill>
            <a:srgbClr val="003D7E"/>
          </a:solidFill>
        </a:ln>
      </dgm:spPr>
      <dgm:t>
        <a:bodyPr/>
        <a:lstStyle/>
        <a:p>
          <a:endParaRPr lang="fr-FR" dirty="0"/>
        </a:p>
      </dgm:t>
    </dgm:pt>
    <dgm:pt modelId="{0DFEF3C3-A99F-466A-A4B8-11F2B129E7E3}" type="parTrans" cxnId="{721446F3-D070-4CF2-9EF5-A7619423017B}">
      <dgm:prSet/>
      <dgm:spPr/>
      <dgm:t>
        <a:bodyPr/>
        <a:lstStyle/>
        <a:p>
          <a:endParaRPr lang="fr-FR"/>
        </a:p>
      </dgm:t>
    </dgm:pt>
    <dgm:pt modelId="{A9BE1379-4CA2-481B-B680-8184B2AEDD6F}" type="sibTrans" cxnId="{721446F3-D070-4CF2-9EF5-A7619423017B}">
      <dgm:prSet/>
      <dgm:spPr/>
      <dgm:t>
        <a:bodyPr/>
        <a:lstStyle/>
        <a:p>
          <a:endParaRPr lang="fr-FR"/>
        </a:p>
      </dgm:t>
    </dgm:pt>
    <dgm:pt modelId="{48F0CE33-856D-4389-AD8C-AAA4BC795FB8}" type="pres">
      <dgm:prSet presAssocID="{A38D2620-73CD-4327-A20E-6DEB8D8C83D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4D2FEBA-DB4B-4C50-A282-DAA3767A073C}" type="pres">
      <dgm:prSet presAssocID="{BA0775CB-F844-4C08-99EA-6EE5CDDEA340}" presName="compositeNode" presStyleCnt="0">
        <dgm:presLayoutVars>
          <dgm:bulletEnabled val="1"/>
        </dgm:presLayoutVars>
      </dgm:prSet>
      <dgm:spPr/>
    </dgm:pt>
    <dgm:pt modelId="{145DA482-D774-4C23-868D-6F5880DF0B83}" type="pres">
      <dgm:prSet presAssocID="{BA0775CB-F844-4C08-99EA-6EE5CDDEA340}" presName="image" presStyleLbl="fgImgPlace1" presStyleIdx="0" presStyleCnt="3"/>
      <dgm:spPr>
        <a:noFill/>
        <a:ln>
          <a:noFill/>
        </a:ln>
      </dgm:spPr>
    </dgm:pt>
    <dgm:pt modelId="{2B34129F-A601-4299-84F1-8AFBABCF6F3F}" type="pres">
      <dgm:prSet presAssocID="{BA0775CB-F844-4C08-99EA-6EE5CDDEA340}" presName="childNode" presStyleLbl="node1" presStyleIdx="0" presStyleCnt="3" custScaleY="10882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B2E208-87D0-442C-AE50-E061384358D7}" type="pres">
      <dgm:prSet presAssocID="{BA0775CB-F844-4C08-99EA-6EE5CDDEA34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435B02-9790-4DBA-A848-F6DF7BC19EED}" type="pres">
      <dgm:prSet presAssocID="{2C554264-4E45-4D0B-9212-25607A58B2A1}" presName="sibTrans" presStyleCnt="0"/>
      <dgm:spPr/>
    </dgm:pt>
    <dgm:pt modelId="{DEB66917-E281-429A-9F81-E45DF2D6AAC1}" type="pres">
      <dgm:prSet presAssocID="{1B91C25F-D134-4CC6-A5F3-CC48C9427D2A}" presName="compositeNode" presStyleCnt="0">
        <dgm:presLayoutVars>
          <dgm:bulletEnabled val="1"/>
        </dgm:presLayoutVars>
      </dgm:prSet>
      <dgm:spPr/>
    </dgm:pt>
    <dgm:pt modelId="{9F70EE2F-05E6-4F7E-8DB0-A35A52FF67D6}" type="pres">
      <dgm:prSet presAssocID="{1B91C25F-D134-4CC6-A5F3-CC48C9427D2A}" presName="image" presStyleLbl="fgImgPlace1" presStyleIdx="1" presStyleCnt="3" custLinFactNeighborX="-31386"/>
      <dgm:spPr>
        <a:noFill/>
        <a:ln>
          <a:noFill/>
        </a:ln>
      </dgm:spPr>
    </dgm:pt>
    <dgm:pt modelId="{7CA99629-89E6-4DFE-86EC-E86E18A08A65}" type="pres">
      <dgm:prSet presAssocID="{1B91C25F-D134-4CC6-A5F3-CC48C9427D2A}" presName="childNode" presStyleLbl="node1" presStyleIdx="1" presStyleCnt="3" custScaleY="108826" custLinFactNeighborX="-126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AF2C91-F2F6-4FB2-8D1A-AD089C049E3E}" type="pres">
      <dgm:prSet presAssocID="{1B91C25F-D134-4CC6-A5F3-CC48C9427D2A}" presName="parentNode" presStyleLbl="revTx" presStyleIdx="1" presStyleCnt="3" custLinFactNeighborX="-6277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2A5CF9-F443-4F2D-BD5E-A55CBA0734E1}" type="pres">
      <dgm:prSet presAssocID="{DE9E5B8F-13D4-4B71-8646-69CD25A2EBAF}" presName="sibTrans" presStyleCnt="0"/>
      <dgm:spPr/>
    </dgm:pt>
    <dgm:pt modelId="{C2EE5BA2-DC45-4E39-8972-F155DE5122C8}" type="pres">
      <dgm:prSet presAssocID="{98C9B1B1-45AF-46CE-956F-C20CC42F6289}" presName="compositeNode" presStyleCnt="0">
        <dgm:presLayoutVars>
          <dgm:bulletEnabled val="1"/>
        </dgm:presLayoutVars>
      </dgm:prSet>
      <dgm:spPr/>
    </dgm:pt>
    <dgm:pt modelId="{65192554-43C0-45E5-AFD2-CAD67F468A69}" type="pres">
      <dgm:prSet presAssocID="{98C9B1B1-45AF-46CE-956F-C20CC42F6289}" presName="image" presStyleLbl="fgImgPlace1" presStyleIdx="2" presStyleCnt="3" custLinFactNeighborX="-57901"/>
      <dgm:spPr>
        <a:noFill/>
        <a:ln>
          <a:noFill/>
        </a:ln>
      </dgm:spPr>
    </dgm:pt>
    <dgm:pt modelId="{3C0A64AC-6543-431A-A596-19DF5D759B0A}" type="pres">
      <dgm:prSet presAssocID="{98C9B1B1-45AF-46CE-956F-C20CC42F6289}" presName="childNode" presStyleLbl="node1" presStyleIdx="2" presStyleCnt="3" custScaleY="108826" custLinFactNeighborX="-232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3B7311-91AE-4ED8-B8D0-F53DEC5FEE3A}" type="pres">
      <dgm:prSet presAssocID="{98C9B1B1-45AF-46CE-956F-C20CC42F6289}" presName="parentNode" presStyleLbl="revTx" presStyleIdx="2" presStyleCnt="3" custScaleX="149613" custLinFactX="-43818" custLinFactNeighborX="-100000" custLinFactNeighborY="15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73BB6B5-6077-4603-99DE-1521F9568682}" srcId="{1B91C25F-D134-4CC6-A5F3-CC48C9427D2A}" destId="{6E4B62F4-DFBC-45AD-AB5F-E11D566DEEA2}" srcOrd="1" destOrd="0" parTransId="{143E7D86-42AD-43DC-ADEB-AA2E0C0CBEE9}" sibTransId="{427EACB3-57EF-42BF-A3EF-A9F7CC034AD0}"/>
    <dgm:cxn modelId="{10F03597-C165-49DB-8CD9-0E5A48A80756}" type="presOf" srcId="{1B91C25F-D134-4CC6-A5F3-CC48C9427D2A}" destId="{85AF2C91-F2F6-4FB2-8D1A-AD089C049E3E}" srcOrd="0" destOrd="0" presId="urn:microsoft.com/office/officeart/2005/8/layout/hList2"/>
    <dgm:cxn modelId="{C1C0CB04-A448-40E3-BE03-E2B0768C4587}" srcId="{A38D2620-73CD-4327-A20E-6DEB8D8C83DA}" destId="{98C9B1B1-45AF-46CE-956F-C20CC42F6289}" srcOrd="2" destOrd="0" parTransId="{78F8436C-CEA1-4A04-8881-A74448140744}" sibTransId="{E813AAA8-FABC-4638-8832-AF6677B3FD59}"/>
    <dgm:cxn modelId="{721446F3-D070-4CF2-9EF5-A7619423017B}" srcId="{98C9B1B1-45AF-46CE-956F-C20CC42F6289}" destId="{797F89A3-B0E6-47FA-9DC1-23DCBC35A187}" srcOrd="1" destOrd="0" parTransId="{0DFEF3C3-A99F-466A-A4B8-11F2B129E7E3}" sibTransId="{A9BE1379-4CA2-481B-B680-8184B2AEDD6F}"/>
    <dgm:cxn modelId="{99C8E7BC-6A29-440F-B839-94961913EC6C}" type="presOf" srcId="{BA0775CB-F844-4C08-99EA-6EE5CDDEA340}" destId="{B7B2E208-87D0-442C-AE50-E061384358D7}" srcOrd="0" destOrd="0" presId="urn:microsoft.com/office/officeart/2005/8/layout/hList2"/>
    <dgm:cxn modelId="{D80A4883-D3D8-4F3C-BCC1-B55A27E173D0}" type="presOf" srcId="{3622FA8D-1A58-493D-9E4F-66BB472DBD75}" destId="{2B34129F-A601-4299-84F1-8AFBABCF6F3F}" srcOrd="0" destOrd="1" presId="urn:microsoft.com/office/officeart/2005/8/layout/hList2"/>
    <dgm:cxn modelId="{0B4D21DE-2758-432B-8679-D82F5B5D73AB}" srcId="{1B91C25F-D134-4CC6-A5F3-CC48C9427D2A}" destId="{E1CA21BF-4CFB-4F81-83F9-67847ED26EB0}" srcOrd="0" destOrd="0" parTransId="{0F65E08C-C3D4-4891-A50D-65865C459E5B}" sibTransId="{FC02F0E8-6D3A-4CF5-A5DD-A45F3C43E516}"/>
    <dgm:cxn modelId="{B2E687AD-26F1-48C4-8E0F-345F9A570D9E}" type="presOf" srcId="{A38D2620-73CD-4327-A20E-6DEB8D8C83DA}" destId="{48F0CE33-856D-4389-AD8C-AAA4BC795FB8}" srcOrd="0" destOrd="0" presId="urn:microsoft.com/office/officeart/2005/8/layout/hList2"/>
    <dgm:cxn modelId="{11529824-E9A9-4379-BEED-157C3A4BF8EE}" type="presOf" srcId="{9476664F-2D21-4BD9-9139-8970A32B5E94}" destId="{2B34129F-A601-4299-84F1-8AFBABCF6F3F}" srcOrd="0" destOrd="0" presId="urn:microsoft.com/office/officeart/2005/8/layout/hList2"/>
    <dgm:cxn modelId="{5D08DC81-627B-487B-B30A-1423AE77F8B5}" srcId="{A38D2620-73CD-4327-A20E-6DEB8D8C83DA}" destId="{BA0775CB-F844-4C08-99EA-6EE5CDDEA340}" srcOrd="0" destOrd="0" parTransId="{106D67D7-A677-4D4B-8C34-76E4458F6B47}" sibTransId="{2C554264-4E45-4D0B-9212-25607A58B2A1}"/>
    <dgm:cxn modelId="{3EC9FAD5-68EC-47A5-B9A6-69C8B3B144CD}" type="presOf" srcId="{E1CA21BF-4CFB-4F81-83F9-67847ED26EB0}" destId="{7CA99629-89E6-4DFE-86EC-E86E18A08A65}" srcOrd="0" destOrd="0" presId="urn:microsoft.com/office/officeart/2005/8/layout/hList2"/>
    <dgm:cxn modelId="{6198F7C7-FC17-4592-A943-B009D1E046F7}" type="presOf" srcId="{98C9B1B1-45AF-46CE-956F-C20CC42F6289}" destId="{993B7311-91AE-4ED8-B8D0-F53DEC5FEE3A}" srcOrd="0" destOrd="0" presId="urn:microsoft.com/office/officeart/2005/8/layout/hList2"/>
    <dgm:cxn modelId="{FE019BB2-A18E-4957-92D2-1890EC61209E}" srcId="{BA0775CB-F844-4C08-99EA-6EE5CDDEA340}" destId="{3622FA8D-1A58-493D-9E4F-66BB472DBD75}" srcOrd="1" destOrd="0" parTransId="{4960EED4-6FDF-4A51-8BA7-B015CACB1AA1}" sibTransId="{92C99222-65DF-49C5-AF43-2D242A6E2B71}"/>
    <dgm:cxn modelId="{47641F91-0060-4F71-A375-4D4704EC5394}" type="presOf" srcId="{DC4AB314-96D5-4705-B9F8-A7D43F2183CC}" destId="{3C0A64AC-6543-431A-A596-19DF5D759B0A}" srcOrd="0" destOrd="0" presId="urn:microsoft.com/office/officeart/2005/8/layout/hList2"/>
    <dgm:cxn modelId="{0D395526-225B-4D34-888C-56BD623DB15E}" type="presOf" srcId="{797F89A3-B0E6-47FA-9DC1-23DCBC35A187}" destId="{3C0A64AC-6543-431A-A596-19DF5D759B0A}" srcOrd="0" destOrd="1" presId="urn:microsoft.com/office/officeart/2005/8/layout/hList2"/>
    <dgm:cxn modelId="{6CB1321D-19DD-4666-B708-A63BCA37638E}" srcId="{A38D2620-73CD-4327-A20E-6DEB8D8C83DA}" destId="{1B91C25F-D134-4CC6-A5F3-CC48C9427D2A}" srcOrd="1" destOrd="0" parTransId="{5AF7B4E1-B404-4EC2-8B87-781891C73445}" sibTransId="{DE9E5B8F-13D4-4B71-8646-69CD25A2EBAF}"/>
    <dgm:cxn modelId="{83DB0F7A-4D6D-49E0-8C33-31270E78B78B}" srcId="{BA0775CB-F844-4C08-99EA-6EE5CDDEA340}" destId="{9476664F-2D21-4BD9-9139-8970A32B5E94}" srcOrd="0" destOrd="0" parTransId="{9D2C251F-23DC-4988-B509-A52BF01A3CFC}" sibTransId="{85622147-1B13-4502-B9B4-48A5DC4BF267}"/>
    <dgm:cxn modelId="{7B2624B6-055D-4BD6-B5FB-97AA033887C3}" type="presOf" srcId="{6E4B62F4-DFBC-45AD-AB5F-E11D566DEEA2}" destId="{7CA99629-89E6-4DFE-86EC-E86E18A08A65}" srcOrd="0" destOrd="1" presId="urn:microsoft.com/office/officeart/2005/8/layout/hList2"/>
    <dgm:cxn modelId="{470A49CE-282C-424F-BE03-AEEA31AB1F20}" srcId="{98C9B1B1-45AF-46CE-956F-C20CC42F6289}" destId="{DC4AB314-96D5-4705-B9F8-A7D43F2183CC}" srcOrd="0" destOrd="0" parTransId="{689757C4-F671-44C5-8462-88E3FB2F8DE4}" sibTransId="{07636006-2508-45A9-A916-0E4CD08CE6D8}"/>
    <dgm:cxn modelId="{5E264095-3111-4013-B03F-0C698170E4A4}" type="presParOf" srcId="{48F0CE33-856D-4389-AD8C-AAA4BC795FB8}" destId="{D4D2FEBA-DB4B-4C50-A282-DAA3767A073C}" srcOrd="0" destOrd="0" presId="urn:microsoft.com/office/officeart/2005/8/layout/hList2"/>
    <dgm:cxn modelId="{80BCE772-7EF9-4786-A3FC-3ADA34CCF8BB}" type="presParOf" srcId="{D4D2FEBA-DB4B-4C50-A282-DAA3767A073C}" destId="{145DA482-D774-4C23-868D-6F5880DF0B83}" srcOrd="0" destOrd="0" presId="urn:microsoft.com/office/officeart/2005/8/layout/hList2"/>
    <dgm:cxn modelId="{C0792F5D-3D71-4484-B3E5-8AF6AFB97377}" type="presParOf" srcId="{D4D2FEBA-DB4B-4C50-A282-DAA3767A073C}" destId="{2B34129F-A601-4299-84F1-8AFBABCF6F3F}" srcOrd="1" destOrd="0" presId="urn:microsoft.com/office/officeart/2005/8/layout/hList2"/>
    <dgm:cxn modelId="{BFDAD506-F282-4863-B48C-D677ED7526A7}" type="presParOf" srcId="{D4D2FEBA-DB4B-4C50-A282-DAA3767A073C}" destId="{B7B2E208-87D0-442C-AE50-E061384358D7}" srcOrd="2" destOrd="0" presId="urn:microsoft.com/office/officeart/2005/8/layout/hList2"/>
    <dgm:cxn modelId="{197E8690-2263-46B7-9B25-E4D2A51304A2}" type="presParOf" srcId="{48F0CE33-856D-4389-AD8C-AAA4BC795FB8}" destId="{B9435B02-9790-4DBA-A848-F6DF7BC19EED}" srcOrd="1" destOrd="0" presId="urn:microsoft.com/office/officeart/2005/8/layout/hList2"/>
    <dgm:cxn modelId="{03F6724C-F3AB-4741-8F37-8AAE786C7191}" type="presParOf" srcId="{48F0CE33-856D-4389-AD8C-AAA4BC795FB8}" destId="{DEB66917-E281-429A-9F81-E45DF2D6AAC1}" srcOrd="2" destOrd="0" presId="urn:microsoft.com/office/officeart/2005/8/layout/hList2"/>
    <dgm:cxn modelId="{6FEC2E6D-11B3-4317-B851-C2FF99F6E200}" type="presParOf" srcId="{DEB66917-E281-429A-9F81-E45DF2D6AAC1}" destId="{9F70EE2F-05E6-4F7E-8DB0-A35A52FF67D6}" srcOrd="0" destOrd="0" presId="urn:microsoft.com/office/officeart/2005/8/layout/hList2"/>
    <dgm:cxn modelId="{986A1FFD-872E-435E-93FA-347DC5AFA27B}" type="presParOf" srcId="{DEB66917-E281-429A-9F81-E45DF2D6AAC1}" destId="{7CA99629-89E6-4DFE-86EC-E86E18A08A65}" srcOrd="1" destOrd="0" presId="urn:microsoft.com/office/officeart/2005/8/layout/hList2"/>
    <dgm:cxn modelId="{3C12D901-8CBC-4230-B752-1C56580CE0DC}" type="presParOf" srcId="{DEB66917-E281-429A-9F81-E45DF2D6AAC1}" destId="{85AF2C91-F2F6-4FB2-8D1A-AD089C049E3E}" srcOrd="2" destOrd="0" presId="urn:microsoft.com/office/officeart/2005/8/layout/hList2"/>
    <dgm:cxn modelId="{3BEC6D4E-F4DD-4A38-9CC2-E612F753C58F}" type="presParOf" srcId="{48F0CE33-856D-4389-AD8C-AAA4BC795FB8}" destId="{1F2A5CF9-F443-4F2D-BD5E-A55CBA0734E1}" srcOrd="3" destOrd="0" presId="urn:microsoft.com/office/officeart/2005/8/layout/hList2"/>
    <dgm:cxn modelId="{EE8ABE2B-EF53-4F36-B0CE-AB497AB4176F}" type="presParOf" srcId="{48F0CE33-856D-4389-AD8C-AAA4BC795FB8}" destId="{C2EE5BA2-DC45-4E39-8972-F155DE5122C8}" srcOrd="4" destOrd="0" presId="urn:microsoft.com/office/officeart/2005/8/layout/hList2"/>
    <dgm:cxn modelId="{5210BB45-C0FD-49B1-A588-EFF54725140A}" type="presParOf" srcId="{C2EE5BA2-DC45-4E39-8972-F155DE5122C8}" destId="{65192554-43C0-45E5-AFD2-CAD67F468A69}" srcOrd="0" destOrd="0" presId="urn:microsoft.com/office/officeart/2005/8/layout/hList2"/>
    <dgm:cxn modelId="{18DF9B99-C3FA-40B6-91AA-F7CDA5412008}" type="presParOf" srcId="{C2EE5BA2-DC45-4E39-8972-F155DE5122C8}" destId="{3C0A64AC-6543-431A-A596-19DF5D759B0A}" srcOrd="1" destOrd="0" presId="urn:microsoft.com/office/officeart/2005/8/layout/hList2"/>
    <dgm:cxn modelId="{D09E9C70-CC7F-49B7-B295-0D1892B19773}" type="presParOf" srcId="{C2EE5BA2-DC45-4E39-8972-F155DE5122C8}" destId="{993B7311-91AE-4ED8-B8D0-F53DEC5FEE3A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749945-E2A3-4298-9003-144DCEB8B213}" type="doc">
      <dgm:prSet loTypeId="urn:microsoft.com/office/officeart/2005/8/layout/arrow2" loCatId="process" qsTypeId="urn:microsoft.com/office/officeart/2005/8/quickstyle/3d7" qsCatId="3D" csTypeId="urn:microsoft.com/office/officeart/2005/8/colors/accent6_1" csCatId="accent6" phldr="1"/>
      <dgm:spPr/>
    </dgm:pt>
    <dgm:pt modelId="{B997D52F-46D5-4651-83E8-EA17784C9013}">
      <dgm:prSet phldrT="[Texte]" custT="1"/>
      <dgm:spPr/>
      <dgm:t>
        <a:bodyPr/>
        <a:lstStyle/>
        <a:p>
          <a:endParaRPr lang="fr-FR" sz="2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FF2C8F-F300-4380-B20F-E827EF13CB57}" type="parTrans" cxnId="{14B0AB14-5C31-4C91-A3FC-94BE742EAAE0}">
      <dgm:prSet/>
      <dgm:spPr/>
      <dgm:t>
        <a:bodyPr/>
        <a:lstStyle/>
        <a:p>
          <a:endParaRPr lang="fr-FR"/>
        </a:p>
      </dgm:t>
    </dgm:pt>
    <dgm:pt modelId="{F884B2D0-74DC-4661-8EBE-B2A4284E8F9A}" type="sibTrans" cxnId="{14B0AB14-5C31-4C91-A3FC-94BE742EAAE0}">
      <dgm:prSet/>
      <dgm:spPr/>
      <dgm:t>
        <a:bodyPr/>
        <a:lstStyle/>
        <a:p>
          <a:endParaRPr lang="fr-FR"/>
        </a:p>
      </dgm:t>
    </dgm:pt>
    <dgm:pt modelId="{6A7BDC40-B4A9-425E-B4E3-9B7FAE11F004}">
      <dgm:prSet phldrT="[Texte]" custT="1"/>
      <dgm:spPr/>
      <dgm:t>
        <a:bodyPr/>
        <a:lstStyle/>
        <a:p>
          <a:endParaRPr lang="fr-FR" sz="20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0CEC65-3B69-4764-B554-22D57B0A46C8}" type="sibTrans" cxnId="{22FB4853-8B76-4C8E-86D6-14B8C78FF208}">
      <dgm:prSet/>
      <dgm:spPr/>
      <dgm:t>
        <a:bodyPr/>
        <a:lstStyle/>
        <a:p>
          <a:endParaRPr lang="fr-FR"/>
        </a:p>
      </dgm:t>
    </dgm:pt>
    <dgm:pt modelId="{9BCD74FB-A03F-457D-9E63-7344E58EC501}" type="parTrans" cxnId="{22FB4853-8B76-4C8E-86D6-14B8C78FF208}">
      <dgm:prSet/>
      <dgm:spPr/>
      <dgm:t>
        <a:bodyPr/>
        <a:lstStyle/>
        <a:p>
          <a:endParaRPr lang="fr-FR"/>
        </a:p>
      </dgm:t>
    </dgm:pt>
    <dgm:pt modelId="{B3F7B469-D96A-4B0D-898A-1AD51D84E4D3}">
      <dgm:prSet phldrT="[Texte]" custT="1"/>
      <dgm:spPr/>
      <dgm:t>
        <a:bodyPr/>
        <a:lstStyle/>
        <a:p>
          <a:endParaRPr lang="fr-FR" sz="20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CA6AC-F644-4A93-A27F-28B3DFF71042}" type="sibTrans" cxnId="{7E644DB5-6D81-46EB-BE41-1606ED66F2FF}">
      <dgm:prSet/>
      <dgm:spPr/>
      <dgm:t>
        <a:bodyPr/>
        <a:lstStyle/>
        <a:p>
          <a:endParaRPr lang="fr-FR"/>
        </a:p>
      </dgm:t>
    </dgm:pt>
    <dgm:pt modelId="{DC31F332-4AF9-4C09-8D42-8DF895D92D09}" type="parTrans" cxnId="{7E644DB5-6D81-46EB-BE41-1606ED66F2FF}">
      <dgm:prSet/>
      <dgm:spPr/>
      <dgm:t>
        <a:bodyPr/>
        <a:lstStyle/>
        <a:p>
          <a:endParaRPr lang="fr-FR"/>
        </a:p>
      </dgm:t>
    </dgm:pt>
    <dgm:pt modelId="{307DF037-3BA4-49A5-BF59-0A437FDC2374}" type="pres">
      <dgm:prSet presAssocID="{54749945-E2A3-4298-9003-144DCEB8B213}" presName="arrowDiagram" presStyleCnt="0">
        <dgm:presLayoutVars>
          <dgm:chMax val="5"/>
          <dgm:dir/>
          <dgm:resizeHandles val="exact"/>
        </dgm:presLayoutVars>
      </dgm:prSet>
      <dgm:spPr/>
    </dgm:pt>
    <dgm:pt modelId="{AECAA10C-7966-40A9-8075-61FBDE2ECD97}" type="pres">
      <dgm:prSet presAssocID="{54749945-E2A3-4298-9003-144DCEB8B213}" presName="arrow" presStyleLbl="bgShp" presStyleIdx="0" presStyleCnt="1" custLinFactNeighborY="4577"/>
      <dgm:spPr>
        <a:solidFill>
          <a:srgbClr val="3399FF"/>
        </a:solidFill>
      </dgm:spPr>
    </dgm:pt>
    <dgm:pt modelId="{B51D5818-A5CE-4677-94BD-BD9A0887D3CF}" type="pres">
      <dgm:prSet presAssocID="{54749945-E2A3-4298-9003-144DCEB8B213}" presName="arrowDiagram3" presStyleCnt="0"/>
      <dgm:spPr/>
    </dgm:pt>
    <dgm:pt modelId="{E26F69F5-0FD9-4D31-9325-F6FB451B6F1A}" type="pres">
      <dgm:prSet presAssocID="{B997D52F-46D5-4651-83E8-EA17784C9013}" presName="bullet3a" presStyleLbl="node1" presStyleIdx="0" presStyleCnt="3" custLinFactNeighborX="40594" custLinFactNeighborY="84299"/>
      <dgm:spPr/>
    </dgm:pt>
    <dgm:pt modelId="{5A862FCE-51BA-413F-AD65-0A53D26FDBD2}" type="pres">
      <dgm:prSet presAssocID="{B997D52F-46D5-4651-83E8-EA17784C9013}" presName="textBox3a" presStyleLbl="revTx" presStyleIdx="0" presStyleCnt="3" custScaleX="83971" custScaleY="56804" custLinFactNeighborX="-61006" custLinFactNeighborY="2893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D8A0DC-559E-4768-BBD2-5CDDB391DEF8}" type="pres">
      <dgm:prSet presAssocID="{B3F7B469-D96A-4B0D-898A-1AD51D84E4D3}" presName="bullet3b" presStyleLbl="node1" presStyleIdx="1" presStyleCnt="3" custLinFactNeighborX="-26243" custLinFactNeighborY="91557"/>
      <dgm:spPr/>
    </dgm:pt>
    <dgm:pt modelId="{8EE2D91B-DF16-4466-B9C9-10970D08C7FD}" type="pres">
      <dgm:prSet presAssocID="{B3F7B469-D96A-4B0D-898A-1AD51D84E4D3}" presName="textBox3b" presStyleLbl="revTx" presStyleIdx="1" presStyleCnt="3" custScaleY="12494" custLinFactNeighborX="-37810" custLinFactNeighborY="79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DD4A84-88FA-4DE8-9863-A5B8443EE21C}" type="pres">
      <dgm:prSet presAssocID="{6A7BDC40-B4A9-425E-B4E3-9B7FAE11F004}" presName="bullet3c" presStyleLbl="node1" presStyleIdx="2" presStyleCnt="3" custScaleX="78004" custScaleY="74571" custLinFactX="-24010" custLinFactNeighborX="-100000" custLinFactNeighborY="85384"/>
      <dgm:spPr>
        <a:solidFill>
          <a:schemeClr val="bg1"/>
        </a:solidFill>
      </dgm:spPr>
      <dgm:t>
        <a:bodyPr/>
        <a:lstStyle/>
        <a:p>
          <a:endParaRPr lang="fr-FR"/>
        </a:p>
      </dgm:t>
    </dgm:pt>
    <dgm:pt modelId="{27FA1DE7-E72B-45A7-A127-366D7B1FF8F0}" type="pres">
      <dgm:prSet presAssocID="{6A7BDC40-B4A9-425E-B4E3-9B7FAE11F004}" presName="textBox3c" presStyleLbl="revTx" presStyleIdx="2" presStyleCnt="3" custFlipVert="0" custScaleY="474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2FB4853-8B76-4C8E-86D6-14B8C78FF208}" srcId="{54749945-E2A3-4298-9003-144DCEB8B213}" destId="{6A7BDC40-B4A9-425E-B4E3-9B7FAE11F004}" srcOrd="2" destOrd="0" parTransId="{9BCD74FB-A03F-457D-9E63-7344E58EC501}" sibTransId="{690CEC65-3B69-4764-B554-22D57B0A46C8}"/>
    <dgm:cxn modelId="{98ECFA46-B340-4192-A429-5548FC6062B9}" type="presOf" srcId="{B3F7B469-D96A-4B0D-898A-1AD51D84E4D3}" destId="{8EE2D91B-DF16-4466-B9C9-10970D08C7FD}" srcOrd="0" destOrd="0" presId="urn:microsoft.com/office/officeart/2005/8/layout/arrow2"/>
    <dgm:cxn modelId="{762BCF60-C130-4FB4-AA0E-DBFC76A4CA2C}" type="presOf" srcId="{54749945-E2A3-4298-9003-144DCEB8B213}" destId="{307DF037-3BA4-49A5-BF59-0A437FDC2374}" srcOrd="0" destOrd="0" presId="urn:microsoft.com/office/officeart/2005/8/layout/arrow2"/>
    <dgm:cxn modelId="{14B0AB14-5C31-4C91-A3FC-94BE742EAAE0}" srcId="{54749945-E2A3-4298-9003-144DCEB8B213}" destId="{B997D52F-46D5-4651-83E8-EA17784C9013}" srcOrd="0" destOrd="0" parTransId="{6CFF2C8F-F300-4380-B20F-E827EF13CB57}" sibTransId="{F884B2D0-74DC-4661-8EBE-B2A4284E8F9A}"/>
    <dgm:cxn modelId="{81F81171-991B-4051-BD93-1977C959C6D5}" type="presOf" srcId="{B997D52F-46D5-4651-83E8-EA17784C9013}" destId="{5A862FCE-51BA-413F-AD65-0A53D26FDBD2}" srcOrd="0" destOrd="0" presId="urn:microsoft.com/office/officeart/2005/8/layout/arrow2"/>
    <dgm:cxn modelId="{AAE7D672-8E68-4257-9690-A1EEB41B5A10}" type="presOf" srcId="{6A7BDC40-B4A9-425E-B4E3-9B7FAE11F004}" destId="{27FA1DE7-E72B-45A7-A127-366D7B1FF8F0}" srcOrd="0" destOrd="0" presId="urn:microsoft.com/office/officeart/2005/8/layout/arrow2"/>
    <dgm:cxn modelId="{7E644DB5-6D81-46EB-BE41-1606ED66F2FF}" srcId="{54749945-E2A3-4298-9003-144DCEB8B213}" destId="{B3F7B469-D96A-4B0D-898A-1AD51D84E4D3}" srcOrd="1" destOrd="0" parTransId="{DC31F332-4AF9-4C09-8D42-8DF895D92D09}" sibTransId="{753CA6AC-F644-4A93-A27F-28B3DFF71042}"/>
    <dgm:cxn modelId="{7C6BFE5D-E089-428C-9085-6DEE376D02CC}" type="presParOf" srcId="{307DF037-3BA4-49A5-BF59-0A437FDC2374}" destId="{AECAA10C-7966-40A9-8075-61FBDE2ECD97}" srcOrd="0" destOrd="0" presId="urn:microsoft.com/office/officeart/2005/8/layout/arrow2"/>
    <dgm:cxn modelId="{B0384E29-F1F2-40C0-9B19-8360BB289A87}" type="presParOf" srcId="{307DF037-3BA4-49A5-BF59-0A437FDC2374}" destId="{B51D5818-A5CE-4677-94BD-BD9A0887D3CF}" srcOrd="1" destOrd="0" presId="urn:microsoft.com/office/officeart/2005/8/layout/arrow2"/>
    <dgm:cxn modelId="{F8BB93DD-BC7C-48E9-B743-B83CDCAB4B39}" type="presParOf" srcId="{B51D5818-A5CE-4677-94BD-BD9A0887D3CF}" destId="{E26F69F5-0FD9-4D31-9325-F6FB451B6F1A}" srcOrd="0" destOrd="0" presId="urn:microsoft.com/office/officeart/2005/8/layout/arrow2"/>
    <dgm:cxn modelId="{AB304475-A35F-4461-BBBD-121EEA1FA2B0}" type="presParOf" srcId="{B51D5818-A5CE-4677-94BD-BD9A0887D3CF}" destId="{5A862FCE-51BA-413F-AD65-0A53D26FDBD2}" srcOrd="1" destOrd="0" presId="urn:microsoft.com/office/officeart/2005/8/layout/arrow2"/>
    <dgm:cxn modelId="{447DA826-08A3-4DD3-84A9-F8E7457F4A29}" type="presParOf" srcId="{B51D5818-A5CE-4677-94BD-BD9A0887D3CF}" destId="{9ED8A0DC-559E-4768-BBD2-5CDDB391DEF8}" srcOrd="2" destOrd="0" presId="urn:microsoft.com/office/officeart/2005/8/layout/arrow2"/>
    <dgm:cxn modelId="{2CEC33FE-C946-47C7-B00C-C1F66EDC371E}" type="presParOf" srcId="{B51D5818-A5CE-4677-94BD-BD9A0887D3CF}" destId="{8EE2D91B-DF16-4466-B9C9-10970D08C7FD}" srcOrd="3" destOrd="0" presId="urn:microsoft.com/office/officeart/2005/8/layout/arrow2"/>
    <dgm:cxn modelId="{921F57C9-8F2F-471A-B60B-20366067AF7D}" type="presParOf" srcId="{B51D5818-A5CE-4677-94BD-BD9A0887D3CF}" destId="{31DD4A84-88FA-4DE8-9863-A5B8443EE21C}" srcOrd="4" destOrd="0" presId="urn:microsoft.com/office/officeart/2005/8/layout/arrow2"/>
    <dgm:cxn modelId="{B78EF930-7DD2-41C0-B442-1967F8B98118}" type="presParOf" srcId="{B51D5818-A5CE-4677-94BD-BD9A0887D3CF}" destId="{27FA1DE7-E72B-45A7-A127-366D7B1FF8F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D8609-9EE8-414F-A1D6-A467FD909BC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1AD121B-7CB4-4543-BF58-4BC8EC58A203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Usages sur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Graminée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</a:rPr>
            <a:t>vivaces</a:t>
          </a:r>
        </a:p>
      </dgm:t>
    </dgm:pt>
    <dgm:pt modelId="{27C2EC89-C0F1-4FF4-8B3E-0BF07416BC41}" type="parTrans" cxnId="{62112BCD-D27A-4480-AD63-B0C476A1A4B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ECDB3BE8-275E-43A5-B047-4B21D04EC6DE}" type="sibTrans" cxnId="{62112BCD-D27A-4480-AD63-B0C476A1A4B8}">
      <dgm:prSet/>
      <dgm:spPr/>
      <dgm:t>
        <a:bodyPr/>
        <a:lstStyle/>
        <a:p>
          <a:endParaRPr lang="fr-FR" sz="1800"/>
        </a:p>
      </dgm:t>
    </dgm:pt>
    <dgm:pt modelId="{93B4C252-1435-44ED-8EED-5A064EB79054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Usages sur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Graminée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annuelles</a:t>
          </a:r>
        </a:p>
      </dgm:t>
    </dgm:pt>
    <dgm:pt modelId="{DF26C6DD-2194-4D74-9142-380FCE794243}" type="parTrans" cxnId="{36B95239-F90C-4006-9E9F-8772F63A94B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CDE38886-02E6-4573-A5CC-E183A64FBDE2}" type="sibTrans" cxnId="{36B95239-F90C-4006-9E9F-8772F63A94B8}">
      <dgm:prSet/>
      <dgm:spPr/>
      <dgm:t>
        <a:bodyPr/>
        <a:lstStyle/>
        <a:p>
          <a:endParaRPr lang="fr-FR" sz="1800"/>
        </a:p>
      </dgm:t>
    </dgm:pt>
    <dgm:pt modelId="{854C241F-122A-4B85-BF0D-8EBDF7F3985B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120 g/l de </a:t>
          </a:r>
        </a:p>
        <a:p>
          <a:pPr>
            <a:spcAft>
              <a:spcPts val="0"/>
            </a:spcAft>
          </a:pPr>
          <a:r>
            <a:rPr lang="fr-FR" sz="1200" b="1" dirty="0" err="1" smtClean="0">
              <a:solidFill>
                <a:srgbClr val="003D7E"/>
              </a:solidFill>
              <a:effectLst/>
              <a:latin typeface="+mn-lt"/>
            </a:rPr>
            <a:t>Cléthodime</a:t>
          </a:r>
          <a:endParaRPr lang="fr-FR" sz="1200" b="1" dirty="0">
            <a:solidFill>
              <a:srgbClr val="003D7E"/>
            </a:solidFill>
            <a:effectLst/>
            <a:latin typeface="+mn-lt"/>
          </a:endParaRPr>
        </a:p>
      </dgm:t>
    </dgm:pt>
    <dgm:pt modelId="{2A4DCD07-B6D5-4DF7-A31F-1A065EB79405}" type="parTrans" cxnId="{6FF5EAEE-42DF-4AA5-AC94-E23E277B895D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75D1F83D-741C-4A08-BE5C-34FFD6DC556E}" type="sibTrans" cxnId="{6FF5EAEE-42DF-4AA5-AC94-E23E277B895D}">
      <dgm:prSet/>
      <dgm:spPr/>
      <dgm:t>
        <a:bodyPr/>
        <a:lstStyle/>
        <a:p>
          <a:endParaRPr lang="fr-FR" sz="1800"/>
        </a:p>
      </dgm:t>
    </dgm:pt>
    <dgm:pt modelId="{48786A17-7AB1-4739-ABD3-4C904E4AFDEC}">
      <dgm:prSet phldrT="[Texte]" custT="1"/>
      <dgm:spPr>
        <a:solidFill>
          <a:srgbClr val="C4E59F"/>
        </a:solidFill>
        <a:ln>
          <a:noFill/>
        </a:ln>
        <a:scene3d>
          <a:camera prst="orthographicFront"/>
          <a:lightRig rig="threePt" dir="t"/>
        </a:scene3d>
        <a:sp3d>
          <a:bevelT prst="angle"/>
        </a:sp3d>
      </dgm:spPr>
      <dgm:t>
        <a:bodyPr lIns="0" rIns="0" bIns="0"/>
        <a:lstStyle/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Doses</a:t>
          </a:r>
        </a:p>
        <a:p>
          <a:pPr>
            <a:spcAft>
              <a:spcPts val="0"/>
            </a:spcAft>
          </a:pPr>
          <a:r>
            <a:rPr lang="fr-FR" sz="1200" b="1" dirty="0" smtClean="0">
              <a:solidFill>
                <a:srgbClr val="003D7E"/>
              </a:solidFill>
              <a:effectLst/>
              <a:latin typeface="+mn-lt"/>
            </a:rPr>
            <a:t>d’utilisation</a:t>
          </a:r>
          <a:endParaRPr lang="fr-FR" sz="1200" b="1" dirty="0">
            <a:solidFill>
              <a:srgbClr val="003D7E"/>
            </a:solidFill>
            <a:effectLst/>
            <a:latin typeface="+mn-lt"/>
          </a:endParaRPr>
        </a:p>
      </dgm:t>
    </dgm:pt>
    <dgm:pt modelId="{90FEC3A3-D090-4236-9F7E-E8CF90984213}" type="parTrans" cxnId="{DBDD536B-E529-48CE-B319-31C95E4370CF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 sz="1800"/>
        </a:p>
      </dgm:t>
    </dgm:pt>
    <dgm:pt modelId="{E99EAF0B-55E0-453A-85FD-732CF0850382}" type="sibTrans" cxnId="{DBDD536B-E529-48CE-B319-31C95E4370CF}">
      <dgm:prSet/>
      <dgm:spPr/>
      <dgm:t>
        <a:bodyPr/>
        <a:lstStyle/>
        <a:p>
          <a:endParaRPr lang="fr-FR" sz="1800"/>
        </a:p>
      </dgm:t>
    </dgm:pt>
    <dgm:pt modelId="{C39F7563-7D8A-461C-BF13-FB505E60DE4C}" type="pres">
      <dgm:prSet presAssocID="{24FD8609-9EE8-414F-A1D6-A467FD909B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A2D034-6F67-404A-BA16-36830324B50C}" type="pres">
      <dgm:prSet presAssocID="{24FD8609-9EE8-414F-A1D6-A467FD909BC2}" presName="cycl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CD2D3B64-A788-456E-9261-CF60939A66C3}" type="pres">
      <dgm:prSet presAssocID="{24FD8609-9EE8-414F-A1D6-A467FD909BC2}" presName="centerShap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57A30D99-F0C0-4B66-A005-66134DE12A6B}" type="pres">
      <dgm:prSet presAssocID="{24FD8609-9EE8-414F-A1D6-A467FD909BC2}" presName="connSite" presStyleLbl="node1" presStyleIdx="0" presStyleCnt="5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B8107BBB-1BFB-445B-910F-2314A9352E2A}" type="pres">
      <dgm:prSet presAssocID="{24FD8609-9EE8-414F-A1D6-A467FD909BC2}" presName="visible" presStyleLbl="node1" presStyleIdx="0" presStyleCnt="5" custScaleX="114291" custScaleY="114361" custLinFactNeighborX="-6403" custLinFactNeighborY="-3590"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270CA371-3A5F-411C-988C-C29637CF4789}" type="pres">
      <dgm:prSet presAssocID="{27C2EC89-C0F1-4FF4-8B3E-0BF07416BC41}" presName="Name25" presStyleLbl="parChTrans1D1" presStyleIdx="0" presStyleCnt="4"/>
      <dgm:spPr/>
      <dgm:t>
        <a:bodyPr/>
        <a:lstStyle/>
        <a:p>
          <a:endParaRPr lang="fr-FR"/>
        </a:p>
      </dgm:t>
    </dgm:pt>
    <dgm:pt modelId="{D634F10F-C330-4466-8E55-0EC3328A8953}" type="pres">
      <dgm:prSet presAssocID="{61AD121B-7CB4-4543-BF58-4BC8EC58A203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11FE9494-04F4-4DB3-A26D-969283774F20}" type="pres">
      <dgm:prSet presAssocID="{61AD121B-7CB4-4543-BF58-4BC8EC58A203}" presName="parentNode" presStyleLbl="node1" presStyleIdx="1" presStyleCnt="5" custLinFactNeighborX="-3099" custLinFactNeighborY="-22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2A020D-324F-4CCC-9D50-EF5B332CE315}" type="pres">
      <dgm:prSet presAssocID="{61AD121B-7CB4-4543-BF58-4BC8EC58A203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B10A5FB3-C30C-44E5-B6DF-E700DFEE6E1F}" type="pres">
      <dgm:prSet presAssocID="{DF26C6DD-2194-4D74-9142-380FCE794243}" presName="Name25" presStyleLbl="parChTrans1D1" presStyleIdx="1" presStyleCnt="4"/>
      <dgm:spPr/>
      <dgm:t>
        <a:bodyPr/>
        <a:lstStyle/>
        <a:p>
          <a:endParaRPr lang="fr-FR"/>
        </a:p>
      </dgm:t>
    </dgm:pt>
    <dgm:pt modelId="{847EF809-188D-4B28-8705-AE39AACEFCB3}" type="pres">
      <dgm:prSet presAssocID="{93B4C252-1435-44ED-8EED-5A064EB79054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41727FAA-008B-471C-8748-283C1D70C8A0}" type="pres">
      <dgm:prSet presAssocID="{93B4C252-1435-44ED-8EED-5A064EB79054}" presName="parentNode" presStyleLbl="node1" presStyleIdx="2" presStyleCnt="5" custLinFactNeighborX="3917" custLinFactNeighborY="725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E6326B-CE3B-4792-96E8-1C809EEE76EA}" type="pres">
      <dgm:prSet presAssocID="{93B4C252-1435-44ED-8EED-5A064EB79054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45DF6831-AE65-4F55-B2F0-94EB019C64F7}" type="pres">
      <dgm:prSet presAssocID="{2A4DCD07-B6D5-4DF7-A31F-1A065EB79405}" presName="Name25" presStyleLbl="parChTrans1D1" presStyleIdx="2" presStyleCnt="4"/>
      <dgm:spPr/>
      <dgm:t>
        <a:bodyPr/>
        <a:lstStyle/>
        <a:p>
          <a:endParaRPr lang="fr-FR"/>
        </a:p>
      </dgm:t>
    </dgm:pt>
    <dgm:pt modelId="{C3BD52A8-996D-4E60-8A86-79783799E34E}" type="pres">
      <dgm:prSet presAssocID="{854C241F-122A-4B85-BF0D-8EBDF7F3985B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73F93230-C17A-4B66-A52F-737F8EF433D1}" type="pres">
      <dgm:prSet presAssocID="{854C241F-122A-4B85-BF0D-8EBDF7F3985B}" presName="parentNode" presStyleLbl="node1" presStyleIdx="3" presStyleCnt="5" custScaleX="107839" custScaleY="106609" custLinFactNeighborX="6903" custLinFactNeighborY="77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E76689-27A3-453F-BDA4-7EF48891A063}" type="pres">
      <dgm:prSet presAssocID="{854C241F-122A-4B85-BF0D-8EBDF7F3985B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2638AE99-DF6D-42B2-8FCF-695C24513836}" type="pres">
      <dgm:prSet presAssocID="{90FEC3A3-D090-4236-9F7E-E8CF90984213}" presName="Name25" presStyleLbl="parChTrans1D1" presStyleIdx="3" presStyleCnt="4"/>
      <dgm:spPr/>
      <dgm:t>
        <a:bodyPr/>
        <a:lstStyle/>
        <a:p>
          <a:endParaRPr lang="fr-FR"/>
        </a:p>
      </dgm:t>
    </dgm:pt>
    <dgm:pt modelId="{7EA93D3D-7513-49EA-9749-D1CD01F02528}" type="pres">
      <dgm:prSet presAssocID="{48786A17-7AB1-4739-ABD3-4C904E4AFDEC}" presName="node" presStyleCnt="0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  <dgm:pt modelId="{0F98DEF3-558B-4893-B4F2-028EC1509E00}" type="pres">
      <dgm:prSet presAssocID="{48786A17-7AB1-4739-ABD3-4C904E4AFDEC}" presName="parentNode" presStyleLbl="node1" presStyleIdx="4" presStyleCnt="5" custScaleX="104875" custScaleY="104875" custLinFactNeighborX="-3099" custLinFactNeighborY="495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57FBB7-D98D-4ECF-96F8-C660C2527257}" type="pres">
      <dgm:prSet presAssocID="{48786A17-7AB1-4739-ABD3-4C904E4AFDEC}" presName="childNode" presStyleLbl="revTx" presStyleIdx="0" presStyleCnt="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fr-FR"/>
        </a:p>
      </dgm:t>
    </dgm:pt>
  </dgm:ptLst>
  <dgm:cxnLst>
    <dgm:cxn modelId="{C5FDD3BC-DFDE-47D2-A21B-C6A5D75AB238}" type="presOf" srcId="{27C2EC89-C0F1-4FF4-8B3E-0BF07416BC41}" destId="{270CA371-3A5F-411C-988C-C29637CF4789}" srcOrd="0" destOrd="0" presId="urn:microsoft.com/office/officeart/2005/8/layout/radial2"/>
    <dgm:cxn modelId="{9AE96009-1B18-4957-A17A-0C6BB2FEC5B7}" type="presOf" srcId="{2A4DCD07-B6D5-4DF7-A31F-1A065EB79405}" destId="{45DF6831-AE65-4F55-B2F0-94EB019C64F7}" srcOrd="0" destOrd="0" presId="urn:microsoft.com/office/officeart/2005/8/layout/radial2"/>
    <dgm:cxn modelId="{5CB9F7C1-D74D-4ABF-9930-FA388D4CD478}" type="presOf" srcId="{DF26C6DD-2194-4D74-9142-380FCE794243}" destId="{B10A5FB3-C30C-44E5-B6DF-E700DFEE6E1F}" srcOrd="0" destOrd="0" presId="urn:microsoft.com/office/officeart/2005/8/layout/radial2"/>
    <dgm:cxn modelId="{43BD4ACA-3FA1-4D1B-9557-2A065E867087}" type="presOf" srcId="{90FEC3A3-D090-4236-9F7E-E8CF90984213}" destId="{2638AE99-DF6D-42B2-8FCF-695C24513836}" srcOrd="0" destOrd="0" presId="urn:microsoft.com/office/officeart/2005/8/layout/radial2"/>
    <dgm:cxn modelId="{62112BCD-D27A-4480-AD63-B0C476A1A4B8}" srcId="{24FD8609-9EE8-414F-A1D6-A467FD909BC2}" destId="{61AD121B-7CB4-4543-BF58-4BC8EC58A203}" srcOrd="0" destOrd="0" parTransId="{27C2EC89-C0F1-4FF4-8B3E-0BF07416BC41}" sibTransId="{ECDB3BE8-275E-43A5-B047-4B21D04EC6DE}"/>
    <dgm:cxn modelId="{DBDD536B-E529-48CE-B319-31C95E4370CF}" srcId="{24FD8609-9EE8-414F-A1D6-A467FD909BC2}" destId="{48786A17-7AB1-4739-ABD3-4C904E4AFDEC}" srcOrd="3" destOrd="0" parTransId="{90FEC3A3-D090-4236-9F7E-E8CF90984213}" sibTransId="{E99EAF0B-55E0-453A-85FD-732CF0850382}"/>
    <dgm:cxn modelId="{C37A8A5D-BE7A-4550-8849-6599E12B7D08}" type="presOf" srcId="{24FD8609-9EE8-414F-A1D6-A467FD909BC2}" destId="{C39F7563-7D8A-461C-BF13-FB505E60DE4C}" srcOrd="0" destOrd="0" presId="urn:microsoft.com/office/officeart/2005/8/layout/radial2"/>
    <dgm:cxn modelId="{F7B8C06C-2286-4236-A36F-6382F99BA483}" type="presOf" srcId="{854C241F-122A-4B85-BF0D-8EBDF7F3985B}" destId="{73F93230-C17A-4B66-A52F-737F8EF433D1}" srcOrd="0" destOrd="0" presId="urn:microsoft.com/office/officeart/2005/8/layout/radial2"/>
    <dgm:cxn modelId="{36B95239-F90C-4006-9E9F-8772F63A94B8}" srcId="{24FD8609-9EE8-414F-A1D6-A467FD909BC2}" destId="{93B4C252-1435-44ED-8EED-5A064EB79054}" srcOrd="1" destOrd="0" parTransId="{DF26C6DD-2194-4D74-9142-380FCE794243}" sibTransId="{CDE38886-02E6-4573-A5CC-E183A64FBDE2}"/>
    <dgm:cxn modelId="{6FF5EAEE-42DF-4AA5-AC94-E23E277B895D}" srcId="{24FD8609-9EE8-414F-A1D6-A467FD909BC2}" destId="{854C241F-122A-4B85-BF0D-8EBDF7F3985B}" srcOrd="2" destOrd="0" parTransId="{2A4DCD07-B6D5-4DF7-A31F-1A065EB79405}" sibTransId="{75D1F83D-741C-4A08-BE5C-34FFD6DC556E}"/>
    <dgm:cxn modelId="{3C25E537-A31C-4FE4-A72B-A6AA4ACF956A}" type="presOf" srcId="{93B4C252-1435-44ED-8EED-5A064EB79054}" destId="{41727FAA-008B-471C-8748-283C1D70C8A0}" srcOrd="0" destOrd="0" presId="urn:microsoft.com/office/officeart/2005/8/layout/radial2"/>
    <dgm:cxn modelId="{4EF2518C-CD2A-4761-9469-30A6983EC27B}" type="presOf" srcId="{61AD121B-7CB4-4543-BF58-4BC8EC58A203}" destId="{11FE9494-04F4-4DB3-A26D-969283774F20}" srcOrd="0" destOrd="0" presId="urn:microsoft.com/office/officeart/2005/8/layout/radial2"/>
    <dgm:cxn modelId="{4996A2D1-E361-4AE3-A1AB-61BD3919233C}" type="presOf" srcId="{48786A17-7AB1-4739-ABD3-4C904E4AFDEC}" destId="{0F98DEF3-558B-4893-B4F2-028EC1509E00}" srcOrd="0" destOrd="0" presId="urn:microsoft.com/office/officeart/2005/8/layout/radial2"/>
    <dgm:cxn modelId="{0DC36DB2-BE2C-4F01-8ADE-98522B715E33}" type="presParOf" srcId="{C39F7563-7D8A-461C-BF13-FB505E60DE4C}" destId="{2DA2D034-6F67-404A-BA16-36830324B50C}" srcOrd="0" destOrd="0" presId="urn:microsoft.com/office/officeart/2005/8/layout/radial2"/>
    <dgm:cxn modelId="{2779B9B7-ED48-4342-93CA-055A5593ADE2}" type="presParOf" srcId="{2DA2D034-6F67-404A-BA16-36830324B50C}" destId="{CD2D3B64-A788-456E-9261-CF60939A66C3}" srcOrd="0" destOrd="0" presId="urn:microsoft.com/office/officeart/2005/8/layout/radial2"/>
    <dgm:cxn modelId="{14ECF4A6-923F-47B8-A608-15B38FADC960}" type="presParOf" srcId="{CD2D3B64-A788-456E-9261-CF60939A66C3}" destId="{57A30D99-F0C0-4B66-A005-66134DE12A6B}" srcOrd="0" destOrd="0" presId="urn:microsoft.com/office/officeart/2005/8/layout/radial2"/>
    <dgm:cxn modelId="{7F2B3BA1-5744-4178-9CA4-DD60A6F0E449}" type="presParOf" srcId="{CD2D3B64-A788-456E-9261-CF60939A66C3}" destId="{B8107BBB-1BFB-445B-910F-2314A9352E2A}" srcOrd="1" destOrd="0" presId="urn:microsoft.com/office/officeart/2005/8/layout/radial2"/>
    <dgm:cxn modelId="{CB4D2AEE-B3DA-420B-B44F-1EC4B83E9DBC}" type="presParOf" srcId="{2DA2D034-6F67-404A-BA16-36830324B50C}" destId="{270CA371-3A5F-411C-988C-C29637CF4789}" srcOrd="1" destOrd="0" presId="urn:microsoft.com/office/officeart/2005/8/layout/radial2"/>
    <dgm:cxn modelId="{C1784F3B-BC81-48AC-B2CB-F903D5673FDC}" type="presParOf" srcId="{2DA2D034-6F67-404A-BA16-36830324B50C}" destId="{D634F10F-C330-4466-8E55-0EC3328A8953}" srcOrd="2" destOrd="0" presId="urn:microsoft.com/office/officeart/2005/8/layout/radial2"/>
    <dgm:cxn modelId="{C9F9EF96-C642-447F-965F-4A6F4DA312D8}" type="presParOf" srcId="{D634F10F-C330-4466-8E55-0EC3328A8953}" destId="{11FE9494-04F4-4DB3-A26D-969283774F20}" srcOrd="0" destOrd="0" presId="urn:microsoft.com/office/officeart/2005/8/layout/radial2"/>
    <dgm:cxn modelId="{F25D4FE6-F14A-4E6F-B554-A32C5494A1A0}" type="presParOf" srcId="{D634F10F-C330-4466-8E55-0EC3328A8953}" destId="{8B2A020D-324F-4CCC-9D50-EF5B332CE315}" srcOrd="1" destOrd="0" presId="urn:microsoft.com/office/officeart/2005/8/layout/radial2"/>
    <dgm:cxn modelId="{C0160390-63DF-41C8-81FF-A3C7F850A901}" type="presParOf" srcId="{2DA2D034-6F67-404A-BA16-36830324B50C}" destId="{B10A5FB3-C30C-44E5-B6DF-E700DFEE6E1F}" srcOrd="3" destOrd="0" presId="urn:microsoft.com/office/officeart/2005/8/layout/radial2"/>
    <dgm:cxn modelId="{9BA4A000-CF7C-4036-B87B-4026BEF973B5}" type="presParOf" srcId="{2DA2D034-6F67-404A-BA16-36830324B50C}" destId="{847EF809-188D-4B28-8705-AE39AACEFCB3}" srcOrd="4" destOrd="0" presId="urn:microsoft.com/office/officeart/2005/8/layout/radial2"/>
    <dgm:cxn modelId="{58AFFAB1-080D-4D06-86C0-920D80BC7190}" type="presParOf" srcId="{847EF809-188D-4B28-8705-AE39AACEFCB3}" destId="{41727FAA-008B-471C-8748-283C1D70C8A0}" srcOrd="0" destOrd="0" presId="urn:microsoft.com/office/officeart/2005/8/layout/radial2"/>
    <dgm:cxn modelId="{52F2A2B1-2372-4C5A-8F59-C2A47294979C}" type="presParOf" srcId="{847EF809-188D-4B28-8705-AE39AACEFCB3}" destId="{1AE6326B-CE3B-4792-96E8-1C809EEE76EA}" srcOrd="1" destOrd="0" presId="urn:microsoft.com/office/officeart/2005/8/layout/radial2"/>
    <dgm:cxn modelId="{F8A8A425-D128-43DC-92BD-62E614F233E7}" type="presParOf" srcId="{2DA2D034-6F67-404A-BA16-36830324B50C}" destId="{45DF6831-AE65-4F55-B2F0-94EB019C64F7}" srcOrd="5" destOrd="0" presId="urn:microsoft.com/office/officeart/2005/8/layout/radial2"/>
    <dgm:cxn modelId="{F0F18DE3-ED2C-4DF3-A3F1-81057A7E57AA}" type="presParOf" srcId="{2DA2D034-6F67-404A-BA16-36830324B50C}" destId="{C3BD52A8-996D-4E60-8A86-79783799E34E}" srcOrd="6" destOrd="0" presId="urn:microsoft.com/office/officeart/2005/8/layout/radial2"/>
    <dgm:cxn modelId="{2DA5BBF1-31E9-4EE9-B2A1-24531CCEDA79}" type="presParOf" srcId="{C3BD52A8-996D-4E60-8A86-79783799E34E}" destId="{73F93230-C17A-4B66-A52F-737F8EF433D1}" srcOrd="0" destOrd="0" presId="urn:microsoft.com/office/officeart/2005/8/layout/radial2"/>
    <dgm:cxn modelId="{22C17B3A-9CDB-48B3-A3B8-6551B0E53FBC}" type="presParOf" srcId="{C3BD52A8-996D-4E60-8A86-79783799E34E}" destId="{E5E76689-27A3-453F-BDA4-7EF48891A063}" srcOrd="1" destOrd="0" presId="urn:microsoft.com/office/officeart/2005/8/layout/radial2"/>
    <dgm:cxn modelId="{0A5C273B-5A87-4349-B14A-39A41A906E08}" type="presParOf" srcId="{2DA2D034-6F67-404A-BA16-36830324B50C}" destId="{2638AE99-DF6D-42B2-8FCF-695C24513836}" srcOrd="7" destOrd="0" presId="urn:microsoft.com/office/officeart/2005/8/layout/radial2"/>
    <dgm:cxn modelId="{74504A19-2B9D-4E5D-AA6F-3591C27EFA1C}" type="presParOf" srcId="{2DA2D034-6F67-404A-BA16-36830324B50C}" destId="{7EA93D3D-7513-49EA-9749-D1CD01F02528}" srcOrd="8" destOrd="0" presId="urn:microsoft.com/office/officeart/2005/8/layout/radial2"/>
    <dgm:cxn modelId="{4FA22D19-36C6-4926-90B0-EA18A2A474B1}" type="presParOf" srcId="{7EA93D3D-7513-49EA-9749-D1CD01F02528}" destId="{0F98DEF3-558B-4893-B4F2-028EC1509E00}" srcOrd="0" destOrd="0" presId="urn:microsoft.com/office/officeart/2005/8/layout/radial2"/>
    <dgm:cxn modelId="{93E21309-6AB7-40CE-87FE-FCC9A19DF199}" type="presParOf" srcId="{7EA93D3D-7513-49EA-9749-D1CD01F02528}" destId="{1457FBB7-D98D-4ECF-96F8-C660C2527257}" srcOrd="1" destOrd="0" presId="urn:microsoft.com/office/officeart/2005/8/layout/radial2"/>
  </dgm:cxnLst>
  <dgm:bg>
    <a:noFill/>
  </dgm:bg>
  <dgm:whole>
    <a:ln w="19050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171BAD-D540-4838-911B-B346CC24BDF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311A1A-EB3C-4D8F-84FF-202B7CA920F6}">
      <dgm:prSet phldrT="[Texte]" custT="1"/>
      <dgm:spPr>
        <a:solidFill>
          <a:srgbClr val="D4F276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6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HUILE </a:t>
          </a:r>
          <a:r>
            <a:rPr lang="fr-F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végétale</a:t>
          </a:r>
          <a:endParaRPr lang="fr-FR" sz="1400" b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84810-41D2-4F5A-8CE4-D5102626A111}" type="parTrans" cxnId="{B4740296-1F99-4247-8E6D-2FF9535F652B}">
      <dgm:prSet/>
      <dgm:spPr/>
      <dgm:t>
        <a:bodyPr/>
        <a:lstStyle/>
        <a:p>
          <a:endParaRPr lang="fr-FR"/>
        </a:p>
      </dgm:t>
    </dgm:pt>
    <dgm:pt modelId="{26726304-9B5E-4D5A-81A4-5155ED533D73}" type="sibTrans" cxnId="{B4740296-1F99-4247-8E6D-2FF9535F652B}">
      <dgm:prSet/>
      <dgm:spPr/>
      <dgm:t>
        <a:bodyPr/>
        <a:lstStyle/>
        <a:p>
          <a:endParaRPr lang="fr-FR"/>
        </a:p>
      </dgm:t>
    </dgm:pt>
    <dgm:pt modelId="{7010BD5F-CBBB-4341-B302-625DDE82CBB7}">
      <dgm:prSet phldrT="[Texte]" custT="1"/>
      <dgm:spPr>
        <a:solidFill>
          <a:srgbClr val="FF000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Insecticide </a:t>
          </a:r>
          <a:endParaRPr lang="fr-FR" sz="11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AA3B0C-7CBF-450A-9EA3-C5EF2CD1E2CC}" type="parTrans" cxnId="{24E15979-53B4-4EF3-9204-DBC73962A3D8}">
      <dgm:prSet/>
      <dgm:spPr/>
      <dgm:t>
        <a:bodyPr/>
        <a:lstStyle/>
        <a:p>
          <a:endParaRPr lang="fr-FR"/>
        </a:p>
      </dgm:t>
    </dgm:pt>
    <dgm:pt modelId="{CBBADFC4-D756-4F27-BDBA-94B2A4F046AF}" type="sibTrans" cxnId="{24E15979-53B4-4EF3-9204-DBC73962A3D8}">
      <dgm:prSet/>
      <dgm:spPr/>
      <dgm:t>
        <a:bodyPr/>
        <a:lstStyle/>
        <a:p>
          <a:endParaRPr lang="fr-FR"/>
        </a:p>
      </dgm:t>
    </dgm:pt>
    <dgm:pt modelId="{F6A0175C-8306-47F0-BD90-70F778073900}">
      <dgm:prSet phldrT="[Texte]" custT="1"/>
      <dgm:spPr/>
      <dgm:t>
        <a:bodyPr anchor="t"/>
        <a:lstStyle/>
        <a:p>
          <a:pPr>
            <a:lnSpc>
              <a:spcPct val="100000"/>
            </a:lnSpc>
          </a:pPr>
          <a:r>
            <a:rPr lang="fr-FR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fr-FR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Mélanges possibles avec</a:t>
          </a:r>
        </a:p>
        <a:p>
          <a:pPr>
            <a:lnSpc>
              <a:spcPct val="100000"/>
            </a:lnSpc>
          </a:pPr>
          <a:r>
            <a:rPr lang="fr-FR" sz="14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BAYTHROÏD *  DUCAT *  MAGEOS *</a:t>
          </a:r>
        </a:p>
        <a:p>
          <a:pPr>
            <a:lnSpc>
              <a:spcPct val="100000"/>
            </a:lnSpc>
          </a:pPr>
          <a:r>
            <a:rPr lang="fr-FR" sz="14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KARATE </a:t>
          </a:r>
          <a:r>
            <a:rPr lang="fr-FR" sz="1400" b="1" dirty="0" err="1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Zéon</a:t>
          </a:r>
          <a:r>
            <a:rPr lang="fr-FR" sz="14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* POOL *  PROTEUS * </a:t>
          </a:r>
          <a:endParaRPr lang="fr-FR" sz="1400" b="1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016E27-D2A4-49FA-8F34-85491F5A1C8D}" type="parTrans" cxnId="{D73C141D-B714-4BBB-A262-C2D99D8A72C9}">
      <dgm:prSet/>
      <dgm:spPr/>
      <dgm:t>
        <a:bodyPr/>
        <a:lstStyle/>
        <a:p>
          <a:endParaRPr lang="fr-FR"/>
        </a:p>
      </dgm:t>
    </dgm:pt>
    <dgm:pt modelId="{A273D74D-E098-4C18-86DA-5B52F28D6AF2}" type="sibTrans" cxnId="{D73C141D-B714-4BBB-A262-C2D99D8A72C9}">
      <dgm:prSet/>
      <dgm:spPr/>
      <dgm:t>
        <a:bodyPr/>
        <a:lstStyle/>
        <a:p>
          <a:endParaRPr lang="fr-FR"/>
        </a:p>
      </dgm:t>
    </dgm:pt>
    <dgm:pt modelId="{33519736-F03C-404D-85A3-6F7604A5680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fr-FR" dirty="0"/>
        </a:p>
      </dgm:t>
    </dgm:pt>
    <dgm:pt modelId="{87AD115D-03B8-4974-BB9A-719A883EEB1C}" type="parTrans" cxnId="{5F9D5080-92EE-4E97-BA9D-04371160DE0E}">
      <dgm:prSet/>
      <dgm:spPr/>
      <dgm:t>
        <a:bodyPr/>
        <a:lstStyle/>
        <a:p>
          <a:endParaRPr lang="fr-FR"/>
        </a:p>
      </dgm:t>
    </dgm:pt>
    <dgm:pt modelId="{60798D1D-D480-4F05-A868-DA550F2927E1}" type="sibTrans" cxnId="{5F9D5080-92EE-4E97-BA9D-04371160DE0E}">
      <dgm:prSet/>
      <dgm:spPr/>
      <dgm:t>
        <a:bodyPr/>
        <a:lstStyle/>
        <a:p>
          <a:endParaRPr lang="fr-FR"/>
        </a:p>
      </dgm:t>
    </dgm:pt>
    <dgm:pt modelId="{9AF5A006-1C54-4903-AF0D-93D76BABA8CE}" type="pres">
      <dgm:prSet presAssocID="{9D171BAD-D540-4838-911B-B346CC24BDF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90F2CC1-20B6-445F-98BF-5C9B296B385F}" type="pres">
      <dgm:prSet presAssocID="{9D171BAD-D540-4838-911B-B346CC24BDF9}" presName="ellipse" presStyleLbl="trBgShp" presStyleIdx="0" presStyleCnt="1" custLinFactNeighborX="1028" custLinFactNeighborY="17328"/>
      <dgm:spPr>
        <a:solidFill>
          <a:srgbClr val="C4E59F">
            <a:alpha val="40000"/>
          </a:srgbClr>
        </a:solidFill>
      </dgm:spPr>
      <dgm:t>
        <a:bodyPr/>
        <a:lstStyle/>
        <a:p>
          <a:endParaRPr lang="fr-FR"/>
        </a:p>
      </dgm:t>
    </dgm:pt>
    <dgm:pt modelId="{2A0C7947-0BB5-4DBD-816B-C4729524E0A7}" type="pres">
      <dgm:prSet presAssocID="{9D171BAD-D540-4838-911B-B346CC24BDF9}" presName="arrow1" presStyleLbl="fgShp" presStyleIdx="0" presStyleCnt="1" custLinFactNeighborX="8753" custLinFactNeighborY="-5542"/>
      <dgm:spPr>
        <a:solidFill>
          <a:srgbClr val="D5E04D"/>
        </a:solidFill>
        <a:scene3d>
          <a:camera prst="orthographicFront"/>
          <a:lightRig rig="threePt" dir="t"/>
        </a:scene3d>
        <a:sp3d>
          <a:bevelT/>
        </a:sp3d>
      </dgm:spPr>
    </dgm:pt>
    <dgm:pt modelId="{77F83F85-1931-4D58-BE45-6FB75F419AFE}" type="pres">
      <dgm:prSet presAssocID="{9D171BAD-D540-4838-911B-B346CC24BDF9}" presName="rectangle" presStyleLbl="revTx" presStyleIdx="0" presStyleCnt="1" custScaleX="118752" custLinFactNeighborX="1900" custLinFactNeighborY="4249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2F3C9-32F3-45BC-9665-491F8D41BCB7}" type="pres">
      <dgm:prSet presAssocID="{28311A1A-EB3C-4D8F-84FF-202B7CA920F6}" presName="item1" presStyleLbl="node1" presStyleIdx="0" presStyleCnt="3" custLinFactNeighborX="-6614" custLinFactNeighborY="-199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B4C0DE-7662-498E-9E87-B838A6B7DF25}" type="pres">
      <dgm:prSet presAssocID="{7010BD5F-CBBB-4341-B302-625DDE82CBB7}" presName="item2" presStyleLbl="node1" presStyleIdx="1" presStyleCnt="3" custLinFactNeighborX="1942" custLinFactNeighborY="-88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C2600D-F4F9-418B-8542-F5FCA35F18A6}" type="pres">
      <dgm:prSet presAssocID="{F6A0175C-8306-47F0-BD90-70F778073900}" presName="item3" presStyleLbl="node1" presStyleIdx="2" presStyleCnt="3" custScaleX="114196" custScaleY="114196" custLinFactNeighborX="13917" custLinFactNeighborY="224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83F4E0-AF13-41B9-9A85-F8E1F03E1ED4}" type="pres">
      <dgm:prSet presAssocID="{9D171BAD-D540-4838-911B-B346CC24BDF9}" presName="funnel" presStyleLbl="trAlignAcc1" presStyleIdx="0" presStyleCnt="1" custLinFactNeighborX="735" custLinFactNeighborY="4170"/>
      <dgm:spPr>
        <a:ln w="38100">
          <a:solidFill>
            <a:srgbClr val="92D050"/>
          </a:solidFill>
        </a:ln>
      </dgm:spPr>
      <dgm:t>
        <a:bodyPr/>
        <a:lstStyle/>
        <a:p>
          <a:endParaRPr lang="fr-FR"/>
        </a:p>
      </dgm:t>
    </dgm:pt>
  </dgm:ptLst>
  <dgm:cxnLst>
    <dgm:cxn modelId="{58CDDB9F-FF62-47D8-8C8F-24D4F2E8133A}" type="presOf" srcId="{9D171BAD-D540-4838-911B-B346CC24BDF9}" destId="{9AF5A006-1C54-4903-AF0D-93D76BABA8CE}" srcOrd="0" destOrd="0" presId="urn:microsoft.com/office/officeart/2005/8/layout/funnel1"/>
    <dgm:cxn modelId="{F47C52C1-A271-4030-A4AD-7BED0DFEA6B8}" type="presOf" srcId="{28311A1A-EB3C-4D8F-84FF-202B7CA920F6}" destId="{90B4C0DE-7662-498E-9E87-B838A6B7DF25}" srcOrd="0" destOrd="0" presId="urn:microsoft.com/office/officeart/2005/8/layout/funnel1"/>
    <dgm:cxn modelId="{CFA12140-04DB-48CD-B11C-E7190ACD18B4}" type="presOf" srcId="{F6A0175C-8306-47F0-BD90-70F778073900}" destId="{77F83F85-1931-4D58-BE45-6FB75F419AFE}" srcOrd="0" destOrd="0" presId="urn:microsoft.com/office/officeart/2005/8/layout/funnel1"/>
    <dgm:cxn modelId="{63465270-D87C-4B1E-A345-E20D4AE15EB6}" type="presOf" srcId="{7010BD5F-CBBB-4341-B302-625DDE82CBB7}" destId="{55C2F3C9-32F3-45BC-9665-491F8D41BCB7}" srcOrd="0" destOrd="0" presId="urn:microsoft.com/office/officeart/2005/8/layout/funnel1"/>
    <dgm:cxn modelId="{24E15979-53B4-4EF3-9204-DBC73962A3D8}" srcId="{9D171BAD-D540-4838-911B-B346CC24BDF9}" destId="{7010BD5F-CBBB-4341-B302-625DDE82CBB7}" srcOrd="2" destOrd="0" parTransId="{DBAA3B0C-7CBF-450A-9EA3-C5EF2CD1E2CC}" sibTransId="{CBBADFC4-D756-4F27-BDBA-94B2A4F046AF}"/>
    <dgm:cxn modelId="{A09A02E9-190A-48BD-B06F-2E35E6609AAE}" type="presOf" srcId="{33519736-F03C-404D-85A3-6F7604A56801}" destId="{51C2600D-F4F9-418B-8542-F5FCA35F18A6}" srcOrd="0" destOrd="0" presId="urn:microsoft.com/office/officeart/2005/8/layout/funnel1"/>
    <dgm:cxn modelId="{B4740296-1F99-4247-8E6D-2FF9535F652B}" srcId="{9D171BAD-D540-4838-911B-B346CC24BDF9}" destId="{28311A1A-EB3C-4D8F-84FF-202B7CA920F6}" srcOrd="1" destOrd="0" parTransId="{03D84810-41D2-4F5A-8CE4-D5102626A111}" sibTransId="{26726304-9B5E-4D5A-81A4-5155ED533D73}"/>
    <dgm:cxn modelId="{D73C141D-B714-4BBB-A262-C2D99D8A72C9}" srcId="{9D171BAD-D540-4838-911B-B346CC24BDF9}" destId="{F6A0175C-8306-47F0-BD90-70F778073900}" srcOrd="3" destOrd="0" parTransId="{21016E27-D2A4-49FA-8F34-85491F5A1C8D}" sibTransId="{A273D74D-E098-4C18-86DA-5B52F28D6AF2}"/>
    <dgm:cxn modelId="{5F9D5080-92EE-4E97-BA9D-04371160DE0E}" srcId="{9D171BAD-D540-4838-911B-B346CC24BDF9}" destId="{33519736-F03C-404D-85A3-6F7604A56801}" srcOrd="0" destOrd="0" parTransId="{87AD115D-03B8-4974-BB9A-719A883EEB1C}" sibTransId="{60798D1D-D480-4F05-A868-DA550F2927E1}"/>
    <dgm:cxn modelId="{23537FE2-AC5B-48B1-B0E4-A37B77B26044}" type="presParOf" srcId="{9AF5A006-1C54-4903-AF0D-93D76BABA8CE}" destId="{090F2CC1-20B6-445F-98BF-5C9B296B385F}" srcOrd="0" destOrd="0" presId="urn:microsoft.com/office/officeart/2005/8/layout/funnel1"/>
    <dgm:cxn modelId="{B8CD4D36-51C7-47CF-81A0-ED570845B120}" type="presParOf" srcId="{9AF5A006-1C54-4903-AF0D-93D76BABA8CE}" destId="{2A0C7947-0BB5-4DBD-816B-C4729524E0A7}" srcOrd="1" destOrd="0" presId="urn:microsoft.com/office/officeart/2005/8/layout/funnel1"/>
    <dgm:cxn modelId="{58704B08-0A1E-4FC8-AA89-F828AA60D676}" type="presParOf" srcId="{9AF5A006-1C54-4903-AF0D-93D76BABA8CE}" destId="{77F83F85-1931-4D58-BE45-6FB75F419AFE}" srcOrd="2" destOrd="0" presId="urn:microsoft.com/office/officeart/2005/8/layout/funnel1"/>
    <dgm:cxn modelId="{F6D5D69C-6924-4940-A47F-677DBEB09B54}" type="presParOf" srcId="{9AF5A006-1C54-4903-AF0D-93D76BABA8CE}" destId="{55C2F3C9-32F3-45BC-9665-491F8D41BCB7}" srcOrd="3" destOrd="0" presId="urn:microsoft.com/office/officeart/2005/8/layout/funnel1"/>
    <dgm:cxn modelId="{B4D067B9-4C79-4C82-8115-E481CC6B2419}" type="presParOf" srcId="{9AF5A006-1C54-4903-AF0D-93D76BABA8CE}" destId="{90B4C0DE-7662-498E-9E87-B838A6B7DF25}" srcOrd="4" destOrd="0" presId="urn:microsoft.com/office/officeart/2005/8/layout/funnel1"/>
    <dgm:cxn modelId="{96B379EC-BC1E-4224-A09A-DD08C6342120}" type="presParOf" srcId="{9AF5A006-1C54-4903-AF0D-93D76BABA8CE}" destId="{51C2600D-F4F9-418B-8542-F5FCA35F18A6}" srcOrd="5" destOrd="0" presId="urn:microsoft.com/office/officeart/2005/8/layout/funnel1"/>
    <dgm:cxn modelId="{469FC707-1508-4F6F-BC24-1D93203FACA5}" type="presParOf" srcId="{9AF5A006-1C54-4903-AF0D-93D76BABA8CE}" destId="{3983F4E0-AF13-41B9-9A85-F8E1F03E1ED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D7F4D1-A2B8-44FF-A58F-ECFF989DF80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D5DF88C-DCAD-48B3-A808-AA63CA434796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  <a:latin typeface="+mn-lt"/>
            </a:rPr>
            <a:t>Pâturin    Ray-grass  Folle-avoine  Vulpin</a:t>
          </a:r>
        </a:p>
      </dgm:t>
    </dgm:pt>
    <dgm:pt modelId="{5E9D4110-585B-4BD9-A4C2-7C63BC439B32}" type="parTrans" cxnId="{B9245DC0-D3A6-403A-A266-C43B4F3FCA33}">
      <dgm:prSet/>
      <dgm:spPr/>
      <dgm:t>
        <a:bodyPr/>
        <a:lstStyle/>
        <a:p>
          <a:endParaRPr lang="fr-FR"/>
        </a:p>
      </dgm:t>
    </dgm:pt>
    <dgm:pt modelId="{5D47850C-58C3-456B-BB79-4ABF643739E2}" type="sibTrans" cxnId="{B9245DC0-D3A6-403A-A266-C43B4F3FCA33}">
      <dgm:prSet/>
      <dgm:spPr/>
      <dgm:t>
        <a:bodyPr/>
        <a:lstStyle/>
        <a:p>
          <a:endParaRPr lang="fr-FR"/>
        </a:p>
      </dgm:t>
    </dgm:pt>
    <dgm:pt modelId="{9B6F49C9-1D0F-4C93-B2B1-A329B6C7700F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Graminées  estivales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BC7277C9-9F14-4E89-8337-CB86236E9FC8}" type="parTrans" cxnId="{B44725A4-B749-4A7C-AE36-4CDA6A565F28}">
      <dgm:prSet/>
      <dgm:spPr/>
      <dgm:t>
        <a:bodyPr/>
        <a:lstStyle/>
        <a:p>
          <a:endParaRPr lang="fr-FR"/>
        </a:p>
      </dgm:t>
    </dgm:pt>
    <dgm:pt modelId="{9DEA23FA-6EB7-453B-BB3D-4E99D8E4972D}" type="sibTrans" cxnId="{B44725A4-B749-4A7C-AE36-4CDA6A565F28}">
      <dgm:prSet/>
      <dgm:spPr/>
      <dgm:t>
        <a:bodyPr/>
        <a:lstStyle/>
        <a:p>
          <a:endParaRPr lang="fr-FR"/>
        </a:p>
      </dgm:t>
    </dgm:pt>
    <dgm:pt modelId="{A80163F8-B9C7-469F-A0DF-629CC8F8F8D9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Graminées vivaces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39186582-60B7-49F2-8134-DDD6B8DE9B80}" type="parTrans" cxnId="{EC2F42F3-FD04-4789-ADCE-F1116FF4DD48}">
      <dgm:prSet/>
      <dgm:spPr/>
      <dgm:t>
        <a:bodyPr/>
        <a:lstStyle/>
        <a:p>
          <a:endParaRPr lang="fr-FR"/>
        </a:p>
      </dgm:t>
    </dgm:pt>
    <dgm:pt modelId="{DA655B2C-D7FB-47AE-A624-4020302D3DC6}" type="sibTrans" cxnId="{EC2F42F3-FD04-4789-ADCE-F1116FF4DD48}">
      <dgm:prSet/>
      <dgm:spPr/>
      <dgm:t>
        <a:bodyPr/>
        <a:lstStyle/>
        <a:p>
          <a:endParaRPr lang="fr-FR"/>
        </a:p>
      </dgm:t>
    </dgm:pt>
    <dgm:pt modelId="{20A5662E-73B5-4B4E-A272-06FCE722C5F8}">
      <dgm:prSet phldrT="[Texte]" custT="1"/>
      <dgm:spPr>
        <a:solidFill>
          <a:srgbClr val="D5E04D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200" b="1" dirty="0" smtClean="0">
              <a:solidFill>
                <a:schemeClr val="accent2">
                  <a:lumMod val="75000"/>
                </a:schemeClr>
              </a:solidFill>
            </a:rPr>
            <a:t>Repousses de céréales</a:t>
          </a:r>
          <a:endParaRPr lang="fr-FR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E5EBBFBB-97F8-4B24-9060-7E20CAB220FB}" type="parTrans" cxnId="{9C67EBB9-1AE7-4A3A-8C08-57482233F528}">
      <dgm:prSet/>
      <dgm:spPr/>
      <dgm:t>
        <a:bodyPr/>
        <a:lstStyle/>
        <a:p>
          <a:endParaRPr lang="fr-FR"/>
        </a:p>
      </dgm:t>
    </dgm:pt>
    <dgm:pt modelId="{FDCE49F2-6B1F-4567-9296-619D627B488D}" type="sibTrans" cxnId="{9C67EBB9-1AE7-4A3A-8C08-57482233F528}">
      <dgm:prSet/>
      <dgm:spPr/>
      <dgm:t>
        <a:bodyPr/>
        <a:lstStyle/>
        <a:p>
          <a:endParaRPr lang="fr-FR"/>
        </a:p>
      </dgm:t>
    </dgm:pt>
    <dgm:pt modelId="{C466B76D-EC33-4797-9A7C-54ED2670AA3D}">
      <dgm:prSet phldrT="[Texte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fr-FR" sz="100" baseline="0" dirty="0">
            <a:solidFill>
              <a:schemeClr val="bg1"/>
            </a:solidFill>
          </a:endParaRPr>
        </a:p>
      </dgm:t>
    </dgm:pt>
    <dgm:pt modelId="{92772878-6A4E-46E4-8657-93398EFC2FAE}" type="sibTrans" cxnId="{503A5297-5E55-48FC-8E94-B7E5C04DAEC2}">
      <dgm:prSet/>
      <dgm:spPr/>
      <dgm:t>
        <a:bodyPr/>
        <a:lstStyle/>
        <a:p>
          <a:endParaRPr lang="fr-FR"/>
        </a:p>
      </dgm:t>
    </dgm:pt>
    <dgm:pt modelId="{419B7057-B7EE-43C4-8B60-4E86A762B33F}" type="parTrans" cxnId="{503A5297-5E55-48FC-8E94-B7E5C04DAEC2}">
      <dgm:prSet/>
      <dgm:spPr/>
      <dgm:t>
        <a:bodyPr/>
        <a:lstStyle/>
        <a:p>
          <a:endParaRPr lang="fr-FR"/>
        </a:p>
      </dgm:t>
    </dgm:pt>
    <dgm:pt modelId="{EFA0945E-4905-4356-84F1-6F6157B8EBB2}" type="pres">
      <dgm:prSet presAssocID="{A6D7F4D1-A2B8-44FF-A58F-ECFF989DF80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5703EDD-C2FD-42CD-9D26-F31802CDDD6E}" type="pres">
      <dgm:prSet presAssocID="{C466B76D-EC33-4797-9A7C-54ED2670AA3D}" presName="centerShape" presStyleLbl="node0" presStyleIdx="0" presStyleCnt="1" custScaleX="145080" custScaleY="136006" custLinFactNeighborX="901" custLinFactNeighborY="900"/>
      <dgm:spPr/>
      <dgm:t>
        <a:bodyPr/>
        <a:lstStyle/>
        <a:p>
          <a:endParaRPr lang="fr-FR"/>
        </a:p>
      </dgm:t>
    </dgm:pt>
    <dgm:pt modelId="{5D11E0DD-C208-4CDF-8400-2EE3FD5CB6C7}" type="pres">
      <dgm:prSet presAssocID="{5E9D4110-585B-4BD9-A4C2-7C63BC439B32}" presName="Name9" presStyleLbl="parChTrans1D2" presStyleIdx="0" presStyleCnt="4"/>
      <dgm:spPr/>
      <dgm:t>
        <a:bodyPr/>
        <a:lstStyle/>
        <a:p>
          <a:endParaRPr lang="fr-FR"/>
        </a:p>
      </dgm:t>
    </dgm:pt>
    <dgm:pt modelId="{58DD5E32-86CC-4FBA-9EEA-04B7193627A8}" type="pres">
      <dgm:prSet presAssocID="{5E9D4110-585B-4BD9-A4C2-7C63BC439B32}" presName="connTx" presStyleLbl="parChTrans1D2" presStyleIdx="0" presStyleCnt="4"/>
      <dgm:spPr/>
      <dgm:t>
        <a:bodyPr/>
        <a:lstStyle/>
        <a:p>
          <a:endParaRPr lang="fr-FR"/>
        </a:p>
      </dgm:t>
    </dgm:pt>
    <dgm:pt modelId="{BB79DD02-1143-426F-9A0B-236A1FB686C0}" type="pres">
      <dgm:prSet presAssocID="{1D5DF88C-DCAD-48B3-A808-AA63CA434796}" presName="node" presStyleLbl="node1" presStyleIdx="0" presStyleCnt="4" custScaleX="131123" custRadScaleRad="99407" custRadScaleInc="31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3313EE-0074-430B-ADB0-235BBEB95F8B}" type="pres">
      <dgm:prSet presAssocID="{BC7277C9-9F14-4E89-8337-CB86236E9FC8}" presName="Name9" presStyleLbl="parChTrans1D2" presStyleIdx="1" presStyleCnt="4"/>
      <dgm:spPr/>
      <dgm:t>
        <a:bodyPr/>
        <a:lstStyle/>
        <a:p>
          <a:endParaRPr lang="fr-FR"/>
        </a:p>
      </dgm:t>
    </dgm:pt>
    <dgm:pt modelId="{4411BABC-2565-4FF2-81CD-E7F0F6F0EB77}" type="pres">
      <dgm:prSet presAssocID="{BC7277C9-9F14-4E89-8337-CB86236E9FC8}" presName="connTx" presStyleLbl="parChTrans1D2" presStyleIdx="1" presStyleCnt="4"/>
      <dgm:spPr/>
      <dgm:t>
        <a:bodyPr/>
        <a:lstStyle/>
        <a:p>
          <a:endParaRPr lang="fr-FR"/>
        </a:p>
      </dgm:t>
    </dgm:pt>
    <dgm:pt modelId="{058C148E-4A2D-46C5-B5FF-361A045C02DD}" type="pres">
      <dgm:prSet presAssocID="{9B6F49C9-1D0F-4C93-B2B1-A329B6C7700F}" presName="node" presStyleLbl="node1" presStyleIdx="1" presStyleCnt="4" custScaleX="117197" custRadScaleRad="1123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8F2F66-447C-4832-B758-A3167BBA5B65}" type="pres">
      <dgm:prSet presAssocID="{39186582-60B7-49F2-8134-DDD6B8DE9B80}" presName="Name9" presStyleLbl="parChTrans1D2" presStyleIdx="2" presStyleCnt="4"/>
      <dgm:spPr/>
      <dgm:t>
        <a:bodyPr/>
        <a:lstStyle/>
        <a:p>
          <a:endParaRPr lang="fr-FR"/>
        </a:p>
      </dgm:t>
    </dgm:pt>
    <dgm:pt modelId="{953D6A33-BC86-4044-8AF8-C3F350708809}" type="pres">
      <dgm:prSet presAssocID="{39186582-60B7-49F2-8134-DDD6B8DE9B80}" presName="connTx" presStyleLbl="parChTrans1D2" presStyleIdx="2" presStyleCnt="4"/>
      <dgm:spPr/>
      <dgm:t>
        <a:bodyPr/>
        <a:lstStyle/>
        <a:p>
          <a:endParaRPr lang="fr-FR"/>
        </a:p>
      </dgm:t>
    </dgm:pt>
    <dgm:pt modelId="{85F34C1E-88BC-46D2-B083-5FE7AE7AFB37}" type="pres">
      <dgm:prSet presAssocID="{A80163F8-B9C7-469F-A0DF-629CC8F8F8D9}" presName="node" presStyleLbl="node1" presStyleIdx="2" presStyleCnt="4" custScaleX="124001" custRadScaleRad="101136" custRadScaleInc="-6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0C911A-4179-4F49-B66E-BFD1B1612F9B}" type="pres">
      <dgm:prSet presAssocID="{E5EBBFBB-97F8-4B24-9060-7E20CAB220FB}" presName="Name9" presStyleLbl="parChTrans1D2" presStyleIdx="3" presStyleCnt="4"/>
      <dgm:spPr/>
      <dgm:t>
        <a:bodyPr/>
        <a:lstStyle/>
        <a:p>
          <a:endParaRPr lang="fr-FR"/>
        </a:p>
      </dgm:t>
    </dgm:pt>
    <dgm:pt modelId="{34DCCF3E-80B0-4B4C-9157-3197407D468B}" type="pres">
      <dgm:prSet presAssocID="{E5EBBFBB-97F8-4B24-9060-7E20CAB220FB}" presName="connTx" presStyleLbl="parChTrans1D2" presStyleIdx="3" presStyleCnt="4"/>
      <dgm:spPr/>
      <dgm:t>
        <a:bodyPr/>
        <a:lstStyle/>
        <a:p>
          <a:endParaRPr lang="fr-FR"/>
        </a:p>
      </dgm:t>
    </dgm:pt>
    <dgm:pt modelId="{E1DBE563-EBE2-44AA-B2E0-A7E17DC392E3}" type="pres">
      <dgm:prSet presAssocID="{20A5662E-73B5-4B4E-A272-06FCE722C5F8}" presName="node" presStyleLbl="node1" presStyleIdx="3" presStyleCnt="4" custScaleX="114277" custRadScaleRad="1071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AAF31BE-2B4D-4986-B7DB-7E1A35264463}" type="presOf" srcId="{5E9D4110-585B-4BD9-A4C2-7C63BC439B32}" destId="{58DD5E32-86CC-4FBA-9EEA-04B7193627A8}" srcOrd="1" destOrd="0" presId="urn:microsoft.com/office/officeart/2005/8/layout/radial1"/>
    <dgm:cxn modelId="{7945B094-C0DA-4755-9C0E-8436ED5761F7}" type="presOf" srcId="{1D5DF88C-DCAD-48B3-A808-AA63CA434796}" destId="{BB79DD02-1143-426F-9A0B-236A1FB686C0}" srcOrd="0" destOrd="0" presId="urn:microsoft.com/office/officeart/2005/8/layout/radial1"/>
    <dgm:cxn modelId="{A7624621-8D91-48B7-AFE2-403D0F346D14}" type="presOf" srcId="{39186582-60B7-49F2-8134-DDD6B8DE9B80}" destId="{953D6A33-BC86-4044-8AF8-C3F350708809}" srcOrd="1" destOrd="0" presId="urn:microsoft.com/office/officeart/2005/8/layout/radial1"/>
    <dgm:cxn modelId="{7A48A269-BE35-4D93-99C4-7761F2209312}" type="presOf" srcId="{5E9D4110-585B-4BD9-A4C2-7C63BC439B32}" destId="{5D11E0DD-C208-4CDF-8400-2EE3FD5CB6C7}" srcOrd="0" destOrd="0" presId="urn:microsoft.com/office/officeart/2005/8/layout/radial1"/>
    <dgm:cxn modelId="{6738FABB-5D55-4648-8704-01C3996BE939}" type="presOf" srcId="{A6D7F4D1-A2B8-44FF-A58F-ECFF989DF804}" destId="{EFA0945E-4905-4356-84F1-6F6157B8EBB2}" srcOrd="0" destOrd="0" presId="urn:microsoft.com/office/officeart/2005/8/layout/radial1"/>
    <dgm:cxn modelId="{D35EDD9E-24A7-4B86-8152-D8CA09EC412E}" type="presOf" srcId="{E5EBBFBB-97F8-4B24-9060-7E20CAB220FB}" destId="{010C911A-4179-4F49-B66E-BFD1B1612F9B}" srcOrd="0" destOrd="0" presId="urn:microsoft.com/office/officeart/2005/8/layout/radial1"/>
    <dgm:cxn modelId="{503A5297-5E55-48FC-8E94-B7E5C04DAEC2}" srcId="{A6D7F4D1-A2B8-44FF-A58F-ECFF989DF804}" destId="{C466B76D-EC33-4797-9A7C-54ED2670AA3D}" srcOrd="0" destOrd="0" parTransId="{419B7057-B7EE-43C4-8B60-4E86A762B33F}" sibTransId="{92772878-6A4E-46E4-8657-93398EFC2FAE}"/>
    <dgm:cxn modelId="{B9245DC0-D3A6-403A-A266-C43B4F3FCA33}" srcId="{C466B76D-EC33-4797-9A7C-54ED2670AA3D}" destId="{1D5DF88C-DCAD-48B3-A808-AA63CA434796}" srcOrd="0" destOrd="0" parTransId="{5E9D4110-585B-4BD9-A4C2-7C63BC439B32}" sibTransId="{5D47850C-58C3-456B-BB79-4ABF643739E2}"/>
    <dgm:cxn modelId="{395D83B4-BAF7-4789-B5EE-2C94FFBE5B14}" type="presOf" srcId="{20A5662E-73B5-4B4E-A272-06FCE722C5F8}" destId="{E1DBE563-EBE2-44AA-B2E0-A7E17DC392E3}" srcOrd="0" destOrd="0" presId="urn:microsoft.com/office/officeart/2005/8/layout/radial1"/>
    <dgm:cxn modelId="{B44725A4-B749-4A7C-AE36-4CDA6A565F28}" srcId="{C466B76D-EC33-4797-9A7C-54ED2670AA3D}" destId="{9B6F49C9-1D0F-4C93-B2B1-A329B6C7700F}" srcOrd="1" destOrd="0" parTransId="{BC7277C9-9F14-4E89-8337-CB86236E9FC8}" sibTransId="{9DEA23FA-6EB7-453B-BB3D-4E99D8E4972D}"/>
    <dgm:cxn modelId="{89E27C97-EDCB-47C0-805B-560CF1E11C87}" type="presOf" srcId="{C466B76D-EC33-4797-9A7C-54ED2670AA3D}" destId="{F5703EDD-C2FD-42CD-9D26-F31802CDDD6E}" srcOrd="0" destOrd="0" presId="urn:microsoft.com/office/officeart/2005/8/layout/radial1"/>
    <dgm:cxn modelId="{DC0CB5B2-C406-4FFA-B08A-8A088DED81C9}" type="presOf" srcId="{39186582-60B7-49F2-8134-DDD6B8DE9B80}" destId="{B58F2F66-447C-4832-B758-A3167BBA5B65}" srcOrd="0" destOrd="0" presId="urn:microsoft.com/office/officeart/2005/8/layout/radial1"/>
    <dgm:cxn modelId="{E4F9BE02-EB48-44A4-8ED6-C9BF0B0A55CB}" type="presOf" srcId="{E5EBBFBB-97F8-4B24-9060-7E20CAB220FB}" destId="{34DCCF3E-80B0-4B4C-9157-3197407D468B}" srcOrd="1" destOrd="0" presId="urn:microsoft.com/office/officeart/2005/8/layout/radial1"/>
    <dgm:cxn modelId="{EC2F42F3-FD04-4789-ADCE-F1116FF4DD48}" srcId="{C466B76D-EC33-4797-9A7C-54ED2670AA3D}" destId="{A80163F8-B9C7-469F-A0DF-629CC8F8F8D9}" srcOrd="2" destOrd="0" parTransId="{39186582-60B7-49F2-8134-DDD6B8DE9B80}" sibTransId="{DA655B2C-D7FB-47AE-A624-4020302D3DC6}"/>
    <dgm:cxn modelId="{089B76F1-395F-4689-8EF0-CD95C3CF64C3}" type="presOf" srcId="{BC7277C9-9F14-4E89-8337-CB86236E9FC8}" destId="{4411BABC-2565-4FF2-81CD-E7F0F6F0EB77}" srcOrd="1" destOrd="0" presId="urn:microsoft.com/office/officeart/2005/8/layout/radial1"/>
    <dgm:cxn modelId="{07C26D0F-95E8-45A6-AAB4-FBA6BC64FED4}" type="presOf" srcId="{A80163F8-B9C7-469F-A0DF-629CC8F8F8D9}" destId="{85F34C1E-88BC-46D2-B083-5FE7AE7AFB37}" srcOrd="0" destOrd="0" presId="urn:microsoft.com/office/officeart/2005/8/layout/radial1"/>
    <dgm:cxn modelId="{3042DE7D-11DE-474C-91C4-110E4F76DEF1}" type="presOf" srcId="{9B6F49C9-1D0F-4C93-B2B1-A329B6C7700F}" destId="{058C148E-4A2D-46C5-B5FF-361A045C02DD}" srcOrd="0" destOrd="0" presId="urn:microsoft.com/office/officeart/2005/8/layout/radial1"/>
    <dgm:cxn modelId="{EA3C19D3-60DD-4AF2-A489-07403D74CFDC}" type="presOf" srcId="{BC7277C9-9F14-4E89-8337-CB86236E9FC8}" destId="{DF3313EE-0074-430B-ADB0-235BBEB95F8B}" srcOrd="0" destOrd="0" presId="urn:microsoft.com/office/officeart/2005/8/layout/radial1"/>
    <dgm:cxn modelId="{9C67EBB9-1AE7-4A3A-8C08-57482233F528}" srcId="{C466B76D-EC33-4797-9A7C-54ED2670AA3D}" destId="{20A5662E-73B5-4B4E-A272-06FCE722C5F8}" srcOrd="3" destOrd="0" parTransId="{E5EBBFBB-97F8-4B24-9060-7E20CAB220FB}" sibTransId="{FDCE49F2-6B1F-4567-9296-619D627B488D}"/>
    <dgm:cxn modelId="{A0788FEE-1CA1-43F6-9E6F-47A3148C1D7A}" type="presParOf" srcId="{EFA0945E-4905-4356-84F1-6F6157B8EBB2}" destId="{F5703EDD-C2FD-42CD-9D26-F31802CDDD6E}" srcOrd="0" destOrd="0" presId="urn:microsoft.com/office/officeart/2005/8/layout/radial1"/>
    <dgm:cxn modelId="{4C0BC65B-065A-4EC5-84F3-6AC53E95A9AB}" type="presParOf" srcId="{EFA0945E-4905-4356-84F1-6F6157B8EBB2}" destId="{5D11E0DD-C208-4CDF-8400-2EE3FD5CB6C7}" srcOrd="1" destOrd="0" presId="urn:microsoft.com/office/officeart/2005/8/layout/radial1"/>
    <dgm:cxn modelId="{E9971F67-694A-4528-ACAA-E37A3FFECFB7}" type="presParOf" srcId="{5D11E0DD-C208-4CDF-8400-2EE3FD5CB6C7}" destId="{58DD5E32-86CC-4FBA-9EEA-04B7193627A8}" srcOrd="0" destOrd="0" presId="urn:microsoft.com/office/officeart/2005/8/layout/radial1"/>
    <dgm:cxn modelId="{0002811E-AD02-4496-A229-8DD421E554EA}" type="presParOf" srcId="{EFA0945E-4905-4356-84F1-6F6157B8EBB2}" destId="{BB79DD02-1143-426F-9A0B-236A1FB686C0}" srcOrd="2" destOrd="0" presId="urn:microsoft.com/office/officeart/2005/8/layout/radial1"/>
    <dgm:cxn modelId="{50CEB9CB-C14C-415A-A051-B45DC5390AE1}" type="presParOf" srcId="{EFA0945E-4905-4356-84F1-6F6157B8EBB2}" destId="{DF3313EE-0074-430B-ADB0-235BBEB95F8B}" srcOrd="3" destOrd="0" presId="urn:microsoft.com/office/officeart/2005/8/layout/radial1"/>
    <dgm:cxn modelId="{132DC0CF-7ABC-48F1-A8DF-0E3263CA0729}" type="presParOf" srcId="{DF3313EE-0074-430B-ADB0-235BBEB95F8B}" destId="{4411BABC-2565-4FF2-81CD-E7F0F6F0EB77}" srcOrd="0" destOrd="0" presId="urn:microsoft.com/office/officeart/2005/8/layout/radial1"/>
    <dgm:cxn modelId="{DF39A03E-0A6C-4B74-8EA8-6DCABF6503F3}" type="presParOf" srcId="{EFA0945E-4905-4356-84F1-6F6157B8EBB2}" destId="{058C148E-4A2D-46C5-B5FF-361A045C02DD}" srcOrd="4" destOrd="0" presId="urn:microsoft.com/office/officeart/2005/8/layout/radial1"/>
    <dgm:cxn modelId="{97FA995D-5B86-4EFA-9AE6-783C2301A744}" type="presParOf" srcId="{EFA0945E-4905-4356-84F1-6F6157B8EBB2}" destId="{B58F2F66-447C-4832-B758-A3167BBA5B65}" srcOrd="5" destOrd="0" presId="urn:microsoft.com/office/officeart/2005/8/layout/radial1"/>
    <dgm:cxn modelId="{89C00304-AF43-4A85-AC84-D64CC4790C8D}" type="presParOf" srcId="{B58F2F66-447C-4832-B758-A3167BBA5B65}" destId="{953D6A33-BC86-4044-8AF8-C3F350708809}" srcOrd="0" destOrd="0" presId="urn:microsoft.com/office/officeart/2005/8/layout/radial1"/>
    <dgm:cxn modelId="{DC12E715-FF86-4283-A497-2919C9FDDB07}" type="presParOf" srcId="{EFA0945E-4905-4356-84F1-6F6157B8EBB2}" destId="{85F34C1E-88BC-46D2-B083-5FE7AE7AFB37}" srcOrd="6" destOrd="0" presId="urn:microsoft.com/office/officeart/2005/8/layout/radial1"/>
    <dgm:cxn modelId="{BB404F22-F34C-47F3-82C1-EAA7F7E9CBF2}" type="presParOf" srcId="{EFA0945E-4905-4356-84F1-6F6157B8EBB2}" destId="{010C911A-4179-4F49-B66E-BFD1B1612F9B}" srcOrd="7" destOrd="0" presId="urn:microsoft.com/office/officeart/2005/8/layout/radial1"/>
    <dgm:cxn modelId="{597FBAC0-E620-49D1-9672-3777F3A2EE1A}" type="presParOf" srcId="{010C911A-4179-4F49-B66E-BFD1B1612F9B}" destId="{34DCCF3E-80B0-4B4C-9157-3197407D468B}" srcOrd="0" destOrd="0" presId="urn:microsoft.com/office/officeart/2005/8/layout/radial1"/>
    <dgm:cxn modelId="{6BED6821-143A-4C24-8616-0CAF8A3AFB43}" type="presParOf" srcId="{EFA0945E-4905-4356-84F1-6F6157B8EBB2}" destId="{E1DBE563-EBE2-44AA-B2E0-A7E17DC392E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B2E208-87D0-442C-AE50-E061384358D7}">
      <dsp:nvSpPr>
        <dsp:cNvPr id="0" name=""/>
        <dsp:cNvSpPr/>
      </dsp:nvSpPr>
      <dsp:spPr>
        <a:xfrm rot="16200000">
          <a:off x="-1979143" y="2841168"/>
          <a:ext cx="4476305" cy="44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ja-JP" sz="2000" b="1" kern="12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rPr>
            <a:t>HERBICIDES</a:t>
          </a:r>
          <a:endParaRPr lang="fr-FR" sz="2000" kern="12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-1979143" y="2841168"/>
        <a:ext cx="4476305" cy="440697"/>
      </dsp:txXfrm>
    </dsp:sp>
    <dsp:sp modelId="{2B34129F-A601-4299-84F1-8AFBABCF6F3F}">
      <dsp:nvSpPr>
        <dsp:cNvPr id="0" name=""/>
        <dsp:cNvSpPr/>
      </dsp:nvSpPr>
      <dsp:spPr>
        <a:xfrm>
          <a:off x="479357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479357" y="625825"/>
        <a:ext cx="2195142" cy="4871384"/>
      </dsp:txXfrm>
    </dsp:sp>
    <dsp:sp modelId="{145DA482-D774-4C23-868D-6F5880DF0B83}">
      <dsp:nvSpPr>
        <dsp:cNvPr id="0" name=""/>
        <dsp:cNvSpPr/>
      </dsp:nvSpPr>
      <dsp:spPr>
        <a:xfrm>
          <a:off x="38660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F2C91-F2F6-4FB2-8D1A-AD089C049E3E}">
      <dsp:nvSpPr>
        <dsp:cNvPr id="0" name=""/>
        <dsp:cNvSpPr/>
      </dsp:nvSpPr>
      <dsp:spPr>
        <a:xfrm rot="16200000">
          <a:off x="940740" y="2841168"/>
          <a:ext cx="4476305" cy="44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ja-JP" sz="2000" b="1" kern="1200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FONGICIDES</a:t>
          </a:r>
          <a:endParaRPr lang="fr-FR" sz="2000" kern="1200" dirty="0">
            <a:solidFill>
              <a:srgbClr val="33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940740" y="2841168"/>
        <a:ext cx="4476305" cy="440697"/>
      </dsp:txXfrm>
    </dsp:sp>
    <dsp:sp modelId="{7CA99629-89E6-4DFE-86EC-E86E18A08A65}">
      <dsp:nvSpPr>
        <dsp:cNvPr id="0" name=""/>
        <dsp:cNvSpPr/>
      </dsp:nvSpPr>
      <dsp:spPr>
        <a:xfrm>
          <a:off x="3399235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3399235" y="625825"/>
        <a:ext cx="2195142" cy="4871384"/>
      </dsp:txXfrm>
    </dsp:sp>
    <dsp:sp modelId="{9F70EE2F-05E6-4F7E-8DB0-A35A52FF67D6}">
      <dsp:nvSpPr>
        <dsp:cNvPr id="0" name=""/>
        <dsp:cNvSpPr/>
      </dsp:nvSpPr>
      <dsp:spPr>
        <a:xfrm>
          <a:off x="2958535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B7311-91AE-4ED8-B8D0-F53DEC5FEE3A}">
      <dsp:nvSpPr>
        <dsp:cNvPr id="0" name=""/>
        <dsp:cNvSpPr/>
      </dsp:nvSpPr>
      <dsp:spPr>
        <a:xfrm rot="16200000">
          <a:off x="3889395" y="2738561"/>
          <a:ext cx="4476305" cy="659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671" bIns="0" numCol="1" spcCol="1270" anchor="t" anchorCtr="0">
          <a:noAutofit/>
        </a:bodyPr>
        <a:lstStyle/>
        <a:p>
          <a:pPr lvl="0" algn="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altLang="ja-JP" sz="1800" b="1" kern="12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INSECTICIDES</a:t>
          </a:r>
        </a:p>
        <a:p>
          <a:pPr lvl="0" algn="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altLang="ja-JP" sz="1800" b="1" kern="12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</a:t>
          </a:r>
          <a:r>
            <a:rPr lang="fr-FR" altLang="ja-JP" sz="1800" b="1" kern="12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et AUTRES</a:t>
          </a:r>
          <a:endParaRPr lang="fr-FR" sz="1800" kern="1200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6200000">
        <a:off x="3889395" y="2738561"/>
        <a:ext cx="4476305" cy="659341"/>
      </dsp:txXfrm>
    </dsp:sp>
    <dsp:sp modelId="{3C0A64AC-6543-431A-A596-19DF5D759B0A}">
      <dsp:nvSpPr>
        <dsp:cNvPr id="0" name=""/>
        <dsp:cNvSpPr/>
      </dsp:nvSpPr>
      <dsp:spPr>
        <a:xfrm>
          <a:off x="6471372" y="625825"/>
          <a:ext cx="2195142" cy="4871384"/>
        </a:xfrm>
        <a:prstGeom prst="rect">
          <a:avLst/>
        </a:prstGeom>
        <a:noFill/>
        <a:ln w="25400" cap="flat" cmpd="sng" algn="ctr">
          <a:solidFill>
            <a:srgbClr val="003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88671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3400" kern="1200" dirty="0"/>
        </a:p>
      </dsp:txBody>
      <dsp:txXfrm>
        <a:off x="6471372" y="625825"/>
        <a:ext cx="2195142" cy="4871384"/>
      </dsp:txXfrm>
    </dsp:sp>
    <dsp:sp modelId="{65192554-43C0-45E5-AFD2-CAD67F468A69}">
      <dsp:nvSpPr>
        <dsp:cNvPr id="0" name=""/>
        <dsp:cNvSpPr/>
      </dsp:nvSpPr>
      <dsp:spPr>
        <a:xfrm>
          <a:off x="6030664" y="241643"/>
          <a:ext cx="881395" cy="8813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CAA10C-7966-40A9-8075-61FBDE2ECD97}">
      <dsp:nvSpPr>
        <dsp:cNvPr id="0" name=""/>
        <dsp:cNvSpPr/>
      </dsp:nvSpPr>
      <dsp:spPr>
        <a:xfrm>
          <a:off x="0" y="637342"/>
          <a:ext cx="9501222" cy="5938263"/>
        </a:xfrm>
        <a:prstGeom prst="swooshArrow">
          <a:avLst>
            <a:gd name="adj1" fmla="val 25000"/>
            <a:gd name="adj2" fmla="val 25000"/>
          </a:avLst>
        </a:prstGeom>
        <a:solidFill>
          <a:srgbClr val="3399FF"/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F69F5-0FD9-4D31-9325-F6FB451B6F1A}">
      <dsp:nvSpPr>
        <dsp:cNvPr id="0" name=""/>
        <dsp:cNvSpPr/>
      </dsp:nvSpPr>
      <dsp:spPr>
        <a:xfrm>
          <a:off x="1306935" y="4672383"/>
          <a:ext cx="247031" cy="2470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862FCE-51BA-413F-AD65-0A53D26FDBD2}">
      <dsp:nvSpPr>
        <dsp:cNvPr id="0" name=""/>
        <dsp:cNvSpPr/>
      </dsp:nvSpPr>
      <dsp:spPr>
        <a:xfrm>
          <a:off x="157053" y="5454794"/>
          <a:ext cx="1858937" cy="974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8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053" y="5454794"/>
        <a:ext cx="1858937" cy="974846"/>
      </dsp:txXfrm>
    </dsp:sp>
    <dsp:sp modelId="{9ED8A0DC-559E-4768-BBD2-5CDDB391DEF8}">
      <dsp:nvSpPr>
        <dsp:cNvPr id="0" name=""/>
        <dsp:cNvSpPr/>
      </dsp:nvSpPr>
      <dsp:spPr>
        <a:xfrm>
          <a:off x="3269995" y="3258972"/>
          <a:ext cx="446557" cy="446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E2D91B-DF16-4466-B9C9-10970D08C7FD}">
      <dsp:nvSpPr>
        <dsp:cNvPr id="0" name=""/>
        <dsp:cNvSpPr/>
      </dsp:nvSpPr>
      <dsp:spPr>
        <a:xfrm>
          <a:off x="2748285" y="4512514"/>
          <a:ext cx="2280293" cy="40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62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285" y="4512514"/>
        <a:ext cx="2280293" cy="403608"/>
      </dsp:txXfrm>
    </dsp:sp>
    <dsp:sp modelId="{31DD4A84-88FA-4DE8-9863-A5B8443EE21C}">
      <dsp:nvSpPr>
        <dsp:cNvPr id="0" name=""/>
        <dsp:cNvSpPr/>
      </dsp:nvSpPr>
      <dsp:spPr>
        <a:xfrm>
          <a:off x="5311584" y="2473765"/>
          <a:ext cx="481736" cy="460535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FA1DE7-E72B-45A7-A127-366D7B1FF8F0}">
      <dsp:nvSpPr>
        <dsp:cNvPr id="0" name=""/>
        <dsp:cNvSpPr/>
      </dsp:nvSpPr>
      <dsp:spPr>
        <a:xfrm>
          <a:off x="6318312" y="3261318"/>
          <a:ext cx="2280293" cy="1957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24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8312" y="3261318"/>
        <a:ext cx="2280293" cy="19578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38AE99-DF6D-42B2-8FCF-695C24513836}">
      <dsp:nvSpPr>
        <dsp:cNvPr id="0" name=""/>
        <dsp:cNvSpPr/>
      </dsp:nvSpPr>
      <dsp:spPr>
        <a:xfrm rot="3739357">
          <a:off x="2707164" y="3806398"/>
          <a:ext cx="965600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965600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DF6831-AE65-4F55-B2F0-94EB019C64F7}">
      <dsp:nvSpPr>
        <dsp:cNvPr id="0" name=""/>
        <dsp:cNvSpPr/>
      </dsp:nvSpPr>
      <dsp:spPr>
        <a:xfrm rot="1283989">
          <a:off x="3272739" y="3089485"/>
          <a:ext cx="746706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746706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A5FB3-C30C-44E5-B6DF-E700DFEE6E1F}">
      <dsp:nvSpPr>
        <dsp:cNvPr id="0" name=""/>
        <dsp:cNvSpPr/>
      </dsp:nvSpPr>
      <dsp:spPr>
        <a:xfrm rot="20449304">
          <a:off x="3277738" y="2312811"/>
          <a:ext cx="747428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747428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CA371-3A5F-411C-988C-C29637CF4789}">
      <dsp:nvSpPr>
        <dsp:cNvPr id="0" name=""/>
        <dsp:cNvSpPr/>
      </dsp:nvSpPr>
      <dsp:spPr>
        <a:xfrm rot="17869962">
          <a:off x="2702343" y="1538263"/>
          <a:ext cx="997120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997120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07BBB-1BFB-445B-910F-2314A9352E2A}">
      <dsp:nvSpPr>
        <dsp:cNvPr id="0" name=""/>
        <dsp:cNvSpPr/>
      </dsp:nvSpPr>
      <dsp:spPr>
        <a:xfrm>
          <a:off x="1327940" y="1484878"/>
          <a:ext cx="2285319" cy="228671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E9494-04F4-4DB3-A26D-969283774F20}">
      <dsp:nvSpPr>
        <dsp:cNvPr id="0" name=""/>
        <dsp:cNvSpPr/>
      </dsp:nvSpPr>
      <dsp:spPr>
        <a:xfrm>
          <a:off x="3113882" y="-11934"/>
          <a:ext cx="1199737" cy="1199737"/>
        </a:xfrm>
        <a:prstGeom prst="ellipse">
          <a:avLst/>
        </a:prstGeom>
        <a:solidFill>
          <a:srgbClr val="C4E59F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</a:rPr>
            <a:t>Usages sur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</a:rPr>
            <a:t>Graminée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</a:rPr>
            <a:t>vivaces</a:t>
          </a:r>
        </a:p>
      </dsp:txBody>
      <dsp:txXfrm>
        <a:off x="3113882" y="-11934"/>
        <a:ext cx="1199737" cy="1199737"/>
      </dsp:txXfrm>
    </dsp:sp>
    <dsp:sp modelId="{41727FAA-008B-471C-8748-283C1D70C8A0}">
      <dsp:nvSpPr>
        <dsp:cNvPr id="0" name=""/>
        <dsp:cNvSpPr/>
      </dsp:nvSpPr>
      <dsp:spPr>
        <a:xfrm>
          <a:off x="3971134" y="1414140"/>
          <a:ext cx="1199737" cy="1199737"/>
        </a:xfrm>
        <a:prstGeom prst="ellipse">
          <a:avLst/>
        </a:prstGeom>
        <a:solidFill>
          <a:srgbClr val="C4E59F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Usages sur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Graminée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annuelles</a:t>
          </a:r>
        </a:p>
      </dsp:txBody>
      <dsp:txXfrm>
        <a:off x="3971134" y="1414140"/>
        <a:ext cx="1199737" cy="1199737"/>
      </dsp:txXfrm>
    </dsp:sp>
    <dsp:sp modelId="{73F93230-C17A-4B66-A52F-737F8EF433D1}">
      <dsp:nvSpPr>
        <dsp:cNvPr id="0" name=""/>
        <dsp:cNvSpPr/>
      </dsp:nvSpPr>
      <dsp:spPr>
        <a:xfrm>
          <a:off x="3948178" y="2842896"/>
          <a:ext cx="1293784" cy="1279027"/>
        </a:xfrm>
        <a:prstGeom prst="ellipse">
          <a:avLst/>
        </a:prstGeom>
        <a:solidFill>
          <a:srgbClr val="C4E59F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120 g/l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err="1" smtClean="0">
              <a:solidFill>
                <a:srgbClr val="003D7E"/>
              </a:solidFill>
              <a:effectLst/>
              <a:latin typeface="+mn-lt"/>
            </a:rPr>
            <a:t>Cléthodime</a:t>
          </a:r>
          <a:endParaRPr lang="fr-FR" sz="1200" b="1" kern="1200" dirty="0">
            <a:solidFill>
              <a:srgbClr val="003D7E"/>
            </a:solidFill>
            <a:effectLst/>
            <a:latin typeface="+mn-lt"/>
          </a:endParaRPr>
        </a:p>
      </dsp:txBody>
      <dsp:txXfrm>
        <a:off x="3948178" y="2842896"/>
        <a:ext cx="1293784" cy="1279027"/>
      </dsp:txXfrm>
    </dsp:sp>
    <dsp:sp modelId="{0F98DEF3-558B-4893-B4F2-028EC1509E00}">
      <dsp:nvSpPr>
        <dsp:cNvPr id="0" name=""/>
        <dsp:cNvSpPr/>
      </dsp:nvSpPr>
      <dsp:spPr>
        <a:xfrm>
          <a:off x="3077328" y="4182998"/>
          <a:ext cx="1258224" cy="1258224"/>
        </a:xfrm>
        <a:prstGeom prst="ellipse">
          <a:avLst/>
        </a:prstGeom>
        <a:solidFill>
          <a:srgbClr val="C4E59F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Doses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solidFill>
                <a:srgbClr val="003D7E"/>
              </a:solidFill>
              <a:effectLst/>
              <a:latin typeface="+mn-lt"/>
            </a:rPr>
            <a:t>d’utilisation</a:t>
          </a:r>
          <a:endParaRPr lang="fr-FR" sz="1200" b="1" kern="1200" dirty="0">
            <a:solidFill>
              <a:srgbClr val="003D7E"/>
            </a:solidFill>
            <a:effectLst/>
            <a:latin typeface="+mn-lt"/>
          </a:endParaRPr>
        </a:p>
      </dsp:txBody>
      <dsp:txXfrm>
        <a:off x="3077328" y="4182998"/>
        <a:ext cx="1258224" cy="125822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0F2CC1-20B6-445F-98BF-5C9B296B385F}">
      <dsp:nvSpPr>
        <dsp:cNvPr id="0" name=""/>
        <dsp:cNvSpPr/>
      </dsp:nvSpPr>
      <dsp:spPr>
        <a:xfrm>
          <a:off x="1438303" y="362278"/>
          <a:ext cx="3276600" cy="1137920"/>
        </a:xfrm>
        <a:prstGeom prst="ellipse">
          <a:avLst/>
        </a:prstGeom>
        <a:solidFill>
          <a:srgbClr val="C4E59F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C7947-0BB5-4DBD-816B-C4729524E0A7}">
      <dsp:nvSpPr>
        <dsp:cNvPr id="0" name=""/>
        <dsp:cNvSpPr/>
      </dsp:nvSpPr>
      <dsp:spPr>
        <a:xfrm>
          <a:off x="2786081" y="2928957"/>
          <a:ext cx="635000" cy="406400"/>
        </a:xfrm>
        <a:prstGeom prst="downArrow">
          <a:avLst/>
        </a:prstGeom>
        <a:solidFill>
          <a:srgbClr val="D5E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83F85-1931-4D58-BE45-6FB75F419AFE}">
      <dsp:nvSpPr>
        <dsp:cNvPr id="0" name=""/>
        <dsp:cNvSpPr/>
      </dsp:nvSpPr>
      <dsp:spPr>
        <a:xfrm>
          <a:off x="1296131" y="3301999"/>
          <a:ext cx="361956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fr-FR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Mélanges possibles avec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BAYTHROÏD *  DUCAT *  MAGEOS *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KARATE </a:t>
          </a:r>
          <a:r>
            <a:rPr lang="fr-FR" sz="1400" b="1" kern="1200" dirty="0" err="1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Zéon</a:t>
          </a:r>
          <a:r>
            <a:rPr lang="fr-FR" sz="1400" b="1" kern="120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* POOL *  PROTEUS * </a:t>
          </a:r>
          <a:endParaRPr lang="fr-FR" sz="1400" b="1" kern="1200" dirty="0">
            <a:solidFill>
              <a:srgbClr val="003D7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6131" y="3301999"/>
        <a:ext cx="3619560" cy="762000"/>
      </dsp:txXfrm>
    </dsp:sp>
    <dsp:sp modelId="{55C2F3C9-32F3-45BC-9665-491F8D41BCB7}">
      <dsp:nvSpPr>
        <dsp:cNvPr id="0" name=""/>
        <dsp:cNvSpPr/>
      </dsp:nvSpPr>
      <dsp:spPr>
        <a:xfrm>
          <a:off x="2520281" y="1368158"/>
          <a:ext cx="1143000" cy="1143000"/>
        </a:xfrm>
        <a:prstGeom prst="ellipse">
          <a:avLst/>
        </a:prstGeom>
        <a:solidFill>
          <a:srgbClr val="FF000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Insecticide </a:t>
          </a:r>
          <a:endParaRPr lang="fr-FR" sz="11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0281" y="1368158"/>
        <a:ext cx="1143000" cy="1143000"/>
      </dsp:txXfrm>
    </dsp:sp>
    <dsp:sp modelId="{90B4C0DE-7662-498E-9E87-B838A6B7DF25}">
      <dsp:nvSpPr>
        <dsp:cNvPr id="0" name=""/>
        <dsp:cNvSpPr/>
      </dsp:nvSpPr>
      <dsp:spPr>
        <a:xfrm>
          <a:off x="1800197" y="432050"/>
          <a:ext cx="1143000" cy="1143000"/>
        </a:xfrm>
        <a:prstGeom prst="ellipse">
          <a:avLst/>
        </a:prstGeom>
        <a:solidFill>
          <a:srgbClr val="D4F276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HUILE </a:t>
          </a:r>
          <a:r>
            <a:rPr lang="fr-FR" sz="14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végétale</a:t>
          </a:r>
          <a:endParaRPr lang="fr-FR" sz="1400" b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00197" y="432050"/>
        <a:ext cx="1143000" cy="1143000"/>
      </dsp:txXfrm>
    </dsp:sp>
    <dsp:sp modelId="{51C2600D-F4F9-418B-8542-F5FCA35F18A6}">
      <dsp:nvSpPr>
        <dsp:cNvPr id="0" name=""/>
        <dsp:cNvSpPr/>
      </dsp:nvSpPr>
      <dsp:spPr>
        <a:xfrm>
          <a:off x="3024341" y="432052"/>
          <a:ext cx="1305260" cy="13052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800" kern="1200" dirty="0"/>
        </a:p>
      </dsp:txBody>
      <dsp:txXfrm>
        <a:off x="3024341" y="432052"/>
        <a:ext cx="1305260" cy="1305260"/>
      </dsp:txXfrm>
    </dsp:sp>
    <dsp:sp modelId="{3983F4E0-AF13-41B9-9A85-F8E1F03E1ED4}">
      <dsp:nvSpPr>
        <dsp:cNvPr id="0" name=""/>
        <dsp:cNvSpPr/>
      </dsp:nvSpPr>
      <dsp:spPr>
        <a:xfrm>
          <a:off x="1296136" y="144028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703EDD-C2FD-42CD-9D26-F31802CDDD6E}">
      <dsp:nvSpPr>
        <dsp:cNvPr id="0" name=""/>
        <dsp:cNvSpPr/>
      </dsp:nvSpPr>
      <dsp:spPr>
        <a:xfrm>
          <a:off x="2254154" y="1297079"/>
          <a:ext cx="1623885" cy="15223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" kern="1200" baseline="0" dirty="0">
            <a:solidFill>
              <a:schemeClr val="bg1"/>
            </a:solidFill>
          </a:endParaRPr>
        </a:p>
      </dsp:txBody>
      <dsp:txXfrm>
        <a:off x="2254154" y="1297079"/>
        <a:ext cx="1623885" cy="1522320"/>
      </dsp:txXfrm>
    </dsp:sp>
    <dsp:sp modelId="{5D11E0DD-C208-4CDF-8400-2EE3FD5CB6C7}">
      <dsp:nvSpPr>
        <dsp:cNvPr id="0" name=""/>
        <dsp:cNvSpPr/>
      </dsp:nvSpPr>
      <dsp:spPr>
        <a:xfrm rot="16223466">
          <a:off x="2994765" y="1203517"/>
          <a:ext cx="154107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54107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6223466">
        <a:off x="3067966" y="1216190"/>
        <a:ext cx="7705" cy="7705"/>
      </dsp:txXfrm>
    </dsp:sp>
    <dsp:sp modelId="{BB79DD02-1143-426F-9A0B-236A1FB686C0}">
      <dsp:nvSpPr>
        <dsp:cNvPr id="0" name=""/>
        <dsp:cNvSpPr/>
      </dsp:nvSpPr>
      <dsp:spPr>
        <a:xfrm>
          <a:off x="2342333" y="23694"/>
          <a:ext cx="1467664" cy="1119303"/>
        </a:xfrm>
        <a:prstGeom prst="ellipse">
          <a:avLst/>
        </a:prstGeom>
        <a:solidFill>
          <a:srgbClr val="D5E04D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accent2">
                  <a:lumMod val="75000"/>
                </a:schemeClr>
              </a:solidFill>
              <a:latin typeface="+mn-lt"/>
            </a:rPr>
            <a:t>Pâturin    Ray-grass  Folle-avoine  Vulpin</a:t>
          </a:r>
        </a:p>
      </dsp:txBody>
      <dsp:txXfrm>
        <a:off x="2342333" y="23694"/>
        <a:ext cx="1467664" cy="1119303"/>
      </dsp:txXfrm>
    </dsp:sp>
    <dsp:sp modelId="{DF3313EE-0074-430B-ADB0-235BBEB95F8B}">
      <dsp:nvSpPr>
        <dsp:cNvPr id="0" name=""/>
        <dsp:cNvSpPr/>
      </dsp:nvSpPr>
      <dsp:spPr>
        <a:xfrm rot="21544047">
          <a:off x="3877908" y="2027324"/>
          <a:ext cx="14443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44435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1544047">
        <a:off x="3946515" y="2040238"/>
        <a:ext cx="7221" cy="7221"/>
      </dsp:txXfrm>
    </dsp:sp>
    <dsp:sp modelId="{058C148E-4A2D-46C5-B5FF-361A045C02DD}">
      <dsp:nvSpPr>
        <dsp:cNvPr id="0" name=""/>
        <dsp:cNvSpPr/>
      </dsp:nvSpPr>
      <dsp:spPr>
        <a:xfrm>
          <a:off x="4022215" y="1472348"/>
          <a:ext cx="1311790" cy="1119303"/>
        </a:xfrm>
        <a:prstGeom prst="ellipse">
          <a:avLst/>
        </a:prstGeom>
        <a:solidFill>
          <a:srgbClr val="D5E04D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accent2">
                  <a:lumMod val="75000"/>
                </a:schemeClr>
              </a:solidFill>
            </a:rPr>
            <a:t>Graminées  estivales</a:t>
          </a:r>
          <a:endParaRPr lang="fr-FR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022215" y="1472348"/>
        <a:ext cx="1311790" cy="1119303"/>
      </dsp:txXfrm>
    </dsp:sp>
    <dsp:sp modelId="{B58F2F66-447C-4832-B758-A3167BBA5B65}">
      <dsp:nvSpPr>
        <dsp:cNvPr id="0" name=""/>
        <dsp:cNvSpPr/>
      </dsp:nvSpPr>
      <dsp:spPr>
        <a:xfrm rot="5281339">
          <a:off x="3031550" y="2865429"/>
          <a:ext cx="12598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5981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5281339">
        <a:off x="3091391" y="2878805"/>
        <a:ext cx="6299" cy="6299"/>
      </dsp:txXfrm>
    </dsp:sp>
    <dsp:sp modelId="{85F34C1E-88BC-46D2-B083-5FE7AE7AFB37}">
      <dsp:nvSpPr>
        <dsp:cNvPr id="0" name=""/>
        <dsp:cNvSpPr/>
      </dsp:nvSpPr>
      <dsp:spPr>
        <a:xfrm>
          <a:off x="2422058" y="2944691"/>
          <a:ext cx="1387947" cy="1119303"/>
        </a:xfrm>
        <a:prstGeom prst="ellipse">
          <a:avLst/>
        </a:prstGeom>
        <a:solidFill>
          <a:srgbClr val="D5E04D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accent2">
                  <a:lumMod val="75000"/>
                </a:schemeClr>
              </a:solidFill>
            </a:rPr>
            <a:t>Graminées vivaces</a:t>
          </a:r>
          <a:endParaRPr lang="fr-FR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22058" y="2944691"/>
        <a:ext cx="1387947" cy="1119303"/>
      </dsp:txXfrm>
    </dsp:sp>
    <dsp:sp modelId="{010C911A-4179-4F49-B66E-BFD1B1612F9B}">
      <dsp:nvSpPr>
        <dsp:cNvPr id="0" name=""/>
        <dsp:cNvSpPr/>
      </dsp:nvSpPr>
      <dsp:spPr>
        <a:xfrm rot="10856787">
          <a:off x="2117188" y="2027170"/>
          <a:ext cx="13710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37101" y="16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56787">
        <a:off x="2182311" y="2040268"/>
        <a:ext cx="6855" cy="6855"/>
      </dsp:txXfrm>
    </dsp:sp>
    <dsp:sp modelId="{E1DBE563-EBE2-44AA-B2E0-A7E17DC392E3}">
      <dsp:nvSpPr>
        <dsp:cNvPr id="0" name=""/>
        <dsp:cNvSpPr/>
      </dsp:nvSpPr>
      <dsp:spPr>
        <a:xfrm>
          <a:off x="838205" y="1472348"/>
          <a:ext cx="1279106" cy="1119303"/>
        </a:xfrm>
        <a:prstGeom prst="ellipse">
          <a:avLst/>
        </a:prstGeom>
        <a:solidFill>
          <a:srgbClr val="D5E04D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accent2">
                  <a:lumMod val="75000"/>
                </a:schemeClr>
              </a:solidFill>
            </a:rPr>
            <a:t>Repousses de céréales</a:t>
          </a:r>
          <a:endParaRPr lang="fr-FR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838205" y="1472348"/>
        <a:ext cx="1279106" cy="1119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0.735</cdr:x>
      <cdr:y>0.32778</cdr:y>
    </cdr:from>
    <cdr:to>
      <cdr:x>0.935</cdr:x>
      <cdr:y>0.41944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360420" y="899160"/>
          <a:ext cx="914400" cy="251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00DB741-88E0-417E-8D46-E3175F2D9F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C1EF2FC-443F-4C28-AC67-81AFEC14C43C}" type="datetimeFigureOut">
              <a:rPr lang="fr-FR" smtClean="0"/>
              <a:pPr/>
              <a:t>23/11/2011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19E7797-8912-4A56-ABF0-4115D6D4BC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57BD66-79A9-4F5D-A542-B8D6DC4D58C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61E4D-5321-4E41-9DAF-EDB45F455D67}" type="slidenum">
              <a:rPr lang="fr-FR" smtClean="0">
                <a:latin typeface="Arial" pitchFamily="34" charset="0"/>
                <a:ea typeface="ＭＳ Ｐゴシック" pitchFamily="50" charset="-128"/>
              </a:rPr>
              <a:pPr/>
              <a:t>6</a:t>
            </a:fld>
            <a:endParaRPr lang="fr-FR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Février 2005 </a:t>
            </a:r>
            <a:r>
              <a:rPr lang="fr-FR" sz="1800" kern="0" dirty="0" smtClean="0">
                <a:solidFill>
                  <a:srgbClr val="003D7E"/>
                </a:solidFill>
              </a:rPr>
              <a:t>	An I Inclusion          </a:t>
            </a: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Septembre 2005 </a:t>
            </a:r>
            <a:r>
              <a:rPr lang="fr-FR" sz="1800" kern="0" dirty="0" smtClean="0">
                <a:solidFill>
                  <a:srgbClr val="003D7E"/>
                </a:solidFill>
              </a:rPr>
              <a:t>	Date publication de la directive d’inclusion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2006</a:t>
            </a:r>
            <a:r>
              <a:rPr lang="fr-FR" sz="1800" kern="0" dirty="0" smtClean="0">
                <a:solidFill>
                  <a:srgbClr val="003D7E"/>
                </a:solidFill>
              </a:rPr>
              <a:t>		Conformité à la directive d’inclusion 1</a:t>
            </a:r>
            <a:r>
              <a:rPr lang="fr-FR" sz="1800" kern="0" baseline="30000" dirty="0" smtClean="0">
                <a:solidFill>
                  <a:srgbClr val="003D7E"/>
                </a:solidFill>
              </a:rPr>
              <a:t>ère</a:t>
            </a:r>
            <a:r>
              <a:rPr lang="fr-FR" sz="1800" kern="0" dirty="0" smtClean="0">
                <a:solidFill>
                  <a:srgbClr val="003D7E"/>
                </a:solidFill>
              </a:rPr>
              <a:t> étape et   entrée en vigueur de la directive d’inclusion(An II Complète) 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Aout 2006</a:t>
            </a:r>
            <a:r>
              <a:rPr lang="fr-FR" sz="1800" kern="0" dirty="0" smtClean="0">
                <a:solidFill>
                  <a:srgbClr val="003D7E"/>
                </a:solidFill>
              </a:rPr>
              <a:t>		Retrait éventuel des autorisations de produits à base de CLTN si pas de conformité en 1</a:t>
            </a:r>
            <a:r>
              <a:rPr lang="fr-FR" sz="1800" kern="0" baseline="30000" dirty="0" smtClean="0">
                <a:solidFill>
                  <a:srgbClr val="003D7E"/>
                </a:solidFill>
              </a:rPr>
              <a:t>ère</a:t>
            </a:r>
            <a:r>
              <a:rPr lang="fr-FR" sz="1800" kern="0" dirty="0" smtClean="0">
                <a:solidFill>
                  <a:srgbClr val="003D7E"/>
                </a:solidFill>
              </a:rPr>
              <a:t> étape ( AII data 		  		protection dossier)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Juin 2006</a:t>
            </a:r>
            <a:r>
              <a:rPr lang="fr-FR" sz="1800" kern="0" dirty="0" smtClean="0">
                <a:solidFill>
                  <a:srgbClr val="003D7E"/>
                </a:solidFill>
              </a:rPr>
              <a:t>		ALS substance équivalence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Février 2008</a:t>
            </a:r>
            <a:r>
              <a:rPr lang="fr-FR" sz="1800" kern="0" dirty="0" smtClean="0">
                <a:solidFill>
                  <a:srgbClr val="003D7E"/>
                </a:solidFill>
              </a:rPr>
              <a:t>	Soumission  An III 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Aout 2008</a:t>
            </a:r>
            <a:r>
              <a:rPr lang="fr-FR" sz="1800" kern="0" dirty="0" smtClean="0">
                <a:solidFill>
                  <a:srgbClr val="003D7E"/>
                </a:solidFill>
              </a:rPr>
              <a:t>		Retrait éventuel si pas de conformité en 2</a:t>
            </a:r>
            <a:r>
              <a:rPr lang="fr-FR" sz="1800" kern="0" baseline="30000" dirty="0" smtClean="0">
                <a:solidFill>
                  <a:srgbClr val="003D7E"/>
                </a:solidFill>
              </a:rPr>
              <a:t>ème</a:t>
            </a:r>
            <a:r>
              <a:rPr lang="fr-FR" sz="1800" kern="0" dirty="0" smtClean="0">
                <a:solidFill>
                  <a:srgbClr val="003D7E"/>
                </a:solidFill>
              </a:rPr>
              <a:t>  étape (Annexe III dossier)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2011</a:t>
            </a:r>
            <a:r>
              <a:rPr lang="fr-FR" sz="1800" kern="0" dirty="0" smtClean="0">
                <a:solidFill>
                  <a:srgbClr val="003D7E"/>
                </a:solidFill>
              </a:rPr>
              <a:t>		Perte de la protection des génériques</a:t>
            </a:r>
            <a:endParaRPr lang="en-US" sz="1800" kern="0" dirty="0" smtClean="0">
              <a:solidFill>
                <a:srgbClr val="003D7E"/>
              </a:solidFill>
            </a:endParaRP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en-US" sz="1600" b="1" i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2012-2013</a:t>
            </a:r>
            <a:r>
              <a:rPr lang="en-US" sz="1800" kern="0" dirty="0" smtClean="0">
                <a:solidFill>
                  <a:srgbClr val="003D7E"/>
                </a:solidFill>
              </a:rPr>
              <a:t>         	</a:t>
            </a:r>
            <a:r>
              <a:rPr lang="fr-FR" sz="1800" kern="0" dirty="0" smtClean="0">
                <a:solidFill>
                  <a:srgbClr val="003D7E"/>
                </a:solidFill>
              </a:rPr>
              <a:t>Arrivée potentielle de Génériques</a:t>
            </a: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endParaRPr lang="fr-FR" sz="1800" kern="0" dirty="0" smtClean="0">
              <a:solidFill>
                <a:srgbClr val="003D7E"/>
              </a:solidFill>
            </a:endParaRPr>
          </a:p>
          <a:p>
            <a:pPr marL="346672" lvl="1" indent="-346672">
              <a:lnSpc>
                <a:spcPct val="125000"/>
              </a:lnSpc>
              <a:spcBef>
                <a:spcPts val="1213"/>
              </a:spcBef>
              <a:defRPr/>
            </a:pPr>
            <a:r>
              <a:rPr lang="fr-FR" sz="1800" b="1" kern="0" dirty="0" smtClean="0">
                <a:solidFill>
                  <a:srgbClr val="003D7E"/>
                </a:solidFill>
              </a:rPr>
              <a:t>Stratégie éventuelle </a:t>
            </a:r>
            <a:r>
              <a:rPr lang="fr-FR" sz="1800" kern="0" dirty="0" smtClean="0">
                <a:solidFill>
                  <a:srgbClr val="003D7E"/>
                </a:solidFill>
              </a:rPr>
              <a:t>: demander des cultures sur lesquelles nous ne sommes pas et utiliser les données des autres firmes qui sont sur ces cultures</a:t>
            </a:r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jfh 01/06/2009</a:t>
            </a:r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B8930A-C564-4A7A-91C3-971714C6924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9BED1-C09B-4122-B76D-587C18DDF411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70953-CECA-4AF9-BC46-3872E8B3503F}" type="slidenum">
              <a:rPr lang="fr-FR" smtClean="0">
                <a:latin typeface="Arial" pitchFamily="34" charset="0"/>
                <a:ea typeface="ＭＳ Ｐゴシック"/>
                <a:cs typeface="ＭＳ Ｐゴシック"/>
              </a:rPr>
              <a:pPr/>
              <a:t>47</a:t>
            </a:fld>
            <a:endParaRPr lang="fr-FR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7E"/>
                </a:solidFill>
              </a:defRPr>
            </a:lvl1pPr>
            <a:lvl2pPr>
              <a:defRPr>
                <a:solidFill>
                  <a:srgbClr val="003D7E"/>
                </a:solidFill>
              </a:defRPr>
            </a:lvl2pPr>
            <a:lvl3pPr>
              <a:defRPr>
                <a:solidFill>
                  <a:srgbClr val="003D7E"/>
                </a:solidFill>
              </a:defRPr>
            </a:lvl3pPr>
            <a:lvl4pPr>
              <a:defRPr>
                <a:solidFill>
                  <a:srgbClr val="003D7E"/>
                </a:solidFill>
              </a:defRPr>
            </a:lvl4pPr>
            <a:lvl5pPr>
              <a:defRPr>
                <a:solidFill>
                  <a:srgbClr val="003D7E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6143636" y="-24"/>
            <a:ext cx="2643188" cy="4286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7715250" y="500063"/>
            <a:ext cx="1071563" cy="92868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fr-FR" noProof="0" dirty="0"/>
          </a:p>
        </p:txBody>
      </p:sp>
      <p:sp>
        <p:nvSpPr>
          <p:cNvPr id="6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492500" y="6381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A18780F-26BB-481C-B7C2-A9801551062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7E"/>
                </a:solidFill>
              </a:defRPr>
            </a:lvl1pPr>
            <a:lvl2pPr>
              <a:defRPr>
                <a:solidFill>
                  <a:srgbClr val="003D7E"/>
                </a:solidFill>
              </a:defRPr>
            </a:lvl2pPr>
            <a:lvl3pPr>
              <a:defRPr>
                <a:solidFill>
                  <a:srgbClr val="003D7E"/>
                </a:solidFill>
              </a:defRPr>
            </a:lvl3pPr>
            <a:lvl4pPr>
              <a:defRPr>
                <a:solidFill>
                  <a:srgbClr val="003D7E"/>
                </a:solidFill>
              </a:defRPr>
            </a:lvl4pPr>
            <a:lvl5pPr>
              <a:defRPr>
                <a:solidFill>
                  <a:srgbClr val="003D7E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6143636" y="-24"/>
            <a:ext cx="2643188" cy="4286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7715250" y="500063"/>
            <a:ext cx="1071563" cy="92868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lvl="0"/>
            <a:endParaRPr lang="fr-FR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24608" y="1270001"/>
            <a:ext cx="4180743" cy="4957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46028" y="1270001"/>
            <a:ext cx="4180741" cy="4957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head-vier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6" descr="pieddepage2_aryst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  <p:sldLayoutId id="2147483678" r:id="rId14"/>
    <p:sldLayoutId id="214748368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pieddepage2_ary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diagramData" Target="../diagrams/data1.xml"/><Relationship Id="rId21" Type="http://schemas.openxmlformats.org/officeDocument/2006/relationships/image" Target="../media/image17.png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wmf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11" Type="http://schemas.openxmlformats.org/officeDocument/2006/relationships/image" Target="../media/image75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76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78.jpeg"/><Relationship Id="rId5" Type="http://schemas.openxmlformats.org/officeDocument/2006/relationships/image" Target="../media/image66.png"/><Relationship Id="rId10" Type="http://schemas.microsoft.com/office/2007/relationships/diagramDrawing" Target="../diagrams/drawing5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2852936"/>
            <a:ext cx="9144000" cy="7858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FR" sz="4000" b="1" kern="0" cap="all" dirty="0">
                <a:solidFill>
                  <a:srgbClr val="003D7E"/>
                </a:solidFill>
                <a:latin typeface="Myriad Pro Semibold"/>
                <a:ea typeface="+mj-ea"/>
                <a:cs typeface="+mj-cs"/>
              </a:rPr>
              <a:t>Arysta lifescience France</a:t>
            </a:r>
          </a:p>
        </p:txBody>
      </p:sp>
      <p:sp>
        <p:nvSpPr>
          <p:cNvPr id="13315" name="ZoneTexte 4"/>
          <p:cNvSpPr txBox="1">
            <a:spLocks noChangeArrowheads="1"/>
          </p:cNvSpPr>
          <p:nvPr/>
        </p:nvSpPr>
        <p:spPr bwMode="auto">
          <a:xfrm>
            <a:off x="6215063" y="116632"/>
            <a:ext cx="25003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Arysta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83768" y="5157192"/>
            <a:ext cx="4802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003D7E"/>
                </a:solidFill>
              </a:rPr>
              <a:t>Montbazon, le 23 Novembre 2011</a:t>
            </a:r>
            <a:endParaRPr lang="fr-FR" i="1" dirty="0">
              <a:solidFill>
                <a:srgbClr val="003D7E"/>
              </a:solidFill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933056"/>
            <a:ext cx="2443138" cy="97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23850" y="3175279"/>
            <a:ext cx="8429625" cy="2831544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 smtClean="0">
                <a:solidFill>
                  <a:srgbClr val="003D7E"/>
                </a:solidFill>
              </a:rPr>
              <a:t>attendus</a:t>
            </a:r>
            <a:r>
              <a:rPr lang="en-US" sz="1600" b="1" u="sng" dirty="0" smtClean="0">
                <a:solidFill>
                  <a:srgbClr val="003D7E"/>
                </a:solidFill>
              </a:rPr>
              <a:t>  </a:t>
            </a:r>
            <a:r>
              <a:rPr lang="en-US" sz="1600" b="1" u="sng" dirty="0">
                <a:solidFill>
                  <a:srgbClr val="003D7E"/>
                </a:solidFill>
              </a:rPr>
              <a:t>en </a:t>
            </a:r>
            <a:r>
              <a:rPr lang="en-US" sz="1600" b="1" u="sng" dirty="0" err="1">
                <a:solidFill>
                  <a:srgbClr val="003D7E"/>
                </a:solidFill>
              </a:rPr>
              <a:t>grandes</a:t>
            </a:r>
            <a:r>
              <a:rPr lang="en-US" sz="1600" b="1" u="sng" dirty="0">
                <a:solidFill>
                  <a:srgbClr val="003D7E"/>
                </a:solidFill>
              </a:rPr>
              <a:t> cultures</a:t>
            </a:r>
          </a:p>
          <a:p>
            <a:pPr marL="269875" lvl="1" indent="-269875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Céréales</a:t>
            </a:r>
            <a:endParaRPr lang="en-US" sz="14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Blé</a:t>
            </a:r>
            <a:r>
              <a:rPr lang="en-US" sz="1400" b="1" dirty="0">
                <a:solidFill>
                  <a:srgbClr val="003D7E"/>
                </a:solidFill>
              </a:rPr>
              <a:t> : </a:t>
            </a:r>
            <a:r>
              <a:rPr lang="en-US" sz="1400" i="1" dirty="0" err="1">
                <a:solidFill>
                  <a:srgbClr val="003D7E"/>
                </a:solidFill>
              </a:rPr>
              <a:t>Fusariose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sur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epis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Septorioses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Orge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: </a:t>
            </a:r>
            <a:r>
              <a:rPr lang="en-US" sz="1400" i="1" dirty="0" err="1" smtClean="0">
                <a:solidFill>
                  <a:srgbClr val="003D7E"/>
                </a:solidFill>
              </a:rPr>
              <a:t>Helminthosporiose</a:t>
            </a:r>
            <a:r>
              <a:rPr lang="en-US" sz="1400" i="1" dirty="0" smtClean="0">
                <a:solidFill>
                  <a:srgbClr val="003D7E"/>
                </a:solidFill>
              </a:rPr>
              <a:t> (D </a:t>
            </a:r>
            <a:r>
              <a:rPr lang="en-US" sz="1400" i="1" dirty="0" err="1" smtClean="0">
                <a:solidFill>
                  <a:srgbClr val="003D7E"/>
                </a:solidFill>
              </a:rPr>
              <a:t>teres</a:t>
            </a:r>
            <a:r>
              <a:rPr lang="en-US" sz="1400" i="1" dirty="0" smtClean="0">
                <a:solidFill>
                  <a:srgbClr val="003D7E"/>
                </a:solidFill>
              </a:rPr>
              <a:t>),</a:t>
            </a:r>
            <a:r>
              <a:rPr lang="en-US" sz="1400" i="1" dirty="0" err="1" smtClean="0">
                <a:solidFill>
                  <a:srgbClr val="003D7E"/>
                </a:solidFill>
              </a:rPr>
              <a:t>Rhynchosporiose</a:t>
            </a:r>
            <a:r>
              <a:rPr lang="en-US" sz="1400" i="1" dirty="0" smtClean="0">
                <a:solidFill>
                  <a:srgbClr val="003D7E"/>
                </a:solidFill>
              </a:rPr>
              <a:t>, </a:t>
            </a:r>
            <a:r>
              <a:rPr lang="en-US" sz="1400" i="1" dirty="0" err="1" smtClean="0">
                <a:solidFill>
                  <a:srgbClr val="003D7E"/>
                </a:solidFill>
              </a:rPr>
              <a:t>Rouille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naine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Seigle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err="1">
                <a:solidFill>
                  <a:srgbClr val="003D7E"/>
                </a:solidFill>
              </a:rPr>
              <a:t>Rynchosporiose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>
                <a:solidFill>
                  <a:srgbClr val="003D7E"/>
                </a:solidFill>
              </a:rPr>
              <a:t>Triticale: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Septoriose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2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</a:rPr>
              <a:t>Avoine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err="1" smtClean="0">
                <a:solidFill>
                  <a:srgbClr val="003D7E"/>
                </a:solidFill>
              </a:rPr>
              <a:t>Rouille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i="1" dirty="0" err="1" smtClean="0">
                <a:solidFill>
                  <a:srgbClr val="003D7E"/>
                </a:solidFill>
              </a:rPr>
              <a:t>couronnée</a:t>
            </a:r>
            <a:r>
              <a:rPr lang="en-US" sz="1400" i="1" dirty="0" smtClean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1 l/ha</a:t>
            </a:r>
            <a:endParaRPr lang="en-US" sz="1400" dirty="0">
              <a:solidFill>
                <a:srgbClr val="003D7E"/>
              </a:solidFill>
            </a:endParaRPr>
          </a:p>
          <a:p>
            <a:pPr marL="269875" lvl="1" indent="-269875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Crucifères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Oléagineuses</a:t>
            </a:r>
            <a:endParaRPr lang="en-US" sz="1400" b="1" dirty="0">
              <a:solidFill>
                <a:srgbClr val="003D7E"/>
              </a:solidFill>
            </a:endParaRPr>
          </a:p>
          <a:p>
            <a:pPr marL="269875" lvl="1" indent="-1588" eaLnBrk="0" hangingPunct="0">
              <a:spcBef>
                <a:spcPts val="600"/>
              </a:spcBef>
              <a:defRPr/>
            </a:pPr>
            <a:r>
              <a:rPr lang="en-US" sz="1400" i="1" dirty="0" err="1" smtClean="0">
                <a:solidFill>
                  <a:srgbClr val="003D7E"/>
                </a:solidFill>
              </a:rPr>
              <a:t>Alternariose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Cylindrosporiose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Sclerotiniose</a:t>
            </a:r>
            <a:r>
              <a:rPr lang="en-US" sz="1400" i="1" dirty="0">
                <a:solidFill>
                  <a:srgbClr val="003D7E"/>
                </a:solidFill>
              </a:rPr>
              <a:t> , </a:t>
            </a:r>
            <a:r>
              <a:rPr lang="en-US" sz="1400" i="1" dirty="0" err="1">
                <a:solidFill>
                  <a:srgbClr val="003D7E"/>
                </a:solidFill>
              </a:rPr>
              <a:t>Pseudocercosporellose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</a:p>
        </p:txBody>
      </p:sp>
      <p:sp>
        <p:nvSpPr>
          <p:cNvPr id="5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</a:rPr>
              <a:t>Carte d’identité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10</a:t>
            </a:fld>
            <a:endParaRPr lang="en-US" sz="1400" dirty="0">
              <a:latin typeface="+mj-lt"/>
            </a:endParaRPr>
          </a:p>
        </p:txBody>
      </p:sp>
      <p:graphicFrame>
        <p:nvGraphicFramePr>
          <p:cNvPr id="7" name="Espace réservé du contenu 3"/>
          <p:cNvGraphicFramePr>
            <a:graphicFrameLocks/>
          </p:cNvGraphicFramePr>
          <p:nvPr/>
        </p:nvGraphicFramePr>
        <p:xfrm>
          <a:off x="639598" y="1533912"/>
          <a:ext cx="7748825" cy="119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165"/>
                <a:gridCol w="1392499"/>
                <a:gridCol w="1566162"/>
                <a:gridCol w="1488500"/>
                <a:gridCol w="1488499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Sites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Tebuconazole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 250g/l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Systémique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Multi-site </a:t>
                      </a:r>
                      <a:r>
                        <a:rPr lang="fr-FR" sz="1200" b="1" dirty="0" smtClean="0">
                          <a:solidFill>
                            <a:srgbClr val="003D7E"/>
                          </a:solidFill>
                        </a:rPr>
                        <a:t>(respiration du champignon)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Emulsion aqueuse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  <a:cs typeface="ＭＳ Ｐゴシック"/>
                        </a:rPr>
                        <a:t>, N, R20/22, R41, R51/53, R63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049744" y="692696"/>
            <a:ext cx="28184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172983"/>
                </a:solidFill>
                <a:ea typeface="ＭＳ Ｐゴシック" pitchFamily="50" charset="-128"/>
                <a:cs typeface="+mn-cs"/>
              </a:rPr>
              <a:t>Projet </a:t>
            </a:r>
            <a:r>
              <a:rPr lang="fr-FR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+mn-cs"/>
              </a:rPr>
              <a:t>TÉBUCO</a:t>
            </a:r>
            <a:endParaRPr lang="fr-FR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  <a:cs typeface="+mn-cs"/>
            </a:endParaRPr>
          </a:p>
        </p:txBody>
      </p:sp>
      <p:pic>
        <p:nvPicPr>
          <p:cNvPr id="8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92696"/>
            <a:ext cx="15320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3" descr="Logo Pixe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500063"/>
            <a:ext cx="18002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39549" y="1641744"/>
          <a:ext cx="8280923" cy="200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371"/>
                <a:gridCol w="1404799"/>
                <a:gridCol w="1330862"/>
                <a:gridCol w="1256925"/>
                <a:gridCol w="1244710"/>
                <a:gridCol w="1152128"/>
                <a:gridCol w="1152128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 chimique</a:t>
                      </a:r>
                      <a:endParaRPr lang="fr-FR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Groupe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</a:rPr>
                        <a:t> FRAC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8800532</a:t>
                      </a:r>
                      <a:endParaRPr lang="fr-FR" sz="1200" b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40g/l + </a:t>
                      </a: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375g/l </a:t>
                      </a:r>
                      <a:endParaRPr lang="fr-FR" sz="140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Chloronitriles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baseline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baseline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baseline="0" dirty="0" err="1" smtClean="0">
                          <a:solidFill>
                            <a:srgbClr val="003D7E"/>
                          </a:solidFill>
                        </a:rPr>
                        <a:t>Triazoles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Contact et</a:t>
                      </a:r>
                      <a:r>
                        <a:rPr lang="fr-FR" sz="1400" b="1" baseline="0" dirty="0" smtClean="0">
                          <a:solidFill>
                            <a:srgbClr val="003D7E"/>
                          </a:solidFill>
                        </a:rPr>
                        <a:t> préventif 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baseline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baseline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baseline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Systémique, préventif et curatif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M5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  <a:endParaRPr lang="fr-FR" sz="1400" b="0" dirty="0" smtClean="0">
                        <a:solidFill>
                          <a:srgbClr val="003D7E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G1 classe 1 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(</a:t>
                      </a:r>
                      <a:r>
                        <a:rPr lang="fr-FR" sz="1200" b="0" dirty="0" err="1" smtClean="0">
                          <a:solidFill>
                            <a:srgbClr val="003D7E"/>
                          </a:solidFill>
                        </a:rPr>
                        <a:t>Cyproconazole</a:t>
                      </a:r>
                      <a:r>
                        <a:rPr lang="fr-FR" sz="1200" b="0" dirty="0" smtClean="0">
                          <a:solidFill>
                            <a:srgbClr val="003D7E"/>
                          </a:solidFill>
                        </a:rPr>
                        <a:t>)</a:t>
                      </a: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Suspension Concentrée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</a:rPr>
                        <a:t>, N, R20, R37, R40, R41, R43, R50/53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60040" y="3857560"/>
            <a:ext cx="8388424" cy="252376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>
                <a:solidFill>
                  <a:srgbClr val="003D7E"/>
                </a:solidFill>
              </a:rPr>
              <a:t>autorisés</a:t>
            </a:r>
            <a:endParaRPr lang="en-US" sz="1600" b="1" u="sng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Brune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Jaune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Septorioses</a:t>
            </a:r>
            <a:r>
              <a:rPr lang="en-US" sz="1400" i="1" dirty="0">
                <a:solidFill>
                  <a:srgbClr val="003D7E"/>
                </a:solidFill>
              </a:rPr>
              <a:t> 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i="1" dirty="0">
                <a:solidFill>
                  <a:srgbClr val="003D7E"/>
                </a:solidFill>
                <a:sym typeface="Wingdings" pitchFamily="2" charset="2"/>
              </a:rPr>
              <a:t> </a:t>
            </a:r>
            <a:r>
              <a:rPr lang="en-US" sz="1400" b="1" i="1" dirty="0" smtClean="0">
                <a:solidFill>
                  <a:srgbClr val="003D7E"/>
                </a:solidFill>
              </a:rPr>
              <a:t>2l/ha – </a:t>
            </a:r>
            <a:r>
              <a:rPr lang="en-US" sz="1400" i="1" dirty="0" smtClean="0">
                <a:solidFill>
                  <a:srgbClr val="003D7E"/>
                </a:solidFill>
              </a:rPr>
              <a:t>DAR:42 </a:t>
            </a:r>
            <a:r>
              <a:rPr lang="en-US" sz="1400" i="1" dirty="0" err="1">
                <a:solidFill>
                  <a:srgbClr val="003D7E"/>
                </a:solidFill>
              </a:rPr>
              <a:t>jours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Oidium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Rhynchosporiose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2l/ha</a:t>
            </a:r>
            <a:r>
              <a:rPr lang="en-US" sz="1400" b="1" i="1" dirty="0">
                <a:solidFill>
                  <a:srgbClr val="003D7E"/>
                </a:solidFill>
              </a:rPr>
              <a:t> – </a:t>
            </a:r>
            <a:r>
              <a:rPr lang="en-US" sz="1400" i="1" dirty="0">
                <a:solidFill>
                  <a:srgbClr val="003D7E"/>
                </a:solidFill>
              </a:rPr>
              <a:t>DAR:42 </a:t>
            </a:r>
            <a:r>
              <a:rPr lang="en-US" sz="1400" i="1" dirty="0" err="1">
                <a:solidFill>
                  <a:srgbClr val="003D7E"/>
                </a:solidFill>
              </a:rPr>
              <a:t>jours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endParaRPr lang="en-US" sz="1400" b="1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protéagineux</a:t>
            </a:r>
            <a:r>
              <a:rPr lang="en-US" sz="14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conserve : </a:t>
            </a:r>
            <a:r>
              <a:rPr lang="en-US" sz="1400" i="1" dirty="0">
                <a:solidFill>
                  <a:srgbClr val="003D7E"/>
                </a:solidFill>
              </a:rPr>
              <a:t>Anthracnose, </a:t>
            </a:r>
            <a:r>
              <a:rPr lang="en-US" sz="1400" i="1" dirty="0" err="1">
                <a:solidFill>
                  <a:srgbClr val="003D7E"/>
                </a:solidFill>
              </a:rPr>
              <a:t>Rouille</a:t>
            </a:r>
            <a:r>
              <a:rPr lang="en-US" sz="1400" i="1" dirty="0">
                <a:solidFill>
                  <a:srgbClr val="003D7E"/>
                </a:solidFill>
              </a:rPr>
              <a:t>, </a:t>
            </a:r>
            <a:r>
              <a:rPr lang="en-US" sz="1400" i="1" dirty="0" err="1">
                <a:solidFill>
                  <a:srgbClr val="003D7E"/>
                </a:solidFill>
              </a:rPr>
              <a:t>pourriture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i="1" dirty="0" err="1">
                <a:solidFill>
                  <a:srgbClr val="003D7E"/>
                </a:solidFill>
              </a:rPr>
              <a:t>grise</a:t>
            </a:r>
            <a:r>
              <a:rPr lang="en-US" sz="1400" i="1" dirty="0">
                <a:solidFill>
                  <a:srgbClr val="003D7E"/>
                </a:solidFill>
              </a:rPr>
              <a:t> </a:t>
            </a:r>
            <a:r>
              <a:rPr lang="en-US" sz="1400" b="1" dirty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b="1" dirty="0">
                <a:solidFill>
                  <a:srgbClr val="003D7E"/>
                </a:solidFill>
              </a:rPr>
              <a:t> </a:t>
            </a:r>
            <a:r>
              <a:rPr lang="en-US" sz="1400" b="1" dirty="0" smtClean="0">
                <a:solidFill>
                  <a:srgbClr val="003D7E"/>
                </a:solidFill>
              </a:rPr>
              <a:t>1,750g/ha</a:t>
            </a:r>
            <a:r>
              <a:rPr lang="en-US" sz="1400" b="1" i="1" dirty="0">
                <a:solidFill>
                  <a:srgbClr val="003D7E"/>
                </a:solidFill>
              </a:rPr>
              <a:t> – </a:t>
            </a:r>
            <a:r>
              <a:rPr lang="en-US" sz="1400" dirty="0" smtClean="0">
                <a:solidFill>
                  <a:srgbClr val="003D7E"/>
                </a:solidFill>
              </a:rPr>
              <a:t>DAR:</a:t>
            </a:r>
            <a:r>
              <a:rPr lang="en-US" sz="1400" dirty="0">
                <a:solidFill>
                  <a:srgbClr val="003D7E"/>
                </a:solidFill>
              </a:rPr>
              <a:t> 21 </a:t>
            </a:r>
            <a:r>
              <a:rPr lang="en-US" sz="1400" dirty="0" err="1">
                <a:solidFill>
                  <a:srgbClr val="003D7E"/>
                </a:solidFill>
              </a:rPr>
              <a:t>jours</a:t>
            </a:r>
            <a:r>
              <a:rPr lang="en-US" sz="1400" dirty="0">
                <a:solidFill>
                  <a:srgbClr val="003D7E"/>
                </a:solidFill>
              </a:rPr>
              <a:t> (</a:t>
            </a:r>
            <a:r>
              <a:rPr lang="en-US" sz="1400" dirty="0" err="1">
                <a:solidFill>
                  <a:srgbClr val="003D7E"/>
                </a:solidFill>
              </a:rPr>
              <a:t>pois</a:t>
            </a:r>
            <a:r>
              <a:rPr lang="en-US" sz="1400" dirty="0">
                <a:solidFill>
                  <a:srgbClr val="003D7E"/>
                </a:solidFill>
              </a:rPr>
              <a:t> de conserve), 30 </a:t>
            </a:r>
            <a:r>
              <a:rPr lang="en-US" sz="1400" dirty="0" err="1">
                <a:solidFill>
                  <a:srgbClr val="003D7E"/>
                </a:solidFill>
              </a:rPr>
              <a:t>jours</a:t>
            </a:r>
            <a:r>
              <a:rPr lang="en-US" sz="1400" dirty="0">
                <a:solidFill>
                  <a:srgbClr val="003D7E"/>
                </a:solidFill>
              </a:rPr>
              <a:t> (</a:t>
            </a:r>
            <a:r>
              <a:rPr lang="en-US" sz="1400" dirty="0" err="1">
                <a:solidFill>
                  <a:srgbClr val="003D7E"/>
                </a:solidFill>
              </a:rPr>
              <a:t>pois</a:t>
            </a:r>
            <a:r>
              <a:rPr lang="en-US" sz="1400" dirty="0">
                <a:solidFill>
                  <a:srgbClr val="003D7E"/>
                </a:solidFill>
              </a:rPr>
              <a:t> </a:t>
            </a:r>
            <a:r>
              <a:rPr lang="en-US" sz="1400" dirty="0" err="1">
                <a:solidFill>
                  <a:srgbClr val="003D7E"/>
                </a:solidFill>
              </a:rPr>
              <a:t>protéagineux</a:t>
            </a:r>
            <a:r>
              <a:rPr lang="en-US" sz="1400" dirty="0">
                <a:solidFill>
                  <a:srgbClr val="003D7E"/>
                </a:solidFill>
              </a:rPr>
              <a:t>)</a:t>
            </a:r>
            <a:r>
              <a:rPr lang="en-US" sz="1400" dirty="0" smtClean="0">
                <a:solidFill>
                  <a:srgbClr val="003D7E"/>
                </a:solidFill>
              </a:rPr>
              <a:t> </a:t>
            </a:r>
            <a:endParaRPr lang="en-US" sz="1400" b="1" dirty="0">
              <a:solidFill>
                <a:srgbClr val="003D7E"/>
              </a:solidFill>
            </a:endParaRPr>
          </a:p>
          <a:p>
            <a:pPr marL="268288" lvl="1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 err="1">
                <a:solidFill>
                  <a:srgbClr val="003D7E"/>
                </a:solidFill>
              </a:rPr>
              <a:t>Partenaire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d’associations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fongicides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</a:p>
          <a:p>
            <a:pPr marL="269875" lvl="1" indent="-1588" eaLnBrk="0" hangingPunct="0">
              <a:spcBef>
                <a:spcPts val="600"/>
              </a:spcBef>
              <a:buClr>
                <a:srgbClr val="003D7E"/>
              </a:buClr>
              <a:buSzPct val="150000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dirty="0">
                <a:solidFill>
                  <a:srgbClr val="003D7E"/>
                </a:solidFill>
              </a:rPr>
              <a:t>2 </a:t>
            </a:r>
            <a:r>
              <a:rPr lang="en-US" sz="1400" dirty="0" smtClean="0">
                <a:solidFill>
                  <a:srgbClr val="003D7E"/>
                </a:solidFill>
              </a:rPr>
              <a:t>application/an- </a:t>
            </a:r>
            <a:r>
              <a:rPr lang="en-US" sz="1400" b="1" dirty="0" smtClean="0">
                <a:solidFill>
                  <a:srgbClr val="003D7E"/>
                </a:solidFill>
              </a:rPr>
              <a:t>1,25 </a:t>
            </a:r>
            <a:r>
              <a:rPr lang="en-US" sz="1400" b="1" dirty="0">
                <a:solidFill>
                  <a:srgbClr val="003D7E"/>
                </a:solidFill>
              </a:rPr>
              <a:t>l/ha à 1,43 l/ha </a:t>
            </a:r>
            <a:r>
              <a:rPr lang="en-US" sz="1400" dirty="0" err="1">
                <a:solidFill>
                  <a:srgbClr val="003D7E"/>
                </a:solidFill>
              </a:rPr>
              <a:t>selon</a:t>
            </a:r>
            <a:r>
              <a:rPr lang="en-US" sz="1400" dirty="0">
                <a:solidFill>
                  <a:srgbClr val="003D7E"/>
                </a:solidFill>
              </a:rPr>
              <a:t> le </a:t>
            </a:r>
            <a:r>
              <a:rPr lang="en-US" sz="1400" dirty="0" err="1">
                <a:solidFill>
                  <a:srgbClr val="003D7E"/>
                </a:solidFill>
              </a:rPr>
              <a:t>programme</a:t>
            </a:r>
            <a:r>
              <a:rPr lang="en-US" sz="1400" dirty="0">
                <a:solidFill>
                  <a:srgbClr val="003D7E"/>
                </a:solidFill>
              </a:rPr>
              <a:t> et </a:t>
            </a:r>
            <a:r>
              <a:rPr lang="en-US" sz="1400" dirty="0" err="1">
                <a:solidFill>
                  <a:srgbClr val="003D7E"/>
                </a:solidFill>
              </a:rPr>
              <a:t>selon</a:t>
            </a:r>
            <a:r>
              <a:rPr lang="en-US" sz="1400" dirty="0">
                <a:solidFill>
                  <a:srgbClr val="003D7E"/>
                </a:solidFill>
              </a:rPr>
              <a:t> la </a:t>
            </a:r>
            <a:r>
              <a:rPr lang="en-US" sz="1400" dirty="0" err="1">
                <a:solidFill>
                  <a:srgbClr val="003D7E"/>
                </a:solidFill>
              </a:rPr>
              <a:t>pression</a:t>
            </a:r>
            <a:r>
              <a:rPr lang="en-US" sz="1400" dirty="0">
                <a:solidFill>
                  <a:srgbClr val="003D7E"/>
                </a:solidFill>
              </a:rPr>
              <a:t> des maladies </a:t>
            </a:r>
            <a:endParaRPr lang="en-US" sz="1400" dirty="0" smtClean="0">
              <a:solidFill>
                <a:srgbClr val="003D7E"/>
              </a:solidFill>
            </a:endParaRPr>
          </a:p>
          <a:p>
            <a:pPr marL="269875" lvl="1" indent="-269875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3D7E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Carte d’identité</a:t>
            </a:r>
            <a:endParaRPr lang="fr-FR" sz="3600" dirty="0">
              <a:latin typeface="+mj-lt"/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11</a:t>
            </a:fld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3" y="476250"/>
            <a:ext cx="8910637" cy="6237288"/>
          </a:xfrm>
          <a:noFill/>
          <a:ln>
            <a:miter lim="800000"/>
            <a:headEnd/>
            <a:tailEnd/>
          </a:ln>
        </p:spPr>
      </p:pic>
      <p:sp>
        <p:nvSpPr>
          <p:cNvPr id="6" name="Espace réservé du texte 3"/>
          <p:cNvSpPr txBox="1">
            <a:spLocks/>
          </p:cNvSpPr>
          <p:nvPr/>
        </p:nvSpPr>
        <p:spPr bwMode="auto">
          <a:xfrm>
            <a:off x="6143625" y="71438"/>
            <a:ext cx="2643188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Essais 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3" descr="logo PAck Jackpo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151288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4211638" y="3789363"/>
          <a:ext cx="4679315" cy="235728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36947"/>
                <a:gridCol w="1671184"/>
                <a:gridCol w="1671184"/>
              </a:tblGrid>
              <a:tr h="473281"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36000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pack pour  6 ha </a:t>
                      </a:r>
                    </a:p>
                    <a:p>
                      <a:pPr algn="ctr"/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Pixel</a:t>
                      </a:r>
                      <a:r>
                        <a:rPr lang="fr-FR" sz="1400" b="1" i="1" kern="1200" baseline="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en </a:t>
                      </a:r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T1  </a:t>
                      </a:r>
                      <a:r>
                        <a:rPr lang="fr-FR" sz="1400" b="1" i="1" kern="1200" dirty="0" err="1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Tébuco</a:t>
                      </a:r>
                      <a:r>
                        <a:rPr lang="fr-FR" sz="1400" b="1" i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 en T2</a:t>
                      </a:r>
                      <a:endParaRPr lang="fr-FR" sz="1400" b="1" i="1" kern="1200" dirty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1,7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0,83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 smtClean="0"/>
                        <a:t>CLTN 637g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kern="1200" dirty="0" err="1" smtClean="0"/>
                        <a:t>Cypro</a:t>
                      </a:r>
                      <a:r>
                        <a:rPr lang="fr-FR" sz="1400" kern="1200" dirty="0" smtClean="0"/>
                        <a:t> 67g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err="1" smtClean="0"/>
                        <a:t>Tébuco</a:t>
                      </a:r>
                      <a:r>
                        <a:rPr lang="fr-FR" sz="1400" i="1" dirty="0" smtClean="0"/>
                        <a:t> 208g</a:t>
                      </a:r>
                      <a:endParaRPr lang="fr-FR" sz="14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pack pour  8 ha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1,25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kern="1200" dirty="0" smtClean="0"/>
                        <a:t>0,63 L/ha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kern="1200" dirty="0" smtClean="0"/>
                        <a:t>CLTN 469g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400" kern="1200" dirty="0" err="1" smtClean="0"/>
                        <a:t>Cypro</a:t>
                      </a:r>
                      <a:r>
                        <a:rPr lang="fr-FR" sz="1400" kern="1200" dirty="0" smtClean="0"/>
                        <a:t> 50g 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err="1" smtClean="0"/>
                        <a:t>Tébuco</a:t>
                      </a:r>
                      <a:r>
                        <a:rPr lang="fr-FR" sz="1400" i="1" dirty="0" smtClean="0"/>
                        <a:t> 156g</a:t>
                      </a:r>
                      <a:endParaRPr lang="fr-FR" sz="14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2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5148263" y="2420938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 pour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6 ou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8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  <a:sym typeface="Wingdings" pitchFamily="2" charset="2"/>
              </a:rPr>
              <a:t>ha</a:t>
            </a:r>
            <a:endParaRPr lang="fr-FR" b="1" dirty="0"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13" name="Image 30" descr="logo Paixel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789363"/>
            <a:ext cx="7937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Offres fongicides</a:t>
            </a:r>
            <a:endParaRPr lang="fr-FR" sz="3600" dirty="0">
              <a:latin typeface="+mj-lt"/>
            </a:endParaRPr>
          </a:p>
        </p:txBody>
      </p:sp>
      <p:sp>
        <p:nvSpPr>
          <p:cNvPr id="1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599B9F-E6F4-4C5F-AAB0-0EE1EB5B9105}" type="slidenum">
              <a:rPr lang="en-US" sz="1400">
                <a:latin typeface="+mj-lt"/>
              </a:rPr>
              <a:pPr>
                <a:defRPr/>
              </a:pPr>
              <a:t>13</a:t>
            </a:fld>
            <a:endParaRPr lang="en-US" sz="1400" dirty="0"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211365" y="3836540"/>
            <a:ext cx="168828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172983"/>
                </a:solidFill>
                <a:ea typeface="ＭＳ Ｐゴシック" pitchFamily="50" charset="-128"/>
                <a:cs typeface="+mn-cs"/>
              </a:rPr>
              <a:t>Projet </a:t>
            </a:r>
            <a:r>
              <a:rPr lang="fr-FR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+mn-cs"/>
              </a:rPr>
              <a:t>TÉBUCO</a:t>
            </a:r>
            <a:endParaRPr lang="fr-FR" sz="16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51720" y="620688"/>
            <a:ext cx="6912768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</a:t>
            </a: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La protection feuilles –épis </a:t>
            </a:r>
          </a:p>
          <a:p>
            <a:pPr algn="r">
              <a:defRPr/>
            </a:pP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du blé et de l’orge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7" name="Image 16" descr="Carton Pack Jackp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6074660" cy="3600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79712" y="799369"/>
            <a:ext cx="7164288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</a:t>
            </a:r>
            <a:r>
              <a:rPr lang="fr-FR" sz="2000" b="1" i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La protection feuilles –épis du blé et de l’orge</a:t>
            </a:r>
            <a:endParaRPr lang="fr-FR" sz="2000" b="1" i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fr-FR" sz="2000" b="1" i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  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997200"/>
            <a:ext cx="40719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781300"/>
            <a:ext cx="2236787" cy="72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Espace réservé du contenu 24"/>
          <p:cNvSpPr>
            <a:spLocks noGrp="1"/>
          </p:cNvSpPr>
          <p:nvPr>
            <p:ph idx="1"/>
          </p:nvPr>
        </p:nvSpPr>
        <p:spPr>
          <a:xfrm>
            <a:off x="4860032" y="2072258"/>
            <a:ext cx="4146550" cy="4021038"/>
          </a:xfrm>
          <a:ln w="38100">
            <a:solidFill>
              <a:srgbClr val="FF9900"/>
            </a:solidFill>
          </a:ln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Du stade 2 nœuds à début Floraison</a:t>
            </a:r>
          </a:p>
          <a:p>
            <a:pPr marL="0" indent="0" algn="ctr">
              <a:buFontTx/>
              <a:buNone/>
              <a:defRPr/>
            </a:pPr>
            <a:r>
              <a:rPr lang="fr-FR" sz="1800" b="1" dirty="0" smtClean="0">
                <a:solidFill>
                  <a:srgbClr val="009900"/>
                </a:solidFill>
              </a:rPr>
              <a:t>(en 1 ou 2 passages)</a:t>
            </a:r>
          </a:p>
          <a:p>
            <a:pPr>
              <a:buFont typeface="Wingdings" pitchFamily="2" charset="2"/>
              <a:buChar char="Ø"/>
              <a:defRPr/>
            </a:pPr>
            <a:endParaRPr lang="fr-FR" sz="1800" b="1" dirty="0" smtClean="0">
              <a:solidFill>
                <a:srgbClr val="009900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003D7E"/>
                </a:solidFill>
              </a:rPr>
              <a:t>		  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1.25 à 1.7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Cyproconazole</a:t>
            </a:r>
            <a:r>
              <a:rPr lang="fr-FR" sz="1600" b="1" dirty="0" smtClean="0">
                <a:solidFill>
                  <a:srgbClr val="003D7E"/>
                </a:solidFill>
              </a:rPr>
              <a:t> 40 g/l        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effet </a:t>
            </a:r>
            <a:r>
              <a:rPr lang="fr-FR" sz="1400" dirty="0" err="1" smtClean="0">
                <a:solidFill>
                  <a:srgbClr val="003D7E"/>
                </a:solidFill>
              </a:rPr>
              <a:t>raccourcisseur</a:t>
            </a:r>
            <a:r>
              <a:rPr lang="fr-FR" sz="1400" dirty="0" smtClean="0">
                <a:solidFill>
                  <a:srgbClr val="003D7E"/>
                </a:solidFill>
              </a:rPr>
              <a:t>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septorioses,rouille</a:t>
            </a:r>
            <a:r>
              <a:rPr lang="fr-FR" sz="1400" dirty="0" smtClean="0">
                <a:solidFill>
                  <a:srgbClr val="003D7E"/>
                </a:solidFill>
              </a:rPr>
              <a:t>, oïdium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Chlorothalonil</a:t>
            </a:r>
            <a:r>
              <a:rPr lang="fr-FR" sz="1600" b="1" dirty="0" smtClean="0">
                <a:solidFill>
                  <a:srgbClr val="003D7E"/>
                </a:solidFill>
              </a:rPr>
              <a:t> 375 g/l                 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 résistantes</a:t>
            </a:r>
          </a:p>
          <a:p>
            <a:pPr>
              <a:buFontTx/>
              <a:buNone/>
              <a:defRPr/>
            </a:pPr>
            <a:endParaRPr lang="fr-FR" sz="1400" b="1" dirty="0" smtClean="0">
              <a:solidFill>
                <a:srgbClr val="003D7E"/>
              </a:solidFill>
            </a:endParaRP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rgbClr val="172983"/>
                </a:solidFill>
                <a:ea typeface="ＭＳ Ｐゴシック" pitchFamily="50" charset="-128"/>
              </a:rPr>
              <a:t>Projet </a:t>
            </a:r>
            <a:r>
              <a:rPr lang="fr-FR" sz="1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TÉBUCO </a:t>
            </a:r>
            <a:r>
              <a:rPr lang="fr-FR" sz="1800" b="1" dirty="0" smtClean="0">
                <a:solidFill>
                  <a:srgbClr val="003D7E"/>
                </a:solidFill>
              </a:rPr>
              <a:t>: </a:t>
            </a: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0.63 à 0.83 l/ha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fr-FR" sz="1600" b="1" dirty="0" err="1" smtClean="0">
                <a:solidFill>
                  <a:srgbClr val="003D7E"/>
                </a:solidFill>
              </a:rPr>
              <a:t>Tebuconazole</a:t>
            </a:r>
            <a:r>
              <a:rPr lang="fr-FR" sz="1600" b="1" dirty="0" smtClean="0">
                <a:solidFill>
                  <a:srgbClr val="003D7E"/>
                </a:solidFill>
              </a:rPr>
              <a:t> 250 g/l                       </a:t>
            </a:r>
            <a:r>
              <a:rPr lang="fr-FR" sz="1400" dirty="0" smtClean="0">
                <a:solidFill>
                  <a:srgbClr val="003D7E"/>
                </a:solidFill>
              </a:rPr>
              <a:t>fusarioses, oïdium, </a:t>
            </a:r>
            <a:r>
              <a:rPr lang="fr-FR" sz="1400" dirty="0" err="1" smtClean="0">
                <a:solidFill>
                  <a:srgbClr val="003D7E"/>
                </a:solidFill>
              </a:rPr>
              <a:t>septorioses</a:t>
            </a:r>
            <a:r>
              <a:rPr lang="fr-FR" sz="1400" dirty="0" smtClean="0">
                <a:solidFill>
                  <a:srgbClr val="003D7E"/>
                </a:solidFill>
              </a:rPr>
              <a:t>, rouille brune</a:t>
            </a:r>
          </a:p>
          <a:p>
            <a:pPr>
              <a:buFontTx/>
              <a:buNone/>
              <a:defRPr/>
            </a:pPr>
            <a:endParaRPr lang="fr-FR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9" name="Image 22" descr="Logo Pixel-01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29226"/>
            <a:ext cx="9921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Positionnement</a:t>
            </a:r>
          </a:p>
        </p:txBody>
      </p: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14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1" name="Image 13" descr="logo PAck Jackpo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30" y="476672"/>
            <a:ext cx="1904482" cy="14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052" descr="wheat"/>
          <p:cNvPicPr>
            <a:picLocks noChangeAspect="1" noChangeArrowheads="1"/>
          </p:cNvPicPr>
          <p:nvPr/>
        </p:nvPicPr>
        <p:blipFill>
          <a:blip r:embed="rId3" cstate="print"/>
          <a:srcRect l="26419"/>
          <a:stretch>
            <a:fillRect/>
          </a:stretch>
        </p:blipFill>
        <p:spPr bwMode="auto">
          <a:xfrm>
            <a:off x="755650" y="514350"/>
            <a:ext cx="80645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lèche droite 41"/>
          <p:cNvSpPr>
            <a:spLocks noChangeArrowheads="1"/>
          </p:cNvSpPr>
          <p:nvPr/>
        </p:nvSpPr>
        <p:spPr bwMode="auto">
          <a:xfrm>
            <a:off x="1403648" y="4149080"/>
            <a:ext cx="7572375" cy="571500"/>
          </a:xfrm>
          <a:prstGeom prst="rightArrow">
            <a:avLst>
              <a:gd name="adj1" fmla="val 50000"/>
              <a:gd name="adj2" fmla="val 49992"/>
            </a:avLst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fr-FR"/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144463" y="387350"/>
            <a:ext cx="4643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Offres d’ARYSTA France campagne </a:t>
            </a:r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2011-2012</a:t>
            </a:r>
          </a:p>
        </p:txBody>
      </p:sp>
      <p:sp>
        <p:nvSpPr>
          <p:cNvPr id="46087" name="Accolade fermante 53"/>
          <p:cNvSpPr>
            <a:spLocks/>
          </p:cNvSpPr>
          <p:nvPr/>
        </p:nvSpPr>
        <p:spPr bwMode="auto">
          <a:xfrm rot="-5400000">
            <a:off x="6445251" y="1557337"/>
            <a:ext cx="214312" cy="3960813"/>
          </a:xfrm>
          <a:prstGeom prst="rightBrace">
            <a:avLst>
              <a:gd name="adj1" fmla="val 8385"/>
              <a:gd name="adj2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6227763" y="3140075"/>
            <a:ext cx="83661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T2 / T3</a:t>
            </a:r>
            <a:endParaRPr lang="fr-FR" sz="1600" dirty="0">
              <a:solidFill>
                <a:srgbClr val="C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89" name="Accolade fermante 43"/>
          <p:cNvSpPr>
            <a:spLocks/>
          </p:cNvSpPr>
          <p:nvPr/>
        </p:nvSpPr>
        <p:spPr bwMode="auto">
          <a:xfrm rot="-5400000">
            <a:off x="3309938" y="2597150"/>
            <a:ext cx="195262" cy="1900238"/>
          </a:xfrm>
          <a:prstGeom prst="rightBrace">
            <a:avLst>
              <a:gd name="adj1" fmla="val 8335"/>
              <a:gd name="adj2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3213100" y="3162300"/>
            <a:ext cx="4222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T1</a:t>
            </a:r>
            <a:endParaRPr lang="fr-FR" dirty="0">
              <a:solidFill>
                <a:srgbClr val="C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92275" y="3141663"/>
            <a:ext cx="8350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T0 / T1</a:t>
            </a:r>
            <a:endParaRPr lang="en-US" dirty="0">
              <a:solidFill>
                <a:srgbClr val="C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092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6143625" y="71438"/>
            <a:ext cx="2643188" cy="428625"/>
          </a:xfrm>
        </p:spPr>
        <p:txBody>
          <a:bodyPr/>
          <a:lstStyle/>
          <a:p>
            <a:r>
              <a:rPr lang="fr-FR" sz="1600" smtClean="0"/>
              <a:t>Positionnement</a:t>
            </a:r>
          </a:p>
        </p:txBody>
      </p:sp>
      <p:grpSp>
        <p:nvGrpSpPr>
          <p:cNvPr id="2" name="Groupe 65"/>
          <p:cNvGrpSpPr>
            <a:grpSpLocks/>
          </p:cNvGrpSpPr>
          <p:nvPr/>
        </p:nvGrpSpPr>
        <p:grpSpPr bwMode="auto">
          <a:xfrm>
            <a:off x="4932040" y="3860800"/>
            <a:ext cx="2087562" cy="1008063"/>
            <a:chOff x="6156176" y="5661248"/>
            <a:chExt cx="1008112" cy="1008112"/>
          </a:xfrm>
        </p:grpSpPr>
        <p:sp>
          <p:nvSpPr>
            <p:cNvPr id="59" name="Ellipse 58"/>
            <p:cNvSpPr/>
            <p:nvPr/>
          </p:nvSpPr>
          <p:spPr>
            <a:xfrm>
              <a:off x="6156176" y="5661248"/>
              <a:ext cx="1008112" cy="10081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101" name="ZoneTexte 88"/>
            <p:cNvSpPr txBox="1">
              <a:spLocks noChangeArrowheads="1"/>
            </p:cNvSpPr>
            <p:nvPr/>
          </p:nvSpPr>
          <p:spPr bwMode="auto">
            <a:xfrm>
              <a:off x="6516217" y="6021289"/>
              <a:ext cx="184740" cy="33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 sz="1600" b="1">
                <a:solidFill>
                  <a:srgbClr val="003D7E"/>
                </a:solidFill>
              </a:endParaRPr>
            </a:p>
          </p:txBody>
        </p:sp>
      </p:grpSp>
      <p:pic>
        <p:nvPicPr>
          <p:cNvPr id="44" name="Image 15" descr="logo PAcks Jackp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05263"/>
            <a:ext cx="8477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ZoneTexte 41"/>
          <p:cNvSpPr txBox="1">
            <a:spLocks noChangeArrowheads="1"/>
          </p:cNvSpPr>
          <p:nvPr/>
        </p:nvSpPr>
        <p:spPr bwMode="auto">
          <a:xfrm>
            <a:off x="-108520" y="4623519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rgbClr val="003D7E"/>
                </a:solidFill>
              </a:rPr>
              <a:t> </a:t>
            </a:r>
            <a:r>
              <a:rPr lang="fr-FR" sz="2000" b="1" dirty="0">
                <a:solidFill>
                  <a:srgbClr val="003D7E"/>
                </a:solidFill>
              </a:rPr>
              <a:t>- </a:t>
            </a:r>
            <a:r>
              <a:rPr lang="fr-FR" sz="2000" dirty="0">
                <a:solidFill>
                  <a:srgbClr val="003D7E"/>
                </a:solidFill>
              </a:rPr>
              <a:t>Mise en avant d’une offre exclusive </a:t>
            </a:r>
          </a:p>
        </p:txBody>
      </p:sp>
      <p:sp>
        <p:nvSpPr>
          <p:cNvPr id="46096" name="ZoneTexte 45"/>
          <p:cNvSpPr txBox="1">
            <a:spLocks noChangeArrowheads="1"/>
          </p:cNvSpPr>
          <p:nvPr/>
        </p:nvSpPr>
        <p:spPr bwMode="auto">
          <a:xfrm>
            <a:off x="-36512" y="5013176"/>
            <a:ext cx="91805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>
                <a:solidFill>
                  <a:srgbClr val="003D7E"/>
                </a:solidFill>
              </a:rPr>
              <a:t>Vente </a:t>
            </a:r>
            <a:r>
              <a:rPr lang="fr-FR" sz="2000" dirty="0">
                <a:solidFill>
                  <a:srgbClr val="003D7E"/>
                </a:solidFill>
              </a:rPr>
              <a:t>de </a:t>
            </a:r>
            <a:r>
              <a:rPr lang="fr-FR" sz="2000" dirty="0" smtClean="0">
                <a:solidFill>
                  <a:srgbClr val="003D7E"/>
                </a:solidFill>
              </a:rPr>
              <a:t>2 traitements </a:t>
            </a:r>
            <a:r>
              <a:rPr lang="fr-FR" sz="2000" dirty="0">
                <a:solidFill>
                  <a:srgbClr val="003D7E"/>
                </a:solidFill>
              </a:rPr>
              <a:t>en </a:t>
            </a:r>
            <a:r>
              <a:rPr lang="fr-FR" sz="2000" dirty="0" smtClean="0">
                <a:solidFill>
                  <a:srgbClr val="003D7E"/>
                </a:solidFill>
              </a:rPr>
              <a:t>1: </a:t>
            </a:r>
            <a:r>
              <a:rPr lang="fr-FR" sz="2000" dirty="0">
                <a:solidFill>
                  <a:srgbClr val="003D7E"/>
                </a:solidFill>
              </a:rPr>
              <a:t>possibilité de dissocier la protection épis </a:t>
            </a:r>
            <a:r>
              <a:rPr lang="fr-FR" sz="2000" dirty="0" smtClean="0">
                <a:solidFill>
                  <a:srgbClr val="003D7E"/>
                </a:solidFill>
              </a:rPr>
              <a:t>/feuilles</a:t>
            </a:r>
          </a:p>
          <a:p>
            <a:r>
              <a:rPr lang="fr-FR" sz="2000" dirty="0" smtClean="0">
                <a:solidFill>
                  <a:srgbClr val="003D7E"/>
                </a:solidFill>
              </a:rPr>
              <a:t>       offre </a:t>
            </a:r>
            <a:r>
              <a:rPr lang="fr-FR" sz="2000" dirty="0" smtClean="0">
                <a:solidFill>
                  <a:srgbClr val="003D7E"/>
                </a:solidFill>
              </a:rPr>
              <a:t>pour une typologie d’agriculteurs qui ne traitent qu’une </a:t>
            </a:r>
            <a:r>
              <a:rPr lang="fr-FR" sz="2000" dirty="0" smtClean="0">
                <a:solidFill>
                  <a:srgbClr val="003D7E"/>
                </a:solidFill>
              </a:rPr>
              <a:t>fois</a:t>
            </a:r>
          </a:p>
          <a:p>
            <a:r>
              <a:rPr lang="fr-FR" sz="2000" dirty="0" smtClean="0">
                <a:solidFill>
                  <a:srgbClr val="003D7E"/>
                </a:solidFill>
              </a:rPr>
              <a:t>- Pack </a:t>
            </a:r>
            <a:r>
              <a:rPr lang="fr-FR" sz="2000" dirty="0" smtClean="0">
                <a:solidFill>
                  <a:srgbClr val="003D7E"/>
                </a:solidFill>
              </a:rPr>
              <a:t>2 passages pour 6 ha </a:t>
            </a:r>
            <a:endParaRPr lang="fr-FR" sz="2000" dirty="0">
              <a:solidFill>
                <a:srgbClr val="003D7E"/>
              </a:solidFill>
            </a:endParaRPr>
          </a:p>
        </p:txBody>
      </p:sp>
      <p:sp>
        <p:nvSpPr>
          <p:cNvPr id="46097" name="ZoneTexte 46"/>
          <p:cNvSpPr txBox="1">
            <a:spLocks noChangeArrowheads="1"/>
          </p:cNvSpPr>
          <p:nvPr/>
        </p:nvSpPr>
        <p:spPr bwMode="auto">
          <a:xfrm>
            <a:off x="-36512" y="5909210"/>
            <a:ext cx="6408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003D7E"/>
                </a:solidFill>
              </a:rPr>
              <a:t>- </a:t>
            </a:r>
            <a:r>
              <a:rPr lang="fr-FR" sz="2000" dirty="0" smtClean="0">
                <a:solidFill>
                  <a:srgbClr val="003D7E"/>
                </a:solidFill>
              </a:rPr>
              <a:t>Meilleure </a:t>
            </a:r>
            <a:r>
              <a:rPr lang="fr-FR" sz="2000" dirty="0">
                <a:solidFill>
                  <a:srgbClr val="003D7E"/>
                </a:solidFill>
              </a:rPr>
              <a:t>valorisation du </a:t>
            </a:r>
            <a:r>
              <a:rPr lang="fr-FR" sz="2000" dirty="0" err="1">
                <a:solidFill>
                  <a:srgbClr val="003D7E"/>
                </a:solidFill>
              </a:rPr>
              <a:t>tébuconazole</a:t>
            </a:r>
            <a:endParaRPr lang="fr-FR" sz="2000" dirty="0">
              <a:solidFill>
                <a:srgbClr val="003D7E"/>
              </a:solidFill>
            </a:endParaRPr>
          </a:p>
        </p:txBody>
      </p:sp>
      <p:sp>
        <p:nvSpPr>
          <p:cNvPr id="46099" name="ZoneTexte 48"/>
          <p:cNvSpPr txBox="1">
            <a:spLocks noChangeArrowheads="1"/>
          </p:cNvSpPr>
          <p:nvPr/>
        </p:nvSpPr>
        <p:spPr bwMode="auto">
          <a:xfrm>
            <a:off x="-35867" y="6237288"/>
            <a:ext cx="9179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3D7E"/>
                </a:solidFill>
              </a:rPr>
              <a:t>- </a:t>
            </a:r>
            <a:r>
              <a:rPr lang="fr-FR" sz="2000" dirty="0" smtClean="0">
                <a:solidFill>
                  <a:srgbClr val="003D7E"/>
                </a:solidFill>
              </a:rPr>
              <a:t>3 Matières </a:t>
            </a:r>
            <a:r>
              <a:rPr lang="fr-FR" sz="2000" dirty="0">
                <a:solidFill>
                  <a:srgbClr val="003D7E"/>
                </a:solidFill>
              </a:rPr>
              <a:t>actives </a:t>
            </a:r>
            <a:r>
              <a:rPr lang="fr-FR" sz="2000" dirty="0" smtClean="0">
                <a:solidFill>
                  <a:srgbClr val="003D7E"/>
                </a:solidFill>
              </a:rPr>
              <a:t>complémentaires sur </a:t>
            </a:r>
            <a:r>
              <a:rPr lang="fr-FR" sz="2000" dirty="0" err="1" smtClean="0">
                <a:solidFill>
                  <a:srgbClr val="003D7E"/>
                </a:solidFill>
              </a:rPr>
              <a:t>rouilles,septorioses</a:t>
            </a:r>
            <a:r>
              <a:rPr lang="fr-FR" sz="2000" dirty="0" smtClean="0">
                <a:solidFill>
                  <a:srgbClr val="003D7E"/>
                </a:solidFill>
              </a:rPr>
              <a:t> et fusarioses</a:t>
            </a:r>
            <a:endParaRPr lang="fr-FR" sz="2000" dirty="0">
              <a:solidFill>
                <a:srgbClr val="003D7E"/>
              </a:solidFill>
            </a:endParaRPr>
          </a:p>
        </p:txBody>
      </p:sp>
      <p:grpSp>
        <p:nvGrpSpPr>
          <p:cNvPr id="20" name="Groupe 65"/>
          <p:cNvGrpSpPr>
            <a:grpSpLocks/>
          </p:cNvGrpSpPr>
          <p:nvPr/>
        </p:nvGrpSpPr>
        <p:grpSpPr bwMode="auto">
          <a:xfrm>
            <a:off x="2627784" y="3789041"/>
            <a:ext cx="1368152" cy="720080"/>
            <a:chOff x="6368410" y="5661249"/>
            <a:chExt cx="1008112" cy="720115"/>
          </a:xfrm>
        </p:grpSpPr>
        <p:sp>
          <p:nvSpPr>
            <p:cNvPr id="21" name="Ellipse 20"/>
            <p:cNvSpPr/>
            <p:nvPr/>
          </p:nvSpPr>
          <p:spPr>
            <a:xfrm>
              <a:off x="6368410" y="5661249"/>
              <a:ext cx="1008112" cy="720115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88"/>
            <p:cNvSpPr txBox="1">
              <a:spLocks noChangeArrowheads="1"/>
            </p:cNvSpPr>
            <p:nvPr/>
          </p:nvSpPr>
          <p:spPr bwMode="auto">
            <a:xfrm>
              <a:off x="6516217" y="6021289"/>
              <a:ext cx="184740" cy="33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 sz="1600" b="1">
                <a:solidFill>
                  <a:srgbClr val="003D7E"/>
                </a:solidFill>
              </a:endParaRPr>
            </a:p>
          </p:txBody>
        </p:sp>
      </p:grpSp>
      <p:pic>
        <p:nvPicPr>
          <p:cNvPr id="26" name="Image 25" descr="logo Paixel-0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2987824" y="3927736"/>
            <a:ext cx="648072" cy="344010"/>
          </a:xfrm>
          <a:prstGeom prst="rect">
            <a:avLst/>
          </a:prstGeom>
          <a:scene3d>
            <a:camera prst="perspectiveContrastingRightFacing" fov="0">
              <a:rot lat="600000" lon="19200000" rev="0"/>
            </a:camera>
            <a:lightRig rig="threePt" dir="t"/>
          </a:scene3d>
        </p:spPr>
      </p:pic>
      <p:grpSp>
        <p:nvGrpSpPr>
          <p:cNvPr id="27" name="Groupe 65"/>
          <p:cNvGrpSpPr>
            <a:grpSpLocks/>
          </p:cNvGrpSpPr>
          <p:nvPr/>
        </p:nvGrpSpPr>
        <p:grpSpPr bwMode="auto">
          <a:xfrm>
            <a:off x="6516216" y="3933056"/>
            <a:ext cx="1368152" cy="720080"/>
            <a:chOff x="6368410" y="5661249"/>
            <a:chExt cx="1008112" cy="720115"/>
          </a:xfrm>
        </p:grpSpPr>
        <p:sp>
          <p:nvSpPr>
            <p:cNvPr id="28" name="Ellipse 27"/>
            <p:cNvSpPr/>
            <p:nvPr/>
          </p:nvSpPr>
          <p:spPr>
            <a:xfrm>
              <a:off x="6368410" y="5661249"/>
              <a:ext cx="1008112" cy="720115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oneTexte 88"/>
            <p:cNvSpPr txBox="1">
              <a:spLocks noChangeArrowheads="1"/>
            </p:cNvSpPr>
            <p:nvPr/>
          </p:nvSpPr>
          <p:spPr bwMode="auto">
            <a:xfrm>
              <a:off x="6516217" y="6021289"/>
              <a:ext cx="184740" cy="33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 sz="1600" b="1">
                <a:solidFill>
                  <a:srgbClr val="003D7E"/>
                </a:solidFill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6876256" y="4005064"/>
            <a:ext cx="7825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172983"/>
                </a:solidFill>
                <a:ea typeface="ＭＳ Ｐゴシック" pitchFamily="50" charset="-128"/>
                <a:cs typeface="+mn-cs"/>
              </a:rPr>
              <a:t>Projet </a:t>
            </a:r>
            <a:endParaRPr lang="fr-FR" sz="1100" b="1" dirty="0" smtClean="0">
              <a:solidFill>
                <a:srgbClr val="172983"/>
              </a:solidFill>
              <a:ea typeface="ＭＳ Ｐゴシック" pitchFamily="50" charset="-128"/>
              <a:cs typeface="+mn-cs"/>
            </a:endParaRPr>
          </a:p>
          <a:p>
            <a:pPr algn="ctr">
              <a:defRPr/>
            </a:pPr>
            <a:r>
              <a:rPr lang="fr-FR" sz="11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+mn-cs"/>
              </a:rPr>
              <a:t>TÉBUCO</a:t>
            </a:r>
            <a:endParaRPr lang="fr-FR" sz="11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 txBox="1">
            <a:spLocks/>
          </p:cNvSpPr>
          <p:nvPr/>
        </p:nvSpPr>
        <p:spPr bwMode="auto">
          <a:xfrm>
            <a:off x="6143625" y="71438"/>
            <a:ext cx="2643188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kern="0" dirty="0">
                <a:solidFill>
                  <a:schemeClr val="bg1"/>
                </a:solidFill>
                <a:latin typeface="+mn-lt"/>
                <a:ea typeface="+mn-ea"/>
              </a:rPr>
              <a:t>Essais  2011</a:t>
            </a:r>
          </a:p>
        </p:txBody>
      </p:sp>
      <p:sp>
        <p:nvSpPr>
          <p:cNvPr id="4" name="Rectangle à coins arrondis 9"/>
          <p:cNvSpPr txBox="1">
            <a:spLocks noChangeAspect="1" noChangeArrowheads="1"/>
          </p:cNvSpPr>
          <p:nvPr/>
        </p:nvSpPr>
        <p:spPr bwMode="auto">
          <a:xfrm>
            <a:off x="0" y="614363"/>
            <a:ext cx="9144000" cy="727075"/>
          </a:xfrm>
          <a:prstGeom prst="roundRect">
            <a:avLst>
              <a:gd name="adj" fmla="val 33042"/>
            </a:avLst>
          </a:prstGeom>
          <a:noFill/>
          <a:ln w="381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Comparaison de 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T2</a:t>
            </a: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 </a:t>
            </a:r>
            <a:r>
              <a:rPr lang="fr-FR" sz="20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Rdt</a:t>
            </a: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/ ha  synthèse des 3 essais </a:t>
            </a:r>
          </a:p>
          <a:p>
            <a:pPr algn="ctr">
              <a:defRPr/>
            </a:pPr>
            <a:r>
              <a:rPr lang="fr-FR" sz="1600" b="1" dirty="0">
                <a:solidFill>
                  <a:srgbClr val="003D7E"/>
                </a:solidFill>
                <a:latin typeface="+mn-lt"/>
                <a:ea typeface="+mn-ea"/>
              </a:rPr>
              <a:t>Esternay (51)  Mézières (80)  </a:t>
            </a:r>
            <a:r>
              <a:rPr lang="fr-FR" sz="1600" b="1" dirty="0" err="1">
                <a:solidFill>
                  <a:srgbClr val="003D7E"/>
                </a:solidFill>
                <a:latin typeface="+mn-lt"/>
                <a:ea typeface="+mn-ea"/>
              </a:rPr>
              <a:t>Tart</a:t>
            </a:r>
            <a:r>
              <a:rPr lang="fr-FR" sz="1600" b="1" dirty="0">
                <a:solidFill>
                  <a:srgbClr val="003D7E"/>
                </a:solidFill>
                <a:latin typeface="+mn-lt"/>
                <a:ea typeface="+mn-ea"/>
              </a:rPr>
              <a:t> le Bas (21)   </a:t>
            </a: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91880" y="3501008"/>
            <a:ext cx="2400016" cy="230832"/>
          </a:xfrm>
          <a:prstGeom prst="rect">
            <a:avLst/>
          </a:prstGeom>
          <a:solidFill>
            <a:srgbClr val="D5E04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T1:  </a:t>
            </a:r>
            <a:r>
              <a:rPr lang="fr-FR" sz="900" b="1" dirty="0" err="1">
                <a:solidFill>
                  <a:srgbClr val="FF0000"/>
                </a:solidFill>
                <a:latin typeface="Arial" charset="0"/>
              </a:rPr>
              <a:t>Sunorg</a:t>
            </a: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 pro 1 + </a:t>
            </a:r>
            <a:r>
              <a:rPr lang="fr-FR" sz="900" b="1" dirty="0" err="1">
                <a:solidFill>
                  <a:srgbClr val="FF0000"/>
                </a:solidFill>
                <a:latin typeface="Arial" charset="0"/>
              </a:rPr>
              <a:t>Flexity</a:t>
            </a: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 0.4  à 1noeud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395536" y="112474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>
            <a:spLocks noChangeAspect="1"/>
          </p:cNvSpPr>
          <p:nvPr/>
        </p:nvSpPr>
        <p:spPr>
          <a:xfrm>
            <a:off x="395288" y="5589588"/>
            <a:ext cx="6624637" cy="1008062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82563" indent="-182563" algn="just">
              <a:buFont typeface="Wingdings" pitchFamily="2" charset="2"/>
              <a:buChar char="Ø"/>
              <a:defRPr/>
            </a:pP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Peu ou pas de maladies dans les 3 essais avec une sécheresse très marquée à Mézières et de très bons </a:t>
            </a:r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</a:rPr>
              <a:t>rdts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 dans l’essai irrigué à </a:t>
            </a:r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</a:rPr>
              <a:t>Tart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 le Bas .</a:t>
            </a:r>
          </a:p>
          <a:p>
            <a:pPr marL="182563" indent="-182563" algn="just">
              <a:buFont typeface="Wingdings" pitchFamily="2" charset="2"/>
              <a:buChar char="Ø"/>
              <a:defRPr/>
            </a:pP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Seul le rendement moyen des témoins non traités est  significativement  différent  des rendements moyens des programmes fongicides.         </a:t>
            </a:r>
          </a:p>
          <a:p>
            <a:pPr marL="182563" indent="-182563" algn="just">
              <a:buFont typeface="Wingdings" pitchFamily="2" charset="2"/>
              <a:buChar char="Ø"/>
              <a:defRPr/>
            </a:pP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Le projet Poker et le pack Winner sont au niveau des références…</a:t>
            </a:r>
          </a:p>
          <a:p>
            <a:pPr marL="182563" indent="-182563" algn="just">
              <a:defRPr/>
            </a:pPr>
            <a:endParaRPr lang="fr-FR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defRPr/>
            </a:pPr>
            <a:endParaRPr lang="fr-FR" sz="1200" b="1" dirty="0">
              <a:solidFill>
                <a:srgbClr val="003D7E"/>
              </a:solidFill>
            </a:endParaRPr>
          </a:p>
          <a:p>
            <a:pPr algn="just">
              <a:defRPr/>
            </a:pPr>
            <a:endParaRPr lang="fr-FR" sz="1200" b="1" dirty="0">
              <a:solidFill>
                <a:srgbClr val="003D7E"/>
              </a:solidFill>
            </a:endParaRPr>
          </a:p>
          <a:p>
            <a:pPr algn="just">
              <a:defRPr/>
            </a:pPr>
            <a:endParaRPr lang="fr-FR" sz="1200" b="1" dirty="0">
              <a:solidFill>
                <a:srgbClr val="003D7E"/>
              </a:solidFill>
              <a:latin typeface="Arial Rounded MT Bold" pitchFamily="34" charset="0"/>
            </a:endParaRPr>
          </a:p>
        </p:txBody>
      </p:sp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 flipH="1">
            <a:off x="2987824" y="4005064"/>
            <a:ext cx="1440160" cy="144016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H="1">
            <a:off x="3131840" y="4005064"/>
            <a:ext cx="576064" cy="57606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9"/>
          <p:cNvSpPr txBox="1">
            <a:spLocks noChangeAspect="1" noChangeArrowheads="1"/>
          </p:cNvSpPr>
          <p:nvPr/>
        </p:nvSpPr>
        <p:spPr bwMode="auto">
          <a:xfrm>
            <a:off x="0" y="614363"/>
            <a:ext cx="9144000" cy="727075"/>
          </a:xfrm>
          <a:prstGeom prst="roundRect">
            <a:avLst>
              <a:gd name="adj" fmla="val 33042"/>
            </a:avLst>
          </a:prstGeom>
          <a:noFill/>
          <a:ln w="381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% d’efficacité sur </a:t>
            </a:r>
            <a:r>
              <a:rPr lang="fr-FR" sz="20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Septoriose</a:t>
            </a:r>
            <a:r>
              <a:rPr lang="fr-FR" sz="20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 sur F1 à T2+34 j</a:t>
            </a:r>
            <a:r>
              <a:rPr lang="fr-FR" sz="1600" b="1" dirty="0">
                <a:solidFill>
                  <a:srgbClr val="003D7E"/>
                </a:solidFill>
                <a:latin typeface="+mn-lt"/>
                <a:ea typeface="+mn-ea"/>
              </a:rPr>
              <a:t> 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3D7E"/>
                </a:solidFill>
                <a:latin typeface="+mn-lt"/>
                <a:ea typeface="+mn-ea"/>
              </a:rPr>
              <a:t>Essai comparatif de T2 à </a:t>
            </a:r>
            <a:r>
              <a:rPr lang="fr-FR" sz="1400" b="1" dirty="0" err="1">
                <a:solidFill>
                  <a:srgbClr val="003D7E"/>
                </a:solidFill>
                <a:latin typeface="+mn-lt"/>
                <a:ea typeface="+mn-ea"/>
              </a:rPr>
              <a:t>Tart</a:t>
            </a:r>
            <a:r>
              <a:rPr lang="fr-FR" sz="1400" b="1" dirty="0">
                <a:solidFill>
                  <a:srgbClr val="003D7E"/>
                </a:solidFill>
                <a:latin typeface="+mn-lt"/>
                <a:ea typeface="+mn-ea"/>
              </a:rPr>
              <a:t> le Bas (21)  variété </a:t>
            </a:r>
            <a:r>
              <a:rPr lang="fr-FR" sz="1400" b="1" dirty="0" err="1">
                <a:solidFill>
                  <a:srgbClr val="003D7E"/>
                </a:solidFill>
                <a:latin typeface="+mn-lt"/>
                <a:ea typeface="+mn-ea"/>
              </a:rPr>
              <a:t>Royssac</a:t>
            </a:r>
            <a:r>
              <a:rPr lang="fr-FR" sz="1400" b="1" dirty="0">
                <a:solidFill>
                  <a:srgbClr val="003D7E"/>
                </a:solidFill>
                <a:latin typeface="+mn-lt"/>
                <a:ea typeface="+mn-ea"/>
              </a:rPr>
              <a:t> </a:t>
            </a: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auto">
          <a:xfrm>
            <a:off x="6143625" y="71438"/>
            <a:ext cx="2643188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kern="0" dirty="0">
                <a:solidFill>
                  <a:schemeClr val="bg1"/>
                </a:solidFill>
                <a:latin typeface="+mn-lt"/>
                <a:ea typeface="+mn-ea"/>
              </a:rPr>
              <a:t>Essais  2011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947848" y="1758008"/>
            <a:ext cx="2432076" cy="230832"/>
          </a:xfrm>
          <a:prstGeom prst="rect">
            <a:avLst/>
          </a:prstGeom>
          <a:solidFill>
            <a:srgbClr val="D5E04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T1:  </a:t>
            </a:r>
            <a:r>
              <a:rPr lang="fr-FR" sz="900" b="1" dirty="0" err="1">
                <a:solidFill>
                  <a:srgbClr val="FF0000"/>
                </a:solidFill>
                <a:latin typeface="Arial" charset="0"/>
              </a:rPr>
              <a:t>Sunorg</a:t>
            </a: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 pro 1 + </a:t>
            </a:r>
            <a:r>
              <a:rPr lang="fr-FR" sz="900" b="1" dirty="0" err="1">
                <a:solidFill>
                  <a:srgbClr val="FF0000"/>
                </a:solidFill>
                <a:latin typeface="Arial" charset="0"/>
              </a:rPr>
              <a:t>Flexity</a:t>
            </a:r>
            <a:r>
              <a:rPr lang="fr-FR" sz="900" b="1" dirty="0">
                <a:solidFill>
                  <a:srgbClr val="FF0000"/>
                </a:solidFill>
                <a:latin typeface="Arial" charset="0"/>
              </a:rPr>
              <a:t> 0.4  à 1 </a:t>
            </a:r>
            <a:r>
              <a:rPr lang="fr-FR" sz="900" b="1" dirty="0" err="1">
                <a:solidFill>
                  <a:srgbClr val="FF0000"/>
                </a:solidFill>
                <a:latin typeface="Arial" charset="0"/>
              </a:rPr>
              <a:t>noeud</a:t>
            </a:r>
            <a:endParaRPr lang="fr-FR" sz="9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49575" y="1125538"/>
            <a:ext cx="3189288" cy="430212"/>
          </a:xfrm>
          <a:prstGeom prst="rect">
            <a:avLst/>
          </a:prstGeom>
          <a:solidFill>
            <a:schemeClr val="bg1"/>
          </a:solidFill>
          <a:ln w="19050">
            <a:solidFill>
              <a:srgbClr val="D5E04D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Contamination en </a:t>
            </a:r>
            <a:r>
              <a:rPr lang="fr-FR" sz="11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Fusarium</a:t>
            </a:r>
            <a:r>
              <a:rPr lang="fr-FR" sz="1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nivale  </a:t>
            </a:r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le 10/5/11</a:t>
            </a:r>
          </a:p>
          <a:p>
            <a:pPr>
              <a:defRPr/>
            </a:pPr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Irrigations : 60 mm en 3 fois dont 30 le 10/5.</a:t>
            </a: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6264" y="5884732"/>
            <a:ext cx="9072240" cy="784628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L’irrigation de cet essai a permis d’avoir une très forte infestation en septoriose sur la F1 ( intensité dans le témoin: 85 % )     et en fusariose sur épi suite à la contamination avec </a:t>
            </a:r>
            <a:r>
              <a:rPr lang="fr-FR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Fusarium</a:t>
            </a:r>
            <a:r>
              <a:rPr lang="fr-FR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nivale.   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Les</a:t>
            </a:r>
            <a:r>
              <a:rPr lang="fr-FR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produits d’Arysta contenant du </a:t>
            </a:r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</a:rPr>
              <a:t>Chlorothalonil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 (projet Poker à 2 l et le pack Winner) ont apporté des efficacités équivalentes aux références du marché. </a:t>
            </a:r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</a:rPr>
              <a:t>Banko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 500 associé à une dose modulée de </a:t>
            </a:r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</a:rPr>
              <a:t>Prosaro</a:t>
            </a: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 a donné également une bonne efficacité, vu la forte pression de septoriose.</a:t>
            </a:r>
            <a:endParaRPr lang="fr-FR" sz="1200" b="1" i="1" dirty="0">
              <a:solidFill>
                <a:srgbClr val="C00000"/>
              </a:solidFill>
            </a:endParaRPr>
          </a:p>
          <a:p>
            <a:pPr algn="just">
              <a:defRPr/>
            </a:pPr>
            <a:endParaRPr lang="fr-FR" sz="1400" b="1" dirty="0">
              <a:solidFill>
                <a:srgbClr val="003D7E"/>
              </a:solidFill>
            </a:endParaRPr>
          </a:p>
          <a:p>
            <a:pPr algn="just">
              <a:defRPr/>
            </a:pPr>
            <a:endParaRPr lang="fr-FR" sz="1200" b="1" dirty="0">
              <a:solidFill>
                <a:srgbClr val="003D7E"/>
              </a:solidFill>
            </a:endParaRPr>
          </a:p>
          <a:p>
            <a:pPr algn="just">
              <a:defRPr/>
            </a:pPr>
            <a:endParaRPr lang="fr-FR" sz="1600" b="1" dirty="0">
              <a:solidFill>
                <a:srgbClr val="003D7E"/>
              </a:solidFill>
              <a:latin typeface="Arial Rounded MT Bold" pitchFamily="34" charset="0"/>
            </a:endParaRPr>
          </a:p>
        </p:txBody>
      </p:sp>
      <p:sp>
        <p:nvSpPr>
          <p:cNvPr id="12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 flipH="1">
            <a:off x="2771800" y="4941168"/>
            <a:ext cx="1512168" cy="86409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H="1">
            <a:off x="2627784" y="4941168"/>
            <a:ext cx="720080" cy="432048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1" descr="F:\SERVICES\MARKETING\COM\PRODUITS\FRANCE\PRODUITS\BANKO\Photos et images\Packs\Machine à sous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4806" y="3229814"/>
            <a:ext cx="2504377" cy="3563637"/>
          </a:xfrm>
          <a:prstGeom prst="rect">
            <a:avLst/>
          </a:prstGeom>
          <a:noFill/>
        </p:spPr>
      </p:pic>
      <p:sp>
        <p:nvSpPr>
          <p:cNvPr id="32770" name="Forme libre 43"/>
          <p:cNvSpPr>
            <a:spLocks noChangeAspect="1"/>
          </p:cNvSpPr>
          <p:nvPr/>
        </p:nvSpPr>
        <p:spPr bwMode="auto">
          <a:xfrm>
            <a:off x="8204200" y="4508500"/>
            <a:ext cx="615950" cy="936625"/>
          </a:xfrm>
          <a:custGeom>
            <a:avLst/>
            <a:gdLst>
              <a:gd name="T0" fmla="*/ 1390873 w 492429"/>
              <a:gd name="T1" fmla="*/ 79904 h 912734"/>
              <a:gd name="T2" fmla="*/ 1390873 w 492429"/>
              <a:gd name="T3" fmla="*/ 79904 h 912734"/>
              <a:gd name="T4" fmla="*/ 1180134 w 492429"/>
              <a:gd name="T5" fmla="*/ 97058 h 912734"/>
              <a:gd name="T6" fmla="*/ 1137989 w 492429"/>
              <a:gd name="T7" fmla="*/ 199988 h 912734"/>
              <a:gd name="T8" fmla="*/ 1074762 w 492429"/>
              <a:gd name="T9" fmla="*/ 388702 h 912734"/>
              <a:gd name="T10" fmla="*/ 1053690 w 492429"/>
              <a:gd name="T11" fmla="*/ 440169 h 912734"/>
              <a:gd name="T12" fmla="*/ 1011542 w 492429"/>
              <a:gd name="T13" fmla="*/ 577413 h 912734"/>
              <a:gd name="T14" fmla="*/ 906170 w 492429"/>
              <a:gd name="T15" fmla="*/ 680343 h 912734"/>
              <a:gd name="T16" fmla="*/ 864029 w 492429"/>
              <a:gd name="T17" fmla="*/ 731813 h 912734"/>
              <a:gd name="T18" fmla="*/ 800802 w 492429"/>
              <a:gd name="T19" fmla="*/ 766121 h 912734"/>
              <a:gd name="T20" fmla="*/ 547923 w 492429"/>
              <a:gd name="T21" fmla="*/ 817588 h 912734"/>
              <a:gd name="T22" fmla="*/ 421477 w 492429"/>
              <a:gd name="T23" fmla="*/ 886213 h 912734"/>
              <a:gd name="T24" fmla="*/ 358254 w 492429"/>
              <a:gd name="T25" fmla="*/ 937681 h 912734"/>
              <a:gd name="T26" fmla="*/ 295033 w 492429"/>
              <a:gd name="T27" fmla="*/ 971990 h 912734"/>
              <a:gd name="T28" fmla="*/ 252895 w 492429"/>
              <a:gd name="T29" fmla="*/ 1023459 h 912734"/>
              <a:gd name="T30" fmla="*/ 189666 w 492429"/>
              <a:gd name="T31" fmla="*/ 1074922 h 912734"/>
              <a:gd name="T32" fmla="*/ 147522 w 492429"/>
              <a:gd name="T33" fmla="*/ 1143547 h 912734"/>
              <a:gd name="T34" fmla="*/ 105370 w 492429"/>
              <a:gd name="T35" fmla="*/ 1195012 h 912734"/>
              <a:gd name="T36" fmla="*/ 84300 w 492429"/>
              <a:gd name="T37" fmla="*/ 1246486 h 912734"/>
              <a:gd name="T38" fmla="*/ 0 w 492429"/>
              <a:gd name="T39" fmla="*/ 1349416 h 912734"/>
              <a:gd name="T40" fmla="*/ 21072 w 492429"/>
              <a:gd name="T41" fmla="*/ 2190035 h 912734"/>
              <a:gd name="T42" fmla="*/ 42147 w 492429"/>
              <a:gd name="T43" fmla="*/ 2241502 h 912734"/>
              <a:gd name="T44" fmla="*/ 63222 w 492429"/>
              <a:gd name="T45" fmla="*/ 2327282 h 912734"/>
              <a:gd name="T46" fmla="*/ 84300 w 492429"/>
              <a:gd name="T47" fmla="*/ 2378745 h 912734"/>
              <a:gd name="T48" fmla="*/ 126439 w 492429"/>
              <a:gd name="T49" fmla="*/ 2515991 h 912734"/>
              <a:gd name="T50" fmla="*/ 147522 w 492429"/>
              <a:gd name="T51" fmla="*/ 2567460 h 912734"/>
              <a:gd name="T52" fmla="*/ 358254 w 492429"/>
              <a:gd name="T53" fmla="*/ 2790480 h 912734"/>
              <a:gd name="T54" fmla="*/ 400404 w 492429"/>
              <a:gd name="T55" fmla="*/ 2859103 h 912734"/>
              <a:gd name="T56" fmla="*/ 505767 w 492429"/>
              <a:gd name="T57" fmla="*/ 2979193 h 912734"/>
              <a:gd name="T58" fmla="*/ 590066 w 492429"/>
              <a:gd name="T59" fmla="*/ 3047817 h 912734"/>
              <a:gd name="T60" fmla="*/ 674363 w 492429"/>
              <a:gd name="T61" fmla="*/ 3167901 h 912734"/>
              <a:gd name="T62" fmla="*/ 800802 w 492429"/>
              <a:gd name="T63" fmla="*/ 3219366 h 912734"/>
              <a:gd name="T64" fmla="*/ 1559465 w 492429"/>
              <a:gd name="T65" fmla="*/ 3185059 h 912734"/>
              <a:gd name="T66" fmla="*/ 1643758 w 492429"/>
              <a:gd name="T67" fmla="*/ 3150746 h 912734"/>
              <a:gd name="T68" fmla="*/ 1749126 w 492429"/>
              <a:gd name="T69" fmla="*/ 3099279 h 912734"/>
              <a:gd name="T70" fmla="*/ 1875573 w 492429"/>
              <a:gd name="T71" fmla="*/ 3013504 h 912734"/>
              <a:gd name="T72" fmla="*/ 1980937 w 492429"/>
              <a:gd name="T73" fmla="*/ 2876260 h 912734"/>
              <a:gd name="T74" fmla="*/ 2065234 w 492429"/>
              <a:gd name="T75" fmla="*/ 2721863 h 912734"/>
              <a:gd name="T76" fmla="*/ 2128456 w 492429"/>
              <a:gd name="T77" fmla="*/ 2636083 h 912734"/>
              <a:gd name="T78" fmla="*/ 2086310 w 492429"/>
              <a:gd name="T79" fmla="*/ 1606750 h 912734"/>
              <a:gd name="T80" fmla="*/ 2065234 w 492429"/>
              <a:gd name="T81" fmla="*/ 1555282 h 912734"/>
              <a:gd name="T82" fmla="*/ 2023090 w 492429"/>
              <a:gd name="T83" fmla="*/ 1177857 h 912734"/>
              <a:gd name="T84" fmla="*/ 2002012 w 492429"/>
              <a:gd name="T85" fmla="*/ 1092079 h 912734"/>
              <a:gd name="T86" fmla="*/ 1980937 w 492429"/>
              <a:gd name="T87" fmla="*/ 954837 h 912734"/>
              <a:gd name="T88" fmla="*/ 1959860 w 492429"/>
              <a:gd name="T89" fmla="*/ 903370 h 912734"/>
              <a:gd name="T90" fmla="*/ 1938791 w 492429"/>
              <a:gd name="T91" fmla="*/ 817588 h 912734"/>
              <a:gd name="T92" fmla="*/ 1917720 w 492429"/>
              <a:gd name="T93" fmla="*/ 766121 h 912734"/>
              <a:gd name="T94" fmla="*/ 1896640 w 492429"/>
              <a:gd name="T95" fmla="*/ 680343 h 912734"/>
              <a:gd name="T96" fmla="*/ 1854491 w 492429"/>
              <a:gd name="T97" fmla="*/ 543101 h 912734"/>
              <a:gd name="T98" fmla="*/ 1791276 w 492429"/>
              <a:gd name="T99" fmla="*/ 371546 h 912734"/>
              <a:gd name="T100" fmla="*/ 1770198 w 492429"/>
              <a:gd name="T101" fmla="*/ 320080 h 912734"/>
              <a:gd name="T102" fmla="*/ 1706979 w 492429"/>
              <a:gd name="T103" fmla="*/ 268611 h 912734"/>
              <a:gd name="T104" fmla="*/ 1559465 w 492429"/>
              <a:gd name="T105" fmla="*/ 148527 h 912734"/>
              <a:gd name="T106" fmla="*/ 1496244 w 492429"/>
              <a:gd name="T107" fmla="*/ 97058 h 912734"/>
              <a:gd name="T108" fmla="*/ 1390873 w 492429"/>
              <a:gd name="T109" fmla="*/ 79904 h 91273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92429"/>
              <a:gd name="T166" fmla="*/ 0 h 912734"/>
              <a:gd name="T167" fmla="*/ 492429 w 492429"/>
              <a:gd name="T168" fmla="*/ 912734 h 91273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92429" h="912734">
                <a:moveTo>
                  <a:pt x="321013" y="22653"/>
                </a:moveTo>
                <a:lnTo>
                  <a:pt x="321013" y="22653"/>
                </a:lnTo>
                <a:lnTo>
                  <a:pt x="272375" y="27517"/>
                </a:lnTo>
                <a:cubicBezTo>
                  <a:pt x="263518" y="32684"/>
                  <a:pt x="265890" y="46972"/>
                  <a:pt x="262647" y="56700"/>
                </a:cubicBezTo>
                <a:cubicBezTo>
                  <a:pt x="253556" y="83973"/>
                  <a:pt x="259025" y="66324"/>
                  <a:pt x="248056" y="110202"/>
                </a:cubicBezTo>
                <a:cubicBezTo>
                  <a:pt x="246813" y="115176"/>
                  <a:pt x="244541" y="119848"/>
                  <a:pt x="243192" y="124794"/>
                </a:cubicBezTo>
                <a:cubicBezTo>
                  <a:pt x="239674" y="137692"/>
                  <a:pt x="240880" y="152580"/>
                  <a:pt x="233464" y="163704"/>
                </a:cubicBezTo>
                <a:cubicBezTo>
                  <a:pt x="209311" y="199934"/>
                  <a:pt x="240354" y="155437"/>
                  <a:pt x="209145" y="192887"/>
                </a:cubicBezTo>
                <a:cubicBezTo>
                  <a:pt x="205403" y="197378"/>
                  <a:pt x="203551" y="203345"/>
                  <a:pt x="199417" y="207479"/>
                </a:cubicBezTo>
                <a:cubicBezTo>
                  <a:pt x="195284" y="211612"/>
                  <a:pt x="190168" y="214832"/>
                  <a:pt x="184826" y="217206"/>
                </a:cubicBezTo>
                <a:cubicBezTo>
                  <a:pt x="161701" y="227484"/>
                  <a:pt x="150933" y="227719"/>
                  <a:pt x="126460" y="231798"/>
                </a:cubicBezTo>
                <a:lnTo>
                  <a:pt x="97277" y="251253"/>
                </a:lnTo>
                <a:cubicBezTo>
                  <a:pt x="91554" y="255069"/>
                  <a:pt x="87969" y="261441"/>
                  <a:pt x="82685" y="265845"/>
                </a:cubicBezTo>
                <a:cubicBezTo>
                  <a:pt x="78194" y="269587"/>
                  <a:pt x="72958" y="272330"/>
                  <a:pt x="68094" y="275572"/>
                </a:cubicBezTo>
                <a:cubicBezTo>
                  <a:pt x="64851" y="280436"/>
                  <a:pt x="62108" y="285673"/>
                  <a:pt x="58366" y="290164"/>
                </a:cubicBezTo>
                <a:cubicBezTo>
                  <a:pt x="53963" y="295448"/>
                  <a:pt x="47773" y="299158"/>
                  <a:pt x="43775" y="304755"/>
                </a:cubicBezTo>
                <a:cubicBezTo>
                  <a:pt x="39561" y="310655"/>
                  <a:pt x="37644" y="317916"/>
                  <a:pt x="34047" y="324211"/>
                </a:cubicBezTo>
                <a:cubicBezTo>
                  <a:pt x="31147" y="329286"/>
                  <a:pt x="27562" y="333938"/>
                  <a:pt x="24319" y="338802"/>
                </a:cubicBezTo>
                <a:cubicBezTo>
                  <a:pt x="22698" y="343666"/>
                  <a:pt x="21946" y="348912"/>
                  <a:pt x="19456" y="353394"/>
                </a:cubicBezTo>
                <a:cubicBezTo>
                  <a:pt x="13778" y="363614"/>
                  <a:pt x="0" y="382577"/>
                  <a:pt x="0" y="382577"/>
                </a:cubicBezTo>
                <a:cubicBezTo>
                  <a:pt x="1621" y="462019"/>
                  <a:pt x="1810" y="541504"/>
                  <a:pt x="4864" y="620904"/>
                </a:cubicBezTo>
                <a:cubicBezTo>
                  <a:pt x="5061" y="626027"/>
                  <a:pt x="8484" y="630522"/>
                  <a:pt x="9728" y="635496"/>
                </a:cubicBezTo>
                <a:cubicBezTo>
                  <a:pt x="11733" y="643516"/>
                  <a:pt x="12587" y="651795"/>
                  <a:pt x="14592" y="659815"/>
                </a:cubicBezTo>
                <a:cubicBezTo>
                  <a:pt x="15835" y="664789"/>
                  <a:pt x="18107" y="669460"/>
                  <a:pt x="19456" y="674406"/>
                </a:cubicBezTo>
                <a:cubicBezTo>
                  <a:pt x="22974" y="687304"/>
                  <a:pt x="24955" y="700634"/>
                  <a:pt x="29183" y="713317"/>
                </a:cubicBezTo>
                <a:cubicBezTo>
                  <a:pt x="30804" y="718181"/>
                  <a:pt x="31129" y="723694"/>
                  <a:pt x="34047" y="727909"/>
                </a:cubicBezTo>
                <a:cubicBezTo>
                  <a:pt x="41967" y="739349"/>
                  <a:pt x="71194" y="771029"/>
                  <a:pt x="82685" y="791138"/>
                </a:cubicBezTo>
                <a:cubicBezTo>
                  <a:pt x="86282" y="797434"/>
                  <a:pt x="88816" y="804299"/>
                  <a:pt x="92413" y="810594"/>
                </a:cubicBezTo>
                <a:cubicBezTo>
                  <a:pt x="96682" y="818065"/>
                  <a:pt x="112440" y="839735"/>
                  <a:pt x="116732" y="844641"/>
                </a:cubicBezTo>
                <a:cubicBezTo>
                  <a:pt x="122771" y="851543"/>
                  <a:pt x="130684" y="856759"/>
                  <a:pt x="136187" y="864096"/>
                </a:cubicBezTo>
                <a:cubicBezTo>
                  <a:pt x="147630" y="879354"/>
                  <a:pt x="142618" y="885118"/>
                  <a:pt x="155643" y="898143"/>
                </a:cubicBezTo>
                <a:cubicBezTo>
                  <a:pt x="165071" y="907571"/>
                  <a:pt x="172959" y="908778"/>
                  <a:pt x="184826" y="912734"/>
                </a:cubicBezTo>
                <a:cubicBezTo>
                  <a:pt x="243192" y="909491"/>
                  <a:pt x="301758" y="908823"/>
                  <a:pt x="359924" y="903006"/>
                </a:cubicBezTo>
                <a:cubicBezTo>
                  <a:pt x="367138" y="902285"/>
                  <a:pt x="373041" y="896800"/>
                  <a:pt x="379379" y="893279"/>
                </a:cubicBezTo>
                <a:cubicBezTo>
                  <a:pt x="387643" y="888688"/>
                  <a:pt x="396135" y="884359"/>
                  <a:pt x="403698" y="878687"/>
                </a:cubicBezTo>
                <a:cubicBezTo>
                  <a:pt x="478621" y="822495"/>
                  <a:pt x="364809" y="899753"/>
                  <a:pt x="432881" y="854368"/>
                </a:cubicBezTo>
                <a:cubicBezTo>
                  <a:pt x="457533" y="805067"/>
                  <a:pt x="425627" y="865975"/>
                  <a:pt x="457200" y="815458"/>
                </a:cubicBezTo>
                <a:cubicBezTo>
                  <a:pt x="470092" y="794830"/>
                  <a:pt x="465126" y="794743"/>
                  <a:pt x="476656" y="771683"/>
                </a:cubicBezTo>
                <a:cubicBezTo>
                  <a:pt x="480884" y="763228"/>
                  <a:pt x="486383" y="755470"/>
                  <a:pt x="491247" y="747364"/>
                </a:cubicBezTo>
                <a:cubicBezTo>
                  <a:pt x="491112" y="740772"/>
                  <a:pt x="492429" y="531908"/>
                  <a:pt x="481519" y="455534"/>
                </a:cubicBezTo>
                <a:cubicBezTo>
                  <a:pt x="480794" y="450459"/>
                  <a:pt x="478277" y="445807"/>
                  <a:pt x="476656" y="440943"/>
                </a:cubicBezTo>
                <a:cubicBezTo>
                  <a:pt x="473413" y="405275"/>
                  <a:pt x="473952" y="369058"/>
                  <a:pt x="466928" y="333938"/>
                </a:cubicBezTo>
                <a:cubicBezTo>
                  <a:pt x="465307" y="325832"/>
                  <a:pt x="463321" y="317790"/>
                  <a:pt x="462064" y="309619"/>
                </a:cubicBezTo>
                <a:cubicBezTo>
                  <a:pt x="460076" y="296700"/>
                  <a:pt x="459538" y="283569"/>
                  <a:pt x="457200" y="270709"/>
                </a:cubicBezTo>
                <a:cubicBezTo>
                  <a:pt x="456283" y="265665"/>
                  <a:pt x="453579" y="261091"/>
                  <a:pt x="452336" y="256117"/>
                </a:cubicBezTo>
                <a:cubicBezTo>
                  <a:pt x="450331" y="248097"/>
                  <a:pt x="449478" y="239818"/>
                  <a:pt x="447473" y="231798"/>
                </a:cubicBezTo>
                <a:cubicBezTo>
                  <a:pt x="446230" y="226824"/>
                  <a:pt x="443853" y="222180"/>
                  <a:pt x="442609" y="217206"/>
                </a:cubicBezTo>
                <a:cubicBezTo>
                  <a:pt x="440604" y="209186"/>
                  <a:pt x="439604" y="200942"/>
                  <a:pt x="437745" y="192887"/>
                </a:cubicBezTo>
                <a:cubicBezTo>
                  <a:pt x="434739" y="179860"/>
                  <a:pt x="431260" y="166947"/>
                  <a:pt x="428017" y="153977"/>
                </a:cubicBezTo>
                <a:cubicBezTo>
                  <a:pt x="420666" y="124575"/>
                  <a:pt x="425267" y="140861"/>
                  <a:pt x="413426" y="105338"/>
                </a:cubicBezTo>
                <a:cubicBezTo>
                  <a:pt x="411805" y="100474"/>
                  <a:pt x="412187" y="94372"/>
                  <a:pt x="408562" y="90747"/>
                </a:cubicBezTo>
                <a:cubicBezTo>
                  <a:pt x="403698" y="85883"/>
                  <a:pt x="398193" y="81585"/>
                  <a:pt x="393970" y="76155"/>
                </a:cubicBezTo>
                <a:cubicBezTo>
                  <a:pt x="366654" y="41034"/>
                  <a:pt x="387806" y="51402"/>
                  <a:pt x="359924" y="42109"/>
                </a:cubicBezTo>
                <a:cubicBezTo>
                  <a:pt x="355060" y="37245"/>
                  <a:pt x="350616" y="31921"/>
                  <a:pt x="345332" y="27517"/>
                </a:cubicBezTo>
                <a:cubicBezTo>
                  <a:pt x="312313" y="0"/>
                  <a:pt x="341354" y="28400"/>
                  <a:pt x="321013" y="2265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" name="Titre 2"/>
          <p:cNvSpPr txBox="1">
            <a:spLocks/>
          </p:cNvSpPr>
          <p:nvPr/>
        </p:nvSpPr>
        <p:spPr>
          <a:xfrm>
            <a:off x="0" y="548680"/>
            <a:ext cx="9144000" cy="57606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Ce qu’il faut </a:t>
            </a: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retenir</a:t>
            </a:r>
            <a:endParaRPr lang="fr-FR" sz="2000" b="1" dirty="0">
              <a:solidFill>
                <a:srgbClr val="003D7E"/>
              </a:solidFill>
              <a:latin typeface="+mn-lt"/>
              <a:ea typeface="+mn-ea"/>
              <a:sym typeface="Wingdings" pitchFamily="2" charset="2"/>
            </a:endParaRPr>
          </a:p>
          <a:p>
            <a:pPr algn="ctr" eaLnBrk="0" hangingPunct="0">
              <a:defRPr/>
            </a:pPr>
            <a:endParaRPr lang="fr-FR" sz="2000" b="1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sym typeface="Wingdings" pitchFamily="2" charset="2"/>
            </a:endParaRPr>
          </a:p>
        </p:txBody>
      </p:sp>
      <p:sp>
        <p:nvSpPr>
          <p:cNvPr id="32775" name="Espace réservé du contenu 36"/>
          <p:cNvSpPr>
            <a:spLocks noGrp="1"/>
          </p:cNvSpPr>
          <p:nvPr>
            <p:ph sz="half" idx="4294967295"/>
          </p:nvPr>
        </p:nvSpPr>
        <p:spPr bwMode="auto">
          <a:xfrm>
            <a:off x="251520" y="1340768"/>
            <a:ext cx="8496944" cy="41044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ARYSTA est intervenant majeur sur le </a:t>
            </a:r>
            <a:r>
              <a:rPr lang="fr-FR" sz="1800" b="1" dirty="0" err="1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Chlorothalonil</a:t>
            </a:r>
            <a:endParaRPr lang="fr-FR" sz="18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fr-FR" sz="18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offre cohérente 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</a:rPr>
              <a:t>BANKO</a:t>
            </a:r>
            <a:r>
              <a:rPr lang="fr-FR" sz="1400" b="1" baseline="30000" dirty="0" smtClean="0">
                <a:solidFill>
                  <a:srgbClr val="003D7E"/>
                </a:solidFill>
                <a:latin typeface="Arial"/>
                <a:cs typeface="Arial"/>
              </a:rPr>
              <a:t>®</a:t>
            </a:r>
            <a:r>
              <a:rPr lang="fr-FR" sz="1400" b="1" dirty="0" smtClean="0">
                <a:solidFill>
                  <a:srgbClr val="003D7E"/>
                </a:solidFill>
              </a:rPr>
              <a:t> 500  : la Référence  </a:t>
            </a:r>
            <a:r>
              <a:rPr lang="fr-FR" sz="1400" b="1" dirty="0" err="1" smtClean="0">
                <a:solidFill>
                  <a:srgbClr val="003D7E"/>
                </a:solidFill>
              </a:rPr>
              <a:t>Multisite</a:t>
            </a:r>
            <a:r>
              <a:rPr lang="fr-FR" sz="1400" b="1" dirty="0" smtClean="0">
                <a:solidFill>
                  <a:srgbClr val="003D7E"/>
                </a:solidFill>
              </a:rPr>
              <a:t>  pour gérer les résistances de vos programmes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</a:rPr>
              <a:t>PIXEL</a:t>
            </a:r>
            <a:r>
              <a:rPr lang="fr-FR" sz="1400" b="1" baseline="30000" dirty="0" smtClean="0">
                <a:solidFill>
                  <a:srgbClr val="003D7E"/>
                </a:solidFill>
                <a:latin typeface="Arial"/>
                <a:cs typeface="Arial"/>
              </a:rPr>
              <a:t>®</a:t>
            </a:r>
            <a:r>
              <a:rPr lang="fr-FR" sz="1400" b="1" dirty="0" smtClean="0">
                <a:solidFill>
                  <a:srgbClr val="003D7E"/>
                </a:solidFill>
              </a:rPr>
              <a:t> : la </a:t>
            </a:r>
            <a:r>
              <a:rPr lang="fr-FR" sz="1400" b="1" dirty="0" err="1" smtClean="0">
                <a:solidFill>
                  <a:srgbClr val="003D7E"/>
                </a:solidFill>
              </a:rPr>
              <a:t>triazole</a:t>
            </a:r>
            <a:r>
              <a:rPr lang="fr-FR" sz="1400" b="1" dirty="0" smtClean="0">
                <a:solidFill>
                  <a:srgbClr val="003D7E"/>
                </a:solidFill>
              </a:rPr>
              <a:t> polyvalente  et la gestion des résistances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</a:rPr>
              <a:t>Les  PACKS : des solutions de la feuille à l’épi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</a:rPr>
              <a:t>Une mise en marché CIBLEE 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3D7E"/>
                </a:solidFill>
              </a:rPr>
              <a:t>Un partenariat GAGNANT – GAGNANT </a:t>
            </a:r>
          </a:p>
          <a:p>
            <a:pPr lvl="1">
              <a:buFont typeface="Wingdings" pitchFamily="2" charset="2"/>
              <a:buChar char="Ø"/>
            </a:pPr>
            <a:endParaRPr lang="fr-FR" sz="1400" b="1" dirty="0" smtClean="0">
              <a:solidFill>
                <a:srgbClr val="003D7E"/>
              </a:solidFill>
            </a:endParaRPr>
          </a:p>
          <a:p>
            <a:pPr>
              <a:buFontTx/>
              <a:buNone/>
            </a:pPr>
            <a:endParaRPr lang="fr-FR" sz="2400" b="1" dirty="0" smtClean="0">
              <a:solidFill>
                <a:srgbClr val="003D7E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Offres fongicides</a:t>
            </a:r>
            <a:endParaRPr lang="fr-FR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76943"/>
            <a:ext cx="5148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UNE OFFRE COMPLÈTE  </a:t>
            </a:r>
          </a:p>
          <a:p>
            <a:pPr algn="ctr">
              <a:defRPr/>
            </a:pPr>
            <a:r>
              <a:rPr lang="fr-FR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POUR LA PROTECTION </a:t>
            </a:r>
          </a:p>
          <a:p>
            <a:pPr algn="ctr">
              <a:defRPr/>
            </a:pPr>
            <a:r>
              <a:rPr lang="fr-FR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 LA FEUILLE À L’ÉPI </a:t>
            </a:r>
            <a:endParaRPr lang="fr-FR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1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18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611981"/>
            <a:ext cx="9144000" cy="12239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5" name="Image 4" descr="visuel Foly'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243408"/>
            <a:ext cx="10225040" cy="799288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-180528" y="6034484"/>
            <a:ext cx="9540552" cy="85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6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LE PLUS GRAND ANGLE D’ATTAQUE DES GRAMINÉES</a:t>
            </a:r>
            <a:endParaRPr lang="fr-FR" sz="2600" i="1" dirty="0">
              <a:solidFill>
                <a:srgbClr val="99CC00"/>
              </a:solidFill>
              <a:cs typeface="Arial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876256" y="2348880"/>
            <a:ext cx="1835696" cy="1835696"/>
            <a:chOff x="3024341" y="432052"/>
            <a:chExt cx="1305260" cy="1305260"/>
          </a:xfrm>
        </p:grpSpPr>
        <p:sp>
          <p:nvSpPr>
            <p:cNvPr id="8" name="Ellipse 7"/>
            <p:cNvSpPr/>
            <p:nvPr/>
          </p:nvSpPr>
          <p:spPr>
            <a:xfrm>
              <a:off x="3024341" y="432052"/>
              <a:ext cx="1305260" cy="1305260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lipse 4"/>
            <p:cNvSpPr/>
            <p:nvPr/>
          </p:nvSpPr>
          <p:spPr>
            <a:xfrm>
              <a:off x="3215492" y="623203"/>
              <a:ext cx="922958" cy="922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800" kern="12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9"/>
          <p:cNvGrpSpPr/>
          <p:nvPr/>
        </p:nvGrpSpPr>
        <p:grpSpPr>
          <a:xfrm>
            <a:off x="1151557" y="620688"/>
            <a:ext cx="5832648" cy="5895221"/>
            <a:chOff x="2286000" y="1428750"/>
            <a:chExt cx="4143375" cy="4187825"/>
          </a:xfrm>
        </p:grpSpPr>
        <p:sp>
          <p:nvSpPr>
            <p:cNvPr id="2097" name="Text Box 63"/>
            <p:cNvSpPr txBox="1">
              <a:spLocks noChangeArrowheads="1"/>
            </p:cNvSpPr>
            <p:nvPr/>
          </p:nvSpPr>
          <p:spPr bwMode="auto">
            <a:xfrm>
              <a:off x="3990979" y="3786190"/>
              <a:ext cx="1223963" cy="708025"/>
            </a:xfrm>
            <a:prstGeom prst="rect">
              <a:avLst/>
            </a:prstGeom>
            <a:solidFill>
              <a:srgbClr val="003D7E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b="1" dirty="0">
                  <a:solidFill>
                    <a:srgbClr val="003D7E"/>
                  </a:solidFill>
                </a:rPr>
                <a:t>ZONE SUD</a:t>
              </a:r>
            </a:p>
          </p:txBody>
        </p:sp>
        <p:sp>
          <p:nvSpPr>
            <p:cNvPr id="2099" name="Rectangle 62"/>
            <p:cNvSpPr>
              <a:spLocks noChangeArrowheads="1"/>
            </p:cNvSpPr>
            <p:nvPr/>
          </p:nvSpPr>
          <p:spPr bwMode="auto">
            <a:xfrm>
              <a:off x="3686180" y="2143116"/>
              <a:ext cx="1600200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003D7E"/>
                </a:buClr>
              </a:pPr>
              <a:r>
                <a:rPr lang="fr-FR" sz="2000" b="1" dirty="0">
                  <a:solidFill>
                    <a:srgbClr val="003D7E"/>
                  </a:solidFill>
                </a:rPr>
                <a:t>ZONE NORD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003D7E"/>
                </a:buClr>
              </a:pPr>
              <a:endParaRPr lang="fr-FR" sz="800" b="1" dirty="0">
                <a:solidFill>
                  <a:srgbClr val="003D7E"/>
                </a:solidFill>
              </a:endParaRPr>
            </a:p>
          </p:txBody>
        </p:sp>
        <p:grpSp>
          <p:nvGrpSpPr>
            <p:cNvPr id="3" name="Groupe 74"/>
            <p:cNvGrpSpPr>
              <a:grpSpLocks/>
            </p:cNvGrpSpPr>
            <p:nvPr/>
          </p:nvGrpSpPr>
          <p:grpSpPr bwMode="auto">
            <a:xfrm>
              <a:off x="2286000" y="1428750"/>
              <a:ext cx="4143375" cy="4187825"/>
              <a:chOff x="1143121" y="506435"/>
              <a:chExt cx="6000647" cy="6065837"/>
            </a:xfrm>
          </p:grpSpPr>
          <p:grpSp>
            <p:nvGrpSpPr>
              <p:cNvPr id="4" name="Group 2"/>
              <p:cNvGrpSpPr>
                <a:grpSpLocks/>
              </p:cNvGrpSpPr>
              <p:nvPr/>
            </p:nvGrpSpPr>
            <p:grpSpPr bwMode="auto">
              <a:xfrm>
                <a:off x="2694751" y="3203597"/>
                <a:ext cx="1210517" cy="1527175"/>
                <a:chOff x="5970" y="0"/>
                <a:chExt cx="14030" cy="19998"/>
              </a:xfrm>
            </p:grpSpPr>
            <p:sp>
              <p:nvSpPr>
                <p:cNvPr id="2130" name="Freeform 3"/>
                <p:cNvSpPr>
                  <a:spLocks/>
                </p:cNvSpPr>
                <p:nvPr/>
              </p:nvSpPr>
              <p:spPr bwMode="auto">
                <a:xfrm>
                  <a:off x="5970" y="0"/>
                  <a:ext cx="14030" cy="18861"/>
                </a:xfrm>
                <a:custGeom>
                  <a:avLst/>
                  <a:gdLst>
                    <a:gd name="T0" fmla="*/ 236 w 20000"/>
                    <a:gd name="T1" fmla="*/ 4630 h 20000"/>
                    <a:gd name="T2" fmla="*/ 260 w 20000"/>
                    <a:gd name="T3" fmla="*/ 4333 h 20000"/>
                    <a:gd name="T4" fmla="*/ 274 w 20000"/>
                    <a:gd name="T5" fmla="*/ 3988 h 20000"/>
                    <a:gd name="T6" fmla="*/ 281 w 20000"/>
                    <a:gd name="T7" fmla="*/ 3565 h 20000"/>
                    <a:gd name="T8" fmla="*/ 262 w 20000"/>
                    <a:gd name="T9" fmla="*/ 3103 h 20000"/>
                    <a:gd name="T10" fmla="*/ 248 w 20000"/>
                    <a:gd name="T11" fmla="*/ 2631 h 20000"/>
                    <a:gd name="T12" fmla="*/ 248 w 20000"/>
                    <a:gd name="T13" fmla="*/ 2120 h 20000"/>
                    <a:gd name="T14" fmla="*/ 239 w 20000"/>
                    <a:gd name="T15" fmla="*/ 1742 h 20000"/>
                    <a:gd name="T16" fmla="*/ 228 w 20000"/>
                    <a:gd name="T17" fmla="*/ 1356 h 20000"/>
                    <a:gd name="T18" fmla="*/ 218 w 20000"/>
                    <a:gd name="T19" fmla="*/ 935 h 20000"/>
                    <a:gd name="T20" fmla="*/ 217 w 20000"/>
                    <a:gd name="T21" fmla="*/ 1065 h 20000"/>
                    <a:gd name="T22" fmla="*/ 189 w 20000"/>
                    <a:gd name="T23" fmla="*/ 1103 h 20000"/>
                    <a:gd name="T24" fmla="*/ 185 w 20000"/>
                    <a:gd name="T25" fmla="*/ 725 h 20000"/>
                    <a:gd name="T26" fmla="*/ 172 w 20000"/>
                    <a:gd name="T27" fmla="*/ 423 h 20000"/>
                    <a:gd name="T28" fmla="*/ 160 w 20000"/>
                    <a:gd name="T29" fmla="*/ 254 h 20000"/>
                    <a:gd name="T30" fmla="*/ 147 w 20000"/>
                    <a:gd name="T31" fmla="*/ 254 h 20000"/>
                    <a:gd name="T32" fmla="*/ 133 w 20000"/>
                    <a:gd name="T33" fmla="*/ 510 h 20000"/>
                    <a:gd name="T34" fmla="*/ 116 w 20000"/>
                    <a:gd name="T35" fmla="*/ 340 h 20000"/>
                    <a:gd name="T36" fmla="*/ 99 w 20000"/>
                    <a:gd name="T37" fmla="*/ 423 h 20000"/>
                    <a:gd name="T38" fmla="*/ 80 w 20000"/>
                    <a:gd name="T39" fmla="*/ 806 h 20000"/>
                    <a:gd name="T40" fmla="*/ 62 w 20000"/>
                    <a:gd name="T41" fmla="*/ 725 h 20000"/>
                    <a:gd name="T42" fmla="*/ 51 w 20000"/>
                    <a:gd name="T43" fmla="*/ 978 h 20000"/>
                    <a:gd name="T44" fmla="*/ 60 w 20000"/>
                    <a:gd name="T45" fmla="*/ 1404 h 20000"/>
                    <a:gd name="T46" fmla="*/ 70 w 20000"/>
                    <a:gd name="T47" fmla="*/ 1951 h 20000"/>
                    <a:gd name="T48" fmla="*/ 76 w 20000"/>
                    <a:gd name="T49" fmla="*/ 2378 h 20000"/>
                    <a:gd name="T50" fmla="*/ 80 w 20000"/>
                    <a:gd name="T51" fmla="*/ 2846 h 20000"/>
                    <a:gd name="T52" fmla="*/ 76 w 20000"/>
                    <a:gd name="T53" fmla="*/ 3477 h 20000"/>
                    <a:gd name="T54" fmla="*/ 86 w 20000"/>
                    <a:gd name="T55" fmla="*/ 3697 h 20000"/>
                    <a:gd name="T56" fmla="*/ 67 w 20000"/>
                    <a:gd name="T57" fmla="*/ 3949 h 20000"/>
                    <a:gd name="T58" fmla="*/ 51 w 20000"/>
                    <a:gd name="T59" fmla="*/ 3866 h 20000"/>
                    <a:gd name="T60" fmla="*/ 41 w 20000"/>
                    <a:gd name="T61" fmla="*/ 3778 h 20000"/>
                    <a:gd name="T62" fmla="*/ 19 w 20000"/>
                    <a:gd name="T63" fmla="*/ 3949 h 20000"/>
                    <a:gd name="T64" fmla="*/ 8 w 20000"/>
                    <a:gd name="T65" fmla="*/ 4542 h 20000"/>
                    <a:gd name="T66" fmla="*/ 19 w 20000"/>
                    <a:gd name="T67" fmla="*/ 4971 h 20000"/>
                    <a:gd name="T68" fmla="*/ 22 w 20000"/>
                    <a:gd name="T69" fmla="*/ 5563 h 20000"/>
                    <a:gd name="T70" fmla="*/ 22 w 20000"/>
                    <a:gd name="T71" fmla="*/ 5947 h 20000"/>
                    <a:gd name="T72" fmla="*/ 14 w 20000"/>
                    <a:gd name="T73" fmla="*/ 6370 h 20000"/>
                    <a:gd name="T74" fmla="*/ 0 w 20000"/>
                    <a:gd name="T75" fmla="*/ 6410 h 20000"/>
                    <a:gd name="T76" fmla="*/ 13 w 20000"/>
                    <a:gd name="T77" fmla="*/ 7050 h 20000"/>
                    <a:gd name="T78" fmla="*/ 30 w 20000"/>
                    <a:gd name="T79" fmla="*/ 7474 h 20000"/>
                    <a:gd name="T80" fmla="*/ 49 w 20000"/>
                    <a:gd name="T81" fmla="*/ 7938 h 20000"/>
                    <a:gd name="T82" fmla="*/ 67 w 20000"/>
                    <a:gd name="T83" fmla="*/ 8749 h 20000"/>
                    <a:gd name="T84" fmla="*/ 76 w 20000"/>
                    <a:gd name="T85" fmla="*/ 8870 h 20000"/>
                    <a:gd name="T86" fmla="*/ 95 w 20000"/>
                    <a:gd name="T87" fmla="*/ 9128 h 20000"/>
                    <a:gd name="T88" fmla="*/ 109 w 20000"/>
                    <a:gd name="T89" fmla="*/ 9633 h 20000"/>
                    <a:gd name="T90" fmla="*/ 128 w 20000"/>
                    <a:gd name="T91" fmla="*/ 9764 h 20000"/>
                    <a:gd name="T92" fmla="*/ 142 w 20000"/>
                    <a:gd name="T93" fmla="*/ 9464 h 20000"/>
                    <a:gd name="T94" fmla="*/ 153 w 20000"/>
                    <a:gd name="T95" fmla="*/ 9254 h 20000"/>
                    <a:gd name="T96" fmla="*/ 161 w 20000"/>
                    <a:gd name="T97" fmla="*/ 9128 h 20000"/>
                    <a:gd name="T98" fmla="*/ 172 w 20000"/>
                    <a:gd name="T99" fmla="*/ 8787 h 20000"/>
                    <a:gd name="T100" fmla="*/ 177 w 20000"/>
                    <a:gd name="T101" fmla="*/ 8276 h 20000"/>
                    <a:gd name="T102" fmla="*/ 183 w 20000"/>
                    <a:gd name="T103" fmla="*/ 8106 h 20000"/>
                    <a:gd name="T104" fmla="*/ 195 w 20000"/>
                    <a:gd name="T105" fmla="*/ 7815 h 20000"/>
                    <a:gd name="T106" fmla="*/ 201 w 20000"/>
                    <a:gd name="T107" fmla="*/ 7430 h 20000"/>
                    <a:gd name="T108" fmla="*/ 213 w 20000"/>
                    <a:gd name="T109" fmla="*/ 7222 h 20000"/>
                    <a:gd name="T110" fmla="*/ 224 w 20000"/>
                    <a:gd name="T111" fmla="*/ 6751 h 20000"/>
                    <a:gd name="T112" fmla="*/ 234 w 20000"/>
                    <a:gd name="T113" fmla="*/ 6457 h 20000"/>
                    <a:gd name="T114" fmla="*/ 249 w 20000"/>
                    <a:gd name="T115" fmla="*/ 5947 h 20000"/>
                    <a:gd name="T116" fmla="*/ 248 w 20000"/>
                    <a:gd name="T117" fmla="*/ 5563 h 20000"/>
                    <a:gd name="T118" fmla="*/ 240 w 20000"/>
                    <a:gd name="T119" fmla="*/ 5134 h 200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000"/>
                    <a:gd name="T181" fmla="*/ 0 h 20000"/>
                    <a:gd name="T182" fmla="*/ 20000 w 20000"/>
                    <a:gd name="T183" fmla="*/ 20000 h 200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000" h="20000">
                      <a:moveTo>
                        <a:pt x="16821" y="10212"/>
                      </a:moveTo>
                      <a:lnTo>
                        <a:pt x="17020" y="10132"/>
                      </a:lnTo>
                      <a:lnTo>
                        <a:pt x="17020" y="10044"/>
                      </a:lnTo>
                      <a:lnTo>
                        <a:pt x="16915" y="9956"/>
                      </a:lnTo>
                      <a:lnTo>
                        <a:pt x="16915" y="9868"/>
                      </a:lnTo>
                      <a:lnTo>
                        <a:pt x="16915" y="9788"/>
                      </a:lnTo>
                      <a:lnTo>
                        <a:pt x="16821" y="9524"/>
                      </a:lnTo>
                      <a:lnTo>
                        <a:pt x="16705" y="9524"/>
                      </a:lnTo>
                      <a:lnTo>
                        <a:pt x="16600" y="9356"/>
                      </a:lnTo>
                      <a:lnTo>
                        <a:pt x="16705" y="9180"/>
                      </a:lnTo>
                      <a:lnTo>
                        <a:pt x="17114" y="9180"/>
                      </a:lnTo>
                      <a:lnTo>
                        <a:pt x="17114" y="8933"/>
                      </a:lnTo>
                      <a:lnTo>
                        <a:pt x="17429" y="8836"/>
                      </a:lnTo>
                      <a:lnTo>
                        <a:pt x="17524" y="8668"/>
                      </a:lnTo>
                      <a:lnTo>
                        <a:pt x="17723" y="8757"/>
                      </a:lnTo>
                      <a:lnTo>
                        <a:pt x="17723" y="8668"/>
                      </a:lnTo>
                      <a:lnTo>
                        <a:pt x="18248" y="8757"/>
                      </a:lnTo>
                      <a:lnTo>
                        <a:pt x="18353" y="8492"/>
                      </a:lnTo>
                      <a:lnTo>
                        <a:pt x="18447" y="8404"/>
                      </a:lnTo>
                      <a:lnTo>
                        <a:pt x="18447" y="8157"/>
                      </a:lnTo>
                      <a:lnTo>
                        <a:pt x="18657" y="7981"/>
                      </a:lnTo>
                      <a:lnTo>
                        <a:pt x="18856" y="7981"/>
                      </a:lnTo>
                      <a:lnTo>
                        <a:pt x="19171" y="7981"/>
                      </a:lnTo>
                      <a:lnTo>
                        <a:pt x="19171" y="8060"/>
                      </a:lnTo>
                      <a:lnTo>
                        <a:pt x="19265" y="8060"/>
                      </a:lnTo>
                      <a:lnTo>
                        <a:pt x="19370" y="7981"/>
                      </a:lnTo>
                      <a:lnTo>
                        <a:pt x="19580" y="7716"/>
                      </a:lnTo>
                      <a:lnTo>
                        <a:pt x="19675" y="7813"/>
                      </a:lnTo>
                      <a:lnTo>
                        <a:pt x="19895" y="7549"/>
                      </a:lnTo>
                      <a:lnTo>
                        <a:pt x="19780" y="7549"/>
                      </a:lnTo>
                      <a:lnTo>
                        <a:pt x="19990" y="7293"/>
                      </a:lnTo>
                      <a:lnTo>
                        <a:pt x="19780" y="7293"/>
                      </a:lnTo>
                      <a:lnTo>
                        <a:pt x="19780" y="7205"/>
                      </a:lnTo>
                      <a:lnTo>
                        <a:pt x="19580" y="7205"/>
                      </a:lnTo>
                      <a:lnTo>
                        <a:pt x="19465" y="7125"/>
                      </a:lnTo>
                      <a:lnTo>
                        <a:pt x="19370" y="6949"/>
                      </a:lnTo>
                      <a:lnTo>
                        <a:pt x="19465" y="6949"/>
                      </a:lnTo>
                      <a:lnTo>
                        <a:pt x="19370" y="6693"/>
                      </a:lnTo>
                      <a:lnTo>
                        <a:pt x="19465" y="6614"/>
                      </a:lnTo>
                      <a:lnTo>
                        <a:pt x="19265" y="6437"/>
                      </a:lnTo>
                      <a:lnTo>
                        <a:pt x="19171" y="6349"/>
                      </a:lnTo>
                      <a:lnTo>
                        <a:pt x="18447" y="6270"/>
                      </a:lnTo>
                      <a:lnTo>
                        <a:pt x="18562" y="6173"/>
                      </a:lnTo>
                      <a:lnTo>
                        <a:pt x="18447" y="6005"/>
                      </a:lnTo>
                      <a:lnTo>
                        <a:pt x="18248" y="6005"/>
                      </a:lnTo>
                      <a:lnTo>
                        <a:pt x="18132" y="5926"/>
                      </a:lnTo>
                      <a:lnTo>
                        <a:pt x="17838" y="5829"/>
                      </a:lnTo>
                      <a:lnTo>
                        <a:pt x="17838" y="5750"/>
                      </a:lnTo>
                      <a:lnTo>
                        <a:pt x="17629" y="5661"/>
                      </a:lnTo>
                      <a:lnTo>
                        <a:pt x="17629" y="5582"/>
                      </a:lnTo>
                      <a:lnTo>
                        <a:pt x="17429" y="5317"/>
                      </a:lnTo>
                      <a:lnTo>
                        <a:pt x="17629" y="5150"/>
                      </a:lnTo>
                      <a:lnTo>
                        <a:pt x="17629" y="4974"/>
                      </a:lnTo>
                      <a:lnTo>
                        <a:pt x="17629" y="4894"/>
                      </a:lnTo>
                      <a:lnTo>
                        <a:pt x="17723" y="4727"/>
                      </a:lnTo>
                      <a:lnTo>
                        <a:pt x="17723" y="4630"/>
                      </a:lnTo>
                      <a:lnTo>
                        <a:pt x="17629" y="4383"/>
                      </a:lnTo>
                      <a:lnTo>
                        <a:pt x="17524" y="4383"/>
                      </a:lnTo>
                      <a:lnTo>
                        <a:pt x="17429" y="4286"/>
                      </a:lnTo>
                      <a:lnTo>
                        <a:pt x="17324" y="4206"/>
                      </a:lnTo>
                      <a:lnTo>
                        <a:pt x="17219" y="4118"/>
                      </a:lnTo>
                      <a:lnTo>
                        <a:pt x="17114" y="4118"/>
                      </a:lnTo>
                      <a:lnTo>
                        <a:pt x="17020" y="3862"/>
                      </a:lnTo>
                      <a:lnTo>
                        <a:pt x="16915" y="3862"/>
                      </a:lnTo>
                      <a:lnTo>
                        <a:pt x="16915" y="3598"/>
                      </a:lnTo>
                      <a:lnTo>
                        <a:pt x="16821" y="3519"/>
                      </a:lnTo>
                      <a:lnTo>
                        <a:pt x="16705" y="3351"/>
                      </a:lnTo>
                      <a:lnTo>
                        <a:pt x="16821" y="3263"/>
                      </a:lnTo>
                      <a:lnTo>
                        <a:pt x="16506" y="3175"/>
                      </a:lnTo>
                      <a:lnTo>
                        <a:pt x="16600" y="3086"/>
                      </a:lnTo>
                      <a:lnTo>
                        <a:pt x="16506" y="3086"/>
                      </a:lnTo>
                      <a:lnTo>
                        <a:pt x="16390" y="3086"/>
                      </a:lnTo>
                      <a:lnTo>
                        <a:pt x="16296" y="3007"/>
                      </a:lnTo>
                      <a:lnTo>
                        <a:pt x="16191" y="2919"/>
                      </a:lnTo>
                      <a:lnTo>
                        <a:pt x="16097" y="2743"/>
                      </a:lnTo>
                      <a:lnTo>
                        <a:pt x="16097" y="2663"/>
                      </a:lnTo>
                      <a:lnTo>
                        <a:pt x="15992" y="2496"/>
                      </a:lnTo>
                      <a:lnTo>
                        <a:pt x="15992" y="2231"/>
                      </a:lnTo>
                      <a:lnTo>
                        <a:pt x="15992" y="2055"/>
                      </a:lnTo>
                      <a:lnTo>
                        <a:pt x="15687" y="1975"/>
                      </a:lnTo>
                      <a:lnTo>
                        <a:pt x="15687" y="1887"/>
                      </a:lnTo>
                      <a:lnTo>
                        <a:pt x="15488" y="1887"/>
                      </a:lnTo>
                      <a:lnTo>
                        <a:pt x="15373" y="1887"/>
                      </a:lnTo>
                      <a:lnTo>
                        <a:pt x="15373" y="1808"/>
                      </a:lnTo>
                      <a:lnTo>
                        <a:pt x="15373" y="1720"/>
                      </a:lnTo>
                      <a:lnTo>
                        <a:pt x="15173" y="1720"/>
                      </a:lnTo>
                      <a:lnTo>
                        <a:pt x="14963" y="1720"/>
                      </a:lnTo>
                      <a:lnTo>
                        <a:pt x="14963" y="1808"/>
                      </a:lnTo>
                      <a:lnTo>
                        <a:pt x="14963" y="1975"/>
                      </a:lnTo>
                      <a:lnTo>
                        <a:pt x="15278" y="2055"/>
                      </a:lnTo>
                      <a:lnTo>
                        <a:pt x="15278" y="2152"/>
                      </a:lnTo>
                      <a:lnTo>
                        <a:pt x="14858" y="2152"/>
                      </a:lnTo>
                      <a:lnTo>
                        <a:pt x="14554" y="2152"/>
                      </a:lnTo>
                      <a:lnTo>
                        <a:pt x="14355" y="2231"/>
                      </a:lnTo>
                      <a:lnTo>
                        <a:pt x="14040" y="2319"/>
                      </a:lnTo>
                      <a:lnTo>
                        <a:pt x="13945" y="2399"/>
                      </a:lnTo>
                      <a:lnTo>
                        <a:pt x="13725" y="2319"/>
                      </a:lnTo>
                      <a:lnTo>
                        <a:pt x="13526" y="2319"/>
                      </a:lnTo>
                      <a:lnTo>
                        <a:pt x="13316" y="2231"/>
                      </a:lnTo>
                      <a:lnTo>
                        <a:pt x="13221" y="2319"/>
                      </a:lnTo>
                      <a:lnTo>
                        <a:pt x="13022" y="2399"/>
                      </a:lnTo>
                      <a:lnTo>
                        <a:pt x="12907" y="2152"/>
                      </a:lnTo>
                      <a:lnTo>
                        <a:pt x="12907" y="2055"/>
                      </a:lnTo>
                      <a:lnTo>
                        <a:pt x="12907" y="1975"/>
                      </a:lnTo>
                      <a:lnTo>
                        <a:pt x="12812" y="1808"/>
                      </a:lnTo>
                      <a:lnTo>
                        <a:pt x="12907" y="1720"/>
                      </a:lnTo>
                      <a:lnTo>
                        <a:pt x="12907" y="1543"/>
                      </a:lnTo>
                      <a:lnTo>
                        <a:pt x="13022" y="1464"/>
                      </a:lnTo>
                      <a:lnTo>
                        <a:pt x="12907" y="1199"/>
                      </a:lnTo>
                      <a:lnTo>
                        <a:pt x="12613" y="1296"/>
                      </a:lnTo>
                      <a:lnTo>
                        <a:pt x="12707" y="1120"/>
                      </a:lnTo>
                      <a:lnTo>
                        <a:pt x="12403" y="1032"/>
                      </a:lnTo>
                      <a:lnTo>
                        <a:pt x="12193" y="1199"/>
                      </a:lnTo>
                      <a:lnTo>
                        <a:pt x="12099" y="1120"/>
                      </a:lnTo>
                      <a:lnTo>
                        <a:pt x="11983" y="1120"/>
                      </a:lnTo>
                      <a:lnTo>
                        <a:pt x="11889" y="1032"/>
                      </a:lnTo>
                      <a:lnTo>
                        <a:pt x="12099" y="855"/>
                      </a:lnTo>
                      <a:lnTo>
                        <a:pt x="11983" y="688"/>
                      </a:lnTo>
                      <a:lnTo>
                        <a:pt x="11983" y="608"/>
                      </a:lnTo>
                      <a:lnTo>
                        <a:pt x="11784" y="688"/>
                      </a:lnTo>
                      <a:lnTo>
                        <a:pt x="11689" y="688"/>
                      </a:lnTo>
                      <a:lnTo>
                        <a:pt x="11689" y="511"/>
                      </a:lnTo>
                      <a:lnTo>
                        <a:pt x="11375" y="432"/>
                      </a:lnTo>
                      <a:lnTo>
                        <a:pt x="11375" y="511"/>
                      </a:lnTo>
                      <a:lnTo>
                        <a:pt x="11280" y="511"/>
                      </a:lnTo>
                      <a:lnTo>
                        <a:pt x="11175" y="344"/>
                      </a:lnTo>
                      <a:lnTo>
                        <a:pt x="11070" y="344"/>
                      </a:lnTo>
                      <a:lnTo>
                        <a:pt x="10965" y="88"/>
                      </a:lnTo>
                      <a:lnTo>
                        <a:pt x="10871" y="88"/>
                      </a:lnTo>
                      <a:lnTo>
                        <a:pt x="10766" y="88"/>
                      </a:lnTo>
                      <a:lnTo>
                        <a:pt x="10766" y="0"/>
                      </a:lnTo>
                      <a:lnTo>
                        <a:pt x="10556" y="168"/>
                      </a:lnTo>
                      <a:lnTo>
                        <a:pt x="10357" y="511"/>
                      </a:lnTo>
                      <a:lnTo>
                        <a:pt x="10357" y="776"/>
                      </a:lnTo>
                      <a:lnTo>
                        <a:pt x="10042" y="776"/>
                      </a:lnTo>
                      <a:lnTo>
                        <a:pt x="9948" y="688"/>
                      </a:lnTo>
                      <a:lnTo>
                        <a:pt x="9832" y="776"/>
                      </a:lnTo>
                      <a:lnTo>
                        <a:pt x="9832" y="855"/>
                      </a:lnTo>
                      <a:lnTo>
                        <a:pt x="9738" y="1032"/>
                      </a:lnTo>
                      <a:lnTo>
                        <a:pt x="9538" y="1120"/>
                      </a:lnTo>
                      <a:lnTo>
                        <a:pt x="9328" y="952"/>
                      </a:lnTo>
                      <a:lnTo>
                        <a:pt x="9328" y="1032"/>
                      </a:lnTo>
                      <a:lnTo>
                        <a:pt x="9224" y="952"/>
                      </a:lnTo>
                      <a:lnTo>
                        <a:pt x="9328" y="776"/>
                      </a:lnTo>
                      <a:lnTo>
                        <a:pt x="9433" y="776"/>
                      </a:lnTo>
                      <a:lnTo>
                        <a:pt x="9538" y="688"/>
                      </a:lnTo>
                      <a:lnTo>
                        <a:pt x="9119" y="608"/>
                      </a:lnTo>
                      <a:lnTo>
                        <a:pt x="8909" y="688"/>
                      </a:lnTo>
                      <a:lnTo>
                        <a:pt x="8814" y="608"/>
                      </a:lnTo>
                      <a:lnTo>
                        <a:pt x="8615" y="608"/>
                      </a:lnTo>
                      <a:lnTo>
                        <a:pt x="8206" y="688"/>
                      </a:lnTo>
                      <a:lnTo>
                        <a:pt x="7891" y="776"/>
                      </a:lnTo>
                      <a:lnTo>
                        <a:pt x="7796" y="688"/>
                      </a:lnTo>
                      <a:lnTo>
                        <a:pt x="7692" y="776"/>
                      </a:lnTo>
                      <a:lnTo>
                        <a:pt x="7482" y="688"/>
                      </a:lnTo>
                      <a:lnTo>
                        <a:pt x="7482" y="855"/>
                      </a:lnTo>
                      <a:lnTo>
                        <a:pt x="6967" y="952"/>
                      </a:lnTo>
                      <a:lnTo>
                        <a:pt x="6758" y="1032"/>
                      </a:lnTo>
                      <a:lnTo>
                        <a:pt x="6758" y="952"/>
                      </a:lnTo>
                      <a:lnTo>
                        <a:pt x="6967" y="855"/>
                      </a:lnTo>
                      <a:lnTo>
                        <a:pt x="6967" y="776"/>
                      </a:lnTo>
                      <a:lnTo>
                        <a:pt x="6558" y="776"/>
                      </a:lnTo>
                      <a:lnTo>
                        <a:pt x="6254" y="952"/>
                      </a:lnTo>
                      <a:lnTo>
                        <a:pt x="6254" y="1120"/>
                      </a:lnTo>
                      <a:lnTo>
                        <a:pt x="6359" y="1296"/>
                      </a:lnTo>
                      <a:lnTo>
                        <a:pt x="6149" y="1296"/>
                      </a:lnTo>
                      <a:lnTo>
                        <a:pt x="5950" y="1464"/>
                      </a:lnTo>
                      <a:lnTo>
                        <a:pt x="5834" y="1543"/>
                      </a:lnTo>
                      <a:lnTo>
                        <a:pt x="5635" y="1631"/>
                      </a:lnTo>
                      <a:lnTo>
                        <a:pt x="5635" y="1543"/>
                      </a:lnTo>
                      <a:lnTo>
                        <a:pt x="5331" y="1543"/>
                      </a:lnTo>
                      <a:lnTo>
                        <a:pt x="5226" y="1543"/>
                      </a:lnTo>
                      <a:lnTo>
                        <a:pt x="5226" y="1631"/>
                      </a:lnTo>
                      <a:lnTo>
                        <a:pt x="5016" y="1543"/>
                      </a:lnTo>
                      <a:lnTo>
                        <a:pt x="4921" y="1631"/>
                      </a:lnTo>
                      <a:lnTo>
                        <a:pt x="4722" y="1543"/>
                      </a:lnTo>
                      <a:lnTo>
                        <a:pt x="4407" y="1464"/>
                      </a:lnTo>
                      <a:lnTo>
                        <a:pt x="4208" y="1543"/>
                      </a:lnTo>
                      <a:lnTo>
                        <a:pt x="3893" y="1631"/>
                      </a:lnTo>
                      <a:lnTo>
                        <a:pt x="3893" y="1720"/>
                      </a:lnTo>
                      <a:lnTo>
                        <a:pt x="3799" y="1808"/>
                      </a:lnTo>
                      <a:lnTo>
                        <a:pt x="3484" y="1720"/>
                      </a:lnTo>
                      <a:lnTo>
                        <a:pt x="3484" y="1808"/>
                      </a:lnTo>
                      <a:lnTo>
                        <a:pt x="3683" y="1808"/>
                      </a:lnTo>
                      <a:lnTo>
                        <a:pt x="3683" y="1887"/>
                      </a:lnTo>
                      <a:lnTo>
                        <a:pt x="3589" y="1975"/>
                      </a:lnTo>
                      <a:lnTo>
                        <a:pt x="3893" y="2055"/>
                      </a:lnTo>
                      <a:lnTo>
                        <a:pt x="3998" y="2152"/>
                      </a:lnTo>
                      <a:lnTo>
                        <a:pt x="3998" y="2231"/>
                      </a:lnTo>
                      <a:lnTo>
                        <a:pt x="4092" y="2231"/>
                      </a:lnTo>
                      <a:lnTo>
                        <a:pt x="4092" y="2319"/>
                      </a:lnTo>
                      <a:lnTo>
                        <a:pt x="3998" y="2575"/>
                      </a:lnTo>
                      <a:lnTo>
                        <a:pt x="4092" y="2575"/>
                      </a:lnTo>
                      <a:lnTo>
                        <a:pt x="4208" y="2743"/>
                      </a:lnTo>
                      <a:lnTo>
                        <a:pt x="4208" y="2840"/>
                      </a:lnTo>
                      <a:lnTo>
                        <a:pt x="4302" y="2919"/>
                      </a:lnTo>
                      <a:lnTo>
                        <a:pt x="4407" y="3007"/>
                      </a:lnTo>
                      <a:lnTo>
                        <a:pt x="4502" y="3086"/>
                      </a:lnTo>
                      <a:lnTo>
                        <a:pt x="4921" y="3175"/>
                      </a:lnTo>
                      <a:lnTo>
                        <a:pt x="5016" y="3351"/>
                      </a:lnTo>
                      <a:lnTo>
                        <a:pt x="4816" y="3430"/>
                      </a:lnTo>
                      <a:lnTo>
                        <a:pt x="4816" y="3519"/>
                      </a:lnTo>
                      <a:lnTo>
                        <a:pt x="4722" y="3862"/>
                      </a:lnTo>
                      <a:lnTo>
                        <a:pt x="4921" y="3942"/>
                      </a:lnTo>
                      <a:lnTo>
                        <a:pt x="4921" y="3862"/>
                      </a:lnTo>
                      <a:lnTo>
                        <a:pt x="5016" y="4118"/>
                      </a:lnTo>
                      <a:lnTo>
                        <a:pt x="5131" y="4118"/>
                      </a:lnTo>
                      <a:lnTo>
                        <a:pt x="5226" y="4383"/>
                      </a:lnTo>
                      <a:lnTo>
                        <a:pt x="5131" y="4550"/>
                      </a:lnTo>
                      <a:lnTo>
                        <a:pt x="5226" y="4630"/>
                      </a:lnTo>
                      <a:lnTo>
                        <a:pt x="5331" y="4727"/>
                      </a:lnTo>
                      <a:lnTo>
                        <a:pt x="5425" y="4806"/>
                      </a:lnTo>
                      <a:lnTo>
                        <a:pt x="5226" y="4894"/>
                      </a:lnTo>
                      <a:lnTo>
                        <a:pt x="5226" y="4974"/>
                      </a:lnTo>
                      <a:lnTo>
                        <a:pt x="5425" y="4974"/>
                      </a:lnTo>
                      <a:lnTo>
                        <a:pt x="5540" y="5150"/>
                      </a:lnTo>
                      <a:lnTo>
                        <a:pt x="5425" y="5317"/>
                      </a:lnTo>
                      <a:lnTo>
                        <a:pt x="5540" y="5485"/>
                      </a:lnTo>
                      <a:lnTo>
                        <a:pt x="5425" y="5582"/>
                      </a:lnTo>
                      <a:lnTo>
                        <a:pt x="5540" y="5750"/>
                      </a:lnTo>
                      <a:lnTo>
                        <a:pt x="5635" y="5750"/>
                      </a:lnTo>
                      <a:lnTo>
                        <a:pt x="5635" y="5926"/>
                      </a:lnTo>
                      <a:lnTo>
                        <a:pt x="5635" y="6093"/>
                      </a:lnTo>
                      <a:lnTo>
                        <a:pt x="5331" y="6093"/>
                      </a:lnTo>
                      <a:lnTo>
                        <a:pt x="5331" y="6270"/>
                      </a:lnTo>
                      <a:lnTo>
                        <a:pt x="5425" y="6270"/>
                      </a:lnTo>
                      <a:lnTo>
                        <a:pt x="5425" y="6517"/>
                      </a:lnTo>
                      <a:lnTo>
                        <a:pt x="5540" y="6781"/>
                      </a:lnTo>
                      <a:lnTo>
                        <a:pt x="5425" y="6861"/>
                      </a:lnTo>
                      <a:lnTo>
                        <a:pt x="5331" y="7028"/>
                      </a:lnTo>
                      <a:lnTo>
                        <a:pt x="5226" y="7125"/>
                      </a:lnTo>
                      <a:lnTo>
                        <a:pt x="5331" y="7205"/>
                      </a:lnTo>
                      <a:lnTo>
                        <a:pt x="5331" y="7293"/>
                      </a:lnTo>
                      <a:lnTo>
                        <a:pt x="5425" y="7372"/>
                      </a:lnTo>
                      <a:lnTo>
                        <a:pt x="5540" y="7205"/>
                      </a:lnTo>
                      <a:lnTo>
                        <a:pt x="5635" y="7205"/>
                      </a:lnTo>
                      <a:lnTo>
                        <a:pt x="5834" y="7293"/>
                      </a:lnTo>
                      <a:lnTo>
                        <a:pt x="6044" y="7469"/>
                      </a:lnTo>
                      <a:lnTo>
                        <a:pt x="5950" y="7637"/>
                      </a:lnTo>
                      <a:lnTo>
                        <a:pt x="5740" y="7716"/>
                      </a:lnTo>
                      <a:lnTo>
                        <a:pt x="5540" y="7716"/>
                      </a:lnTo>
                      <a:lnTo>
                        <a:pt x="5425" y="7892"/>
                      </a:lnTo>
                      <a:lnTo>
                        <a:pt x="5226" y="7892"/>
                      </a:lnTo>
                      <a:lnTo>
                        <a:pt x="5226" y="8060"/>
                      </a:lnTo>
                      <a:lnTo>
                        <a:pt x="5131" y="8060"/>
                      </a:lnTo>
                      <a:lnTo>
                        <a:pt x="4921" y="8060"/>
                      </a:lnTo>
                      <a:lnTo>
                        <a:pt x="4722" y="7981"/>
                      </a:lnTo>
                      <a:lnTo>
                        <a:pt x="4617" y="8060"/>
                      </a:lnTo>
                      <a:lnTo>
                        <a:pt x="4502" y="8157"/>
                      </a:lnTo>
                      <a:lnTo>
                        <a:pt x="4302" y="8157"/>
                      </a:lnTo>
                      <a:lnTo>
                        <a:pt x="4092" y="8060"/>
                      </a:lnTo>
                      <a:lnTo>
                        <a:pt x="3893" y="7981"/>
                      </a:lnTo>
                      <a:lnTo>
                        <a:pt x="3893" y="7892"/>
                      </a:lnTo>
                      <a:lnTo>
                        <a:pt x="3799" y="7892"/>
                      </a:lnTo>
                      <a:lnTo>
                        <a:pt x="3589" y="7813"/>
                      </a:lnTo>
                      <a:lnTo>
                        <a:pt x="3589" y="7981"/>
                      </a:lnTo>
                      <a:lnTo>
                        <a:pt x="3484" y="7981"/>
                      </a:lnTo>
                      <a:lnTo>
                        <a:pt x="3274" y="7892"/>
                      </a:lnTo>
                      <a:lnTo>
                        <a:pt x="3179" y="7981"/>
                      </a:lnTo>
                      <a:lnTo>
                        <a:pt x="3075" y="8060"/>
                      </a:lnTo>
                      <a:lnTo>
                        <a:pt x="2875" y="8060"/>
                      </a:lnTo>
                      <a:lnTo>
                        <a:pt x="2665" y="7892"/>
                      </a:lnTo>
                      <a:lnTo>
                        <a:pt x="2760" y="7813"/>
                      </a:lnTo>
                      <a:lnTo>
                        <a:pt x="2875" y="7637"/>
                      </a:lnTo>
                      <a:lnTo>
                        <a:pt x="2875" y="7549"/>
                      </a:lnTo>
                      <a:lnTo>
                        <a:pt x="2760" y="7549"/>
                      </a:lnTo>
                      <a:lnTo>
                        <a:pt x="2665" y="7549"/>
                      </a:lnTo>
                      <a:lnTo>
                        <a:pt x="2560" y="7637"/>
                      </a:lnTo>
                      <a:lnTo>
                        <a:pt x="1941" y="7716"/>
                      </a:lnTo>
                      <a:lnTo>
                        <a:pt x="1847" y="7813"/>
                      </a:lnTo>
                      <a:lnTo>
                        <a:pt x="1742" y="7981"/>
                      </a:lnTo>
                      <a:lnTo>
                        <a:pt x="1333" y="7981"/>
                      </a:lnTo>
                      <a:lnTo>
                        <a:pt x="1333" y="8060"/>
                      </a:lnTo>
                      <a:lnTo>
                        <a:pt x="1427" y="8492"/>
                      </a:lnTo>
                      <a:lnTo>
                        <a:pt x="1228" y="8589"/>
                      </a:lnTo>
                      <a:lnTo>
                        <a:pt x="1228" y="8668"/>
                      </a:lnTo>
                      <a:lnTo>
                        <a:pt x="923" y="8836"/>
                      </a:lnTo>
                      <a:lnTo>
                        <a:pt x="724" y="8933"/>
                      </a:lnTo>
                      <a:lnTo>
                        <a:pt x="609" y="9012"/>
                      </a:lnTo>
                      <a:lnTo>
                        <a:pt x="724" y="9180"/>
                      </a:lnTo>
                      <a:lnTo>
                        <a:pt x="514" y="9180"/>
                      </a:lnTo>
                      <a:lnTo>
                        <a:pt x="409" y="9444"/>
                      </a:lnTo>
                      <a:lnTo>
                        <a:pt x="609" y="9621"/>
                      </a:lnTo>
                      <a:lnTo>
                        <a:pt x="818" y="9524"/>
                      </a:lnTo>
                      <a:lnTo>
                        <a:pt x="818" y="9621"/>
                      </a:lnTo>
                      <a:lnTo>
                        <a:pt x="1018" y="9788"/>
                      </a:lnTo>
                      <a:lnTo>
                        <a:pt x="1018" y="9956"/>
                      </a:lnTo>
                      <a:lnTo>
                        <a:pt x="1133" y="10044"/>
                      </a:lnTo>
                      <a:lnTo>
                        <a:pt x="1228" y="10132"/>
                      </a:lnTo>
                      <a:lnTo>
                        <a:pt x="1333" y="10044"/>
                      </a:lnTo>
                      <a:lnTo>
                        <a:pt x="1427" y="10132"/>
                      </a:lnTo>
                      <a:lnTo>
                        <a:pt x="1542" y="10476"/>
                      </a:lnTo>
                      <a:lnTo>
                        <a:pt x="1742" y="10556"/>
                      </a:lnTo>
                      <a:lnTo>
                        <a:pt x="1742" y="10820"/>
                      </a:lnTo>
                      <a:lnTo>
                        <a:pt x="1847" y="10988"/>
                      </a:lnTo>
                      <a:lnTo>
                        <a:pt x="1742" y="11067"/>
                      </a:lnTo>
                      <a:lnTo>
                        <a:pt x="1542" y="11067"/>
                      </a:lnTo>
                      <a:lnTo>
                        <a:pt x="1427" y="11067"/>
                      </a:lnTo>
                      <a:lnTo>
                        <a:pt x="1542" y="11243"/>
                      </a:lnTo>
                      <a:lnTo>
                        <a:pt x="1542" y="11411"/>
                      </a:lnTo>
                      <a:lnTo>
                        <a:pt x="1647" y="11411"/>
                      </a:lnTo>
                      <a:lnTo>
                        <a:pt x="1647" y="11508"/>
                      </a:lnTo>
                      <a:lnTo>
                        <a:pt x="1647" y="11587"/>
                      </a:lnTo>
                      <a:lnTo>
                        <a:pt x="1427" y="11587"/>
                      </a:lnTo>
                      <a:lnTo>
                        <a:pt x="1427" y="11675"/>
                      </a:lnTo>
                      <a:lnTo>
                        <a:pt x="1542" y="11675"/>
                      </a:lnTo>
                      <a:lnTo>
                        <a:pt x="1542" y="11755"/>
                      </a:lnTo>
                      <a:lnTo>
                        <a:pt x="1542" y="12019"/>
                      </a:lnTo>
                      <a:lnTo>
                        <a:pt x="1427" y="12187"/>
                      </a:lnTo>
                      <a:lnTo>
                        <a:pt x="1333" y="12187"/>
                      </a:lnTo>
                      <a:lnTo>
                        <a:pt x="1228" y="12363"/>
                      </a:lnTo>
                      <a:lnTo>
                        <a:pt x="1133" y="12443"/>
                      </a:lnTo>
                      <a:lnTo>
                        <a:pt x="724" y="12531"/>
                      </a:lnTo>
                      <a:lnTo>
                        <a:pt x="724" y="12610"/>
                      </a:lnTo>
                      <a:lnTo>
                        <a:pt x="923" y="12707"/>
                      </a:lnTo>
                      <a:lnTo>
                        <a:pt x="1018" y="12787"/>
                      </a:lnTo>
                      <a:lnTo>
                        <a:pt x="1018" y="12875"/>
                      </a:lnTo>
                      <a:lnTo>
                        <a:pt x="1133" y="12954"/>
                      </a:lnTo>
                      <a:lnTo>
                        <a:pt x="1018" y="13051"/>
                      </a:lnTo>
                      <a:lnTo>
                        <a:pt x="818" y="13051"/>
                      </a:lnTo>
                      <a:lnTo>
                        <a:pt x="923" y="12954"/>
                      </a:lnTo>
                      <a:lnTo>
                        <a:pt x="818" y="12875"/>
                      </a:lnTo>
                      <a:lnTo>
                        <a:pt x="609" y="12875"/>
                      </a:lnTo>
                      <a:lnTo>
                        <a:pt x="409" y="12954"/>
                      </a:lnTo>
                      <a:lnTo>
                        <a:pt x="0" y="12954"/>
                      </a:lnTo>
                      <a:lnTo>
                        <a:pt x="105" y="13051"/>
                      </a:lnTo>
                      <a:lnTo>
                        <a:pt x="0" y="13810"/>
                      </a:lnTo>
                      <a:lnTo>
                        <a:pt x="105" y="13907"/>
                      </a:lnTo>
                      <a:lnTo>
                        <a:pt x="199" y="14153"/>
                      </a:lnTo>
                      <a:lnTo>
                        <a:pt x="315" y="14153"/>
                      </a:lnTo>
                      <a:lnTo>
                        <a:pt x="409" y="14074"/>
                      </a:lnTo>
                      <a:lnTo>
                        <a:pt x="514" y="14074"/>
                      </a:lnTo>
                      <a:lnTo>
                        <a:pt x="818" y="14250"/>
                      </a:lnTo>
                      <a:lnTo>
                        <a:pt x="923" y="14250"/>
                      </a:lnTo>
                      <a:lnTo>
                        <a:pt x="1333" y="14497"/>
                      </a:lnTo>
                      <a:lnTo>
                        <a:pt x="1542" y="14594"/>
                      </a:lnTo>
                      <a:lnTo>
                        <a:pt x="1647" y="14674"/>
                      </a:lnTo>
                      <a:lnTo>
                        <a:pt x="1847" y="14674"/>
                      </a:lnTo>
                      <a:lnTo>
                        <a:pt x="1941" y="14762"/>
                      </a:lnTo>
                      <a:lnTo>
                        <a:pt x="1847" y="14841"/>
                      </a:lnTo>
                      <a:lnTo>
                        <a:pt x="2057" y="14938"/>
                      </a:lnTo>
                      <a:lnTo>
                        <a:pt x="2057" y="15106"/>
                      </a:lnTo>
                      <a:lnTo>
                        <a:pt x="2151" y="15106"/>
                      </a:lnTo>
                      <a:lnTo>
                        <a:pt x="2151" y="15185"/>
                      </a:lnTo>
                      <a:lnTo>
                        <a:pt x="2350" y="15362"/>
                      </a:lnTo>
                      <a:lnTo>
                        <a:pt x="2560" y="15362"/>
                      </a:lnTo>
                      <a:lnTo>
                        <a:pt x="2665" y="15450"/>
                      </a:lnTo>
                      <a:lnTo>
                        <a:pt x="2665" y="15529"/>
                      </a:lnTo>
                      <a:lnTo>
                        <a:pt x="2760" y="15617"/>
                      </a:lnTo>
                      <a:lnTo>
                        <a:pt x="3075" y="15697"/>
                      </a:lnTo>
                      <a:lnTo>
                        <a:pt x="3484" y="16041"/>
                      </a:lnTo>
                      <a:lnTo>
                        <a:pt x="3683" y="16217"/>
                      </a:lnTo>
                      <a:lnTo>
                        <a:pt x="3683" y="16384"/>
                      </a:lnTo>
                      <a:lnTo>
                        <a:pt x="3799" y="16481"/>
                      </a:lnTo>
                      <a:lnTo>
                        <a:pt x="3893" y="16649"/>
                      </a:lnTo>
                      <a:lnTo>
                        <a:pt x="3998" y="16825"/>
                      </a:lnTo>
                      <a:lnTo>
                        <a:pt x="4092" y="17240"/>
                      </a:lnTo>
                      <a:lnTo>
                        <a:pt x="4208" y="17584"/>
                      </a:lnTo>
                      <a:lnTo>
                        <a:pt x="4722" y="17681"/>
                      </a:lnTo>
                      <a:lnTo>
                        <a:pt x="4722" y="17760"/>
                      </a:lnTo>
                      <a:lnTo>
                        <a:pt x="4816" y="17760"/>
                      </a:lnTo>
                      <a:lnTo>
                        <a:pt x="5016" y="17681"/>
                      </a:lnTo>
                      <a:lnTo>
                        <a:pt x="5131" y="17681"/>
                      </a:lnTo>
                      <a:lnTo>
                        <a:pt x="5131" y="17504"/>
                      </a:lnTo>
                      <a:lnTo>
                        <a:pt x="5226" y="17504"/>
                      </a:lnTo>
                      <a:lnTo>
                        <a:pt x="5331" y="17584"/>
                      </a:lnTo>
                      <a:lnTo>
                        <a:pt x="5331" y="17760"/>
                      </a:lnTo>
                      <a:lnTo>
                        <a:pt x="5331" y="17928"/>
                      </a:lnTo>
                      <a:lnTo>
                        <a:pt x="5540" y="17928"/>
                      </a:lnTo>
                      <a:lnTo>
                        <a:pt x="5740" y="18025"/>
                      </a:lnTo>
                      <a:lnTo>
                        <a:pt x="6044" y="17928"/>
                      </a:lnTo>
                      <a:lnTo>
                        <a:pt x="6254" y="18025"/>
                      </a:lnTo>
                      <a:lnTo>
                        <a:pt x="6464" y="18104"/>
                      </a:lnTo>
                      <a:lnTo>
                        <a:pt x="6558" y="18192"/>
                      </a:lnTo>
                      <a:lnTo>
                        <a:pt x="6558" y="18272"/>
                      </a:lnTo>
                      <a:lnTo>
                        <a:pt x="6464" y="18448"/>
                      </a:lnTo>
                      <a:lnTo>
                        <a:pt x="6663" y="18448"/>
                      </a:lnTo>
                      <a:lnTo>
                        <a:pt x="6558" y="18616"/>
                      </a:lnTo>
                      <a:lnTo>
                        <a:pt x="6558" y="18880"/>
                      </a:lnTo>
                      <a:lnTo>
                        <a:pt x="6663" y="19048"/>
                      </a:lnTo>
                      <a:lnTo>
                        <a:pt x="6758" y="19392"/>
                      </a:lnTo>
                      <a:lnTo>
                        <a:pt x="6967" y="19127"/>
                      </a:lnTo>
                      <a:lnTo>
                        <a:pt x="7282" y="19303"/>
                      </a:lnTo>
                      <a:lnTo>
                        <a:pt x="7377" y="19471"/>
                      </a:lnTo>
                      <a:lnTo>
                        <a:pt x="7482" y="19392"/>
                      </a:lnTo>
                      <a:lnTo>
                        <a:pt x="7692" y="19471"/>
                      </a:lnTo>
                      <a:lnTo>
                        <a:pt x="7891" y="19815"/>
                      </a:lnTo>
                      <a:lnTo>
                        <a:pt x="8090" y="19815"/>
                      </a:lnTo>
                      <a:lnTo>
                        <a:pt x="8206" y="19815"/>
                      </a:lnTo>
                      <a:lnTo>
                        <a:pt x="8206" y="19912"/>
                      </a:lnTo>
                      <a:lnTo>
                        <a:pt x="8499" y="19991"/>
                      </a:lnTo>
                      <a:lnTo>
                        <a:pt x="8709" y="19991"/>
                      </a:lnTo>
                      <a:lnTo>
                        <a:pt x="8909" y="19815"/>
                      </a:lnTo>
                      <a:lnTo>
                        <a:pt x="9024" y="19735"/>
                      </a:lnTo>
                      <a:lnTo>
                        <a:pt x="9224" y="19735"/>
                      </a:lnTo>
                      <a:lnTo>
                        <a:pt x="9328" y="19815"/>
                      </a:lnTo>
                      <a:lnTo>
                        <a:pt x="9433" y="19912"/>
                      </a:lnTo>
                      <a:lnTo>
                        <a:pt x="9633" y="19912"/>
                      </a:lnTo>
                      <a:lnTo>
                        <a:pt x="9633" y="19568"/>
                      </a:lnTo>
                      <a:lnTo>
                        <a:pt x="9948" y="19392"/>
                      </a:lnTo>
                      <a:lnTo>
                        <a:pt x="9832" y="19303"/>
                      </a:lnTo>
                      <a:lnTo>
                        <a:pt x="9948" y="19127"/>
                      </a:lnTo>
                      <a:lnTo>
                        <a:pt x="9948" y="19048"/>
                      </a:lnTo>
                      <a:lnTo>
                        <a:pt x="10042" y="18959"/>
                      </a:lnTo>
                      <a:lnTo>
                        <a:pt x="10241" y="18959"/>
                      </a:lnTo>
                      <a:lnTo>
                        <a:pt x="10241" y="18880"/>
                      </a:lnTo>
                      <a:lnTo>
                        <a:pt x="10357" y="18792"/>
                      </a:lnTo>
                      <a:lnTo>
                        <a:pt x="10451" y="18704"/>
                      </a:lnTo>
                      <a:lnTo>
                        <a:pt x="10451" y="18792"/>
                      </a:lnTo>
                      <a:lnTo>
                        <a:pt x="10556" y="18792"/>
                      </a:lnTo>
                      <a:lnTo>
                        <a:pt x="10766" y="18704"/>
                      </a:lnTo>
                      <a:lnTo>
                        <a:pt x="10766" y="18792"/>
                      </a:lnTo>
                      <a:lnTo>
                        <a:pt x="10871" y="18880"/>
                      </a:lnTo>
                      <a:lnTo>
                        <a:pt x="11070" y="18959"/>
                      </a:lnTo>
                      <a:lnTo>
                        <a:pt x="11175" y="18880"/>
                      </a:lnTo>
                      <a:lnTo>
                        <a:pt x="11280" y="18704"/>
                      </a:lnTo>
                      <a:lnTo>
                        <a:pt x="11375" y="18616"/>
                      </a:lnTo>
                      <a:lnTo>
                        <a:pt x="11280" y="18536"/>
                      </a:lnTo>
                      <a:lnTo>
                        <a:pt x="11375" y="18448"/>
                      </a:lnTo>
                      <a:lnTo>
                        <a:pt x="11574" y="18448"/>
                      </a:lnTo>
                      <a:lnTo>
                        <a:pt x="11689" y="18272"/>
                      </a:lnTo>
                      <a:lnTo>
                        <a:pt x="11784" y="18192"/>
                      </a:lnTo>
                      <a:lnTo>
                        <a:pt x="11983" y="18192"/>
                      </a:lnTo>
                      <a:lnTo>
                        <a:pt x="12099" y="18104"/>
                      </a:lnTo>
                      <a:lnTo>
                        <a:pt x="12099" y="17760"/>
                      </a:lnTo>
                      <a:lnTo>
                        <a:pt x="12099" y="17584"/>
                      </a:lnTo>
                      <a:lnTo>
                        <a:pt x="11983" y="17504"/>
                      </a:lnTo>
                      <a:lnTo>
                        <a:pt x="11983" y="17416"/>
                      </a:lnTo>
                      <a:lnTo>
                        <a:pt x="12099" y="17160"/>
                      </a:lnTo>
                      <a:lnTo>
                        <a:pt x="12099" y="17072"/>
                      </a:lnTo>
                      <a:lnTo>
                        <a:pt x="12193" y="16905"/>
                      </a:lnTo>
                      <a:lnTo>
                        <a:pt x="12298" y="16825"/>
                      </a:lnTo>
                      <a:lnTo>
                        <a:pt x="12403" y="16825"/>
                      </a:lnTo>
                      <a:lnTo>
                        <a:pt x="12508" y="16728"/>
                      </a:lnTo>
                      <a:lnTo>
                        <a:pt x="12403" y="16649"/>
                      </a:lnTo>
                      <a:lnTo>
                        <a:pt x="12403" y="16561"/>
                      </a:lnTo>
                      <a:lnTo>
                        <a:pt x="12508" y="16561"/>
                      </a:lnTo>
                      <a:lnTo>
                        <a:pt x="12613" y="16561"/>
                      </a:lnTo>
                      <a:lnTo>
                        <a:pt x="12707" y="16649"/>
                      </a:lnTo>
                      <a:lnTo>
                        <a:pt x="12707" y="16561"/>
                      </a:lnTo>
                      <a:lnTo>
                        <a:pt x="12907" y="16481"/>
                      </a:lnTo>
                      <a:lnTo>
                        <a:pt x="12907" y="16384"/>
                      </a:lnTo>
                      <a:lnTo>
                        <a:pt x="13116" y="16305"/>
                      </a:lnTo>
                      <a:lnTo>
                        <a:pt x="13221" y="16305"/>
                      </a:lnTo>
                      <a:lnTo>
                        <a:pt x="13316" y="16217"/>
                      </a:lnTo>
                      <a:lnTo>
                        <a:pt x="13431" y="16305"/>
                      </a:lnTo>
                      <a:lnTo>
                        <a:pt x="13526" y="16305"/>
                      </a:lnTo>
                      <a:lnTo>
                        <a:pt x="13526" y="16138"/>
                      </a:lnTo>
                      <a:lnTo>
                        <a:pt x="13631" y="16041"/>
                      </a:lnTo>
                      <a:lnTo>
                        <a:pt x="13631" y="15961"/>
                      </a:lnTo>
                      <a:lnTo>
                        <a:pt x="13725" y="15794"/>
                      </a:lnTo>
                      <a:lnTo>
                        <a:pt x="13841" y="15794"/>
                      </a:lnTo>
                      <a:lnTo>
                        <a:pt x="13945" y="15794"/>
                      </a:lnTo>
                      <a:lnTo>
                        <a:pt x="14145" y="15617"/>
                      </a:lnTo>
                      <a:lnTo>
                        <a:pt x="14145" y="15529"/>
                      </a:lnTo>
                      <a:lnTo>
                        <a:pt x="14250" y="15362"/>
                      </a:lnTo>
                      <a:lnTo>
                        <a:pt x="14145" y="15185"/>
                      </a:lnTo>
                      <a:lnTo>
                        <a:pt x="14145" y="15106"/>
                      </a:lnTo>
                      <a:lnTo>
                        <a:pt x="14145" y="15018"/>
                      </a:lnTo>
                      <a:lnTo>
                        <a:pt x="14250" y="14841"/>
                      </a:lnTo>
                      <a:lnTo>
                        <a:pt x="14355" y="14841"/>
                      </a:lnTo>
                      <a:lnTo>
                        <a:pt x="14449" y="14938"/>
                      </a:lnTo>
                      <a:lnTo>
                        <a:pt x="14648" y="14841"/>
                      </a:lnTo>
                      <a:lnTo>
                        <a:pt x="14648" y="14674"/>
                      </a:lnTo>
                      <a:lnTo>
                        <a:pt x="14858" y="14594"/>
                      </a:lnTo>
                      <a:lnTo>
                        <a:pt x="14963" y="14594"/>
                      </a:lnTo>
                      <a:lnTo>
                        <a:pt x="14963" y="14330"/>
                      </a:lnTo>
                      <a:lnTo>
                        <a:pt x="15173" y="14250"/>
                      </a:lnTo>
                      <a:lnTo>
                        <a:pt x="15278" y="14153"/>
                      </a:lnTo>
                      <a:lnTo>
                        <a:pt x="15373" y="14074"/>
                      </a:lnTo>
                      <a:lnTo>
                        <a:pt x="15373" y="13986"/>
                      </a:lnTo>
                      <a:lnTo>
                        <a:pt x="15488" y="13907"/>
                      </a:lnTo>
                      <a:lnTo>
                        <a:pt x="15488" y="13810"/>
                      </a:lnTo>
                      <a:lnTo>
                        <a:pt x="15782" y="13642"/>
                      </a:lnTo>
                      <a:lnTo>
                        <a:pt x="15887" y="13730"/>
                      </a:lnTo>
                      <a:lnTo>
                        <a:pt x="15887" y="13298"/>
                      </a:lnTo>
                      <a:lnTo>
                        <a:pt x="16097" y="13298"/>
                      </a:lnTo>
                      <a:lnTo>
                        <a:pt x="16191" y="13386"/>
                      </a:lnTo>
                      <a:lnTo>
                        <a:pt x="16296" y="13474"/>
                      </a:lnTo>
                      <a:lnTo>
                        <a:pt x="16390" y="13386"/>
                      </a:lnTo>
                      <a:lnTo>
                        <a:pt x="16390" y="13131"/>
                      </a:lnTo>
                      <a:lnTo>
                        <a:pt x="16506" y="13051"/>
                      </a:lnTo>
                      <a:lnTo>
                        <a:pt x="16705" y="12787"/>
                      </a:lnTo>
                      <a:lnTo>
                        <a:pt x="16705" y="12707"/>
                      </a:lnTo>
                      <a:lnTo>
                        <a:pt x="16705" y="12610"/>
                      </a:lnTo>
                      <a:lnTo>
                        <a:pt x="16821" y="12531"/>
                      </a:lnTo>
                      <a:lnTo>
                        <a:pt x="16705" y="12443"/>
                      </a:lnTo>
                      <a:lnTo>
                        <a:pt x="16705" y="12187"/>
                      </a:lnTo>
                      <a:lnTo>
                        <a:pt x="16705" y="12099"/>
                      </a:lnTo>
                      <a:lnTo>
                        <a:pt x="17219" y="12187"/>
                      </a:lnTo>
                      <a:lnTo>
                        <a:pt x="17524" y="12019"/>
                      </a:lnTo>
                      <a:lnTo>
                        <a:pt x="17629" y="11931"/>
                      </a:lnTo>
                      <a:lnTo>
                        <a:pt x="17723" y="11755"/>
                      </a:lnTo>
                      <a:lnTo>
                        <a:pt x="17629" y="11675"/>
                      </a:lnTo>
                      <a:lnTo>
                        <a:pt x="17723" y="11508"/>
                      </a:lnTo>
                      <a:lnTo>
                        <a:pt x="17524" y="11411"/>
                      </a:lnTo>
                      <a:lnTo>
                        <a:pt x="17629" y="11332"/>
                      </a:lnTo>
                      <a:lnTo>
                        <a:pt x="17429" y="11243"/>
                      </a:lnTo>
                      <a:lnTo>
                        <a:pt x="17324" y="11164"/>
                      </a:lnTo>
                      <a:lnTo>
                        <a:pt x="17114" y="11243"/>
                      </a:lnTo>
                      <a:lnTo>
                        <a:pt x="17020" y="11067"/>
                      </a:lnTo>
                      <a:lnTo>
                        <a:pt x="16821" y="10988"/>
                      </a:lnTo>
                      <a:lnTo>
                        <a:pt x="16705" y="10988"/>
                      </a:lnTo>
                      <a:lnTo>
                        <a:pt x="16821" y="10556"/>
                      </a:lnTo>
                      <a:lnTo>
                        <a:pt x="16915" y="10379"/>
                      </a:lnTo>
                      <a:lnTo>
                        <a:pt x="16705" y="10212"/>
                      </a:lnTo>
                      <a:lnTo>
                        <a:pt x="16821" y="10212"/>
                      </a:lnTo>
                      <a:close/>
                    </a:path>
                  </a:pathLst>
                </a:custGeom>
                <a:solidFill>
                  <a:srgbClr val="CDE5FF"/>
                </a:solidFill>
                <a:ln w="6350" cap="flat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131" name="Freeform 11"/>
                <p:cNvSpPr>
                  <a:spLocks/>
                </p:cNvSpPr>
                <p:nvPr/>
              </p:nvSpPr>
              <p:spPr bwMode="auto">
                <a:xfrm>
                  <a:off x="6396" y="17562"/>
                  <a:ext cx="442" cy="1305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19667" y="6242"/>
                      </a:moveTo>
                      <a:lnTo>
                        <a:pt x="16667" y="12357"/>
                      </a:lnTo>
                      <a:lnTo>
                        <a:pt x="13000" y="17325"/>
                      </a:lnTo>
                      <a:lnTo>
                        <a:pt x="6667" y="19873"/>
                      </a:lnTo>
                      <a:lnTo>
                        <a:pt x="0" y="18726"/>
                      </a:lnTo>
                      <a:lnTo>
                        <a:pt x="0" y="11210"/>
                      </a:lnTo>
                      <a:lnTo>
                        <a:pt x="3333" y="4968"/>
                      </a:lnTo>
                      <a:lnTo>
                        <a:pt x="6667" y="0"/>
                      </a:lnTo>
                      <a:lnTo>
                        <a:pt x="13000" y="0"/>
                      </a:lnTo>
                      <a:lnTo>
                        <a:pt x="19667" y="6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132" name="Freeform 12"/>
                <p:cNvSpPr>
                  <a:spLocks/>
                </p:cNvSpPr>
                <p:nvPr/>
              </p:nvSpPr>
              <p:spPr bwMode="auto">
                <a:xfrm>
                  <a:off x="6397" y="19424"/>
                  <a:ext cx="294" cy="574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9500" y="11304"/>
                      </a:moveTo>
                      <a:lnTo>
                        <a:pt x="5000" y="19710"/>
                      </a:lnTo>
                      <a:lnTo>
                        <a:pt x="5000" y="17101"/>
                      </a:lnTo>
                      <a:lnTo>
                        <a:pt x="0" y="2609"/>
                      </a:lnTo>
                      <a:lnTo>
                        <a:pt x="5000" y="0"/>
                      </a:lnTo>
                      <a:lnTo>
                        <a:pt x="9500" y="0"/>
                      </a:lnTo>
                      <a:lnTo>
                        <a:pt x="15000" y="2609"/>
                      </a:lnTo>
                      <a:lnTo>
                        <a:pt x="19500" y="113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sp>
            <p:nvSpPr>
              <p:cNvPr id="2102" name="Freeform 14"/>
              <p:cNvSpPr>
                <a:spLocks/>
              </p:cNvSpPr>
              <p:nvPr/>
            </p:nvSpPr>
            <p:spPr bwMode="auto">
              <a:xfrm>
                <a:off x="4033856" y="1790722"/>
                <a:ext cx="974725" cy="7794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00"/>
                  <a:gd name="T172" fmla="*/ 0 h 20000"/>
                  <a:gd name="T173" fmla="*/ 20000 w 20000"/>
                  <a:gd name="T174" fmla="*/ 20000 h 200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00" h="20000">
                    <a:moveTo>
                      <a:pt x="9042" y="16496"/>
                    </a:moveTo>
                    <a:lnTo>
                      <a:pt x="9173" y="16805"/>
                    </a:lnTo>
                    <a:lnTo>
                      <a:pt x="9173" y="17278"/>
                    </a:lnTo>
                    <a:lnTo>
                      <a:pt x="9420" y="17441"/>
                    </a:lnTo>
                    <a:lnTo>
                      <a:pt x="9681" y="17441"/>
                    </a:lnTo>
                    <a:lnTo>
                      <a:pt x="9798" y="17767"/>
                    </a:lnTo>
                    <a:lnTo>
                      <a:pt x="10046" y="17767"/>
                    </a:lnTo>
                    <a:lnTo>
                      <a:pt x="10189" y="18223"/>
                    </a:lnTo>
                    <a:lnTo>
                      <a:pt x="10189" y="18549"/>
                    </a:lnTo>
                    <a:lnTo>
                      <a:pt x="10046" y="18859"/>
                    </a:lnTo>
                    <a:lnTo>
                      <a:pt x="10189" y="19022"/>
                    </a:lnTo>
                    <a:lnTo>
                      <a:pt x="10046" y="19169"/>
                    </a:lnTo>
                    <a:lnTo>
                      <a:pt x="9798" y="19022"/>
                    </a:lnTo>
                    <a:lnTo>
                      <a:pt x="9681" y="19169"/>
                    </a:lnTo>
                    <a:lnTo>
                      <a:pt x="9537" y="19658"/>
                    </a:lnTo>
                    <a:lnTo>
                      <a:pt x="9537" y="19804"/>
                    </a:lnTo>
                    <a:lnTo>
                      <a:pt x="10189" y="19804"/>
                    </a:lnTo>
                    <a:lnTo>
                      <a:pt x="10306" y="19495"/>
                    </a:lnTo>
                    <a:lnTo>
                      <a:pt x="10697" y="19495"/>
                    </a:lnTo>
                    <a:lnTo>
                      <a:pt x="10697" y="19658"/>
                    </a:lnTo>
                    <a:lnTo>
                      <a:pt x="11336" y="19658"/>
                    </a:lnTo>
                    <a:lnTo>
                      <a:pt x="11583" y="19984"/>
                    </a:lnTo>
                    <a:lnTo>
                      <a:pt x="11961" y="19804"/>
                    </a:lnTo>
                    <a:lnTo>
                      <a:pt x="12091" y="19658"/>
                    </a:lnTo>
                    <a:lnTo>
                      <a:pt x="12482" y="19495"/>
                    </a:lnTo>
                    <a:lnTo>
                      <a:pt x="12208" y="19022"/>
                    </a:lnTo>
                    <a:lnTo>
                      <a:pt x="12352" y="19022"/>
                    </a:lnTo>
                    <a:lnTo>
                      <a:pt x="12482" y="19169"/>
                    </a:lnTo>
                    <a:lnTo>
                      <a:pt x="12743" y="19022"/>
                    </a:lnTo>
                    <a:lnTo>
                      <a:pt x="12990" y="19169"/>
                    </a:lnTo>
                    <a:lnTo>
                      <a:pt x="12860" y="19495"/>
                    </a:lnTo>
                    <a:lnTo>
                      <a:pt x="13107" y="19658"/>
                    </a:lnTo>
                    <a:lnTo>
                      <a:pt x="13498" y="19169"/>
                    </a:lnTo>
                    <a:lnTo>
                      <a:pt x="13863" y="19169"/>
                    </a:lnTo>
                    <a:lnTo>
                      <a:pt x="14007" y="19169"/>
                    </a:lnTo>
                    <a:lnTo>
                      <a:pt x="14124" y="19022"/>
                    </a:lnTo>
                    <a:lnTo>
                      <a:pt x="14124" y="18859"/>
                    </a:lnTo>
                    <a:lnTo>
                      <a:pt x="14397" y="18549"/>
                    </a:lnTo>
                    <a:lnTo>
                      <a:pt x="14515" y="18549"/>
                    </a:lnTo>
                    <a:lnTo>
                      <a:pt x="14515" y="18386"/>
                    </a:lnTo>
                    <a:lnTo>
                      <a:pt x="14645" y="18386"/>
                    </a:lnTo>
                    <a:lnTo>
                      <a:pt x="14762" y="18386"/>
                    </a:lnTo>
                    <a:lnTo>
                      <a:pt x="14893" y="18077"/>
                    </a:lnTo>
                    <a:lnTo>
                      <a:pt x="15153" y="17441"/>
                    </a:lnTo>
                    <a:lnTo>
                      <a:pt x="15153" y="17278"/>
                    </a:lnTo>
                    <a:lnTo>
                      <a:pt x="14893" y="17131"/>
                    </a:lnTo>
                    <a:lnTo>
                      <a:pt x="15023" y="16952"/>
                    </a:lnTo>
                    <a:lnTo>
                      <a:pt x="14893" y="16805"/>
                    </a:lnTo>
                    <a:lnTo>
                      <a:pt x="14893" y="16642"/>
                    </a:lnTo>
                    <a:lnTo>
                      <a:pt x="14893" y="16496"/>
                    </a:lnTo>
                    <a:lnTo>
                      <a:pt x="15153" y="16007"/>
                    </a:lnTo>
                    <a:lnTo>
                      <a:pt x="15023" y="16007"/>
                    </a:lnTo>
                    <a:lnTo>
                      <a:pt x="15153" y="15681"/>
                    </a:lnTo>
                    <a:lnTo>
                      <a:pt x="15401" y="15681"/>
                    </a:lnTo>
                    <a:lnTo>
                      <a:pt x="15661" y="15681"/>
                    </a:lnTo>
                    <a:lnTo>
                      <a:pt x="15661" y="15860"/>
                    </a:lnTo>
                    <a:lnTo>
                      <a:pt x="15779" y="15860"/>
                    </a:lnTo>
                    <a:lnTo>
                      <a:pt x="15909" y="15371"/>
                    </a:lnTo>
                    <a:lnTo>
                      <a:pt x="16026" y="15371"/>
                    </a:lnTo>
                    <a:lnTo>
                      <a:pt x="16300" y="15371"/>
                    </a:lnTo>
                    <a:lnTo>
                      <a:pt x="16417" y="15371"/>
                    </a:lnTo>
                    <a:lnTo>
                      <a:pt x="16678" y="15534"/>
                    </a:lnTo>
                    <a:lnTo>
                      <a:pt x="16808" y="15371"/>
                    </a:lnTo>
                    <a:lnTo>
                      <a:pt x="16925" y="15371"/>
                    </a:lnTo>
                    <a:lnTo>
                      <a:pt x="17055" y="15534"/>
                    </a:lnTo>
                    <a:lnTo>
                      <a:pt x="17316" y="15224"/>
                    </a:lnTo>
                    <a:lnTo>
                      <a:pt x="17433" y="15224"/>
                    </a:lnTo>
                    <a:lnTo>
                      <a:pt x="17681" y="15371"/>
                    </a:lnTo>
                    <a:lnTo>
                      <a:pt x="17824" y="15371"/>
                    </a:lnTo>
                    <a:lnTo>
                      <a:pt x="17941" y="15371"/>
                    </a:lnTo>
                    <a:lnTo>
                      <a:pt x="18072" y="15224"/>
                    </a:lnTo>
                    <a:lnTo>
                      <a:pt x="18215" y="15224"/>
                    </a:lnTo>
                    <a:lnTo>
                      <a:pt x="18332" y="14898"/>
                    </a:lnTo>
                    <a:lnTo>
                      <a:pt x="18580" y="15045"/>
                    </a:lnTo>
                    <a:lnTo>
                      <a:pt x="18710" y="14735"/>
                    </a:lnTo>
                    <a:lnTo>
                      <a:pt x="18580" y="14425"/>
                    </a:lnTo>
                    <a:lnTo>
                      <a:pt x="18463" y="14425"/>
                    </a:lnTo>
                    <a:lnTo>
                      <a:pt x="18463" y="14279"/>
                    </a:lnTo>
                    <a:lnTo>
                      <a:pt x="18580" y="13953"/>
                    </a:lnTo>
                    <a:lnTo>
                      <a:pt x="18332" y="13464"/>
                    </a:lnTo>
                    <a:lnTo>
                      <a:pt x="18580" y="13317"/>
                    </a:lnTo>
                    <a:lnTo>
                      <a:pt x="18840" y="13154"/>
                    </a:lnTo>
                    <a:lnTo>
                      <a:pt x="18710" y="12828"/>
                    </a:lnTo>
                    <a:lnTo>
                      <a:pt x="18580" y="12518"/>
                    </a:lnTo>
                    <a:lnTo>
                      <a:pt x="18971" y="12518"/>
                    </a:lnTo>
                    <a:lnTo>
                      <a:pt x="19218" y="12372"/>
                    </a:lnTo>
                    <a:lnTo>
                      <a:pt x="19088" y="11736"/>
                    </a:lnTo>
                    <a:lnTo>
                      <a:pt x="19336" y="11557"/>
                    </a:lnTo>
                    <a:lnTo>
                      <a:pt x="19336" y="11410"/>
                    </a:lnTo>
                    <a:lnTo>
                      <a:pt x="19596" y="11410"/>
                    </a:lnTo>
                    <a:lnTo>
                      <a:pt x="19479" y="11247"/>
                    </a:lnTo>
                    <a:lnTo>
                      <a:pt x="19987" y="10937"/>
                    </a:lnTo>
                    <a:lnTo>
                      <a:pt x="19844" y="10774"/>
                    </a:lnTo>
                    <a:lnTo>
                      <a:pt x="19596" y="10611"/>
                    </a:lnTo>
                    <a:lnTo>
                      <a:pt x="19726" y="10465"/>
                    </a:lnTo>
                    <a:lnTo>
                      <a:pt x="19336" y="10465"/>
                    </a:lnTo>
                    <a:lnTo>
                      <a:pt x="19218" y="10611"/>
                    </a:lnTo>
                    <a:lnTo>
                      <a:pt x="18971" y="10611"/>
                    </a:lnTo>
                    <a:lnTo>
                      <a:pt x="18971" y="10302"/>
                    </a:lnTo>
                    <a:lnTo>
                      <a:pt x="18971" y="10155"/>
                    </a:lnTo>
                    <a:lnTo>
                      <a:pt x="18840" y="9976"/>
                    </a:lnTo>
                    <a:lnTo>
                      <a:pt x="19088" y="9666"/>
                    </a:lnTo>
                    <a:lnTo>
                      <a:pt x="19218" y="9519"/>
                    </a:lnTo>
                    <a:lnTo>
                      <a:pt x="19088" y="9193"/>
                    </a:lnTo>
                    <a:lnTo>
                      <a:pt x="19088" y="9030"/>
                    </a:lnTo>
                    <a:lnTo>
                      <a:pt x="19088" y="8883"/>
                    </a:lnTo>
                    <a:lnTo>
                      <a:pt x="18840" y="8883"/>
                    </a:lnTo>
                    <a:lnTo>
                      <a:pt x="18710" y="8557"/>
                    </a:lnTo>
                    <a:lnTo>
                      <a:pt x="18463" y="8557"/>
                    </a:lnTo>
                    <a:lnTo>
                      <a:pt x="18580" y="8068"/>
                    </a:lnTo>
                    <a:lnTo>
                      <a:pt x="18710" y="8068"/>
                    </a:lnTo>
                    <a:lnTo>
                      <a:pt x="18840" y="7922"/>
                    </a:lnTo>
                    <a:lnTo>
                      <a:pt x="18840" y="7759"/>
                    </a:lnTo>
                    <a:lnTo>
                      <a:pt x="18710" y="7759"/>
                    </a:lnTo>
                    <a:lnTo>
                      <a:pt x="18463" y="7612"/>
                    </a:lnTo>
                    <a:lnTo>
                      <a:pt x="18580" y="7449"/>
                    </a:lnTo>
                    <a:lnTo>
                      <a:pt x="18840" y="7449"/>
                    </a:lnTo>
                    <a:lnTo>
                      <a:pt x="19088" y="7449"/>
                    </a:lnTo>
                    <a:lnTo>
                      <a:pt x="19218" y="7449"/>
                    </a:lnTo>
                    <a:lnTo>
                      <a:pt x="19218" y="7286"/>
                    </a:lnTo>
                    <a:lnTo>
                      <a:pt x="19218" y="7123"/>
                    </a:lnTo>
                    <a:lnTo>
                      <a:pt x="19218" y="6813"/>
                    </a:lnTo>
                    <a:lnTo>
                      <a:pt x="19088" y="6813"/>
                    </a:lnTo>
                    <a:lnTo>
                      <a:pt x="18971" y="6976"/>
                    </a:lnTo>
                    <a:lnTo>
                      <a:pt x="18840" y="6976"/>
                    </a:lnTo>
                    <a:lnTo>
                      <a:pt x="18971" y="6667"/>
                    </a:lnTo>
                    <a:lnTo>
                      <a:pt x="18463" y="6487"/>
                    </a:lnTo>
                    <a:lnTo>
                      <a:pt x="18463" y="6341"/>
                    </a:lnTo>
                    <a:lnTo>
                      <a:pt x="18332" y="6341"/>
                    </a:lnTo>
                    <a:lnTo>
                      <a:pt x="18332" y="6487"/>
                    </a:lnTo>
                    <a:lnTo>
                      <a:pt x="18215" y="6487"/>
                    </a:lnTo>
                    <a:lnTo>
                      <a:pt x="18072" y="5542"/>
                    </a:lnTo>
                    <a:lnTo>
                      <a:pt x="17824" y="5852"/>
                    </a:lnTo>
                    <a:lnTo>
                      <a:pt x="17564" y="5705"/>
                    </a:lnTo>
                    <a:lnTo>
                      <a:pt x="17564" y="5216"/>
                    </a:lnTo>
                    <a:lnTo>
                      <a:pt x="17173" y="5216"/>
                    </a:lnTo>
                    <a:lnTo>
                      <a:pt x="17055" y="5069"/>
                    </a:lnTo>
                    <a:lnTo>
                      <a:pt x="17055" y="4906"/>
                    </a:lnTo>
                    <a:lnTo>
                      <a:pt x="17055" y="4580"/>
                    </a:lnTo>
                    <a:lnTo>
                      <a:pt x="16808" y="4580"/>
                    </a:lnTo>
                    <a:lnTo>
                      <a:pt x="16808" y="4434"/>
                    </a:lnTo>
                    <a:lnTo>
                      <a:pt x="16560" y="4271"/>
                    </a:lnTo>
                    <a:lnTo>
                      <a:pt x="16560" y="4124"/>
                    </a:lnTo>
                    <a:lnTo>
                      <a:pt x="16169" y="3798"/>
                    </a:lnTo>
                    <a:lnTo>
                      <a:pt x="16169" y="3635"/>
                    </a:lnTo>
                    <a:lnTo>
                      <a:pt x="16417" y="3325"/>
                    </a:lnTo>
                    <a:lnTo>
                      <a:pt x="16300" y="3178"/>
                    </a:lnTo>
                    <a:lnTo>
                      <a:pt x="16169" y="2852"/>
                    </a:lnTo>
                    <a:lnTo>
                      <a:pt x="16026" y="2852"/>
                    </a:lnTo>
                    <a:lnTo>
                      <a:pt x="16169" y="2543"/>
                    </a:lnTo>
                    <a:lnTo>
                      <a:pt x="15779" y="2217"/>
                    </a:lnTo>
                    <a:lnTo>
                      <a:pt x="15661" y="2363"/>
                    </a:lnTo>
                    <a:lnTo>
                      <a:pt x="15270" y="2217"/>
                    </a:lnTo>
                    <a:lnTo>
                      <a:pt x="15153" y="2363"/>
                    </a:lnTo>
                    <a:lnTo>
                      <a:pt x="15153" y="2689"/>
                    </a:lnTo>
                    <a:lnTo>
                      <a:pt x="15023" y="2689"/>
                    </a:lnTo>
                    <a:lnTo>
                      <a:pt x="14762" y="2689"/>
                    </a:lnTo>
                    <a:lnTo>
                      <a:pt x="14515" y="2999"/>
                    </a:lnTo>
                    <a:lnTo>
                      <a:pt x="14397" y="2852"/>
                    </a:lnTo>
                    <a:lnTo>
                      <a:pt x="14397" y="2689"/>
                    </a:lnTo>
                    <a:lnTo>
                      <a:pt x="14124" y="2689"/>
                    </a:lnTo>
                    <a:lnTo>
                      <a:pt x="14007" y="2852"/>
                    </a:lnTo>
                    <a:lnTo>
                      <a:pt x="13863" y="2852"/>
                    </a:lnTo>
                    <a:lnTo>
                      <a:pt x="13746" y="2689"/>
                    </a:lnTo>
                    <a:lnTo>
                      <a:pt x="13616" y="2852"/>
                    </a:lnTo>
                    <a:lnTo>
                      <a:pt x="13238" y="2999"/>
                    </a:lnTo>
                    <a:lnTo>
                      <a:pt x="13238" y="2689"/>
                    </a:lnTo>
                    <a:lnTo>
                      <a:pt x="13107" y="2852"/>
                    </a:lnTo>
                    <a:lnTo>
                      <a:pt x="12860" y="2543"/>
                    </a:lnTo>
                    <a:lnTo>
                      <a:pt x="12743" y="2689"/>
                    </a:lnTo>
                    <a:lnTo>
                      <a:pt x="12599" y="2689"/>
                    </a:lnTo>
                    <a:lnTo>
                      <a:pt x="12482" y="2852"/>
                    </a:lnTo>
                    <a:lnTo>
                      <a:pt x="12599" y="2999"/>
                    </a:lnTo>
                    <a:lnTo>
                      <a:pt x="12482" y="3178"/>
                    </a:lnTo>
                    <a:lnTo>
                      <a:pt x="12091" y="3178"/>
                    </a:lnTo>
                    <a:lnTo>
                      <a:pt x="12091" y="2852"/>
                    </a:lnTo>
                    <a:lnTo>
                      <a:pt x="11844" y="3178"/>
                    </a:lnTo>
                    <a:lnTo>
                      <a:pt x="11700" y="2999"/>
                    </a:lnTo>
                    <a:lnTo>
                      <a:pt x="11583" y="2689"/>
                    </a:lnTo>
                    <a:lnTo>
                      <a:pt x="11205" y="2363"/>
                    </a:lnTo>
                    <a:lnTo>
                      <a:pt x="11075" y="2543"/>
                    </a:lnTo>
                    <a:lnTo>
                      <a:pt x="10945" y="2543"/>
                    </a:lnTo>
                    <a:lnTo>
                      <a:pt x="10827" y="2852"/>
                    </a:lnTo>
                    <a:lnTo>
                      <a:pt x="10697" y="2852"/>
                    </a:lnTo>
                    <a:lnTo>
                      <a:pt x="10697" y="2689"/>
                    </a:lnTo>
                    <a:lnTo>
                      <a:pt x="10580" y="2543"/>
                    </a:lnTo>
                    <a:lnTo>
                      <a:pt x="10436" y="2543"/>
                    </a:lnTo>
                    <a:lnTo>
                      <a:pt x="10436" y="2054"/>
                    </a:lnTo>
                    <a:lnTo>
                      <a:pt x="10306" y="2054"/>
                    </a:lnTo>
                    <a:lnTo>
                      <a:pt x="10189" y="2363"/>
                    </a:lnTo>
                    <a:lnTo>
                      <a:pt x="9928" y="2363"/>
                    </a:lnTo>
                    <a:lnTo>
                      <a:pt x="9928" y="2054"/>
                    </a:lnTo>
                    <a:lnTo>
                      <a:pt x="9798" y="1907"/>
                    </a:lnTo>
                    <a:lnTo>
                      <a:pt x="9537" y="1907"/>
                    </a:lnTo>
                    <a:lnTo>
                      <a:pt x="9290" y="1907"/>
                    </a:lnTo>
                    <a:lnTo>
                      <a:pt x="9290" y="1728"/>
                    </a:lnTo>
                    <a:lnTo>
                      <a:pt x="9420" y="1581"/>
                    </a:lnTo>
                    <a:lnTo>
                      <a:pt x="8782" y="1418"/>
                    </a:lnTo>
                    <a:lnTo>
                      <a:pt x="8664" y="1581"/>
                    </a:lnTo>
                    <a:lnTo>
                      <a:pt x="8274" y="945"/>
                    </a:lnTo>
                    <a:lnTo>
                      <a:pt x="8143" y="945"/>
                    </a:lnTo>
                    <a:lnTo>
                      <a:pt x="8026" y="945"/>
                    </a:lnTo>
                    <a:lnTo>
                      <a:pt x="7883" y="1418"/>
                    </a:lnTo>
                    <a:lnTo>
                      <a:pt x="7765" y="1418"/>
                    </a:lnTo>
                    <a:lnTo>
                      <a:pt x="7635" y="1418"/>
                    </a:lnTo>
                    <a:lnTo>
                      <a:pt x="7518" y="1581"/>
                    </a:lnTo>
                    <a:lnTo>
                      <a:pt x="7257" y="1581"/>
                    </a:lnTo>
                    <a:lnTo>
                      <a:pt x="7257" y="1418"/>
                    </a:lnTo>
                    <a:lnTo>
                      <a:pt x="7388" y="1271"/>
                    </a:lnTo>
                    <a:lnTo>
                      <a:pt x="7257" y="1092"/>
                    </a:lnTo>
                    <a:lnTo>
                      <a:pt x="7010" y="1271"/>
                    </a:lnTo>
                    <a:lnTo>
                      <a:pt x="7010" y="1092"/>
                    </a:lnTo>
                    <a:lnTo>
                      <a:pt x="6762" y="1271"/>
                    </a:lnTo>
                    <a:lnTo>
                      <a:pt x="6762" y="1092"/>
                    </a:lnTo>
                    <a:lnTo>
                      <a:pt x="6762" y="945"/>
                    </a:lnTo>
                    <a:lnTo>
                      <a:pt x="6489" y="1092"/>
                    </a:lnTo>
                    <a:lnTo>
                      <a:pt x="6489" y="945"/>
                    </a:lnTo>
                    <a:lnTo>
                      <a:pt x="6111" y="782"/>
                    </a:lnTo>
                    <a:lnTo>
                      <a:pt x="6111" y="636"/>
                    </a:lnTo>
                    <a:lnTo>
                      <a:pt x="5980" y="636"/>
                    </a:lnTo>
                    <a:lnTo>
                      <a:pt x="5603" y="782"/>
                    </a:lnTo>
                    <a:lnTo>
                      <a:pt x="5603" y="945"/>
                    </a:lnTo>
                    <a:lnTo>
                      <a:pt x="5472" y="945"/>
                    </a:lnTo>
                    <a:lnTo>
                      <a:pt x="5225" y="1092"/>
                    </a:lnTo>
                    <a:lnTo>
                      <a:pt x="4964" y="945"/>
                    </a:lnTo>
                    <a:lnTo>
                      <a:pt x="4847" y="1092"/>
                    </a:lnTo>
                    <a:lnTo>
                      <a:pt x="4573" y="1271"/>
                    </a:lnTo>
                    <a:lnTo>
                      <a:pt x="4208" y="1418"/>
                    </a:lnTo>
                    <a:lnTo>
                      <a:pt x="4065" y="1092"/>
                    </a:lnTo>
                    <a:lnTo>
                      <a:pt x="3818" y="1271"/>
                    </a:lnTo>
                    <a:lnTo>
                      <a:pt x="3700" y="1271"/>
                    </a:lnTo>
                    <a:lnTo>
                      <a:pt x="3700" y="1092"/>
                    </a:lnTo>
                    <a:lnTo>
                      <a:pt x="3570" y="1092"/>
                    </a:lnTo>
                    <a:lnTo>
                      <a:pt x="3309" y="945"/>
                    </a:lnTo>
                    <a:lnTo>
                      <a:pt x="3192" y="945"/>
                    </a:lnTo>
                    <a:lnTo>
                      <a:pt x="3062" y="945"/>
                    </a:lnTo>
                    <a:lnTo>
                      <a:pt x="3062" y="1092"/>
                    </a:lnTo>
                    <a:lnTo>
                      <a:pt x="2801" y="1092"/>
                    </a:lnTo>
                    <a:lnTo>
                      <a:pt x="2801" y="782"/>
                    </a:lnTo>
                    <a:lnTo>
                      <a:pt x="2671" y="782"/>
                    </a:lnTo>
                    <a:lnTo>
                      <a:pt x="2554" y="636"/>
                    </a:lnTo>
                    <a:lnTo>
                      <a:pt x="2554" y="473"/>
                    </a:lnTo>
                    <a:lnTo>
                      <a:pt x="2801" y="473"/>
                    </a:lnTo>
                    <a:lnTo>
                      <a:pt x="2801" y="310"/>
                    </a:lnTo>
                    <a:lnTo>
                      <a:pt x="2554" y="0"/>
                    </a:lnTo>
                    <a:lnTo>
                      <a:pt x="2554" y="310"/>
                    </a:lnTo>
                    <a:lnTo>
                      <a:pt x="2163" y="473"/>
                    </a:lnTo>
                    <a:lnTo>
                      <a:pt x="2163" y="945"/>
                    </a:lnTo>
                    <a:lnTo>
                      <a:pt x="2163" y="1092"/>
                    </a:lnTo>
                    <a:lnTo>
                      <a:pt x="2163" y="1418"/>
                    </a:lnTo>
                    <a:lnTo>
                      <a:pt x="2046" y="1728"/>
                    </a:lnTo>
                    <a:lnTo>
                      <a:pt x="2046" y="1907"/>
                    </a:lnTo>
                    <a:lnTo>
                      <a:pt x="1785" y="2363"/>
                    </a:lnTo>
                    <a:lnTo>
                      <a:pt x="1655" y="2543"/>
                    </a:lnTo>
                    <a:lnTo>
                      <a:pt x="1655" y="2689"/>
                    </a:lnTo>
                    <a:lnTo>
                      <a:pt x="1655" y="2852"/>
                    </a:lnTo>
                    <a:lnTo>
                      <a:pt x="1407" y="2689"/>
                    </a:lnTo>
                    <a:lnTo>
                      <a:pt x="1290" y="2852"/>
                    </a:lnTo>
                    <a:lnTo>
                      <a:pt x="1029" y="2999"/>
                    </a:lnTo>
                    <a:lnTo>
                      <a:pt x="756" y="2999"/>
                    </a:lnTo>
                    <a:lnTo>
                      <a:pt x="638" y="2852"/>
                    </a:lnTo>
                    <a:lnTo>
                      <a:pt x="638" y="3178"/>
                    </a:lnTo>
                    <a:lnTo>
                      <a:pt x="508" y="3178"/>
                    </a:lnTo>
                    <a:lnTo>
                      <a:pt x="391" y="3178"/>
                    </a:lnTo>
                    <a:lnTo>
                      <a:pt x="248" y="3178"/>
                    </a:lnTo>
                    <a:lnTo>
                      <a:pt x="130" y="3325"/>
                    </a:lnTo>
                    <a:lnTo>
                      <a:pt x="0" y="3325"/>
                    </a:lnTo>
                    <a:lnTo>
                      <a:pt x="130" y="3798"/>
                    </a:lnTo>
                    <a:lnTo>
                      <a:pt x="248" y="3798"/>
                    </a:lnTo>
                    <a:lnTo>
                      <a:pt x="391" y="3961"/>
                    </a:lnTo>
                    <a:lnTo>
                      <a:pt x="391" y="4124"/>
                    </a:lnTo>
                    <a:lnTo>
                      <a:pt x="248" y="4434"/>
                    </a:lnTo>
                    <a:lnTo>
                      <a:pt x="248" y="4580"/>
                    </a:lnTo>
                    <a:lnTo>
                      <a:pt x="638" y="4434"/>
                    </a:lnTo>
                    <a:lnTo>
                      <a:pt x="756" y="4580"/>
                    </a:lnTo>
                    <a:lnTo>
                      <a:pt x="508" y="4760"/>
                    </a:lnTo>
                    <a:lnTo>
                      <a:pt x="638" y="5069"/>
                    </a:lnTo>
                    <a:lnTo>
                      <a:pt x="638" y="5216"/>
                    </a:lnTo>
                    <a:lnTo>
                      <a:pt x="638" y="5542"/>
                    </a:lnTo>
                    <a:lnTo>
                      <a:pt x="756" y="5542"/>
                    </a:lnTo>
                    <a:lnTo>
                      <a:pt x="899" y="5705"/>
                    </a:lnTo>
                    <a:lnTo>
                      <a:pt x="899" y="5852"/>
                    </a:lnTo>
                    <a:lnTo>
                      <a:pt x="1147" y="6178"/>
                    </a:lnTo>
                    <a:lnTo>
                      <a:pt x="1029" y="6341"/>
                    </a:lnTo>
                    <a:lnTo>
                      <a:pt x="899" y="6487"/>
                    </a:lnTo>
                    <a:lnTo>
                      <a:pt x="1029" y="6667"/>
                    </a:lnTo>
                    <a:lnTo>
                      <a:pt x="1147" y="6667"/>
                    </a:lnTo>
                    <a:lnTo>
                      <a:pt x="1290" y="6813"/>
                    </a:lnTo>
                    <a:lnTo>
                      <a:pt x="1290" y="6976"/>
                    </a:lnTo>
                    <a:lnTo>
                      <a:pt x="1407" y="6976"/>
                    </a:lnTo>
                    <a:lnTo>
                      <a:pt x="1407" y="7123"/>
                    </a:lnTo>
                    <a:lnTo>
                      <a:pt x="1290" y="7286"/>
                    </a:lnTo>
                    <a:lnTo>
                      <a:pt x="1407" y="7449"/>
                    </a:lnTo>
                    <a:lnTo>
                      <a:pt x="1290" y="7612"/>
                    </a:lnTo>
                    <a:lnTo>
                      <a:pt x="1290" y="8068"/>
                    </a:lnTo>
                    <a:lnTo>
                      <a:pt x="1290" y="8248"/>
                    </a:lnTo>
                    <a:lnTo>
                      <a:pt x="1290" y="8394"/>
                    </a:lnTo>
                    <a:lnTo>
                      <a:pt x="1290" y="8557"/>
                    </a:lnTo>
                    <a:lnTo>
                      <a:pt x="1655" y="8704"/>
                    </a:lnTo>
                    <a:lnTo>
                      <a:pt x="1655" y="8883"/>
                    </a:lnTo>
                    <a:lnTo>
                      <a:pt x="1655" y="9030"/>
                    </a:lnTo>
                    <a:lnTo>
                      <a:pt x="1407" y="9340"/>
                    </a:lnTo>
                    <a:lnTo>
                      <a:pt x="1290" y="9666"/>
                    </a:lnTo>
                    <a:lnTo>
                      <a:pt x="1537" y="9829"/>
                    </a:lnTo>
                    <a:lnTo>
                      <a:pt x="1537" y="9976"/>
                    </a:lnTo>
                    <a:lnTo>
                      <a:pt x="1407" y="10155"/>
                    </a:lnTo>
                    <a:lnTo>
                      <a:pt x="1537" y="10302"/>
                    </a:lnTo>
                    <a:lnTo>
                      <a:pt x="1785" y="10465"/>
                    </a:lnTo>
                    <a:lnTo>
                      <a:pt x="1902" y="10611"/>
                    </a:lnTo>
                    <a:lnTo>
                      <a:pt x="1902" y="10774"/>
                    </a:lnTo>
                    <a:lnTo>
                      <a:pt x="2046" y="11100"/>
                    </a:lnTo>
                    <a:lnTo>
                      <a:pt x="2293" y="11100"/>
                    </a:lnTo>
                    <a:lnTo>
                      <a:pt x="2554" y="11100"/>
                    </a:lnTo>
                    <a:lnTo>
                      <a:pt x="2554" y="11247"/>
                    </a:lnTo>
                    <a:lnTo>
                      <a:pt x="2410" y="11557"/>
                    </a:lnTo>
                    <a:lnTo>
                      <a:pt x="2410" y="11736"/>
                    </a:lnTo>
                    <a:lnTo>
                      <a:pt x="2801" y="11736"/>
                    </a:lnTo>
                    <a:lnTo>
                      <a:pt x="3062" y="12192"/>
                    </a:lnTo>
                    <a:lnTo>
                      <a:pt x="3192" y="12192"/>
                    </a:lnTo>
                    <a:lnTo>
                      <a:pt x="3062" y="12828"/>
                    </a:lnTo>
                    <a:lnTo>
                      <a:pt x="3192" y="13154"/>
                    </a:lnTo>
                    <a:lnTo>
                      <a:pt x="3309" y="13317"/>
                    </a:lnTo>
                    <a:lnTo>
                      <a:pt x="3309" y="13790"/>
                    </a:lnTo>
                    <a:lnTo>
                      <a:pt x="3570" y="13790"/>
                    </a:lnTo>
                    <a:lnTo>
                      <a:pt x="3700" y="13953"/>
                    </a:lnTo>
                    <a:lnTo>
                      <a:pt x="3700" y="14099"/>
                    </a:lnTo>
                    <a:lnTo>
                      <a:pt x="3818" y="14099"/>
                    </a:lnTo>
                    <a:lnTo>
                      <a:pt x="4065" y="14279"/>
                    </a:lnTo>
                    <a:lnTo>
                      <a:pt x="4208" y="14279"/>
                    </a:lnTo>
                    <a:lnTo>
                      <a:pt x="4456" y="13953"/>
                    </a:lnTo>
                    <a:lnTo>
                      <a:pt x="4573" y="13953"/>
                    </a:lnTo>
                    <a:lnTo>
                      <a:pt x="4573" y="14279"/>
                    </a:lnTo>
                    <a:lnTo>
                      <a:pt x="4573" y="14588"/>
                    </a:lnTo>
                    <a:lnTo>
                      <a:pt x="4573" y="14898"/>
                    </a:lnTo>
                    <a:lnTo>
                      <a:pt x="4847" y="14898"/>
                    </a:lnTo>
                    <a:lnTo>
                      <a:pt x="4964" y="14898"/>
                    </a:lnTo>
                    <a:lnTo>
                      <a:pt x="4847" y="15224"/>
                    </a:lnTo>
                    <a:lnTo>
                      <a:pt x="5107" y="15534"/>
                    </a:lnTo>
                    <a:lnTo>
                      <a:pt x="4964" y="15681"/>
                    </a:lnTo>
                    <a:lnTo>
                      <a:pt x="4964" y="16170"/>
                    </a:lnTo>
                    <a:lnTo>
                      <a:pt x="4717" y="16496"/>
                    </a:lnTo>
                    <a:lnTo>
                      <a:pt x="4847" y="16805"/>
                    </a:lnTo>
                    <a:lnTo>
                      <a:pt x="4964" y="16805"/>
                    </a:lnTo>
                    <a:lnTo>
                      <a:pt x="4964" y="16952"/>
                    </a:lnTo>
                    <a:lnTo>
                      <a:pt x="5107" y="16952"/>
                    </a:lnTo>
                    <a:lnTo>
                      <a:pt x="5603" y="16952"/>
                    </a:lnTo>
                    <a:lnTo>
                      <a:pt x="5720" y="16805"/>
                    </a:lnTo>
                    <a:lnTo>
                      <a:pt x="5980" y="16805"/>
                    </a:lnTo>
                    <a:lnTo>
                      <a:pt x="6111" y="16642"/>
                    </a:lnTo>
                    <a:lnTo>
                      <a:pt x="6228" y="16642"/>
                    </a:lnTo>
                    <a:lnTo>
                      <a:pt x="6228" y="16805"/>
                    </a:lnTo>
                    <a:lnTo>
                      <a:pt x="6762" y="16805"/>
                    </a:lnTo>
                    <a:lnTo>
                      <a:pt x="6619" y="16496"/>
                    </a:lnTo>
                    <a:lnTo>
                      <a:pt x="6762" y="16496"/>
                    </a:lnTo>
                    <a:lnTo>
                      <a:pt x="6879" y="16496"/>
                    </a:lnTo>
                    <a:lnTo>
                      <a:pt x="7010" y="16170"/>
                    </a:lnTo>
                    <a:lnTo>
                      <a:pt x="7127" y="16007"/>
                    </a:lnTo>
                    <a:lnTo>
                      <a:pt x="7518" y="16170"/>
                    </a:lnTo>
                    <a:lnTo>
                      <a:pt x="7518" y="16496"/>
                    </a:lnTo>
                    <a:lnTo>
                      <a:pt x="7518" y="16805"/>
                    </a:lnTo>
                    <a:lnTo>
                      <a:pt x="7635" y="16642"/>
                    </a:lnTo>
                    <a:lnTo>
                      <a:pt x="7765" y="16496"/>
                    </a:lnTo>
                    <a:lnTo>
                      <a:pt x="8026" y="16496"/>
                    </a:lnTo>
                    <a:lnTo>
                      <a:pt x="8143" y="16170"/>
                    </a:lnTo>
                    <a:lnTo>
                      <a:pt x="8274" y="16170"/>
                    </a:lnTo>
                    <a:lnTo>
                      <a:pt x="8534" y="16496"/>
                    </a:lnTo>
                    <a:lnTo>
                      <a:pt x="8664" y="16496"/>
                    </a:lnTo>
                    <a:lnTo>
                      <a:pt x="9042" y="16316"/>
                    </a:lnTo>
                    <a:lnTo>
                      <a:pt x="9042" y="1649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solidFill>
                  <a:srgbClr val="E7ED9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3" name="Freeform 15"/>
              <p:cNvSpPr>
                <a:spLocks/>
              </p:cNvSpPr>
              <p:nvPr/>
            </p:nvSpPr>
            <p:spPr bwMode="auto">
              <a:xfrm>
                <a:off x="4927618" y="1130322"/>
                <a:ext cx="1179513" cy="17859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6311" y="3455"/>
                    </a:moveTo>
                    <a:lnTo>
                      <a:pt x="6311" y="3534"/>
                    </a:lnTo>
                    <a:lnTo>
                      <a:pt x="6107" y="3598"/>
                    </a:lnTo>
                    <a:lnTo>
                      <a:pt x="5988" y="3598"/>
                    </a:lnTo>
                    <a:lnTo>
                      <a:pt x="5988" y="3733"/>
                    </a:lnTo>
                    <a:lnTo>
                      <a:pt x="5891" y="3733"/>
                    </a:lnTo>
                    <a:lnTo>
                      <a:pt x="5784" y="3811"/>
                    </a:lnTo>
                    <a:lnTo>
                      <a:pt x="5687" y="3811"/>
                    </a:lnTo>
                    <a:lnTo>
                      <a:pt x="5687" y="3946"/>
                    </a:lnTo>
                    <a:lnTo>
                      <a:pt x="5568" y="3946"/>
                    </a:lnTo>
                    <a:lnTo>
                      <a:pt x="5471" y="4152"/>
                    </a:lnTo>
                    <a:lnTo>
                      <a:pt x="5471" y="4223"/>
                    </a:lnTo>
                    <a:lnTo>
                      <a:pt x="5471" y="4287"/>
                    </a:lnTo>
                    <a:lnTo>
                      <a:pt x="5267" y="4287"/>
                    </a:lnTo>
                    <a:lnTo>
                      <a:pt x="5159" y="4287"/>
                    </a:lnTo>
                    <a:lnTo>
                      <a:pt x="4943" y="4223"/>
                    </a:lnTo>
                    <a:lnTo>
                      <a:pt x="4739" y="4358"/>
                    </a:lnTo>
                    <a:lnTo>
                      <a:pt x="4847" y="4429"/>
                    </a:lnTo>
                    <a:lnTo>
                      <a:pt x="5051" y="4565"/>
                    </a:lnTo>
                    <a:lnTo>
                      <a:pt x="5051" y="4700"/>
                    </a:lnTo>
                    <a:lnTo>
                      <a:pt x="5159" y="4778"/>
                    </a:lnTo>
                    <a:lnTo>
                      <a:pt x="4943" y="4913"/>
                    </a:lnTo>
                    <a:lnTo>
                      <a:pt x="5051" y="4977"/>
                    </a:lnTo>
                    <a:lnTo>
                      <a:pt x="5159" y="4977"/>
                    </a:lnTo>
                    <a:lnTo>
                      <a:pt x="5159" y="5119"/>
                    </a:lnTo>
                    <a:lnTo>
                      <a:pt x="5051" y="5119"/>
                    </a:lnTo>
                    <a:lnTo>
                      <a:pt x="5051" y="5190"/>
                    </a:lnTo>
                    <a:lnTo>
                      <a:pt x="4943" y="5254"/>
                    </a:lnTo>
                    <a:lnTo>
                      <a:pt x="4943" y="5332"/>
                    </a:lnTo>
                    <a:lnTo>
                      <a:pt x="4943" y="5396"/>
                    </a:lnTo>
                    <a:lnTo>
                      <a:pt x="4943" y="5531"/>
                    </a:lnTo>
                    <a:lnTo>
                      <a:pt x="5051" y="5610"/>
                    </a:lnTo>
                    <a:lnTo>
                      <a:pt x="5051" y="5745"/>
                    </a:lnTo>
                    <a:lnTo>
                      <a:pt x="4943" y="5809"/>
                    </a:lnTo>
                    <a:lnTo>
                      <a:pt x="4943" y="5880"/>
                    </a:lnTo>
                    <a:lnTo>
                      <a:pt x="4943" y="5951"/>
                    </a:lnTo>
                    <a:lnTo>
                      <a:pt x="5051" y="6022"/>
                    </a:lnTo>
                    <a:lnTo>
                      <a:pt x="4943" y="6157"/>
                    </a:lnTo>
                    <a:lnTo>
                      <a:pt x="4943" y="6363"/>
                    </a:lnTo>
                    <a:lnTo>
                      <a:pt x="4739" y="6363"/>
                    </a:lnTo>
                    <a:lnTo>
                      <a:pt x="4523" y="6221"/>
                    </a:lnTo>
                    <a:lnTo>
                      <a:pt x="4319" y="6221"/>
                    </a:lnTo>
                    <a:lnTo>
                      <a:pt x="4103" y="6086"/>
                    </a:lnTo>
                    <a:lnTo>
                      <a:pt x="3996" y="6022"/>
                    </a:lnTo>
                    <a:lnTo>
                      <a:pt x="3899" y="6086"/>
                    </a:lnTo>
                    <a:lnTo>
                      <a:pt x="3780" y="6157"/>
                    </a:lnTo>
                    <a:lnTo>
                      <a:pt x="3576" y="6221"/>
                    </a:lnTo>
                    <a:lnTo>
                      <a:pt x="3576" y="6363"/>
                    </a:lnTo>
                    <a:lnTo>
                      <a:pt x="3479" y="6363"/>
                    </a:lnTo>
                    <a:lnTo>
                      <a:pt x="3479" y="6434"/>
                    </a:lnTo>
                    <a:lnTo>
                      <a:pt x="3479" y="6498"/>
                    </a:lnTo>
                    <a:lnTo>
                      <a:pt x="3371" y="6498"/>
                    </a:lnTo>
                    <a:lnTo>
                      <a:pt x="3263" y="6434"/>
                    </a:lnTo>
                    <a:lnTo>
                      <a:pt x="3059" y="6434"/>
                    </a:lnTo>
                    <a:lnTo>
                      <a:pt x="2833" y="6434"/>
                    </a:lnTo>
                    <a:lnTo>
                      <a:pt x="2736" y="6498"/>
                    </a:lnTo>
                    <a:lnTo>
                      <a:pt x="2628" y="6498"/>
                    </a:lnTo>
                    <a:lnTo>
                      <a:pt x="2628" y="6641"/>
                    </a:lnTo>
                    <a:lnTo>
                      <a:pt x="2412" y="6577"/>
                    </a:lnTo>
                    <a:lnTo>
                      <a:pt x="2316" y="6641"/>
                    </a:lnTo>
                    <a:lnTo>
                      <a:pt x="2208" y="6641"/>
                    </a:lnTo>
                    <a:lnTo>
                      <a:pt x="2111" y="6712"/>
                    </a:lnTo>
                    <a:lnTo>
                      <a:pt x="1896" y="6776"/>
                    </a:lnTo>
                    <a:lnTo>
                      <a:pt x="1896" y="6854"/>
                    </a:lnTo>
                    <a:lnTo>
                      <a:pt x="1992" y="6989"/>
                    </a:lnTo>
                    <a:lnTo>
                      <a:pt x="1992" y="7053"/>
                    </a:lnTo>
                    <a:lnTo>
                      <a:pt x="1992" y="7131"/>
                    </a:lnTo>
                    <a:lnTo>
                      <a:pt x="1992" y="7195"/>
                    </a:lnTo>
                    <a:lnTo>
                      <a:pt x="2111" y="7330"/>
                    </a:lnTo>
                    <a:lnTo>
                      <a:pt x="1992" y="7544"/>
                    </a:lnTo>
                    <a:lnTo>
                      <a:pt x="2111" y="7608"/>
                    </a:lnTo>
                    <a:lnTo>
                      <a:pt x="2208" y="7679"/>
                    </a:lnTo>
                    <a:lnTo>
                      <a:pt x="2316" y="7608"/>
                    </a:lnTo>
                    <a:lnTo>
                      <a:pt x="2412" y="7679"/>
                    </a:lnTo>
                    <a:lnTo>
                      <a:pt x="2316" y="7743"/>
                    </a:lnTo>
                    <a:lnTo>
                      <a:pt x="2412" y="7821"/>
                    </a:lnTo>
                    <a:lnTo>
                      <a:pt x="2628" y="7821"/>
                    </a:lnTo>
                    <a:lnTo>
                      <a:pt x="2736" y="7821"/>
                    </a:lnTo>
                    <a:lnTo>
                      <a:pt x="2736" y="7956"/>
                    </a:lnTo>
                    <a:lnTo>
                      <a:pt x="2628" y="8020"/>
                    </a:lnTo>
                    <a:lnTo>
                      <a:pt x="2412" y="8098"/>
                    </a:lnTo>
                    <a:lnTo>
                      <a:pt x="2316" y="8098"/>
                    </a:lnTo>
                    <a:lnTo>
                      <a:pt x="2208" y="8020"/>
                    </a:lnTo>
                    <a:lnTo>
                      <a:pt x="1788" y="8020"/>
                    </a:lnTo>
                    <a:lnTo>
                      <a:pt x="1788" y="8098"/>
                    </a:lnTo>
                    <a:lnTo>
                      <a:pt x="1583" y="8297"/>
                    </a:lnTo>
                    <a:lnTo>
                      <a:pt x="1788" y="8375"/>
                    </a:lnTo>
                    <a:lnTo>
                      <a:pt x="1788" y="8510"/>
                    </a:lnTo>
                    <a:lnTo>
                      <a:pt x="1896" y="8574"/>
                    </a:lnTo>
                    <a:lnTo>
                      <a:pt x="1896" y="8653"/>
                    </a:lnTo>
                    <a:lnTo>
                      <a:pt x="1691" y="8653"/>
                    </a:lnTo>
                    <a:lnTo>
                      <a:pt x="1583" y="8653"/>
                    </a:lnTo>
                    <a:lnTo>
                      <a:pt x="1583" y="8717"/>
                    </a:lnTo>
                    <a:lnTo>
                      <a:pt x="1475" y="8788"/>
                    </a:lnTo>
                    <a:lnTo>
                      <a:pt x="1475" y="8923"/>
                    </a:lnTo>
                    <a:lnTo>
                      <a:pt x="1691" y="8923"/>
                    </a:lnTo>
                    <a:lnTo>
                      <a:pt x="2111" y="8923"/>
                    </a:lnTo>
                    <a:lnTo>
                      <a:pt x="2208" y="9065"/>
                    </a:lnTo>
                    <a:lnTo>
                      <a:pt x="2111" y="9129"/>
                    </a:lnTo>
                    <a:lnTo>
                      <a:pt x="1896" y="9200"/>
                    </a:lnTo>
                    <a:lnTo>
                      <a:pt x="1788" y="9477"/>
                    </a:lnTo>
                    <a:lnTo>
                      <a:pt x="1583" y="9541"/>
                    </a:lnTo>
                    <a:lnTo>
                      <a:pt x="1583" y="9684"/>
                    </a:lnTo>
                    <a:lnTo>
                      <a:pt x="1475" y="9684"/>
                    </a:lnTo>
                    <a:lnTo>
                      <a:pt x="1475" y="9819"/>
                    </a:lnTo>
                    <a:lnTo>
                      <a:pt x="1045" y="9897"/>
                    </a:lnTo>
                    <a:lnTo>
                      <a:pt x="1045" y="9961"/>
                    </a:lnTo>
                    <a:lnTo>
                      <a:pt x="840" y="10238"/>
                    </a:lnTo>
                    <a:lnTo>
                      <a:pt x="743" y="10238"/>
                    </a:lnTo>
                    <a:lnTo>
                      <a:pt x="743" y="10309"/>
                    </a:lnTo>
                    <a:lnTo>
                      <a:pt x="743" y="10373"/>
                    </a:lnTo>
                    <a:lnTo>
                      <a:pt x="743" y="10508"/>
                    </a:lnTo>
                    <a:lnTo>
                      <a:pt x="743" y="10587"/>
                    </a:lnTo>
                    <a:lnTo>
                      <a:pt x="743" y="10651"/>
                    </a:lnTo>
                    <a:lnTo>
                      <a:pt x="625" y="10651"/>
                    </a:lnTo>
                    <a:lnTo>
                      <a:pt x="420" y="10651"/>
                    </a:lnTo>
                    <a:lnTo>
                      <a:pt x="205" y="10651"/>
                    </a:lnTo>
                    <a:lnTo>
                      <a:pt x="108" y="10722"/>
                    </a:lnTo>
                    <a:lnTo>
                      <a:pt x="323" y="10786"/>
                    </a:lnTo>
                    <a:lnTo>
                      <a:pt x="420" y="10786"/>
                    </a:lnTo>
                    <a:lnTo>
                      <a:pt x="420" y="10864"/>
                    </a:lnTo>
                    <a:lnTo>
                      <a:pt x="323" y="10928"/>
                    </a:lnTo>
                    <a:lnTo>
                      <a:pt x="205" y="10928"/>
                    </a:lnTo>
                    <a:lnTo>
                      <a:pt x="108" y="11141"/>
                    </a:lnTo>
                    <a:lnTo>
                      <a:pt x="323" y="11141"/>
                    </a:lnTo>
                    <a:lnTo>
                      <a:pt x="420" y="11276"/>
                    </a:lnTo>
                    <a:lnTo>
                      <a:pt x="625" y="11276"/>
                    </a:lnTo>
                    <a:lnTo>
                      <a:pt x="625" y="11340"/>
                    </a:lnTo>
                    <a:lnTo>
                      <a:pt x="625" y="11418"/>
                    </a:lnTo>
                    <a:lnTo>
                      <a:pt x="743" y="11554"/>
                    </a:lnTo>
                    <a:lnTo>
                      <a:pt x="625" y="11617"/>
                    </a:lnTo>
                    <a:lnTo>
                      <a:pt x="420" y="11760"/>
                    </a:lnTo>
                    <a:lnTo>
                      <a:pt x="528" y="11831"/>
                    </a:lnTo>
                    <a:lnTo>
                      <a:pt x="528" y="11895"/>
                    </a:lnTo>
                    <a:lnTo>
                      <a:pt x="528" y="12030"/>
                    </a:lnTo>
                    <a:lnTo>
                      <a:pt x="743" y="12030"/>
                    </a:lnTo>
                    <a:lnTo>
                      <a:pt x="840" y="11966"/>
                    </a:lnTo>
                    <a:lnTo>
                      <a:pt x="1163" y="11966"/>
                    </a:lnTo>
                    <a:lnTo>
                      <a:pt x="1045" y="12030"/>
                    </a:lnTo>
                    <a:lnTo>
                      <a:pt x="1260" y="12108"/>
                    </a:lnTo>
                    <a:lnTo>
                      <a:pt x="1368" y="12172"/>
                    </a:lnTo>
                    <a:lnTo>
                      <a:pt x="948" y="12307"/>
                    </a:lnTo>
                    <a:lnTo>
                      <a:pt x="1045" y="12385"/>
                    </a:lnTo>
                    <a:lnTo>
                      <a:pt x="840" y="12385"/>
                    </a:lnTo>
                    <a:lnTo>
                      <a:pt x="840" y="12449"/>
                    </a:lnTo>
                    <a:lnTo>
                      <a:pt x="625" y="12520"/>
                    </a:lnTo>
                    <a:lnTo>
                      <a:pt x="743" y="12798"/>
                    </a:lnTo>
                    <a:lnTo>
                      <a:pt x="528" y="12862"/>
                    </a:lnTo>
                    <a:lnTo>
                      <a:pt x="205" y="12862"/>
                    </a:lnTo>
                    <a:lnTo>
                      <a:pt x="323" y="13004"/>
                    </a:lnTo>
                    <a:lnTo>
                      <a:pt x="420" y="13139"/>
                    </a:lnTo>
                    <a:lnTo>
                      <a:pt x="205" y="13210"/>
                    </a:lnTo>
                    <a:lnTo>
                      <a:pt x="0" y="13281"/>
                    </a:lnTo>
                    <a:lnTo>
                      <a:pt x="205" y="13487"/>
                    </a:lnTo>
                    <a:lnTo>
                      <a:pt x="108" y="13630"/>
                    </a:lnTo>
                    <a:lnTo>
                      <a:pt x="108" y="13694"/>
                    </a:lnTo>
                    <a:lnTo>
                      <a:pt x="205" y="13694"/>
                    </a:lnTo>
                    <a:lnTo>
                      <a:pt x="323" y="13829"/>
                    </a:lnTo>
                    <a:lnTo>
                      <a:pt x="205" y="13971"/>
                    </a:lnTo>
                    <a:lnTo>
                      <a:pt x="323" y="14106"/>
                    </a:lnTo>
                    <a:lnTo>
                      <a:pt x="420" y="14184"/>
                    </a:lnTo>
                    <a:lnTo>
                      <a:pt x="743" y="14042"/>
                    </a:lnTo>
                    <a:lnTo>
                      <a:pt x="743" y="14106"/>
                    </a:lnTo>
                    <a:lnTo>
                      <a:pt x="948" y="14106"/>
                    </a:lnTo>
                    <a:lnTo>
                      <a:pt x="1260" y="14383"/>
                    </a:lnTo>
                    <a:lnTo>
                      <a:pt x="1260" y="14525"/>
                    </a:lnTo>
                    <a:lnTo>
                      <a:pt x="1475" y="14461"/>
                    </a:lnTo>
                    <a:lnTo>
                      <a:pt x="1475" y="14525"/>
                    </a:lnTo>
                    <a:lnTo>
                      <a:pt x="1583" y="14661"/>
                    </a:lnTo>
                    <a:lnTo>
                      <a:pt x="1583" y="14732"/>
                    </a:lnTo>
                    <a:lnTo>
                      <a:pt x="1788" y="14803"/>
                    </a:lnTo>
                    <a:lnTo>
                      <a:pt x="1896" y="14874"/>
                    </a:lnTo>
                    <a:lnTo>
                      <a:pt x="1896" y="14938"/>
                    </a:lnTo>
                    <a:lnTo>
                      <a:pt x="1788" y="15151"/>
                    </a:lnTo>
                    <a:lnTo>
                      <a:pt x="1896" y="15151"/>
                    </a:lnTo>
                    <a:lnTo>
                      <a:pt x="1992" y="15215"/>
                    </a:lnTo>
                    <a:lnTo>
                      <a:pt x="1583" y="15492"/>
                    </a:lnTo>
                    <a:lnTo>
                      <a:pt x="1788" y="15563"/>
                    </a:lnTo>
                    <a:lnTo>
                      <a:pt x="1896" y="15492"/>
                    </a:lnTo>
                    <a:lnTo>
                      <a:pt x="1992" y="15492"/>
                    </a:lnTo>
                    <a:lnTo>
                      <a:pt x="2111" y="15492"/>
                    </a:lnTo>
                    <a:lnTo>
                      <a:pt x="2208" y="15627"/>
                    </a:lnTo>
                    <a:lnTo>
                      <a:pt x="2316" y="15841"/>
                    </a:lnTo>
                    <a:lnTo>
                      <a:pt x="2531" y="15841"/>
                    </a:lnTo>
                    <a:lnTo>
                      <a:pt x="2531" y="15770"/>
                    </a:lnTo>
                    <a:lnTo>
                      <a:pt x="2628" y="15841"/>
                    </a:lnTo>
                    <a:lnTo>
                      <a:pt x="2736" y="15706"/>
                    </a:lnTo>
                    <a:lnTo>
                      <a:pt x="2736" y="15627"/>
                    </a:lnTo>
                    <a:lnTo>
                      <a:pt x="2951" y="15627"/>
                    </a:lnTo>
                    <a:lnTo>
                      <a:pt x="3059" y="15770"/>
                    </a:lnTo>
                    <a:lnTo>
                      <a:pt x="2833" y="15841"/>
                    </a:lnTo>
                    <a:lnTo>
                      <a:pt x="2951" y="15983"/>
                    </a:lnTo>
                    <a:lnTo>
                      <a:pt x="3156" y="15983"/>
                    </a:lnTo>
                    <a:lnTo>
                      <a:pt x="3371" y="16118"/>
                    </a:lnTo>
                    <a:lnTo>
                      <a:pt x="3479" y="16182"/>
                    </a:lnTo>
                    <a:lnTo>
                      <a:pt x="3371" y="16253"/>
                    </a:lnTo>
                    <a:lnTo>
                      <a:pt x="3479" y="16324"/>
                    </a:lnTo>
                    <a:lnTo>
                      <a:pt x="3576" y="16459"/>
                    </a:lnTo>
                    <a:lnTo>
                      <a:pt x="3576" y="16594"/>
                    </a:lnTo>
                    <a:lnTo>
                      <a:pt x="3683" y="16673"/>
                    </a:lnTo>
                    <a:lnTo>
                      <a:pt x="3780" y="16673"/>
                    </a:lnTo>
                    <a:lnTo>
                      <a:pt x="3996" y="16808"/>
                    </a:lnTo>
                    <a:lnTo>
                      <a:pt x="3996" y="16872"/>
                    </a:lnTo>
                    <a:lnTo>
                      <a:pt x="3683" y="16950"/>
                    </a:lnTo>
                    <a:lnTo>
                      <a:pt x="3780" y="17085"/>
                    </a:lnTo>
                    <a:lnTo>
                      <a:pt x="3899" y="17085"/>
                    </a:lnTo>
                    <a:lnTo>
                      <a:pt x="3996" y="17085"/>
                    </a:lnTo>
                    <a:lnTo>
                      <a:pt x="4103" y="16950"/>
                    </a:lnTo>
                    <a:lnTo>
                      <a:pt x="4200" y="16950"/>
                    </a:lnTo>
                    <a:lnTo>
                      <a:pt x="4200" y="17014"/>
                    </a:lnTo>
                    <a:lnTo>
                      <a:pt x="4319" y="17149"/>
                    </a:lnTo>
                    <a:lnTo>
                      <a:pt x="4200" y="17504"/>
                    </a:lnTo>
                    <a:lnTo>
                      <a:pt x="4416" y="17504"/>
                    </a:lnTo>
                    <a:lnTo>
                      <a:pt x="4416" y="17426"/>
                    </a:lnTo>
                    <a:lnTo>
                      <a:pt x="4847" y="17426"/>
                    </a:lnTo>
                    <a:lnTo>
                      <a:pt x="5051" y="17362"/>
                    </a:lnTo>
                    <a:lnTo>
                      <a:pt x="5159" y="17504"/>
                    </a:lnTo>
                    <a:lnTo>
                      <a:pt x="5267" y="17426"/>
                    </a:lnTo>
                    <a:lnTo>
                      <a:pt x="5363" y="17504"/>
                    </a:lnTo>
                    <a:lnTo>
                      <a:pt x="5471" y="17426"/>
                    </a:lnTo>
                    <a:lnTo>
                      <a:pt x="5471" y="17362"/>
                    </a:lnTo>
                    <a:lnTo>
                      <a:pt x="5687" y="17362"/>
                    </a:lnTo>
                    <a:lnTo>
                      <a:pt x="5784" y="17426"/>
                    </a:lnTo>
                    <a:lnTo>
                      <a:pt x="5988" y="17426"/>
                    </a:lnTo>
                    <a:lnTo>
                      <a:pt x="6107" y="17362"/>
                    </a:lnTo>
                    <a:lnTo>
                      <a:pt x="6311" y="17227"/>
                    </a:lnTo>
                    <a:lnTo>
                      <a:pt x="6430" y="17291"/>
                    </a:lnTo>
                    <a:lnTo>
                      <a:pt x="6527" y="17362"/>
                    </a:lnTo>
                    <a:lnTo>
                      <a:pt x="6634" y="17362"/>
                    </a:lnTo>
                    <a:lnTo>
                      <a:pt x="6527" y="17149"/>
                    </a:lnTo>
                    <a:lnTo>
                      <a:pt x="6731" y="17149"/>
                    </a:lnTo>
                    <a:lnTo>
                      <a:pt x="6731" y="17291"/>
                    </a:lnTo>
                    <a:lnTo>
                      <a:pt x="7054" y="17426"/>
                    </a:lnTo>
                    <a:lnTo>
                      <a:pt x="7259" y="17426"/>
                    </a:lnTo>
                    <a:lnTo>
                      <a:pt x="7356" y="17504"/>
                    </a:lnTo>
                    <a:lnTo>
                      <a:pt x="7356" y="17291"/>
                    </a:lnTo>
                    <a:lnTo>
                      <a:pt x="7474" y="17227"/>
                    </a:lnTo>
                    <a:lnTo>
                      <a:pt x="7474" y="17149"/>
                    </a:lnTo>
                    <a:lnTo>
                      <a:pt x="7798" y="17227"/>
                    </a:lnTo>
                    <a:lnTo>
                      <a:pt x="8218" y="17149"/>
                    </a:lnTo>
                    <a:lnTo>
                      <a:pt x="8422" y="17149"/>
                    </a:lnTo>
                    <a:lnTo>
                      <a:pt x="8519" y="17227"/>
                    </a:lnTo>
                    <a:lnTo>
                      <a:pt x="8939" y="17085"/>
                    </a:lnTo>
                    <a:lnTo>
                      <a:pt x="9370" y="17085"/>
                    </a:lnTo>
                    <a:lnTo>
                      <a:pt x="9467" y="17085"/>
                    </a:lnTo>
                    <a:lnTo>
                      <a:pt x="9262" y="16808"/>
                    </a:lnTo>
                    <a:lnTo>
                      <a:pt x="9370" y="16808"/>
                    </a:lnTo>
                    <a:lnTo>
                      <a:pt x="9370" y="16737"/>
                    </a:lnTo>
                    <a:lnTo>
                      <a:pt x="9585" y="16673"/>
                    </a:lnTo>
                    <a:lnTo>
                      <a:pt x="9887" y="16594"/>
                    </a:lnTo>
                    <a:lnTo>
                      <a:pt x="9887" y="16673"/>
                    </a:lnTo>
                    <a:lnTo>
                      <a:pt x="10307" y="16737"/>
                    </a:lnTo>
                    <a:lnTo>
                      <a:pt x="10512" y="16673"/>
                    </a:lnTo>
                    <a:lnTo>
                      <a:pt x="10727" y="16737"/>
                    </a:lnTo>
                    <a:lnTo>
                      <a:pt x="11255" y="16808"/>
                    </a:lnTo>
                    <a:lnTo>
                      <a:pt x="11373" y="16872"/>
                    </a:lnTo>
                    <a:lnTo>
                      <a:pt x="11373" y="16950"/>
                    </a:lnTo>
                    <a:lnTo>
                      <a:pt x="11255" y="16950"/>
                    </a:lnTo>
                    <a:lnTo>
                      <a:pt x="11255" y="17085"/>
                    </a:lnTo>
                    <a:lnTo>
                      <a:pt x="11373" y="17149"/>
                    </a:lnTo>
                    <a:lnTo>
                      <a:pt x="11675" y="17085"/>
                    </a:lnTo>
                    <a:lnTo>
                      <a:pt x="11782" y="17149"/>
                    </a:lnTo>
                    <a:lnTo>
                      <a:pt x="11782" y="17291"/>
                    </a:lnTo>
                    <a:lnTo>
                      <a:pt x="11578" y="17504"/>
                    </a:lnTo>
                    <a:lnTo>
                      <a:pt x="11782" y="17568"/>
                    </a:lnTo>
                    <a:lnTo>
                      <a:pt x="11890" y="17426"/>
                    </a:lnTo>
                    <a:lnTo>
                      <a:pt x="12202" y="17426"/>
                    </a:lnTo>
                    <a:lnTo>
                      <a:pt x="12321" y="17640"/>
                    </a:lnTo>
                    <a:lnTo>
                      <a:pt x="12418" y="17775"/>
                    </a:lnTo>
                    <a:lnTo>
                      <a:pt x="12623" y="17846"/>
                    </a:lnTo>
                    <a:lnTo>
                      <a:pt x="12741" y="18116"/>
                    </a:lnTo>
                    <a:lnTo>
                      <a:pt x="12838" y="18116"/>
                    </a:lnTo>
                    <a:lnTo>
                      <a:pt x="12838" y="18194"/>
                    </a:lnTo>
                    <a:lnTo>
                      <a:pt x="12946" y="18194"/>
                    </a:lnTo>
                    <a:lnTo>
                      <a:pt x="12838" y="18329"/>
                    </a:lnTo>
                    <a:lnTo>
                      <a:pt x="12623" y="18393"/>
                    </a:lnTo>
                    <a:lnTo>
                      <a:pt x="12526" y="18471"/>
                    </a:lnTo>
                    <a:lnTo>
                      <a:pt x="12321" y="18535"/>
                    </a:lnTo>
                    <a:lnTo>
                      <a:pt x="12418" y="18606"/>
                    </a:lnTo>
                    <a:lnTo>
                      <a:pt x="12526" y="18606"/>
                    </a:lnTo>
                    <a:lnTo>
                      <a:pt x="12623" y="18670"/>
                    </a:lnTo>
                    <a:lnTo>
                      <a:pt x="12741" y="18884"/>
                    </a:lnTo>
                    <a:lnTo>
                      <a:pt x="12741" y="19026"/>
                    </a:lnTo>
                    <a:lnTo>
                      <a:pt x="12623" y="19090"/>
                    </a:lnTo>
                    <a:lnTo>
                      <a:pt x="12741" y="19161"/>
                    </a:lnTo>
                    <a:lnTo>
                      <a:pt x="13043" y="19161"/>
                    </a:lnTo>
                    <a:lnTo>
                      <a:pt x="13043" y="19090"/>
                    </a:lnTo>
                    <a:lnTo>
                      <a:pt x="13258" y="19026"/>
                    </a:lnTo>
                    <a:lnTo>
                      <a:pt x="13258" y="19161"/>
                    </a:lnTo>
                    <a:lnTo>
                      <a:pt x="13463" y="19161"/>
                    </a:lnTo>
                    <a:lnTo>
                      <a:pt x="13463" y="19225"/>
                    </a:lnTo>
                    <a:lnTo>
                      <a:pt x="13366" y="19296"/>
                    </a:lnTo>
                    <a:lnTo>
                      <a:pt x="13463" y="19367"/>
                    </a:lnTo>
                    <a:lnTo>
                      <a:pt x="13990" y="19438"/>
                    </a:lnTo>
                    <a:lnTo>
                      <a:pt x="14206" y="19438"/>
                    </a:lnTo>
                    <a:lnTo>
                      <a:pt x="14313" y="19225"/>
                    </a:lnTo>
                    <a:lnTo>
                      <a:pt x="14410" y="19225"/>
                    </a:lnTo>
                    <a:lnTo>
                      <a:pt x="14410" y="19438"/>
                    </a:lnTo>
                    <a:lnTo>
                      <a:pt x="14529" y="19438"/>
                    </a:lnTo>
                    <a:lnTo>
                      <a:pt x="14529" y="19502"/>
                    </a:lnTo>
                    <a:lnTo>
                      <a:pt x="14733" y="19573"/>
                    </a:lnTo>
                    <a:lnTo>
                      <a:pt x="14949" y="19716"/>
                    </a:lnTo>
                    <a:lnTo>
                      <a:pt x="15046" y="19716"/>
                    </a:lnTo>
                    <a:lnTo>
                      <a:pt x="15153" y="19716"/>
                    </a:lnTo>
                    <a:lnTo>
                      <a:pt x="15046" y="19851"/>
                    </a:lnTo>
                    <a:lnTo>
                      <a:pt x="15046" y="19993"/>
                    </a:lnTo>
                    <a:lnTo>
                      <a:pt x="15153" y="19993"/>
                    </a:lnTo>
                    <a:lnTo>
                      <a:pt x="15358" y="19993"/>
                    </a:lnTo>
                    <a:lnTo>
                      <a:pt x="15477" y="19780"/>
                    </a:lnTo>
                    <a:lnTo>
                      <a:pt x="15778" y="19716"/>
                    </a:lnTo>
                    <a:lnTo>
                      <a:pt x="15778" y="19851"/>
                    </a:lnTo>
                    <a:lnTo>
                      <a:pt x="15897" y="19851"/>
                    </a:lnTo>
                    <a:lnTo>
                      <a:pt x="15994" y="19780"/>
                    </a:lnTo>
                    <a:lnTo>
                      <a:pt x="15994" y="19637"/>
                    </a:lnTo>
                    <a:lnTo>
                      <a:pt x="16198" y="19438"/>
                    </a:lnTo>
                    <a:lnTo>
                      <a:pt x="16198" y="19367"/>
                    </a:lnTo>
                    <a:lnTo>
                      <a:pt x="16317" y="19225"/>
                    </a:lnTo>
                    <a:lnTo>
                      <a:pt x="16414" y="19225"/>
                    </a:lnTo>
                    <a:lnTo>
                      <a:pt x="16521" y="19225"/>
                    </a:lnTo>
                    <a:lnTo>
                      <a:pt x="16834" y="19090"/>
                    </a:lnTo>
                    <a:lnTo>
                      <a:pt x="17049" y="19161"/>
                    </a:lnTo>
                    <a:lnTo>
                      <a:pt x="17146" y="19161"/>
                    </a:lnTo>
                    <a:lnTo>
                      <a:pt x="17264" y="19225"/>
                    </a:lnTo>
                    <a:lnTo>
                      <a:pt x="17469" y="18948"/>
                    </a:lnTo>
                    <a:lnTo>
                      <a:pt x="17566" y="18948"/>
                    </a:lnTo>
                    <a:lnTo>
                      <a:pt x="17781" y="19161"/>
                    </a:lnTo>
                    <a:lnTo>
                      <a:pt x="17889" y="19161"/>
                    </a:lnTo>
                    <a:lnTo>
                      <a:pt x="18201" y="19161"/>
                    </a:lnTo>
                    <a:lnTo>
                      <a:pt x="18309" y="19090"/>
                    </a:lnTo>
                    <a:lnTo>
                      <a:pt x="18525" y="19026"/>
                    </a:lnTo>
                    <a:lnTo>
                      <a:pt x="18406" y="18884"/>
                    </a:lnTo>
                    <a:lnTo>
                      <a:pt x="18525" y="18749"/>
                    </a:lnTo>
                    <a:lnTo>
                      <a:pt x="18525" y="18670"/>
                    </a:lnTo>
                    <a:lnTo>
                      <a:pt x="18632" y="18606"/>
                    </a:lnTo>
                    <a:lnTo>
                      <a:pt x="18632" y="18471"/>
                    </a:lnTo>
                    <a:lnTo>
                      <a:pt x="18406" y="18471"/>
                    </a:lnTo>
                    <a:lnTo>
                      <a:pt x="18406" y="18393"/>
                    </a:lnTo>
                    <a:lnTo>
                      <a:pt x="18406" y="18329"/>
                    </a:lnTo>
                    <a:lnTo>
                      <a:pt x="18406" y="18052"/>
                    </a:lnTo>
                    <a:lnTo>
                      <a:pt x="18525" y="18052"/>
                    </a:lnTo>
                    <a:lnTo>
                      <a:pt x="18632" y="18052"/>
                    </a:lnTo>
                    <a:lnTo>
                      <a:pt x="18729" y="18052"/>
                    </a:lnTo>
                    <a:lnTo>
                      <a:pt x="18934" y="17981"/>
                    </a:lnTo>
                    <a:lnTo>
                      <a:pt x="18837" y="17846"/>
                    </a:lnTo>
                    <a:lnTo>
                      <a:pt x="18934" y="17775"/>
                    </a:lnTo>
                    <a:lnTo>
                      <a:pt x="19052" y="17704"/>
                    </a:lnTo>
                    <a:lnTo>
                      <a:pt x="19257" y="17775"/>
                    </a:lnTo>
                    <a:lnTo>
                      <a:pt x="19354" y="17775"/>
                    </a:lnTo>
                    <a:lnTo>
                      <a:pt x="19569" y="17775"/>
                    </a:lnTo>
                    <a:lnTo>
                      <a:pt x="19472" y="17704"/>
                    </a:lnTo>
                    <a:lnTo>
                      <a:pt x="19472" y="17568"/>
                    </a:lnTo>
                    <a:lnTo>
                      <a:pt x="19569" y="17504"/>
                    </a:lnTo>
                    <a:lnTo>
                      <a:pt x="19569" y="17426"/>
                    </a:lnTo>
                    <a:lnTo>
                      <a:pt x="19677" y="17426"/>
                    </a:lnTo>
                    <a:lnTo>
                      <a:pt x="19677" y="17362"/>
                    </a:lnTo>
                    <a:lnTo>
                      <a:pt x="19989" y="17362"/>
                    </a:lnTo>
                    <a:lnTo>
                      <a:pt x="19989" y="17291"/>
                    </a:lnTo>
                    <a:lnTo>
                      <a:pt x="19989" y="17149"/>
                    </a:lnTo>
                    <a:lnTo>
                      <a:pt x="19774" y="17085"/>
                    </a:lnTo>
                    <a:lnTo>
                      <a:pt x="19774" y="17014"/>
                    </a:lnTo>
                    <a:lnTo>
                      <a:pt x="19677" y="16872"/>
                    </a:lnTo>
                    <a:lnTo>
                      <a:pt x="19677" y="16808"/>
                    </a:lnTo>
                    <a:lnTo>
                      <a:pt x="19569" y="16808"/>
                    </a:lnTo>
                    <a:lnTo>
                      <a:pt x="19569" y="16872"/>
                    </a:lnTo>
                    <a:lnTo>
                      <a:pt x="19472" y="16950"/>
                    </a:lnTo>
                    <a:lnTo>
                      <a:pt x="19354" y="16950"/>
                    </a:lnTo>
                    <a:lnTo>
                      <a:pt x="19354" y="17014"/>
                    </a:lnTo>
                    <a:lnTo>
                      <a:pt x="19149" y="17014"/>
                    </a:lnTo>
                    <a:lnTo>
                      <a:pt x="19052" y="16808"/>
                    </a:lnTo>
                    <a:lnTo>
                      <a:pt x="19149" y="16673"/>
                    </a:lnTo>
                    <a:lnTo>
                      <a:pt x="19149" y="16594"/>
                    </a:lnTo>
                    <a:lnTo>
                      <a:pt x="19052" y="16459"/>
                    </a:lnTo>
                    <a:lnTo>
                      <a:pt x="19052" y="16395"/>
                    </a:lnTo>
                    <a:lnTo>
                      <a:pt x="18729" y="16253"/>
                    </a:lnTo>
                    <a:lnTo>
                      <a:pt x="18632" y="16253"/>
                    </a:lnTo>
                    <a:lnTo>
                      <a:pt x="18525" y="16182"/>
                    </a:lnTo>
                    <a:lnTo>
                      <a:pt x="18406" y="16118"/>
                    </a:lnTo>
                    <a:lnTo>
                      <a:pt x="18406" y="16047"/>
                    </a:lnTo>
                    <a:lnTo>
                      <a:pt x="18104" y="15983"/>
                    </a:lnTo>
                    <a:lnTo>
                      <a:pt x="17986" y="16047"/>
                    </a:lnTo>
                    <a:lnTo>
                      <a:pt x="18104" y="16047"/>
                    </a:lnTo>
                    <a:lnTo>
                      <a:pt x="18104" y="16118"/>
                    </a:lnTo>
                    <a:lnTo>
                      <a:pt x="17889" y="15983"/>
                    </a:lnTo>
                    <a:lnTo>
                      <a:pt x="17986" y="15841"/>
                    </a:lnTo>
                    <a:lnTo>
                      <a:pt x="18104" y="15841"/>
                    </a:lnTo>
                    <a:lnTo>
                      <a:pt x="18104" y="15706"/>
                    </a:lnTo>
                    <a:lnTo>
                      <a:pt x="18104" y="15627"/>
                    </a:lnTo>
                    <a:lnTo>
                      <a:pt x="18201" y="15627"/>
                    </a:lnTo>
                    <a:lnTo>
                      <a:pt x="18309" y="15492"/>
                    </a:lnTo>
                    <a:lnTo>
                      <a:pt x="18201" y="15428"/>
                    </a:lnTo>
                    <a:lnTo>
                      <a:pt x="18201" y="15286"/>
                    </a:lnTo>
                    <a:lnTo>
                      <a:pt x="18309" y="15215"/>
                    </a:lnTo>
                    <a:lnTo>
                      <a:pt x="18525" y="15215"/>
                    </a:lnTo>
                    <a:lnTo>
                      <a:pt x="18525" y="15073"/>
                    </a:lnTo>
                    <a:lnTo>
                      <a:pt x="18406" y="14938"/>
                    </a:lnTo>
                    <a:lnTo>
                      <a:pt x="18201" y="14803"/>
                    </a:lnTo>
                    <a:lnTo>
                      <a:pt x="18104" y="14874"/>
                    </a:lnTo>
                    <a:lnTo>
                      <a:pt x="17889" y="14803"/>
                    </a:lnTo>
                    <a:lnTo>
                      <a:pt x="17889" y="14661"/>
                    </a:lnTo>
                    <a:lnTo>
                      <a:pt x="17889" y="14597"/>
                    </a:lnTo>
                    <a:lnTo>
                      <a:pt x="17566" y="14383"/>
                    </a:lnTo>
                    <a:lnTo>
                      <a:pt x="17361" y="14525"/>
                    </a:lnTo>
                    <a:lnTo>
                      <a:pt x="17049" y="14248"/>
                    </a:lnTo>
                    <a:lnTo>
                      <a:pt x="16941" y="14184"/>
                    </a:lnTo>
                    <a:lnTo>
                      <a:pt x="16834" y="13971"/>
                    </a:lnTo>
                    <a:lnTo>
                      <a:pt x="16521" y="13971"/>
                    </a:lnTo>
                    <a:lnTo>
                      <a:pt x="16101" y="14106"/>
                    </a:lnTo>
                    <a:lnTo>
                      <a:pt x="15994" y="13907"/>
                    </a:lnTo>
                    <a:lnTo>
                      <a:pt x="16101" y="13829"/>
                    </a:lnTo>
                    <a:lnTo>
                      <a:pt x="16198" y="13765"/>
                    </a:lnTo>
                    <a:lnTo>
                      <a:pt x="15778" y="13694"/>
                    </a:lnTo>
                    <a:lnTo>
                      <a:pt x="15897" y="13694"/>
                    </a:lnTo>
                    <a:lnTo>
                      <a:pt x="16101" y="13551"/>
                    </a:lnTo>
                    <a:lnTo>
                      <a:pt x="16414" y="13416"/>
                    </a:lnTo>
                    <a:lnTo>
                      <a:pt x="16317" y="13416"/>
                    </a:lnTo>
                    <a:lnTo>
                      <a:pt x="16101" y="13352"/>
                    </a:lnTo>
                    <a:lnTo>
                      <a:pt x="15897" y="13210"/>
                    </a:lnTo>
                    <a:lnTo>
                      <a:pt x="15897" y="13075"/>
                    </a:lnTo>
                    <a:lnTo>
                      <a:pt x="15574" y="13004"/>
                    </a:lnTo>
                    <a:lnTo>
                      <a:pt x="15358" y="13004"/>
                    </a:lnTo>
                    <a:lnTo>
                      <a:pt x="15250" y="12798"/>
                    </a:lnTo>
                    <a:lnTo>
                      <a:pt x="15046" y="12798"/>
                    </a:lnTo>
                    <a:lnTo>
                      <a:pt x="14949" y="12798"/>
                    </a:lnTo>
                    <a:lnTo>
                      <a:pt x="14949" y="12727"/>
                    </a:lnTo>
                    <a:lnTo>
                      <a:pt x="14830" y="12727"/>
                    </a:lnTo>
                    <a:lnTo>
                      <a:pt x="14410" y="12663"/>
                    </a:lnTo>
                    <a:lnTo>
                      <a:pt x="14313" y="12663"/>
                    </a:lnTo>
                    <a:lnTo>
                      <a:pt x="14206" y="12520"/>
                    </a:lnTo>
                    <a:lnTo>
                      <a:pt x="13990" y="12385"/>
                    </a:lnTo>
                    <a:lnTo>
                      <a:pt x="13786" y="12385"/>
                    </a:lnTo>
                    <a:lnTo>
                      <a:pt x="13678" y="12385"/>
                    </a:lnTo>
                    <a:lnTo>
                      <a:pt x="13678" y="12243"/>
                    </a:lnTo>
                    <a:lnTo>
                      <a:pt x="13570" y="12172"/>
                    </a:lnTo>
                    <a:lnTo>
                      <a:pt x="13161" y="12172"/>
                    </a:lnTo>
                    <a:lnTo>
                      <a:pt x="13043" y="11895"/>
                    </a:lnTo>
                    <a:lnTo>
                      <a:pt x="12946" y="12030"/>
                    </a:lnTo>
                    <a:lnTo>
                      <a:pt x="12741" y="12030"/>
                    </a:lnTo>
                    <a:lnTo>
                      <a:pt x="12623" y="12030"/>
                    </a:lnTo>
                    <a:lnTo>
                      <a:pt x="12623" y="11895"/>
                    </a:lnTo>
                    <a:lnTo>
                      <a:pt x="12623" y="11831"/>
                    </a:lnTo>
                    <a:lnTo>
                      <a:pt x="12526" y="11689"/>
                    </a:lnTo>
                    <a:lnTo>
                      <a:pt x="12741" y="11617"/>
                    </a:lnTo>
                    <a:lnTo>
                      <a:pt x="12623" y="11554"/>
                    </a:lnTo>
                    <a:lnTo>
                      <a:pt x="12526" y="11482"/>
                    </a:lnTo>
                    <a:lnTo>
                      <a:pt x="12526" y="11418"/>
                    </a:lnTo>
                    <a:lnTo>
                      <a:pt x="12623" y="11418"/>
                    </a:lnTo>
                    <a:lnTo>
                      <a:pt x="12526" y="11276"/>
                    </a:lnTo>
                    <a:lnTo>
                      <a:pt x="12741" y="11276"/>
                    </a:lnTo>
                    <a:lnTo>
                      <a:pt x="12623" y="11063"/>
                    </a:lnTo>
                    <a:lnTo>
                      <a:pt x="12418" y="10999"/>
                    </a:lnTo>
                    <a:lnTo>
                      <a:pt x="12202" y="10864"/>
                    </a:lnTo>
                    <a:lnTo>
                      <a:pt x="11998" y="10651"/>
                    </a:lnTo>
                    <a:lnTo>
                      <a:pt x="11782" y="10651"/>
                    </a:lnTo>
                    <a:lnTo>
                      <a:pt x="11675" y="10651"/>
                    </a:lnTo>
                    <a:lnTo>
                      <a:pt x="11675" y="10444"/>
                    </a:lnTo>
                    <a:lnTo>
                      <a:pt x="11782" y="10373"/>
                    </a:lnTo>
                    <a:lnTo>
                      <a:pt x="11998" y="10309"/>
                    </a:lnTo>
                    <a:lnTo>
                      <a:pt x="11998" y="10238"/>
                    </a:lnTo>
                    <a:lnTo>
                      <a:pt x="11890" y="10096"/>
                    </a:lnTo>
                    <a:lnTo>
                      <a:pt x="11890" y="9961"/>
                    </a:lnTo>
                    <a:lnTo>
                      <a:pt x="11890" y="9897"/>
                    </a:lnTo>
                    <a:lnTo>
                      <a:pt x="11890" y="9819"/>
                    </a:lnTo>
                    <a:lnTo>
                      <a:pt x="11998" y="9620"/>
                    </a:lnTo>
                    <a:lnTo>
                      <a:pt x="12095" y="9620"/>
                    </a:lnTo>
                    <a:lnTo>
                      <a:pt x="12202" y="9620"/>
                    </a:lnTo>
                    <a:lnTo>
                      <a:pt x="12623" y="9541"/>
                    </a:lnTo>
                    <a:lnTo>
                      <a:pt x="12623" y="9477"/>
                    </a:lnTo>
                    <a:lnTo>
                      <a:pt x="12741" y="9406"/>
                    </a:lnTo>
                    <a:lnTo>
                      <a:pt x="12741" y="9200"/>
                    </a:lnTo>
                    <a:lnTo>
                      <a:pt x="12526" y="9200"/>
                    </a:lnTo>
                    <a:lnTo>
                      <a:pt x="12526" y="9129"/>
                    </a:lnTo>
                    <a:lnTo>
                      <a:pt x="12741" y="9065"/>
                    </a:lnTo>
                    <a:lnTo>
                      <a:pt x="12741" y="8852"/>
                    </a:lnTo>
                    <a:lnTo>
                      <a:pt x="12623" y="8788"/>
                    </a:lnTo>
                    <a:lnTo>
                      <a:pt x="12526" y="8788"/>
                    </a:lnTo>
                    <a:lnTo>
                      <a:pt x="12202" y="8923"/>
                    </a:lnTo>
                    <a:lnTo>
                      <a:pt x="12202" y="8852"/>
                    </a:lnTo>
                    <a:lnTo>
                      <a:pt x="12418" y="8653"/>
                    </a:lnTo>
                    <a:lnTo>
                      <a:pt x="12526" y="8574"/>
                    </a:lnTo>
                    <a:lnTo>
                      <a:pt x="12418" y="8574"/>
                    </a:lnTo>
                    <a:lnTo>
                      <a:pt x="12418" y="8297"/>
                    </a:lnTo>
                    <a:lnTo>
                      <a:pt x="12321" y="8098"/>
                    </a:lnTo>
                    <a:lnTo>
                      <a:pt x="12321" y="8020"/>
                    </a:lnTo>
                    <a:lnTo>
                      <a:pt x="12202" y="8020"/>
                    </a:lnTo>
                    <a:lnTo>
                      <a:pt x="12095" y="7821"/>
                    </a:lnTo>
                    <a:lnTo>
                      <a:pt x="11998" y="7679"/>
                    </a:lnTo>
                    <a:lnTo>
                      <a:pt x="11998" y="7608"/>
                    </a:lnTo>
                    <a:lnTo>
                      <a:pt x="12321" y="7401"/>
                    </a:lnTo>
                    <a:lnTo>
                      <a:pt x="12202" y="7330"/>
                    </a:lnTo>
                    <a:lnTo>
                      <a:pt x="12095" y="7195"/>
                    </a:lnTo>
                    <a:lnTo>
                      <a:pt x="12202" y="7053"/>
                    </a:lnTo>
                    <a:lnTo>
                      <a:pt x="12418" y="6989"/>
                    </a:lnTo>
                    <a:lnTo>
                      <a:pt x="12418" y="6918"/>
                    </a:lnTo>
                    <a:lnTo>
                      <a:pt x="12741" y="6918"/>
                    </a:lnTo>
                    <a:lnTo>
                      <a:pt x="12741" y="6854"/>
                    </a:lnTo>
                    <a:lnTo>
                      <a:pt x="12838" y="6776"/>
                    </a:lnTo>
                    <a:lnTo>
                      <a:pt x="12623" y="6712"/>
                    </a:lnTo>
                    <a:lnTo>
                      <a:pt x="12623" y="6641"/>
                    </a:lnTo>
                    <a:lnTo>
                      <a:pt x="12623" y="6577"/>
                    </a:lnTo>
                    <a:lnTo>
                      <a:pt x="12526" y="6498"/>
                    </a:lnTo>
                    <a:lnTo>
                      <a:pt x="12623" y="6434"/>
                    </a:lnTo>
                    <a:lnTo>
                      <a:pt x="12741" y="6157"/>
                    </a:lnTo>
                    <a:lnTo>
                      <a:pt x="13043" y="6157"/>
                    </a:lnTo>
                    <a:lnTo>
                      <a:pt x="13161" y="6022"/>
                    </a:lnTo>
                    <a:lnTo>
                      <a:pt x="13043" y="5951"/>
                    </a:lnTo>
                    <a:lnTo>
                      <a:pt x="12946" y="5880"/>
                    </a:lnTo>
                    <a:lnTo>
                      <a:pt x="13161" y="5809"/>
                    </a:lnTo>
                    <a:lnTo>
                      <a:pt x="13161" y="5745"/>
                    </a:lnTo>
                    <a:lnTo>
                      <a:pt x="13043" y="5610"/>
                    </a:lnTo>
                    <a:lnTo>
                      <a:pt x="13161" y="5467"/>
                    </a:lnTo>
                    <a:lnTo>
                      <a:pt x="13043" y="5467"/>
                    </a:lnTo>
                    <a:lnTo>
                      <a:pt x="12946" y="5396"/>
                    </a:lnTo>
                    <a:lnTo>
                      <a:pt x="12946" y="5254"/>
                    </a:lnTo>
                    <a:lnTo>
                      <a:pt x="12741" y="5119"/>
                    </a:lnTo>
                    <a:lnTo>
                      <a:pt x="12838" y="5119"/>
                    </a:lnTo>
                    <a:lnTo>
                      <a:pt x="12946" y="5055"/>
                    </a:lnTo>
                    <a:lnTo>
                      <a:pt x="12946" y="4977"/>
                    </a:lnTo>
                    <a:lnTo>
                      <a:pt x="13043" y="4842"/>
                    </a:lnTo>
                    <a:lnTo>
                      <a:pt x="12946" y="4842"/>
                    </a:lnTo>
                    <a:lnTo>
                      <a:pt x="13043" y="4700"/>
                    </a:lnTo>
                    <a:lnTo>
                      <a:pt x="13161" y="4700"/>
                    </a:lnTo>
                    <a:lnTo>
                      <a:pt x="13161" y="4636"/>
                    </a:lnTo>
                    <a:lnTo>
                      <a:pt x="13043" y="4501"/>
                    </a:lnTo>
                    <a:lnTo>
                      <a:pt x="13161" y="4429"/>
                    </a:lnTo>
                    <a:lnTo>
                      <a:pt x="13366" y="4429"/>
                    </a:lnTo>
                    <a:lnTo>
                      <a:pt x="13463" y="4565"/>
                    </a:lnTo>
                    <a:lnTo>
                      <a:pt x="13463" y="4636"/>
                    </a:lnTo>
                    <a:lnTo>
                      <a:pt x="13570" y="4636"/>
                    </a:lnTo>
                    <a:lnTo>
                      <a:pt x="13893" y="4565"/>
                    </a:lnTo>
                    <a:lnTo>
                      <a:pt x="14109" y="4565"/>
                    </a:lnTo>
                    <a:lnTo>
                      <a:pt x="14109" y="4636"/>
                    </a:lnTo>
                    <a:lnTo>
                      <a:pt x="14206" y="4700"/>
                    </a:lnTo>
                    <a:lnTo>
                      <a:pt x="14313" y="4778"/>
                    </a:lnTo>
                    <a:lnTo>
                      <a:pt x="14410" y="4700"/>
                    </a:lnTo>
                    <a:lnTo>
                      <a:pt x="14626" y="4636"/>
                    </a:lnTo>
                    <a:lnTo>
                      <a:pt x="14830" y="4358"/>
                    </a:lnTo>
                    <a:lnTo>
                      <a:pt x="15046" y="4429"/>
                    </a:lnTo>
                    <a:lnTo>
                      <a:pt x="15153" y="4358"/>
                    </a:lnTo>
                    <a:lnTo>
                      <a:pt x="15153" y="4287"/>
                    </a:lnTo>
                    <a:lnTo>
                      <a:pt x="15250" y="4152"/>
                    </a:lnTo>
                    <a:lnTo>
                      <a:pt x="15046" y="4088"/>
                    </a:lnTo>
                    <a:lnTo>
                      <a:pt x="14830" y="4088"/>
                    </a:lnTo>
                    <a:lnTo>
                      <a:pt x="14830" y="4152"/>
                    </a:lnTo>
                    <a:lnTo>
                      <a:pt x="14733" y="4223"/>
                    </a:lnTo>
                    <a:lnTo>
                      <a:pt x="14626" y="4223"/>
                    </a:lnTo>
                    <a:lnTo>
                      <a:pt x="14529" y="4088"/>
                    </a:lnTo>
                    <a:lnTo>
                      <a:pt x="14733" y="3946"/>
                    </a:lnTo>
                    <a:lnTo>
                      <a:pt x="14626" y="3875"/>
                    </a:lnTo>
                    <a:lnTo>
                      <a:pt x="14529" y="3811"/>
                    </a:lnTo>
                    <a:lnTo>
                      <a:pt x="14410" y="3733"/>
                    </a:lnTo>
                    <a:lnTo>
                      <a:pt x="14313" y="3669"/>
                    </a:lnTo>
                    <a:lnTo>
                      <a:pt x="14206" y="3598"/>
                    </a:lnTo>
                    <a:lnTo>
                      <a:pt x="14109" y="3669"/>
                    </a:lnTo>
                    <a:lnTo>
                      <a:pt x="13990" y="3669"/>
                    </a:lnTo>
                    <a:lnTo>
                      <a:pt x="13893" y="3669"/>
                    </a:lnTo>
                    <a:lnTo>
                      <a:pt x="13786" y="3598"/>
                    </a:lnTo>
                    <a:lnTo>
                      <a:pt x="13678" y="3669"/>
                    </a:lnTo>
                    <a:lnTo>
                      <a:pt x="13463" y="3669"/>
                    </a:lnTo>
                    <a:lnTo>
                      <a:pt x="13366" y="3455"/>
                    </a:lnTo>
                    <a:lnTo>
                      <a:pt x="13258" y="3534"/>
                    </a:lnTo>
                    <a:lnTo>
                      <a:pt x="13161" y="3455"/>
                    </a:lnTo>
                    <a:lnTo>
                      <a:pt x="13161" y="3391"/>
                    </a:lnTo>
                    <a:lnTo>
                      <a:pt x="13043" y="3256"/>
                    </a:lnTo>
                    <a:lnTo>
                      <a:pt x="12946" y="3178"/>
                    </a:lnTo>
                    <a:lnTo>
                      <a:pt x="12946" y="3114"/>
                    </a:lnTo>
                    <a:lnTo>
                      <a:pt x="12741" y="3114"/>
                    </a:lnTo>
                    <a:lnTo>
                      <a:pt x="12623" y="3114"/>
                    </a:lnTo>
                    <a:lnTo>
                      <a:pt x="12321" y="2979"/>
                    </a:lnTo>
                    <a:lnTo>
                      <a:pt x="12095" y="2908"/>
                    </a:lnTo>
                    <a:lnTo>
                      <a:pt x="12095" y="2837"/>
                    </a:lnTo>
                    <a:lnTo>
                      <a:pt x="11782" y="2837"/>
                    </a:lnTo>
                    <a:lnTo>
                      <a:pt x="11675" y="2908"/>
                    </a:lnTo>
                    <a:lnTo>
                      <a:pt x="11578" y="2979"/>
                    </a:lnTo>
                    <a:lnTo>
                      <a:pt x="11373" y="2979"/>
                    </a:lnTo>
                    <a:lnTo>
                      <a:pt x="11158" y="2979"/>
                    </a:lnTo>
                    <a:lnTo>
                      <a:pt x="11050" y="2908"/>
                    </a:lnTo>
                    <a:lnTo>
                      <a:pt x="11158" y="2702"/>
                    </a:lnTo>
                    <a:lnTo>
                      <a:pt x="11050" y="2488"/>
                    </a:lnTo>
                    <a:lnTo>
                      <a:pt x="11050" y="2353"/>
                    </a:lnTo>
                    <a:lnTo>
                      <a:pt x="11255" y="2012"/>
                    </a:lnTo>
                    <a:lnTo>
                      <a:pt x="10953" y="1735"/>
                    </a:lnTo>
                    <a:lnTo>
                      <a:pt x="10630" y="1657"/>
                    </a:lnTo>
                    <a:lnTo>
                      <a:pt x="10512" y="1657"/>
                    </a:lnTo>
                    <a:lnTo>
                      <a:pt x="10512" y="1458"/>
                    </a:lnTo>
                    <a:lnTo>
                      <a:pt x="10630" y="1458"/>
                    </a:lnTo>
                    <a:lnTo>
                      <a:pt x="10727" y="1180"/>
                    </a:lnTo>
                    <a:lnTo>
                      <a:pt x="10835" y="967"/>
                    </a:lnTo>
                    <a:lnTo>
                      <a:pt x="10727" y="832"/>
                    </a:lnTo>
                    <a:lnTo>
                      <a:pt x="10835" y="768"/>
                    </a:lnTo>
                    <a:lnTo>
                      <a:pt x="10835" y="690"/>
                    </a:lnTo>
                    <a:lnTo>
                      <a:pt x="10953" y="626"/>
                    </a:lnTo>
                    <a:lnTo>
                      <a:pt x="10835" y="555"/>
                    </a:lnTo>
                    <a:lnTo>
                      <a:pt x="10953" y="555"/>
                    </a:lnTo>
                    <a:lnTo>
                      <a:pt x="11050" y="626"/>
                    </a:lnTo>
                    <a:lnTo>
                      <a:pt x="11158" y="626"/>
                    </a:lnTo>
                    <a:lnTo>
                      <a:pt x="11050" y="348"/>
                    </a:lnTo>
                    <a:lnTo>
                      <a:pt x="11158" y="277"/>
                    </a:lnTo>
                    <a:lnTo>
                      <a:pt x="11255" y="277"/>
                    </a:lnTo>
                    <a:lnTo>
                      <a:pt x="11158" y="213"/>
                    </a:lnTo>
                    <a:lnTo>
                      <a:pt x="11158" y="135"/>
                    </a:lnTo>
                    <a:lnTo>
                      <a:pt x="10727" y="135"/>
                    </a:lnTo>
                    <a:lnTo>
                      <a:pt x="10727" y="71"/>
                    </a:lnTo>
                    <a:lnTo>
                      <a:pt x="10630" y="0"/>
                    </a:lnTo>
                    <a:lnTo>
                      <a:pt x="10415" y="213"/>
                    </a:lnTo>
                    <a:lnTo>
                      <a:pt x="10210" y="213"/>
                    </a:lnTo>
                    <a:lnTo>
                      <a:pt x="10210" y="348"/>
                    </a:lnTo>
                    <a:lnTo>
                      <a:pt x="10102" y="491"/>
                    </a:lnTo>
                    <a:lnTo>
                      <a:pt x="9887" y="555"/>
                    </a:lnTo>
                    <a:lnTo>
                      <a:pt x="9790" y="555"/>
                    </a:lnTo>
                    <a:lnTo>
                      <a:pt x="9682" y="832"/>
                    </a:lnTo>
                    <a:lnTo>
                      <a:pt x="9790" y="832"/>
                    </a:lnTo>
                    <a:lnTo>
                      <a:pt x="9682" y="1109"/>
                    </a:lnTo>
                    <a:lnTo>
                      <a:pt x="9682" y="1244"/>
                    </a:lnTo>
                    <a:lnTo>
                      <a:pt x="9682" y="1386"/>
                    </a:lnTo>
                    <a:lnTo>
                      <a:pt x="8939" y="1522"/>
                    </a:lnTo>
                    <a:lnTo>
                      <a:pt x="8842" y="1522"/>
                    </a:lnTo>
                    <a:lnTo>
                      <a:pt x="8842" y="1593"/>
                    </a:lnTo>
                    <a:lnTo>
                      <a:pt x="8519" y="1593"/>
                    </a:lnTo>
                    <a:lnTo>
                      <a:pt x="8422" y="1735"/>
                    </a:lnTo>
                    <a:lnTo>
                      <a:pt x="7894" y="1870"/>
                    </a:lnTo>
                    <a:lnTo>
                      <a:pt x="7571" y="1799"/>
                    </a:lnTo>
                    <a:lnTo>
                      <a:pt x="7356" y="1735"/>
                    </a:lnTo>
                    <a:lnTo>
                      <a:pt x="7151" y="1735"/>
                    </a:lnTo>
                    <a:lnTo>
                      <a:pt x="6839" y="1657"/>
                    </a:lnTo>
                    <a:lnTo>
                      <a:pt x="6311" y="1657"/>
                    </a:lnTo>
                    <a:lnTo>
                      <a:pt x="6214" y="1735"/>
                    </a:lnTo>
                    <a:lnTo>
                      <a:pt x="6311" y="1735"/>
                    </a:lnTo>
                    <a:lnTo>
                      <a:pt x="6214" y="2076"/>
                    </a:lnTo>
                    <a:lnTo>
                      <a:pt x="6311" y="2076"/>
                    </a:lnTo>
                    <a:lnTo>
                      <a:pt x="6311" y="2147"/>
                    </a:lnTo>
                    <a:lnTo>
                      <a:pt x="6430" y="2147"/>
                    </a:lnTo>
                    <a:lnTo>
                      <a:pt x="6430" y="2424"/>
                    </a:lnTo>
                    <a:lnTo>
                      <a:pt x="6430" y="2567"/>
                    </a:lnTo>
                    <a:lnTo>
                      <a:pt x="6311" y="2567"/>
                    </a:lnTo>
                    <a:lnTo>
                      <a:pt x="6311" y="2702"/>
                    </a:lnTo>
                    <a:lnTo>
                      <a:pt x="6214" y="2908"/>
                    </a:lnTo>
                    <a:lnTo>
                      <a:pt x="6311" y="2979"/>
                    </a:lnTo>
                    <a:lnTo>
                      <a:pt x="6107" y="3114"/>
                    </a:lnTo>
                    <a:lnTo>
                      <a:pt x="6107" y="3178"/>
                    </a:lnTo>
                    <a:lnTo>
                      <a:pt x="6311" y="3178"/>
                    </a:lnTo>
                    <a:lnTo>
                      <a:pt x="6430" y="3256"/>
                    </a:lnTo>
                    <a:lnTo>
                      <a:pt x="6311" y="3320"/>
                    </a:lnTo>
                    <a:lnTo>
                      <a:pt x="6311" y="3455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4" name="Freeform 16"/>
              <p:cNvSpPr>
                <a:spLocks/>
              </p:cNvSpPr>
              <p:nvPr/>
            </p:nvSpPr>
            <p:spPr bwMode="auto">
              <a:xfrm>
                <a:off x="4016393" y="1006497"/>
                <a:ext cx="1290638" cy="10572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0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5081" y="19159"/>
                    </a:moveTo>
                    <a:lnTo>
                      <a:pt x="15081" y="19051"/>
                    </a:lnTo>
                    <a:lnTo>
                      <a:pt x="15475" y="18931"/>
                    </a:lnTo>
                    <a:lnTo>
                      <a:pt x="15475" y="18691"/>
                    </a:lnTo>
                    <a:lnTo>
                      <a:pt x="15563" y="18691"/>
                    </a:lnTo>
                    <a:lnTo>
                      <a:pt x="15563" y="18462"/>
                    </a:lnTo>
                    <a:lnTo>
                      <a:pt x="15750" y="18354"/>
                    </a:lnTo>
                    <a:lnTo>
                      <a:pt x="15858" y="17886"/>
                    </a:lnTo>
                    <a:lnTo>
                      <a:pt x="16045" y="17754"/>
                    </a:lnTo>
                    <a:lnTo>
                      <a:pt x="16134" y="17646"/>
                    </a:lnTo>
                    <a:lnTo>
                      <a:pt x="16045" y="17417"/>
                    </a:lnTo>
                    <a:lnTo>
                      <a:pt x="15662" y="17417"/>
                    </a:lnTo>
                    <a:lnTo>
                      <a:pt x="15475" y="17417"/>
                    </a:lnTo>
                    <a:lnTo>
                      <a:pt x="15475" y="17177"/>
                    </a:lnTo>
                    <a:lnTo>
                      <a:pt x="15563" y="17057"/>
                    </a:lnTo>
                    <a:lnTo>
                      <a:pt x="15563" y="16949"/>
                    </a:lnTo>
                    <a:lnTo>
                      <a:pt x="15662" y="16949"/>
                    </a:lnTo>
                    <a:lnTo>
                      <a:pt x="15858" y="16949"/>
                    </a:lnTo>
                    <a:lnTo>
                      <a:pt x="15858" y="16817"/>
                    </a:lnTo>
                    <a:lnTo>
                      <a:pt x="15750" y="16709"/>
                    </a:lnTo>
                    <a:lnTo>
                      <a:pt x="15750" y="16480"/>
                    </a:lnTo>
                    <a:lnTo>
                      <a:pt x="15563" y="16360"/>
                    </a:lnTo>
                    <a:lnTo>
                      <a:pt x="15750" y="16012"/>
                    </a:lnTo>
                    <a:lnTo>
                      <a:pt x="15750" y="15892"/>
                    </a:lnTo>
                    <a:lnTo>
                      <a:pt x="16134" y="15892"/>
                    </a:lnTo>
                    <a:lnTo>
                      <a:pt x="16242" y="16012"/>
                    </a:lnTo>
                    <a:lnTo>
                      <a:pt x="16331" y="16012"/>
                    </a:lnTo>
                    <a:lnTo>
                      <a:pt x="16517" y="15892"/>
                    </a:lnTo>
                    <a:lnTo>
                      <a:pt x="16616" y="15784"/>
                    </a:lnTo>
                    <a:lnTo>
                      <a:pt x="16616" y="15544"/>
                    </a:lnTo>
                    <a:lnTo>
                      <a:pt x="16517" y="15544"/>
                    </a:lnTo>
                    <a:lnTo>
                      <a:pt x="16331" y="15544"/>
                    </a:lnTo>
                    <a:lnTo>
                      <a:pt x="16242" y="15423"/>
                    </a:lnTo>
                    <a:lnTo>
                      <a:pt x="16331" y="15315"/>
                    </a:lnTo>
                    <a:lnTo>
                      <a:pt x="16242" y="15183"/>
                    </a:lnTo>
                    <a:lnTo>
                      <a:pt x="16134" y="15315"/>
                    </a:lnTo>
                    <a:lnTo>
                      <a:pt x="16045" y="15183"/>
                    </a:lnTo>
                    <a:lnTo>
                      <a:pt x="15947" y="15075"/>
                    </a:lnTo>
                    <a:lnTo>
                      <a:pt x="16045" y="14715"/>
                    </a:lnTo>
                    <a:lnTo>
                      <a:pt x="15947" y="14486"/>
                    </a:lnTo>
                    <a:lnTo>
                      <a:pt x="15947" y="14378"/>
                    </a:lnTo>
                    <a:lnTo>
                      <a:pt x="15947" y="14258"/>
                    </a:lnTo>
                    <a:lnTo>
                      <a:pt x="15947" y="14138"/>
                    </a:lnTo>
                    <a:lnTo>
                      <a:pt x="15858" y="13910"/>
                    </a:lnTo>
                    <a:lnTo>
                      <a:pt x="15858" y="13790"/>
                    </a:lnTo>
                    <a:lnTo>
                      <a:pt x="16045" y="13682"/>
                    </a:lnTo>
                    <a:lnTo>
                      <a:pt x="16134" y="13550"/>
                    </a:lnTo>
                    <a:lnTo>
                      <a:pt x="16242" y="13550"/>
                    </a:lnTo>
                    <a:lnTo>
                      <a:pt x="16331" y="13441"/>
                    </a:lnTo>
                    <a:lnTo>
                      <a:pt x="16517" y="13550"/>
                    </a:lnTo>
                    <a:lnTo>
                      <a:pt x="16517" y="13321"/>
                    </a:lnTo>
                    <a:lnTo>
                      <a:pt x="16616" y="13321"/>
                    </a:lnTo>
                    <a:lnTo>
                      <a:pt x="16704" y="13213"/>
                    </a:lnTo>
                    <a:lnTo>
                      <a:pt x="16911" y="13213"/>
                    </a:lnTo>
                    <a:lnTo>
                      <a:pt x="17108" y="13213"/>
                    </a:lnTo>
                    <a:lnTo>
                      <a:pt x="17196" y="13321"/>
                    </a:lnTo>
                    <a:lnTo>
                      <a:pt x="17295" y="13321"/>
                    </a:lnTo>
                    <a:lnTo>
                      <a:pt x="17295" y="13213"/>
                    </a:lnTo>
                    <a:lnTo>
                      <a:pt x="17295" y="13081"/>
                    </a:lnTo>
                    <a:lnTo>
                      <a:pt x="17383" y="13081"/>
                    </a:lnTo>
                    <a:lnTo>
                      <a:pt x="17383" y="12853"/>
                    </a:lnTo>
                    <a:lnTo>
                      <a:pt x="17580" y="12745"/>
                    </a:lnTo>
                    <a:lnTo>
                      <a:pt x="17678" y="12613"/>
                    </a:lnTo>
                    <a:lnTo>
                      <a:pt x="17767" y="12505"/>
                    </a:lnTo>
                    <a:lnTo>
                      <a:pt x="17865" y="12613"/>
                    </a:lnTo>
                    <a:lnTo>
                      <a:pt x="18062" y="12853"/>
                    </a:lnTo>
                    <a:lnTo>
                      <a:pt x="18249" y="12853"/>
                    </a:lnTo>
                    <a:lnTo>
                      <a:pt x="18446" y="13081"/>
                    </a:lnTo>
                    <a:lnTo>
                      <a:pt x="18633" y="13081"/>
                    </a:lnTo>
                    <a:lnTo>
                      <a:pt x="18633" y="12745"/>
                    </a:lnTo>
                    <a:lnTo>
                      <a:pt x="18741" y="12505"/>
                    </a:lnTo>
                    <a:lnTo>
                      <a:pt x="18633" y="12384"/>
                    </a:lnTo>
                    <a:lnTo>
                      <a:pt x="18633" y="12276"/>
                    </a:lnTo>
                    <a:lnTo>
                      <a:pt x="18633" y="12144"/>
                    </a:lnTo>
                    <a:lnTo>
                      <a:pt x="18741" y="12036"/>
                    </a:lnTo>
                    <a:lnTo>
                      <a:pt x="18741" y="11808"/>
                    </a:lnTo>
                    <a:lnTo>
                      <a:pt x="18633" y="11688"/>
                    </a:lnTo>
                    <a:lnTo>
                      <a:pt x="18633" y="11447"/>
                    </a:lnTo>
                    <a:lnTo>
                      <a:pt x="18633" y="11339"/>
                    </a:lnTo>
                    <a:lnTo>
                      <a:pt x="18633" y="11219"/>
                    </a:lnTo>
                    <a:lnTo>
                      <a:pt x="18741" y="11111"/>
                    </a:lnTo>
                    <a:lnTo>
                      <a:pt x="18741" y="10979"/>
                    </a:lnTo>
                    <a:lnTo>
                      <a:pt x="18829" y="10979"/>
                    </a:lnTo>
                    <a:lnTo>
                      <a:pt x="18829" y="10751"/>
                    </a:lnTo>
                    <a:lnTo>
                      <a:pt x="18741" y="10751"/>
                    </a:lnTo>
                    <a:lnTo>
                      <a:pt x="18633" y="10643"/>
                    </a:lnTo>
                    <a:lnTo>
                      <a:pt x="18829" y="10402"/>
                    </a:lnTo>
                    <a:lnTo>
                      <a:pt x="18741" y="10282"/>
                    </a:lnTo>
                    <a:lnTo>
                      <a:pt x="18741" y="10042"/>
                    </a:lnTo>
                    <a:lnTo>
                      <a:pt x="18544" y="9814"/>
                    </a:lnTo>
                    <a:lnTo>
                      <a:pt x="18446" y="9706"/>
                    </a:lnTo>
                    <a:lnTo>
                      <a:pt x="18633" y="9465"/>
                    </a:lnTo>
                    <a:lnTo>
                      <a:pt x="18829" y="9574"/>
                    </a:lnTo>
                    <a:lnTo>
                      <a:pt x="18928" y="9574"/>
                    </a:lnTo>
                    <a:lnTo>
                      <a:pt x="19124" y="9574"/>
                    </a:lnTo>
                    <a:lnTo>
                      <a:pt x="19124" y="9465"/>
                    </a:lnTo>
                    <a:lnTo>
                      <a:pt x="19124" y="9345"/>
                    </a:lnTo>
                    <a:lnTo>
                      <a:pt x="19213" y="9009"/>
                    </a:lnTo>
                    <a:lnTo>
                      <a:pt x="19311" y="9009"/>
                    </a:lnTo>
                    <a:lnTo>
                      <a:pt x="19311" y="8769"/>
                    </a:lnTo>
                    <a:lnTo>
                      <a:pt x="19400" y="8769"/>
                    </a:lnTo>
                    <a:lnTo>
                      <a:pt x="19498" y="8649"/>
                    </a:lnTo>
                    <a:lnTo>
                      <a:pt x="19597" y="8649"/>
                    </a:lnTo>
                    <a:lnTo>
                      <a:pt x="19597" y="8408"/>
                    </a:lnTo>
                    <a:lnTo>
                      <a:pt x="19695" y="8408"/>
                    </a:lnTo>
                    <a:lnTo>
                      <a:pt x="19882" y="8300"/>
                    </a:lnTo>
                    <a:lnTo>
                      <a:pt x="19882" y="8180"/>
                    </a:lnTo>
                    <a:lnTo>
                      <a:pt x="19882" y="7940"/>
                    </a:lnTo>
                    <a:lnTo>
                      <a:pt x="19990" y="7832"/>
                    </a:lnTo>
                    <a:lnTo>
                      <a:pt x="19882" y="7712"/>
                    </a:lnTo>
                    <a:lnTo>
                      <a:pt x="19695" y="7712"/>
                    </a:lnTo>
                    <a:lnTo>
                      <a:pt x="19695" y="7604"/>
                    </a:lnTo>
                    <a:lnTo>
                      <a:pt x="19882" y="7363"/>
                    </a:lnTo>
                    <a:lnTo>
                      <a:pt x="19793" y="7243"/>
                    </a:lnTo>
                    <a:lnTo>
                      <a:pt x="19882" y="6895"/>
                    </a:lnTo>
                    <a:lnTo>
                      <a:pt x="19882" y="6667"/>
                    </a:lnTo>
                    <a:lnTo>
                      <a:pt x="19990" y="6667"/>
                    </a:lnTo>
                    <a:lnTo>
                      <a:pt x="19990" y="6438"/>
                    </a:lnTo>
                    <a:lnTo>
                      <a:pt x="19990" y="5970"/>
                    </a:lnTo>
                    <a:lnTo>
                      <a:pt x="19882" y="5970"/>
                    </a:lnTo>
                    <a:lnTo>
                      <a:pt x="19882" y="5838"/>
                    </a:lnTo>
                    <a:lnTo>
                      <a:pt x="19793" y="5838"/>
                    </a:lnTo>
                    <a:lnTo>
                      <a:pt x="19882" y="5261"/>
                    </a:lnTo>
                    <a:lnTo>
                      <a:pt x="19793" y="5261"/>
                    </a:lnTo>
                    <a:lnTo>
                      <a:pt x="19597" y="5261"/>
                    </a:lnTo>
                    <a:lnTo>
                      <a:pt x="19597" y="5141"/>
                    </a:lnTo>
                    <a:lnTo>
                      <a:pt x="19400" y="5033"/>
                    </a:lnTo>
                    <a:lnTo>
                      <a:pt x="19213" y="5033"/>
                    </a:lnTo>
                    <a:lnTo>
                      <a:pt x="18928" y="5141"/>
                    </a:lnTo>
                    <a:lnTo>
                      <a:pt x="18829" y="5033"/>
                    </a:lnTo>
                    <a:lnTo>
                      <a:pt x="18741" y="5033"/>
                    </a:lnTo>
                    <a:lnTo>
                      <a:pt x="18446" y="4901"/>
                    </a:lnTo>
                    <a:lnTo>
                      <a:pt x="18357" y="4901"/>
                    </a:lnTo>
                    <a:lnTo>
                      <a:pt x="18249" y="4901"/>
                    </a:lnTo>
                    <a:lnTo>
                      <a:pt x="18249" y="4793"/>
                    </a:lnTo>
                    <a:lnTo>
                      <a:pt x="18062" y="4793"/>
                    </a:lnTo>
                    <a:lnTo>
                      <a:pt x="18062" y="4673"/>
                    </a:lnTo>
                    <a:lnTo>
                      <a:pt x="18151" y="4444"/>
                    </a:lnTo>
                    <a:lnTo>
                      <a:pt x="18151" y="4204"/>
                    </a:lnTo>
                    <a:lnTo>
                      <a:pt x="18062" y="4204"/>
                    </a:lnTo>
                    <a:lnTo>
                      <a:pt x="17865" y="4444"/>
                    </a:lnTo>
                    <a:lnTo>
                      <a:pt x="17865" y="4324"/>
                    </a:lnTo>
                    <a:lnTo>
                      <a:pt x="17678" y="4444"/>
                    </a:lnTo>
                    <a:lnTo>
                      <a:pt x="17491" y="4673"/>
                    </a:lnTo>
                    <a:lnTo>
                      <a:pt x="17383" y="4444"/>
                    </a:lnTo>
                    <a:lnTo>
                      <a:pt x="17295" y="4324"/>
                    </a:lnTo>
                    <a:lnTo>
                      <a:pt x="17108" y="4204"/>
                    </a:lnTo>
                    <a:lnTo>
                      <a:pt x="16911" y="4204"/>
                    </a:lnTo>
                    <a:lnTo>
                      <a:pt x="16813" y="4204"/>
                    </a:lnTo>
                    <a:lnTo>
                      <a:pt x="16616" y="4204"/>
                    </a:lnTo>
                    <a:lnTo>
                      <a:pt x="16616" y="4096"/>
                    </a:lnTo>
                    <a:lnTo>
                      <a:pt x="16429" y="4096"/>
                    </a:lnTo>
                    <a:lnTo>
                      <a:pt x="16242" y="3868"/>
                    </a:lnTo>
                    <a:lnTo>
                      <a:pt x="16134" y="3868"/>
                    </a:lnTo>
                    <a:lnTo>
                      <a:pt x="15947" y="4096"/>
                    </a:lnTo>
                    <a:lnTo>
                      <a:pt x="15858" y="4204"/>
                    </a:lnTo>
                    <a:lnTo>
                      <a:pt x="15858" y="4324"/>
                    </a:lnTo>
                    <a:lnTo>
                      <a:pt x="15858" y="4444"/>
                    </a:lnTo>
                    <a:lnTo>
                      <a:pt x="15750" y="4324"/>
                    </a:lnTo>
                    <a:lnTo>
                      <a:pt x="15662" y="4324"/>
                    </a:lnTo>
                    <a:lnTo>
                      <a:pt x="15475" y="4444"/>
                    </a:lnTo>
                    <a:lnTo>
                      <a:pt x="15366" y="4324"/>
                    </a:lnTo>
                    <a:lnTo>
                      <a:pt x="15268" y="4204"/>
                    </a:lnTo>
                    <a:lnTo>
                      <a:pt x="15180" y="4096"/>
                    </a:lnTo>
                    <a:lnTo>
                      <a:pt x="15081" y="4096"/>
                    </a:lnTo>
                    <a:lnTo>
                      <a:pt x="14983" y="4096"/>
                    </a:lnTo>
                    <a:lnTo>
                      <a:pt x="14884" y="4324"/>
                    </a:lnTo>
                    <a:lnTo>
                      <a:pt x="14796" y="4324"/>
                    </a:lnTo>
                    <a:lnTo>
                      <a:pt x="14609" y="4565"/>
                    </a:lnTo>
                    <a:lnTo>
                      <a:pt x="14225" y="4565"/>
                    </a:lnTo>
                    <a:lnTo>
                      <a:pt x="14029" y="4444"/>
                    </a:lnTo>
                    <a:lnTo>
                      <a:pt x="13930" y="4444"/>
                    </a:lnTo>
                    <a:lnTo>
                      <a:pt x="13822" y="4324"/>
                    </a:lnTo>
                    <a:lnTo>
                      <a:pt x="13635" y="4444"/>
                    </a:lnTo>
                    <a:lnTo>
                      <a:pt x="13635" y="4565"/>
                    </a:lnTo>
                    <a:lnTo>
                      <a:pt x="13350" y="4565"/>
                    </a:lnTo>
                    <a:lnTo>
                      <a:pt x="13350" y="4673"/>
                    </a:lnTo>
                    <a:lnTo>
                      <a:pt x="13163" y="4565"/>
                    </a:lnTo>
                    <a:lnTo>
                      <a:pt x="13163" y="4444"/>
                    </a:lnTo>
                    <a:lnTo>
                      <a:pt x="12976" y="4444"/>
                    </a:lnTo>
                    <a:lnTo>
                      <a:pt x="12484" y="4673"/>
                    </a:lnTo>
                    <a:lnTo>
                      <a:pt x="12386" y="4565"/>
                    </a:lnTo>
                    <a:lnTo>
                      <a:pt x="12297" y="4565"/>
                    </a:lnTo>
                    <a:lnTo>
                      <a:pt x="12100" y="4565"/>
                    </a:lnTo>
                    <a:lnTo>
                      <a:pt x="12100" y="4444"/>
                    </a:lnTo>
                    <a:lnTo>
                      <a:pt x="11913" y="4204"/>
                    </a:lnTo>
                    <a:lnTo>
                      <a:pt x="11727" y="4204"/>
                    </a:lnTo>
                    <a:lnTo>
                      <a:pt x="11618" y="4204"/>
                    </a:lnTo>
                    <a:lnTo>
                      <a:pt x="11431" y="4096"/>
                    </a:lnTo>
                    <a:lnTo>
                      <a:pt x="11343" y="4096"/>
                    </a:lnTo>
                    <a:lnTo>
                      <a:pt x="11235" y="4204"/>
                    </a:lnTo>
                    <a:lnTo>
                      <a:pt x="11048" y="4324"/>
                    </a:lnTo>
                    <a:lnTo>
                      <a:pt x="10939" y="4204"/>
                    </a:lnTo>
                    <a:lnTo>
                      <a:pt x="10851" y="4204"/>
                    </a:lnTo>
                    <a:lnTo>
                      <a:pt x="10851" y="4324"/>
                    </a:lnTo>
                    <a:lnTo>
                      <a:pt x="10664" y="4204"/>
                    </a:lnTo>
                    <a:lnTo>
                      <a:pt x="10664" y="4444"/>
                    </a:lnTo>
                    <a:lnTo>
                      <a:pt x="10369" y="4444"/>
                    </a:lnTo>
                    <a:lnTo>
                      <a:pt x="10369" y="4565"/>
                    </a:lnTo>
                    <a:lnTo>
                      <a:pt x="10280" y="4565"/>
                    </a:lnTo>
                    <a:lnTo>
                      <a:pt x="10182" y="4444"/>
                    </a:lnTo>
                    <a:lnTo>
                      <a:pt x="10369" y="4444"/>
                    </a:lnTo>
                    <a:lnTo>
                      <a:pt x="10280" y="4096"/>
                    </a:lnTo>
                    <a:lnTo>
                      <a:pt x="10280" y="3868"/>
                    </a:lnTo>
                    <a:lnTo>
                      <a:pt x="10182" y="3868"/>
                    </a:lnTo>
                    <a:lnTo>
                      <a:pt x="10093" y="4096"/>
                    </a:lnTo>
                    <a:lnTo>
                      <a:pt x="9897" y="4096"/>
                    </a:lnTo>
                    <a:lnTo>
                      <a:pt x="9798" y="4204"/>
                    </a:lnTo>
                    <a:lnTo>
                      <a:pt x="9798" y="4324"/>
                    </a:lnTo>
                    <a:lnTo>
                      <a:pt x="9710" y="4324"/>
                    </a:lnTo>
                    <a:lnTo>
                      <a:pt x="9503" y="4324"/>
                    </a:lnTo>
                    <a:lnTo>
                      <a:pt x="9415" y="4324"/>
                    </a:lnTo>
                    <a:lnTo>
                      <a:pt x="9602" y="4096"/>
                    </a:lnTo>
                    <a:lnTo>
                      <a:pt x="9503" y="3976"/>
                    </a:lnTo>
                    <a:lnTo>
                      <a:pt x="9710" y="3868"/>
                    </a:lnTo>
                    <a:lnTo>
                      <a:pt x="9710" y="3628"/>
                    </a:lnTo>
                    <a:lnTo>
                      <a:pt x="9710" y="3399"/>
                    </a:lnTo>
                    <a:lnTo>
                      <a:pt x="9503" y="3399"/>
                    </a:lnTo>
                    <a:lnTo>
                      <a:pt x="9306" y="3159"/>
                    </a:lnTo>
                    <a:lnTo>
                      <a:pt x="9218" y="3159"/>
                    </a:lnTo>
                    <a:lnTo>
                      <a:pt x="9218" y="3399"/>
                    </a:lnTo>
                    <a:lnTo>
                      <a:pt x="9120" y="3508"/>
                    </a:lnTo>
                    <a:lnTo>
                      <a:pt x="9218" y="3736"/>
                    </a:lnTo>
                    <a:lnTo>
                      <a:pt x="9120" y="3736"/>
                    </a:lnTo>
                    <a:lnTo>
                      <a:pt x="9120" y="3628"/>
                    </a:lnTo>
                    <a:lnTo>
                      <a:pt x="8933" y="3628"/>
                    </a:lnTo>
                    <a:lnTo>
                      <a:pt x="8844" y="3508"/>
                    </a:lnTo>
                    <a:lnTo>
                      <a:pt x="8736" y="3628"/>
                    </a:lnTo>
                    <a:lnTo>
                      <a:pt x="8647" y="3508"/>
                    </a:lnTo>
                    <a:lnTo>
                      <a:pt x="8647" y="3399"/>
                    </a:lnTo>
                    <a:lnTo>
                      <a:pt x="8460" y="3399"/>
                    </a:lnTo>
                    <a:lnTo>
                      <a:pt x="8264" y="3399"/>
                    </a:lnTo>
                    <a:lnTo>
                      <a:pt x="8264" y="3267"/>
                    </a:lnTo>
                    <a:lnTo>
                      <a:pt x="8352" y="3159"/>
                    </a:lnTo>
                    <a:lnTo>
                      <a:pt x="8352" y="3039"/>
                    </a:lnTo>
                    <a:lnTo>
                      <a:pt x="8264" y="3039"/>
                    </a:lnTo>
                    <a:lnTo>
                      <a:pt x="8165" y="3039"/>
                    </a:lnTo>
                    <a:lnTo>
                      <a:pt x="8057" y="3267"/>
                    </a:lnTo>
                    <a:lnTo>
                      <a:pt x="7969" y="3399"/>
                    </a:lnTo>
                    <a:lnTo>
                      <a:pt x="7870" y="3039"/>
                    </a:lnTo>
                    <a:lnTo>
                      <a:pt x="7782" y="3039"/>
                    </a:lnTo>
                    <a:lnTo>
                      <a:pt x="7585" y="3039"/>
                    </a:lnTo>
                    <a:lnTo>
                      <a:pt x="7585" y="3159"/>
                    </a:lnTo>
                    <a:lnTo>
                      <a:pt x="7486" y="3159"/>
                    </a:lnTo>
                    <a:lnTo>
                      <a:pt x="7398" y="3267"/>
                    </a:lnTo>
                    <a:lnTo>
                      <a:pt x="7398" y="3399"/>
                    </a:lnTo>
                    <a:lnTo>
                      <a:pt x="7300" y="3736"/>
                    </a:lnTo>
                    <a:lnTo>
                      <a:pt x="7211" y="3736"/>
                    </a:lnTo>
                    <a:lnTo>
                      <a:pt x="7211" y="3508"/>
                    </a:lnTo>
                    <a:lnTo>
                      <a:pt x="7103" y="3508"/>
                    </a:lnTo>
                    <a:lnTo>
                      <a:pt x="7014" y="3508"/>
                    </a:lnTo>
                    <a:lnTo>
                      <a:pt x="6916" y="3399"/>
                    </a:lnTo>
                    <a:lnTo>
                      <a:pt x="6916" y="3267"/>
                    </a:lnTo>
                    <a:lnTo>
                      <a:pt x="7014" y="2799"/>
                    </a:lnTo>
                    <a:lnTo>
                      <a:pt x="7103" y="2691"/>
                    </a:lnTo>
                    <a:lnTo>
                      <a:pt x="7211" y="2691"/>
                    </a:lnTo>
                    <a:lnTo>
                      <a:pt x="7211" y="2571"/>
                    </a:lnTo>
                    <a:lnTo>
                      <a:pt x="7300" y="2571"/>
                    </a:lnTo>
                    <a:lnTo>
                      <a:pt x="7398" y="2571"/>
                    </a:lnTo>
                    <a:lnTo>
                      <a:pt x="7585" y="2462"/>
                    </a:lnTo>
                    <a:lnTo>
                      <a:pt x="7683" y="2342"/>
                    </a:lnTo>
                    <a:lnTo>
                      <a:pt x="7782" y="2342"/>
                    </a:lnTo>
                    <a:lnTo>
                      <a:pt x="7782" y="2222"/>
                    </a:lnTo>
                    <a:lnTo>
                      <a:pt x="7683" y="2222"/>
                    </a:lnTo>
                    <a:lnTo>
                      <a:pt x="7683" y="2102"/>
                    </a:lnTo>
                    <a:lnTo>
                      <a:pt x="7486" y="1994"/>
                    </a:lnTo>
                    <a:lnTo>
                      <a:pt x="7398" y="1874"/>
                    </a:lnTo>
                    <a:lnTo>
                      <a:pt x="7300" y="1874"/>
                    </a:lnTo>
                    <a:lnTo>
                      <a:pt x="7211" y="1874"/>
                    </a:lnTo>
                    <a:lnTo>
                      <a:pt x="7211" y="1766"/>
                    </a:lnTo>
                    <a:lnTo>
                      <a:pt x="7103" y="1766"/>
                    </a:lnTo>
                    <a:lnTo>
                      <a:pt x="6916" y="1874"/>
                    </a:lnTo>
                    <a:lnTo>
                      <a:pt x="6916" y="1994"/>
                    </a:lnTo>
                    <a:lnTo>
                      <a:pt x="6827" y="2102"/>
                    </a:lnTo>
                    <a:lnTo>
                      <a:pt x="6827" y="2222"/>
                    </a:lnTo>
                    <a:lnTo>
                      <a:pt x="6719" y="1766"/>
                    </a:lnTo>
                    <a:lnTo>
                      <a:pt x="6532" y="1766"/>
                    </a:lnTo>
                    <a:lnTo>
                      <a:pt x="6532" y="1874"/>
                    </a:lnTo>
                    <a:lnTo>
                      <a:pt x="6621" y="1994"/>
                    </a:lnTo>
                    <a:lnTo>
                      <a:pt x="6532" y="1994"/>
                    </a:lnTo>
                    <a:lnTo>
                      <a:pt x="6335" y="2102"/>
                    </a:lnTo>
                    <a:lnTo>
                      <a:pt x="6335" y="1994"/>
                    </a:lnTo>
                    <a:lnTo>
                      <a:pt x="6149" y="1874"/>
                    </a:lnTo>
                    <a:lnTo>
                      <a:pt x="6149" y="1994"/>
                    </a:lnTo>
                    <a:lnTo>
                      <a:pt x="6050" y="2102"/>
                    </a:lnTo>
                    <a:lnTo>
                      <a:pt x="5853" y="2102"/>
                    </a:lnTo>
                    <a:lnTo>
                      <a:pt x="5667" y="2102"/>
                    </a:lnTo>
                    <a:lnTo>
                      <a:pt x="5578" y="2102"/>
                    </a:lnTo>
                    <a:lnTo>
                      <a:pt x="5470" y="2102"/>
                    </a:lnTo>
                    <a:lnTo>
                      <a:pt x="5381" y="2342"/>
                    </a:lnTo>
                    <a:lnTo>
                      <a:pt x="5283" y="2222"/>
                    </a:lnTo>
                    <a:lnTo>
                      <a:pt x="5175" y="2102"/>
                    </a:lnTo>
                    <a:lnTo>
                      <a:pt x="5086" y="2102"/>
                    </a:lnTo>
                    <a:lnTo>
                      <a:pt x="5086" y="2222"/>
                    </a:lnTo>
                    <a:lnTo>
                      <a:pt x="4899" y="2222"/>
                    </a:lnTo>
                    <a:lnTo>
                      <a:pt x="4899" y="1994"/>
                    </a:lnTo>
                    <a:lnTo>
                      <a:pt x="4801" y="1874"/>
                    </a:lnTo>
                    <a:lnTo>
                      <a:pt x="4702" y="1766"/>
                    </a:lnTo>
                    <a:lnTo>
                      <a:pt x="4801" y="1634"/>
                    </a:lnTo>
                    <a:lnTo>
                      <a:pt x="4801" y="1526"/>
                    </a:lnTo>
                    <a:lnTo>
                      <a:pt x="4604" y="1405"/>
                    </a:lnTo>
                    <a:lnTo>
                      <a:pt x="4515" y="1297"/>
                    </a:lnTo>
                    <a:lnTo>
                      <a:pt x="4329" y="1297"/>
                    </a:lnTo>
                    <a:lnTo>
                      <a:pt x="4220" y="1297"/>
                    </a:lnTo>
                    <a:lnTo>
                      <a:pt x="4033" y="1057"/>
                    </a:lnTo>
                    <a:lnTo>
                      <a:pt x="3945" y="1057"/>
                    </a:lnTo>
                    <a:lnTo>
                      <a:pt x="3837" y="937"/>
                    </a:lnTo>
                    <a:lnTo>
                      <a:pt x="4033" y="697"/>
                    </a:lnTo>
                    <a:lnTo>
                      <a:pt x="4033" y="589"/>
                    </a:lnTo>
                    <a:lnTo>
                      <a:pt x="3837" y="589"/>
                    </a:lnTo>
                    <a:lnTo>
                      <a:pt x="3738" y="697"/>
                    </a:lnTo>
                    <a:lnTo>
                      <a:pt x="3650" y="697"/>
                    </a:lnTo>
                    <a:lnTo>
                      <a:pt x="3542" y="589"/>
                    </a:lnTo>
                    <a:lnTo>
                      <a:pt x="3453" y="589"/>
                    </a:lnTo>
                    <a:lnTo>
                      <a:pt x="3266" y="360"/>
                    </a:lnTo>
                    <a:lnTo>
                      <a:pt x="3069" y="228"/>
                    </a:lnTo>
                    <a:lnTo>
                      <a:pt x="2971" y="120"/>
                    </a:lnTo>
                    <a:lnTo>
                      <a:pt x="2882" y="120"/>
                    </a:lnTo>
                    <a:lnTo>
                      <a:pt x="2696" y="120"/>
                    </a:lnTo>
                    <a:lnTo>
                      <a:pt x="2400" y="228"/>
                    </a:lnTo>
                    <a:lnTo>
                      <a:pt x="2204" y="360"/>
                    </a:lnTo>
                    <a:lnTo>
                      <a:pt x="2017" y="468"/>
                    </a:lnTo>
                    <a:lnTo>
                      <a:pt x="1909" y="360"/>
                    </a:lnTo>
                    <a:lnTo>
                      <a:pt x="1722" y="0"/>
                    </a:lnTo>
                    <a:lnTo>
                      <a:pt x="1535" y="0"/>
                    </a:lnTo>
                    <a:lnTo>
                      <a:pt x="1249" y="120"/>
                    </a:lnTo>
                    <a:lnTo>
                      <a:pt x="1151" y="589"/>
                    </a:lnTo>
                    <a:lnTo>
                      <a:pt x="1151" y="829"/>
                    </a:lnTo>
                    <a:lnTo>
                      <a:pt x="1151" y="1165"/>
                    </a:lnTo>
                    <a:lnTo>
                      <a:pt x="1151" y="1405"/>
                    </a:lnTo>
                    <a:lnTo>
                      <a:pt x="1446" y="1526"/>
                    </a:lnTo>
                    <a:lnTo>
                      <a:pt x="1722" y="1994"/>
                    </a:lnTo>
                    <a:lnTo>
                      <a:pt x="1820" y="1994"/>
                    </a:lnTo>
                    <a:lnTo>
                      <a:pt x="2017" y="2102"/>
                    </a:lnTo>
                    <a:lnTo>
                      <a:pt x="2105" y="2222"/>
                    </a:lnTo>
                    <a:lnTo>
                      <a:pt x="2105" y="2462"/>
                    </a:lnTo>
                    <a:lnTo>
                      <a:pt x="2017" y="2571"/>
                    </a:lnTo>
                    <a:lnTo>
                      <a:pt x="1820" y="2462"/>
                    </a:lnTo>
                    <a:lnTo>
                      <a:pt x="1633" y="2342"/>
                    </a:lnTo>
                    <a:lnTo>
                      <a:pt x="1535" y="2342"/>
                    </a:lnTo>
                    <a:lnTo>
                      <a:pt x="1338" y="2222"/>
                    </a:lnTo>
                    <a:lnTo>
                      <a:pt x="1249" y="2102"/>
                    </a:lnTo>
                    <a:lnTo>
                      <a:pt x="1249" y="1994"/>
                    </a:lnTo>
                    <a:lnTo>
                      <a:pt x="1062" y="2102"/>
                    </a:lnTo>
                    <a:lnTo>
                      <a:pt x="767" y="2462"/>
                    </a:lnTo>
                    <a:lnTo>
                      <a:pt x="571" y="3039"/>
                    </a:lnTo>
                    <a:lnTo>
                      <a:pt x="472" y="3399"/>
                    </a:lnTo>
                    <a:lnTo>
                      <a:pt x="384" y="3508"/>
                    </a:lnTo>
                    <a:lnTo>
                      <a:pt x="285" y="3628"/>
                    </a:lnTo>
                    <a:lnTo>
                      <a:pt x="285" y="3736"/>
                    </a:lnTo>
                    <a:lnTo>
                      <a:pt x="0" y="3868"/>
                    </a:lnTo>
                    <a:lnTo>
                      <a:pt x="0" y="3976"/>
                    </a:lnTo>
                    <a:lnTo>
                      <a:pt x="187" y="4096"/>
                    </a:lnTo>
                    <a:lnTo>
                      <a:pt x="285" y="3976"/>
                    </a:lnTo>
                    <a:lnTo>
                      <a:pt x="472" y="3868"/>
                    </a:lnTo>
                    <a:lnTo>
                      <a:pt x="472" y="3976"/>
                    </a:lnTo>
                    <a:lnTo>
                      <a:pt x="571" y="3976"/>
                    </a:lnTo>
                    <a:lnTo>
                      <a:pt x="571" y="4324"/>
                    </a:lnTo>
                    <a:lnTo>
                      <a:pt x="659" y="4324"/>
                    </a:lnTo>
                    <a:lnTo>
                      <a:pt x="767" y="4565"/>
                    </a:lnTo>
                    <a:lnTo>
                      <a:pt x="856" y="4565"/>
                    </a:lnTo>
                    <a:lnTo>
                      <a:pt x="954" y="4673"/>
                    </a:lnTo>
                    <a:lnTo>
                      <a:pt x="954" y="4793"/>
                    </a:lnTo>
                    <a:lnTo>
                      <a:pt x="1062" y="4901"/>
                    </a:lnTo>
                    <a:lnTo>
                      <a:pt x="1249" y="5141"/>
                    </a:lnTo>
                    <a:lnTo>
                      <a:pt x="1338" y="5141"/>
                    </a:lnTo>
                    <a:lnTo>
                      <a:pt x="1535" y="5610"/>
                    </a:lnTo>
                    <a:lnTo>
                      <a:pt x="1820" y="5730"/>
                    </a:lnTo>
                    <a:lnTo>
                      <a:pt x="2017" y="5838"/>
                    </a:lnTo>
                    <a:lnTo>
                      <a:pt x="2017" y="5970"/>
                    </a:lnTo>
                    <a:lnTo>
                      <a:pt x="2105" y="5970"/>
                    </a:lnTo>
                    <a:lnTo>
                      <a:pt x="2204" y="6078"/>
                    </a:lnTo>
                    <a:lnTo>
                      <a:pt x="2204" y="6198"/>
                    </a:lnTo>
                    <a:lnTo>
                      <a:pt x="2292" y="6306"/>
                    </a:lnTo>
                    <a:lnTo>
                      <a:pt x="2292" y="6438"/>
                    </a:lnTo>
                    <a:lnTo>
                      <a:pt x="2292" y="6547"/>
                    </a:lnTo>
                    <a:lnTo>
                      <a:pt x="2292" y="6775"/>
                    </a:lnTo>
                    <a:lnTo>
                      <a:pt x="2400" y="6895"/>
                    </a:lnTo>
                    <a:lnTo>
                      <a:pt x="2400" y="7363"/>
                    </a:lnTo>
                    <a:lnTo>
                      <a:pt x="2499" y="7471"/>
                    </a:lnTo>
                    <a:lnTo>
                      <a:pt x="2587" y="7604"/>
                    </a:lnTo>
                    <a:lnTo>
                      <a:pt x="2587" y="7712"/>
                    </a:lnTo>
                    <a:lnTo>
                      <a:pt x="2784" y="7940"/>
                    </a:lnTo>
                    <a:lnTo>
                      <a:pt x="2784" y="8072"/>
                    </a:lnTo>
                    <a:lnTo>
                      <a:pt x="2587" y="8072"/>
                    </a:lnTo>
                    <a:lnTo>
                      <a:pt x="2587" y="7940"/>
                    </a:lnTo>
                    <a:lnTo>
                      <a:pt x="2499" y="8072"/>
                    </a:lnTo>
                    <a:lnTo>
                      <a:pt x="2499" y="8300"/>
                    </a:lnTo>
                    <a:lnTo>
                      <a:pt x="2292" y="8408"/>
                    </a:lnTo>
                    <a:lnTo>
                      <a:pt x="2292" y="8649"/>
                    </a:lnTo>
                    <a:lnTo>
                      <a:pt x="2105" y="8877"/>
                    </a:lnTo>
                    <a:lnTo>
                      <a:pt x="2204" y="9009"/>
                    </a:lnTo>
                    <a:lnTo>
                      <a:pt x="2499" y="8769"/>
                    </a:lnTo>
                    <a:lnTo>
                      <a:pt x="2499" y="9009"/>
                    </a:lnTo>
                    <a:lnTo>
                      <a:pt x="2292" y="9117"/>
                    </a:lnTo>
                    <a:lnTo>
                      <a:pt x="2292" y="9237"/>
                    </a:lnTo>
                    <a:lnTo>
                      <a:pt x="2204" y="9465"/>
                    </a:lnTo>
                    <a:lnTo>
                      <a:pt x="2204" y="9574"/>
                    </a:lnTo>
                    <a:lnTo>
                      <a:pt x="2292" y="9706"/>
                    </a:lnTo>
                    <a:lnTo>
                      <a:pt x="2292" y="9814"/>
                    </a:lnTo>
                    <a:lnTo>
                      <a:pt x="2105" y="10042"/>
                    </a:lnTo>
                    <a:lnTo>
                      <a:pt x="2292" y="10282"/>
                    </a:lnTo>
                    <a:lnTo>
                      <a:pt x="2292" y="10174"/>
                    </a:lnTo>
                    <a:lnTo>
                      <a:pt x="2292" y="10282"/>
                    </a:lnTo>
                    <a:lnTo>
                      <a:pt x="2105" y="10282"/>
                    </a:lnTo>
                    <a:lnTo>
                      <a:pt x="2105" y="10402"/>
                    </a:lnTo>
                    <a:lnTo>
                      <a:pt x="2292" y="10402"/>
                    </a:lnTo>
                    <a:lnTo>
                      <a:pt x="2292" y="10511"/>
                    </a:lnTo>
                    <a:lnTo>
                      <a:pt x="2400" y="10643"/>
                    </a:lnTo>
                    <a:lnTo>
                      <a:pt x="2292" y="10751"/>
                    </a:lnTo>
                    <a:lnTo>
                      <a:pt x="2499" y="10871"/>
                    </a:lnTo>
                    <a:lnTo>
                      <a:pt x="2400" y="11219"/>
                    </a:lnTo>
                    <a:lnTo>
                      <a:pt x="2292" y="11219"/>
                    </a:lnTo>
                    <a:lnTo>
                      <a:pt x="2292" y="11339"/>
                    </a:lnTo>
                    <a:lnTo>
                      <a:pt x="2400" y="11339"/>
                    </a:lnTo>
                    <a:lnTo>
                      <a:pt x="2499" y="11447"/>
                    </a:lnTo>
                    <a:lnTo>
                      <a:pt x="2587" y="11447"/>
                    </a:lnTo>
                    <a:lnTo>
                      <a:pt x="2499" y="11339"/>
                    </a:lnTo>
                    <a:lnTo>
                      <a:pt x="2587" y="11219"/>
                    </a:lnTo>
                    <a:lnTo>
                      <a:pt x="2784" y="11339"/>
                    </a:lnTo>
                    <a:lnTo>
                      <a:pt x="2784" y="11568"/>
                    </a:lnTo>
                    <a:lnTo>
                      <a:pt x="2696" y="11568"/>
                    </a:lnTo>
                    <a:lnTo>
                      <a:pt x="2696" y="11808"/>
                    </a:lnTo>
                    <a:lnTo>
                      <a:pt x="2499" y="11916"/>
                    </a:lnTo>
                    <a:lnTo>
                      <a:pt x="2499" y="12036"/>
                    </a:lnTo>
                    <a:lnTo>
                      <a:pt x="2400" y="12144"/>
                    </a:lnTo>
                    <a:lnTo>
                      <a:pt x="2204" y="12613"/>
                    </a:lnTo>
                    <a:lnTo>
                      <a:pt x="2400" y="12613"/>
                    </a:lnTo>
                    <a:lnTo>
                      <a:pt x="2292" y="12745"/>
                    </a:lnTo>
                    <a:lnTo>
                      <a:pt x="2587" y="13081"/>
                    </a:lnTo>
                    <a:lnTo>
                      <a:pt x="2587" y="13213"/>
                    </a:lnTo>
                    <a:lnTo>
                      <a:pt x="2587" y="13321"/>
                    </a:lnTo>
                    <a:lnTo>
                      <a:pt x="2696" y="13550"/>
                    </a:lnTo>
                    <a:lnTo>
                      <a:pt x="2696" y="13682"/>
                    </a:lnTo>
                    <a:lnTo>
                      <a:pt x="2696" y="14138"/>
                    </a:lnTo>
                    <a:lnTo>
                      <a:pt x="2784" y="14138"/>
                    </a:lnTo>
                    <a:lnTo>
                      <a:pt x="2882" y="14378"/>
                    </a:lnTo>
                    <a:lnTo>
                      <a:pt x="2784" y="14715"/>
                    </a:lnTo>
                    <a:lnTo>
                      <a:pt x="2587" y="14607"/>
                    </a:lnTo>
                    <a:lnTo>
                      <a:pt x="2499" y="14486"/>
                    </a:lnTo>
                    <a:lnTo>
                      <a:pt x="2204" y="14486"/>
                    </a:lnTo>
                    <a:lnTo>
                      <a:pt x="2204" y="14715"/>
                    </a:lnTo>
                    <a:lnTo>
                      <a:pt x="2105" y="14847"/>
                    </a:lnTo>
                    <a:lnTo>
                      <a:pt x="2204" y="14847"/>
                    </a:lnTo>
                    <a:lnTo>
                      <a:pt x="2400" y="15075"/>
                    </a:lnTo>
                    <a:lnTo>
                      <a:pt x="2400" y="15183"/>
                    </a:lnTo>
                    <a:lnTo>
                      <a:pt x="2204" y="15183"/>
                    </a:lnTo>
                    <a:lnTo>
                      <a:pt x="2204" y="15315"/>
                    </a:lnTo>
                    <a:lnTo>
                      <a:pt x="2292" y="15423"/>
                    </a:lnTo>
                    <a:lnTo>
                      <a:pt x="2400" y="15423"/>
                    </a:lnTo>
                    <a:lnTo>
                      <a:pt x="2400" y="15652"/>
                    </a:lnTo>
                    <a:lnTo>
                      <a:pt x="2587" y="15652"/>
                    </a:lnTo>
                    <a:lnTo>
                      <a:pt x="2587" y="15544"/>
                    </a:lnTo>
                    <a:lnTo>
                      <a:pt x="2696" y="15544"/>
                    </a:lnTo>
                    <a:lnTo>
                      <a:pt x="2784" y="15544"/>
                    </a:lnTo>
                    <a:lnTo>
                      <a:pt x="2971" y="15652"/>
                    </a:lnTo>
                    <a:lnTo>
                      <a:pt x="3069" y="15652"/>
                    </a:lnTo>
                    <a:lnTo>
                      <a:pt x="3069" y="15784"/>
                    </a:lnTo>
                    <a:lnTo>
                      <a:pt x="3168" y="15784"/>
                    </a:lnTo>
                    <a:lnTo>
                      <a:pt x="3355" y="15652"/>
                    </a:lnTo>
                    <a:lnTo>
                      <a:pt x="3453" y="15892"/>
                    </a:lnTo>
                    <a:lnTo>
                      <a:pt x="3738" y="15784"/>
                    </a:lnTo>
                    <a:lnTo>
                      <a:pt x="3945" y="15652"/>
                    </a:lnTo>
                    <a:lnTo>
                      <a:pt x="4033" y="15544"/>
                    </a:lnTo>
                    <a:lnTo>
                      <a:pt x="4220" y="15652"/>
                    </a:lnTo>
                    <a:lnTo>
                      <a:pt x="4417" y="15544"/>
                    </a:lnTo>
                    <a:lnTo>
                      <a:pt x="4515" y="15544"/>
                    </a:lnTo>
                    <a:lnTo>
                      <a:pt x="4515" y="15423"/>
                    </a:lnTo>
                    <a:lnTo>
                      <a:pt x="4801" y="15315"/>
                    </a:lnTo>
                    <a:lnTo>
                      <a:pt x="4899" y="15315"/>
                    </a:lnTo>
                    <a:lnTo>
                      <a:pt x="4899" y="15423"/>
                    </a:lnTo>
                    <a:lnTo>
                      <a:pt x="5175" y="15544"/>
                    </a:lnTo>
                    <a:lnTo>
                      <a:pt x="5175" y="15652"/>
                    </a:lnTo>
                    <a:lnTo>
                      <a:pt x="5381" y="15544"/>
                    </a:lnTo>
                    <a:lnTo>
                      <a:pt x="5381" y="15652"/>
                    </a:lnTo>
                    <a:lnTo>
                      <a:pt x="5381" y="15784"/>
                    </a:lnTo>
                    <a:lnTo>
                      <a:pt x="5578" y="15652"/>
                    </a:lnTo>
                    <a:lnTo>
                      <a:pt x="5578" y="15784"/>
                    </a:lnTo>
                    <a:lnTo>
                      <a:pt x="5765" y="15652"/>
                    </a:lnTo>
                    <a:lnTo>
                      <a:pt x="5853" y="15784"/>
                    </a:lnTo>
                    <a:lnTo>
                      <a:pt x="5765" y="15892"/>
                    </a:lnTo>
                    <a:lnTo>
                      <a:pt x="5765" y="16012"/>
                    </a:lnTo>
                    <a:lnTo>
                      <a:pt x="5952" y="16012"/>
                    </a:lnTo>
                    <a:lnTo>
                      <a:pt x="6050" y="15892"/>
                    </a:lnTo>
                    <a:lnTo>
                      <a:pt x="6149" y="15892"/>
                    </a:lnTo>
                    <a:lnTo>
                      <a:pt x="6237" y="15892"/>
                    </a:lnTo>
                    <a:lnTo>
                      <a:pt x="6335" y="15544"/>
                    </a:lnTo>
                    <a:lnTo>
                      <a:pt x="6424" y="15544"/>
                    </a:lnTo>
                    <a:lnTo>
                      <a:pt x="6532" y="15544"/>
                    </a:lnTo>
                    <a:lnTo>
                      <a:pt x="6827" y="16012"/>
                    </a:lnTo>
                    <a:lnTo>
                      <a:pt x="6916" y="15892"/>
                    </a:lnTo>
                    <a:lnTo>
                      <a:pt x="7398" y="16012"/>
                    </a:lnTo>
                    <a:lnTo>
                      <a:pt x="7300" y="16120"/>
                    </a:lnTo>
                    <a:lnTo>
                      <a:pt x="7300" y="16240"/>
                    </a:lnTo>
                    <a:lnTo>
                      <a:pt x="7486" y="16240"/>
                    </a:lnTo>
                    <a:lnTo>
                      <a:pt x="7683" y="16240"/>
                    </a:lnTo>
                    <a:lnTo>
                      <a:pt x="7782" y="16360"/>
                    </a:lnTo>
                    <a:lnTo>
                      <a:pt x="7782" y="16589"/>
                    </a:lnTo>
                    <a:lnTo>
                      <a:pt x="7969" y="16589"/>
                    </a:lnTo>
                    <a:lnTo>
                      <a:pt x="8057" y="16360"/>
                    </a:lnTo>
                    <a:lnTo>
                      <a:pt x="8165" y="16360"/>
                    </a:lnTo>
                    <a:lnTo>
                      <a:pt x="8165" y="16709"/>
                    </a:lnTo>
                    <a:lnTo>
                      <a:pt x="8264" y="16709"/>
                    </a:lnTo>
                    <a:lnTo>
                      <a:pt x="8352" y="16817"/>
                    </a:lnTo>
                    <a:lnTo>
                      <a:pt x="8352" y="16949"/>
                    </a:lnTo>
                    <a:lnTo>
                      <a:pt x="8460" y="16949"/>
                    </a:lnTo>
                    <a:lnTo>
                      <a:pt x="8549" y="16709"/>
                    </a:lnTo>
                    <a:lnTo>
                      <a:pt x="8647" y="16709"/>
                    </a:lnTo>
                    <a:lnTo>
                      <a:pt x="8736" y="16589"/>
                    </a:lnTo>
                    <a:lnTo>
                      <a:pt x="9031" y="16817"/>
                    </a:lnTo>
                    <a:lnTo>
                      <a:pt x="9120" y="17057"/>
                    </a:lnTo>
                    <a:lnTo>
                      <a:pt x="9218" y="17177"/>
                    </a:lnTo>
                    <a:lnTo>
                      <a:pt x="9415" y="16949"/>
                    </a:lnTo>
                    <a:lnTo>
                      <a:pt x="9415" y="17177"/>
                    </a:lnTo>
                    <a:lnTo>
                      <a:pt x="9710" y="17177"/>
                    </a:lnTo>
                    <a:lnTo>
                      <a:pt x="9798" y="17057"/>
                    </a:lnTo>
                    <a:lnTo>
                      <a:pt x="9710" y="16949"/>
                    </a:lnTo>
                    <a:lnTo>
                      <a:pt x="9798" y="16817"/>
                    </a:lnTo>
                    <a:lnTo>
                      <a:pt x="9897" y="16817"/>
                    </a:lnTo>
                    <a:lnTo>
                      <a:pt x="9985" y="16709"/>
                    </a:lnTo>
                    <a:lnTo>
                      <a:pt x="10182" y="16949"/>
                    </a:lnTo>
                    <a:lnTo>
                      <a:pt x="10280" y="16817"/>
                    </a:lnTo>
                    <a:lnTo>
                      <a:pt x="10280" y="17057"/>
                    </a:lnTo>
                    <a:lnTo>
                      <a:pt x="10566" y="16949"/>
                    </a:lnTo>
                    <a:lnTo>
                      <a:pt x="10664" y="16817"/>
                    </a:lnTo>
                    <a:lnTo>
                      <a:pt x="10753" y="16949"/>
                    </a:lnTo>
                    <a:lnTo>
                      <a:pt x="10851" y="16949"/>
                    </a:lnTo>
                    <a:lnTo>
                      <a:pt x="10939" y="16817"/>
                    </a:lnTo>
                    <a:lnTo>
                      <a:pt x="11146" y="16817"/>
                    </a:lnTo>
                    <a:lnTo>
                      <a:pt x="11146" y="16949"/>
                    </a:lnTo>
                    <a:lnTo>
                      <a:pt x="11235" y="17057"/>
                    </a:lnTo>
                    <a:lnTo>
                      <a:pt x="11431" y="16817"/>
                    </a:lnTo>
                    <a:lnTo>
                      <a:pt x="11618" y="16817"/>
                    </a:lnTo>
                    <a:lnTo>
                      <a:pt x="11727" y="16817"/>
                    </a:lnTo>
                    <a:lnTo>
                      <a:pt x="11727" y="16589"/>
                    </a:lnTo>
                    <a:lnTo>
                      <a:pt x="11815" y="16480"/>
                    </a:lnTo>
                    <a:lnTo>
                      <a:pt x="12100" y="16589"/>
                    </a:lnTo>
                    <a:lnTo>
                      <a:pt x="12199" y="16480"/>
                    </a:lnTo>
                    <a:lnTo>
                      <a:pt x="12484" y="16709"/>
                    </a:lnTo>
                    <a:lnTo>
                      <a:pt x="12386" y="16949"/>
                    </a:lnTo>
                    <a:lnTo>
                      <a:pt x="12484" y="16949"/>
                    </a:lnTo>
                    <a:lnTo>
                      <a:pt x="12592" y="17177"/>
                    </a:lnTo>
                    <a:lnTo>
                      <a:pt x="12681" y="17285"/>
                    </a:lnTo>
                    <a:lnTo>
                      <a:pt x="12484" y="17526"/>
                    </a:lnTo>
                    <a:lnTo>
                      <a:pt x="12484" y="17646"/>
                    </a:lnTo>
                    <a:lnTo>
                      <a:pt x="12779" y="17886"/>
                    </a:lnTo>
                    <a:lnTo>
                      <a:pt x="12779" y="17994"/>
                    </a:lnTo>
                    <a:lnTo>
                      <a:pt x="12976" y="18114"/>
                    </a:lnTo>
                    <a:lnTo>
                      <a:pt x="12976" y="18222"/>
                    </a:lnTo>
                    <a:lnTo>
                      <a:pt x="13163" y="18222"/>
                    </a:lnTo>
                    <a:lnTo>
                      <a:pt x="13163" y="18462"/>
                    </a:lnTo>
                    <a:lnTo>
                      <a:pt x="13163" y="18583"/>
                    </a:lnTo>
                    <a:lnTo>
                      <a:pt x="13251" y="18691"/>
                    </a:lnTo>
                    <a:lnTo>
                      <a:pt x="13546" y="18691"/>
                    </a:lnTo>
                    <a:lnTo>
                      <a:pt x="13546" y="19051"/>
                    </a:lnTo>
                    <a:lnTo>
                      <a:pt x="13733" y="19159"/>
                    </a:lnTo>
                    <a:lnTo>
                      <a:pt x="13930" y="18931"/>
                    </a:lnTo>
                    <a:lnTo>
                      <a:pt x="14029" y="19628"/>
                    </a:lnTo>
                    <a:lnTo>
                      <a:pt x="14117" y="19628"/>
                    </a:lnTo>
                    <a:lnTo>
                      <a:pt x="14117" y="19520"/>
                    </a:lnTo>
                    <a:lnTo>
                      <a:pt x="14225" y="19520"/>
                    </a:lnTo>
                    <a:lnTo>
                      <a:pt x="14225" y="19628"/>
                    </a:lnTo>
                    <a:lnTo>
                      <a:pt x="14609" y="19748"/>
                    </a:lnTo>
                    <a:lnTo>
                      <a:pt x="14501" y="19988"/>
                    </a:lnTo>
                    <a:lnTo>
                      <a:pt x="14609" y="19988"/>
                    </a:lnTo>
                    <a:lnTo>
                      <a:pt x="14697" y="19856"/>
                    </a:lnTo>
                    <a:lnTo>
                      <a:pt x="14796" y="19856"/>
                    </a:lnTo>
                    <a:lnTo>
                      <a:pt x="14796" y="19748"/>
                    </a:lnTo>
                    <a:lnTo>
                      <a:pt x="14796" y="19628"/>
                    </a:lnTo>
                    <a:lnTo>
                      <a:pt x="14884" y="19628"/>
                    </a:lnTo>
                    <a:lnTo>
                      <a:pt x="15081" y="19159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5" name="Freeform 17"/>
              <p:cNvSpPr>
                <a:spLocks/>
              </p:cNvSpPr>
              <p:nvPr/>
            </p:nvSpPr>
            <p:spPr bwMode="auto">
              <a:xfrm>
                <a:off x="3413143" y="1209697"/>
                <a:ext cx="788988" cy="97155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0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0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6989" y="14385"/>
                    </a:moveTo>
                    <a:lnTo>
                      <a:pt x="16989" y="14385"/>
                    </a:lnTo>
                    <a:lnTo>
                      <a:pt x="17311" y="14267"/>
                    </a:lnTo>
                    <a:lnTo>
                      <a:pt x="17456" y="14123"/>
                    </a:lnTo>
                    <a:lnTo>
                      <a:pt x="17762" y="14267"/>
                    </a:lnTo>
                    <a:lnTo>
                      <a:pt x="17762" y="14123"/>
                    </a:lnTo>
                    <a:lnTo>
                      <a:pt x="17762" y="14005"/>
                    </a:lnTo>
                    <a:lnTo>
                      <a:pt x="17939" y="13874"/>
                    </a:lnTo>
                    <a:lnTo>
                      <a:pt x="18245" y="13495"/>
                    </a:lnTo>
                    <a:lnTo>
                      <a:pt x="18245" y="13364"/>
                    </a:lnTo>
                    <a:lnTo>
                      <a:pt x="18390" y="13102"/>
                    </a:lnTo>
                    <a:lnTo>
                      <a:pt x="18390" y="12853"/>
                    </a:lnTo>
                    <a:lnTo>
                      <a:pt x="18390" y="12736"/>
                    </a:lnTo>
                    <a:lnTo>
                      <a:pt x="18390" y="12343"/>
                    </a:lnTo>
                    <a:lnTo>
                      <a:pt x="18873" y="12225"/>
                    </a:lnTo>
                    <a:lnTo>
                      <a:pt x="18873" y="11963"/>
                    </a:lnTo>
                    <a:lnTo>
                      <a:pt x="18712" y="11963"/>
                    </a:lnTo>
                    <a:lnTo>
                      <a:pt x="18873" y="11832"/>
                    </a:lnTo>
                    <a:lnTo>
                      <a:pt x="18873" y="11584"/>
                    </a:lnTo>
                    <a:lnTo>
                      <a:pt x="19356" y="11584"/>
                    </a:lnTo>
                    <a:lnTo>
                      <a:pt x="19501" y="11715"/>
                    </a:lnTo>
                    <a:lnTo>
                      <a:pt x="19807" y="11832"/>
                    </a:lnTo>
                    <a:lnTo>
                      <a:pt x="19984" y="11466"/>
                    </a:lnTo>
                    <a:lnTo>
                      <a:pt x="19807" y="11204"/>
                    </a:lnTo>
                    <a:lnTo>
                      <a:pt x="19662" y="11204"/>
                    </a:lnTo>
                    <a:lnTo>
                      <a:pt x="19662" y="10694"/>
                    </a:lnTo>
                    <a:lnTo>
                      <a:pt x="19662" y="10563"/>
                    </a:lnTo>
                    <a:lnTo>
                      <a:pt x="19501" y="10301"/>
                    </a:lnTo>
                    <a:lnTo>
                      <a:pt x="19501" y="10183"/>
                    </a:lnTo>
                    <a:lnTo>
                      <a:pt x="19501" y="10052"/>
                    </a:lnTo>
                    <a:lnTo>
                      <a:pt x="19018" y="9673"/>
                    </a:lnTo>
                    <a:lnTo>
                      <a:pt x="19179" y="9542"/>
                    </a:lnTo>
                    <a:lnTo>
                      <a:pt x="18873" y="9542"/>
                    </a:lnTo>
                    <a:lnTo>
                      <a:pt x="19179" y="9031"/>
                    </a:lnTo>
                    <a:lnTo>
                      <a:pt x="19356" y="8914"/>
                    </a:lnTo>
                    <a:lnTo>
                      <a:pt x="19356" y="8783"/>
                    </a:lnTo>
                    <a:lnTo>
                      <a:pt x="19662" y="8665"/>
                    </a:lnTo>
                    <a:lnTo>
                      <a:pt x="19662" y="8403"/>
                    </a:lnTo>
                    <a:lnTo>
                      <a:pt x="19807" y="8403"/>
                    </a:lnTo>
                    <a:lnTo>
                      <a:pt x="19807" y="8154"/>
                    </a:lnTo>
                    <a:lnTo>
                      <a:pt x="19501" y="8010"/>
                    </a:lnTo>
                    <a:lnTo>
                      <a:pt x="19356" y="8154"/>
                    </a:lnTo>
                    <a:lnTo>
                      <a:pt x="19501" y="8272"/>
                    </a:lnTo>
                    <a:lnTo>
                      <a:pt x="19356" y="8272"/>
                    </a:lnTo>
                    <a:lnTo>
                      <a:pt x="19179" y="8154"/>
                    </a:lnTo>
                    <a:lnTo>
                      <a:pt x="19018" y="8154"/>
                    </a:lnTo>
                    <a:lnTo>
                      <a:pt x="19018" y="8010"/>
                    </a:lnTo>
                    <a:lnTo>
                      <a:pt x="19179" y="8010"/>
                    </a:lnTo>
                    <a:lnTo>
                      <a:pt x="19356" y="7644"/>
                    </a:lnTo>
                    <a:lnTo>
                      <a:pt x="19018" y="7500"/>
                    </a:lnTo>
                    <a:lnTo>
                      <a:pt x="19179" y="7382"/>
                    </a:lnTo>
                    <a:lnTo>
                      <a:pt x="19018" y="7251"/>
                    </a:lnTo>
                    <a:lnTo>
                      <a:pt x="19018" y="7134"/>
                    </a:lnTo>
                    <a:lnTo>
                      <a:pt x="18712" y="7134"/>
                    </a:lnTo>
                    <a:lnTo>
                      <a:pt x="18712" y="6990"/>
                    </a:lnTo>
                    <a:lnTo>
                      <a:pt x="19018" y="6990"/>
                    </a:lnTo>
                    <a:lnTo>
                      <a:pt x="19018" y="6872"/>
                    </a:lnTo>
                    <a:lnTo>
                      <a:pt x="19018" y="6990"/>
                    </a:lnTo>
                    <a:lnTo>
                      <a:pt x="18712" y="6741"/>
                    </a:lnTo>
                    <a:lnTo>
                      <a:pt x="19018" y="6479"/>
                    </a:lnTo>
                    <a:lnTo>
                      <a:pt x="19018" y="6361"/>
                    </a:lnTo>
                    <a:lnTo>
                      <a:pt x="18873" y="6230"/>
                    </a:lnTo>
                    <a:lnTo>
                      <a:pt x="18873" y="6113"/>
                    </a:lnTo>
                    <a:lnTo>
                      <a:pt x="19018" y="5864"/>
                    </a:lnTo>
                    <a:lnTo>
                      <a:pt x="19018" y="5720"/>
                    </a:lnTo>
                    <a:lnTo>
                      <a:pt x="19356" y="5602"/>
                    </a:lnTo>
                    <a:lnTo>
                      <a:pt x="19356" y="5353"/>
                    </a:lnTo>
                    <a:lnTo>
                      <a:pt x="18873" y="5602"/>
                    </a:lnTo>
                    <a:lnTo>
                      <a:pt x="18712" y="5471"/>
                    </a:lnTo>
                    <a:lnTo>
                      <a:pt x="19018" y="5209"/>
                    </a:lnTo>
                    <a:lnTo>
                      <a:pt x="19018" y="4961"/>
                    </a:lnTo>
                    <a:lnTo>
                      <a:pt x="19356" y="4843"/>
                    </a:lnTo>
                    <a:lnTo>
                      <a:pt x="19356" y="4581"/>
                    </a:lnTo>
                    <a:lnTo>
                      <a:pt x="19501" y="4450"/>
                    </a:lnTo>
                    <a:lnTo>
                      <a:pt x="19501" y="4581"/>
                    </a:lnTo>
                    <a:lnTo>
                      <a:pt x="19807" y="4581"/>
                    </a:lnTo>
                    <a:lnTo>
                      <a:pt x="19807" y="4450"/>
                    </a:lnTo>
                    <a:lnTo>
                      <a:pt x="19501" y="4188"/>
                    </a:lnTo>
                    <a:lnTo>
                      <a:pt x="19501" y="4071"/>
                    </a:lnTo>
                    <a:lnTo>
                      <a:pt x="19356" y="3940"/>
                    </a:lnTo>
                    <a:lnTo>
                      <a:pt x="19179" y="3822"/>
                    </a:lnTo>
                    <a:lnTo>
                      <a:pt x="19179" y="3312"/>
                    </a:lnTo>
                    <a:lnTo>
                      <a:pt x="19018" y="3181"/>
                    </a:lnTo>
                    <a:lnTo>
                      <a:pt x="19018" y="2919"/>
                    </a:lnTo>
                    <a:lnTo>
                      <a:pt x="19018" y="2801"/>
                    </a:lnTo>
                    <a:lnTo>
                      <a:pt x="19018" y="2670"/>
                    </a:lnTo>
                    <a:lnTo>
                      <a:pt x="18873" y="2552"/>
                    </a:lnTo>
                    <a:lnTo>
                      <a:pt x="18873" y="2408"/>
                    </a:lnTo>
                    <a:lnTo>
                      <a:pt x="18712" y="2291"/>
                    </a:lnTo>
                    <a:lnTo>
                      <a:pt x="18567" y="2291"/>
                    </a:lnTo>
                    <a:lnTo>
                      <a:pt x="18567" y="2160"/>
                    </a:lnTo>
                    <a:lnTo>
                      <a:pt x="18245" y="2042"/>
                    </a:lnTo>
                    <a:lnTo>
                      <a:pt x="17762" y="1898"/>
                    </a:lnTo>
                    <a:lnTo>
                      <a:pt x="17456" y="1387"/>
                    </a:lnTo>
                    <a:lnTo>
                      <a:pt x="17311" y="1387"/>
                    </a:lnTo>
                    <a:lnTo>
                      <a:pt x="16989" y="1139"/>
                    </a:lnTo>
                    <a:lnTo>
                      <a:pt x="16828" y="1021"/>
                    </a:lnTo>
                    <a:lnTo>
                      <a:pt x="16828" y="877"/>
                    </a:lnTo>
                    <a:lnTo>
                      <a:pt x="16667" y="759"/>
                    </a:lnTo>
                    <a:lnTo>
                      <a:pt x="16506" y="759"/>
                    </a:lnTo>
                    <a:lnTo>
                      <a:pt x="16345" y="510"/>
                    </a:lnTo>
                    <a:lnTo>
                      <a:pt x="16200" y="510"/>
                    </a:lnTo>
                    <a:lnTo>
                      <a:pt x="16200" y="118"/>
                    </a:lnTo>
                    <a:lnTo>
                      <a:pt x="16039" y="118"/>
                    </a:lnTo>
                    <a:lnTo>
                      <a:pt x="16039" y="0"/>
                    </a:lnTo>
                    <a:lnTo>
                      <a:pt x="15717" y="118"/>
                    </a:lnTo>
                    <a:lnTo>
                      <a:pt x="15572" y="249"/>
                    </a:lnTo>
                    <a:lnTo>
                      <a:pt x="15266" y="118"/>
                    </a:lnTo>
                    <a:lnTo>
                      <a:pt x="15089" y="118"/>
                    </a:lnTo>
                    <a:lnTo>
                      <a:pt x="14783" y="380"/>
                    </a:lnTo>
                    <a:lnTo>
                      <a:pt x="14155" y="759"/>
                    </a:lnTo>
                    <a:lnTo>
                      <a:pt x="13994" y="877"/>
                    </a:lnTo>
                    <a:lnTo>
                      <a:pt x="13849" y="1021"/>
                    </a:lnTo>
                    <a:lnTo>
                      <a:pt x="13527" y="1139"/>
                    </a:lnTo>
                    <a:lnTo>
                      <a:pt x="13366" y="1270"/>
                    </a:lnTo>
                    <a:lnTo>
                      <a:pt x="13043" y="1531"/>
                    </a:lnTo>
                    <a:lnTo>
                      <a:pt x="12899" y="1649"/>
                    </a:lnTo>
                    <a:lnTo>
                      <a:pt x="12738" y="1649"/>
                    </a:lnTo>
                    <a:lnTo>
                      <a:pt x="12593" y="1649"/>
                    </a:lnTo>
                    <a:lnTo>
                      <a:pt x="12415" y="1780"/>
                    </a:lnTo>
                    <a:lnTo>
                      <a:pt x="12271" y="1898"/>
                    </a:lnTo>
                    <a:lnTo>
                      <a:pt x="11481" y="2042"/>
                    </a:lnTo>
                    <a:lnTo>
                      <a:pt x="11176" y="2160"/>
                    </a:lnTo>
                    <a:lnTo>
                      <a:pt x="10548" y="2160"/>
                    </a:lnTo>
                    <a:lnTo>
                      <a:pt x="10370" y="2160"/>
                    </a:lnTo>
                    <a:lnTo>
                      <a:pt x="10225" y="2160"/>
                    </a:lnTo>
                    <a:lnTo>
                      <a:pt x="10064" y="2291"/>
                    </a:lnTo>
                    <a:lnTo>
                      <a:pt x="9742" y="2408"/>
                    </a:lnTo>
                    <a:lnTo>
                      <a:pt x="9130" y="2408"/>
                    </a:lnTo>
                    <a:lnTo>
                      <a:pt x="8953" y="2552"/>
                    </a:lnTo>
                    <a:lnTo>
                      <a:pt x="8647" y="2670"/>
                    </a:lnTo>
                    <a:lnTo>
                      <a:pt x="8180" y="2801"/>
                    </a:lnTo>
                    <a:lnTo>
                      <a:pt x="8019" y="2801"/>
                    </a:lnTo>
                    <a:lnTo>
                      <a:pt x="7552" y="2670"/>
                    </a:lnTo>
                    <a:lnTo>
                      <a:pt x="7069" y="2801"/>
                    </a:lnTo>
                    <a:lnTo>
                      <a:pt x="6908" y="2801"/>
                    </a:lnTo>
                    <a:lnTo>
                      <a:pt x="6763" y="2919"/>
                    </a:lnTo>
                    <a:lnTo>
                      <a:pt x="6280" y="2919"/>
                    </a:lnTo>
                    <a:lnTo>
                      <a:pt x="5974" y="3050"/>
                    </a:lnTo>
                    <a:lnTo>
                      <a:pt x="5829" y="3181"/>
                    </a:lnTo>
                    <a:lnTo>
                      <a:pt x="5507" y="3429"/>
                    </a:lnTo>
                    <a:lnTo>
                      <a:pt x="5346" y="3429"/>
                    </a:lnTo>
                    <a:lnTo>
                      <a:pt x="4863" y="3678"/>
                    </a:lnTo>
                    <a:lnTo>
                      <a:pt x="4235" y="3940"/>
                    </a:lnTo>
                    <a:lnTo>
                      <a:pt x="3929" y="4071"/>
                    </a:lnTo>
                    <a:lnTo>
                      <a:pt x="3929" y="4188"/>
                    </a:lnTo>
                    <a:lnTo>
                      <a:pt x="3607" y="4188"/>
                    </a:lnTo>
                    <a:lnTo>
                      <a:pt x="3462" y="4332"/>
                    </a:lnTo>
                    <a:lnTo>
                      <a:pt x="3301" y="4332"/>
                    </a:lnTo>
                    <a:lnTo>
                      <a:pt x="3301" y="4450"/>
                    </a:lnTo>
                    <a:lnTo>
                      <a:pt x="3156" y="4581"/>
                    </a:lnTo>
                    <a:lnTo>
                      <a:pt x="2818" y="4581"/>
                    </a:lnTo>
                    <a:lnTo>
                      <a:pt x="2673" y="4581"/>
                    </a:lnTo>
                    <a:lnTo>
                      <a:pt x="2512" y="4699"/>
                    </a:lnTo>
                    <a:lnTo>
                      <a:pt x="2351" y="4699"/>
                    </a:lnTo>
                    <a:lnTo>
                      <a:pt x="1884" y="4961"/>
                    </a:lnTo>
                    <a:lnTo>
                      <a:pt x="1739" y="4961"/>
                    </a:lnTo>
                    <a:lnTo>
                      <a:pt x="1417" y="5092"/>
                    </a:lnTo>
                    <a:lnTo>
                      <a:pt x="1417" y="5209"/>
                    </a:lnTo>
                    <a:lnTo>
                      <a:pt x="1256" y="5209"/>
                    </a:lnTo>
                    <a:lnTo>
                      <a:pt x="1256" y="5602"/>
                    </a:lnTo>
                    <a:lnTo>
                      <a:pt x="934" y="6113"/>
                    </a:lnTo>
                    <a:lnTo>
                      <a:pt x="789" y="6361"/>
                    </a:lnTo>
                    <a:lnTo>
                      <a:pt x="628" y="6623"/>
                    </a:lnTo>
                    <a:lnTo>
                      <a:pt x="145" y="7382"/>
                    </a:lnTo>
                    <a:lnTo>
                      <a:pt x="0" y="7644"/>
                    </a:lnTo>
                    <a:lnTo>
                      <a:pt x="0" y="7762"/>
                    </a:lnTo>
                    <a:lnTo>
                      <a:pt x="306" y="8010"/>
                    </a:lnTo>
                    <a:lnTo>
                      <a:pt x="306" y="8154"/>
                    </a:lnTo>
                    <a:lnTo>
                      <a:pt x="306" y="8272"/>
                    </a:lnTo>
                    <a:lnTo>
                      <a:pt x="628" y="8403"/>
                    </a:lnTo>
                    <a:lnTo>
                      <a:pt x="1562" y="8403"/>
                    </a:lnTo>
                    <a:lnTo>
                      <a:pt x="2045" y="8665"/>
                    </a:lnTo>
                    <a:lnTo>
                      <a:pt x="2190" y="8665"/>
                    </a:lnTo>
                    <a:lnTo>
                      <a:pt x="2351" y="8665"/>
                    </a:lnTo>
                    <a:lnTo>
                      <a:pt x="2818" y="8665"/>
                    </a:lnTo>
                    <a:lnTo>
                      <a:pt x="3607" y="8665"/>
                    </a:lnTo>
                    <a:lnTo>
                      <a:pt x="3607" y="8783"/>
                    </a:lnTo>
                    <a:lnTo>
                      <a:pt x="3462" y="8783"/>
                    </a:lnTo>
                    <a:lnTo>
                      <a:pt x="3156" y="8914"/>
                    </a:lnTo>
                    <a:lnTo>
                      <a:pt x="2818" y="8914"/>
                    </a:lnTo>
                    <a:lnTo>
                      <a:pt x="2673" y="8914"/>
                    </a:lnTo>
                    <a:lnTo>
                      <a:pt x="2673" y="9673"/>
                    </a:lnTo>
                    <a:lnTo>
                      <a:pt x="2673" y="9791"/>
                    </a:lnTo>
                    <a:lnTo>
                      <a:pt x="2673" y="9935"/>
                    </a:lnTo>
                    <a:lnTo>
                      <a:pt x="2818" y="10052"/>
                    </a:lnTo>
                    <a:lnTo>
                      <a:pt x="2979" y="10301"/>
                    </a:lnTo>
                    <a:lnTo>
                      <a:pt x="2673" y="10563"/>
                    </a:lnTo>
                    <a:lnTo>
                      <a:pt x="2673" y="10694"/>
                    </a:lnTo>
                    <a:lnTo>
                      <a:pt x="2818" y="10694"/>
                    </a:lnTo>
                    <a:lnTo>
                      <a:pt x="2818" y="10955"/>
                    </a:lnTo>
                    <a:lnTo>
                      <a:pt x="2673" y="11073"/>
                    </a:lnTo>
                    <a:lnTo>
                      <a:pt x="2818" y="11204"/>
                    </a:lnTo>
                    <a:lnTo>
                      <a:pt x="3156" y="10955"/>
                    </a:lnTo>
                    <a:lnTo>
                      <a:pt x="3301" y="10955"/>
                    </a:lnTo>
                    <a:lnTo>
                      <a:pt x="3462" y="11073"/>
                    </a:lnTo>
                    <a:lnTo>
                      <a:pt x="3607" y="11322"/>
                    </a:lnTo>
                    <a:lnTo>
                      <a:pt x="2818" y="11584"/>
                    </a:lnTo>
                    <a:lnTo>
                      <a:pt x="2979" y="11832"/>
                    </a:lnTo>
                    <a:lnTo>
                      <a:pt x="3607" y="12094"/>
                    </a:lnTo>
                    <a:lnTo>
                      <a:pt x="3784" y="12225"/>
                    </a:lnTo>
                    <a:lnTo>
                      <a:pt x="3607" y="12474"/>
                    </a:lnTo>
                    <a:lnTo>
                      <a:pt x="3607" y="12592"/>
                    </a:lnTo>
                    <a:lnTo>
                      <a:pt x="3607" y="12984"/>
                    </a:lnTo>
                    <a:lnTo>
                      <a:pt x="3784" y="12984"/>
                    </a:lnTo>
                    <a:lnTo>
                      <a:pt x="4090" y="13102"/>
                    </a:lnTo>
                    <a:lnTo>
                      <a:pt x="3929" y="13246"/>
                    </a:lnTo>
                    <a:lnTo>
                      <a:pt x="3784" y="13364"/>
                    </a:lnTo>
                    <a:lnTo>
                      <a:pt x="3784" y="13495"/>
                    </a:lnTo>
                    <a:lnTo>
                      <a:pt x="3784" y="13757"/>
                    </a:lnTo>
                    <a:lnTo>
                      <a:pt x="3607" y="13874"/>
                    </a:lnTo>
                    <a:lnTo>
                      <a:pt x="3929" y="13874"/>
                    </a:lnTo>
                    <a:lnTo>
                      <a:pt x="3929" y="14123"/>
                    </a:lnTo>
                    <a:lnTo>
                      <a:pt x="3607" y="14123"/>
                    </a:lnTo>
                    <a:lnTo>
                      <a:pt x="3462" y="14267"/>
                    </a:lnTo>
                    <a:lnTo>
                      <a:pt x="3301" y="14385"/>
                    </a:lnTo>
                    <a:lnTo>
                      <a:pt x="3462" y="14516"/>
                    </a:lnTo>
                    <a:lnTo>
                      <a:pt x="3462" y="14634"/>
                    </a:lnTo>
                    <a:lnTo>
                      <a:pt x="3784" y="14764"/>
                    </a:lnTo>
                    <a:lnTo>
                      <a:pt x="3929" y="14764"/>
                    </a:lnTo>
                    <a:lnTo>
                      <a:pt x="4090" y="14895"/>
                    </a:lnTo>
                    <a:lnTo>
                      <a:pt x="4235" y="14895"/>
                    </a:lnTo>
                    <a:lnTo>
                      <a:pt x="4090" y="15144"/>
                    </a:lnTo>
                    <a:lnTo>
                      <a:pt x="3929" y="15393"/>
                    </a:lnTo>
                    <a:lnTo>
                      <a:pt x="4090" y="15537"/>
                    </a:lnTo>
                    <a:lnTo>
                      <a:pt x="3784" y="15903"/>
                    </a:lnTo>
                    <a:lnTo>
                      <a:pt x="3607" y="16165"/>
                    </a:lnTo>
                    <a:lnTo>
                      <a:pt x="3462" y="16414"/>
                    </a:lnTo>
                    <a:lnTo>
                      <a:pt x="3784" y="16675"/>
                    </a:lnTo>
                    <a:lnTo>
                      <a:pt x="3929" y="16806"/>
                    </a:lnTo>
                    <a:lnTo>
                      <a:pt x="4090" y="16806"/>
                    </a:lnTo>
                    <a:lnTo>
                      <a:pt x="4090" y="16924"/>
                    </a:lnTo>
                    <a:lnTo>
                      <a:pt x="4235" y="16806"/>
                    </a:lnTo>
                    <a:lnTo>
                      <a:pt x="4718" y="16924"/>
                    </a:lnTo>
                    <a:lnTo>
                      <a:pt x="5024" y="16924"/>
                    </a:lnTo>
                    <a:lnTo>
                      <a:pt x="5346" y="16924"/>
                    </a:lnTo>
                    <a:lnTo>
                      <a:pt x="5652" y="16675"/>
                    </a:lnTo>
                    <a:lnTo>
                      <a:pt x="5829" y="16806"/>
                    </a:lnTo>
                    <a:lnTo>
                      <a:pt x="5829" y="16924"/>
                    </a:lnTo>
                    <a:lnTo>
                      <a:pt x="5829" y="17068"/>
                    </a:lnTo>
                    <a:lnTo>
                      <a:pt x="5974" y="16924"/>
                    </a:lnTo>
                    <a:lnTo>
                      <a:pt x="6135" y="17068"/>
                    </a:lnTo>
                    <a:lnTo>
                      <a:pt x="5974" y="17068"/>
                    </a:lnTo>
                    <a:lnTo>
                      <a:pt x="6135" y="17317"/>
                    </a:lnTo>
                    <a:lnTo>
                      <a:pt x="6280" y="17317"/>
                    </a:lnTo>
                    <a:lnTo>
                      <a:pt x="6135" y="17435"/>
                    </a:lnTo>
                    <a:lnTo>
                      <a:pt x="5974" y="17579"/>
                    </a:lnTo>
                    <a:lnTo>
                      <a:pt x="6280" y="17696"/>
                    </a:lnTo>
                    <a:lnTo>
                      <a:pt x="6457" y="17827"/>
                    </a:lnTo>
                    <a:lnTo>
                      <a:pt x="6602" y="17945"/>
                    </a:lnTo>
                    <a:lnTo>
                      <a:pt x="7069" y="18207"/>
                    </a:lnTo>
                    <a:lnTo>
                      <a:pt x="7230" y="18338"/>
                    </a:lnTo>
                    <a:lnTo>
                      <a:pt x="7552" y="18338"/>
                    </a:lnTo>
                    <a:lnTo>
                      <a:pt x="7697" y="18586"/>
                    </a:lnTo>
                    <a:lnTo>
                      <a:pt x="7697" y="18848"/>
                    </a:lnTo>
                    <a:lnTo>
                      <a:pt x="7874" y="18966"/>
                    </a:lnTo>
                    <a:lnTo>
                      <a:pt x="7697" y="19215"/>
                    </a:lnTo>
                    <a:lnTo>
                      <a:pt x="7552" y="19215"/>
                    </a:lnTo>
                    <a:lnTo>
                      <a:pt x="7391" y="19476"/>
                    </a:lnTo>
                    <a:lnTo>
                      <a:pt x="7697" y="19476"/>
                    </a:lnTo>
                    <a:lnTo>
                      <a:pt x="7697" y="19607"/>
                    </a:lnTo>
                    <a:lnTo>
                      <a:pt x="7697" y="19725"/>
                    </a:lnTo>
                    <a:lnTo>
                      <a:pt x="7874" y="19869"/>
                    </a:lnTo>
                    <a:lnTo>
                      <a:pt x="7874" y="19987"/>
                    </a:lnTo>
                    <a:lnTo>
                      <a:pt x="8019" y="19987"/>
                    </a:lnTo>
                    <a:lnTo>
                      <a:pt x="8180" y="19987"/>
                    </a:lnTo>
                    <a:lnTo>
                      <a:pt x="8325" y="19987"/>
                    </a:lnTo>
                    <a:lnTo>
                      <a:pt x="8502" y="19869"/>
                    </a:lnTo>
                    <a:lnTo>
                      <a:pt x="8808" y="19869"/>
                    </a:lnTo>
                    <a:lnTo>
                      <a:pt x="8953" y="19607"/>
                    </a:lnTo>
                    <a:lnTo>
                      <a:pt x="9130" y="19359"/>
                    </a:lnTo>
                    <a:lnTo>
                      <a:pt x="9275" y="19359"/>
                    </a:lnTo>
                    <a:lnTo>
                      <a:pt x="9581" y="19476"/>
                    </a:lnTo>
                    <a:lnTo>
                      <a:pt x="10225" y="19097"/>
                    </a:lnTo>
                    <a:lnTo>
                      <a:pt x="10370" y="19215"/>
                    </a:lnTo>
                    <a:lnTo>
                      <a:pt x="10853" y="19097"/>
                    </a:lnTo>
                    <a:lnTo>
                      <a:pt x="10998" y="19097"/>
                    </a:lnTo>
                    <a:lnTo>
                      <a:pt x="11176" y="18704"/>
                    </a:lnTo>
                    <a:lnTo>
                      <a:pt x="11320" y="18848"/>
                    </a:lnTo>
                    <a:lnTo>
                      <a:pt x="11626" y="18704"/>
                    </a:lnTo>
                    <a:lnTo>
                      <a:pt x="11787" y="18848"/>
                    </a:lnTo>
                    <a:lnTo>
                      <a:pt x="11948" y="18586"/>
                    </a:lnTo>
                    <a:lnTo>
                      <a:pt x="11948" y="18338"/>
                    </a:lnTo>
                    <a:lnTo>
                      <a:pt x="12271" y="18338"/>
                    </a:lnTo>
                    <a:lnTo>
                      <a:pt x="12415" y="18586"/>
                    </a:lnTo>
                    <a:lnTo>
                      <a:pt x="12738" y="18586"/>
                    </a:lnTo>
                    <a:lnTo>
                      <a:pt x="13043" y="18704"/>
                    </a:lnTo>
                    <a:lnTo>
                      <a:pt x="13221" y="18586"/>
                    </a:lnTo>
                    <a:lnTo>
                      <a:pt x="13366" y="18586"/>
                    </a:lnTo>
                    <a:lnTo>
                      <a:pt x="13671" y="18848"/>
                    </a:lnTo>
                    <a:lnTo>
                      <a:pt x="13671" y="18704"/>
                    </a:lnTo>
                    <a:lnTo>
                      <a:pt x="14155" y="18704"/>
                    </a:lnTo>
                    <a:lnTo>
                      <a:pt x="14461" y="18704"/>
                    </a:lnTo>
                    <a:lnTo>
                      <a:pt x="14638" y="18455"/>
                    </a:lnTo>
                    <a:lnTo>
                      <a:pt x="14783" y="18455"/>
                    </a:lnTo>
                    <a:lnTo>
                      <a:pt x="14944" y="18207"/>
                    </a:lnTo>
                    <a:lnTo>
                      <a:pt x="14783" y="18076"/>
                    </a:lnTo>
                    <a:lnTo>
                      <a:pt x="14783" y="17945"/>
                    </a:lnTo>
                    <a:lnTo>
                      <a:pt x="14783" y="17696"/>
                    </a:lnTo>
                    <a:lnTo>
                      <a:pt x="15089" y="17579"/>
                    </a:lnTo>
                    <a:lnTo>
                      <a:pt x="15266" y="17317"/>
                    </a:lnTo>
                    <a:lnTo>
                      <a:pt x="15572" y="17317"/>
                    </a:lnTo>
                    <a:lnTo>
                      <a:pt x="15717" y="17186"/>
                    </a:lnTo>
                    <a:lnTo>
                      <a:pt x="15894" y="17186"/>
                    </a:lnTo>
                    <a:lnTo>
                      <a:pt x="16039" y="17068"/>
                    </a:lnTo>
                    <a:lnTo>
                      <a:pt x="16039" y="16806"/>
                    </a:lnTo>
                    <a:lnTo>
                      <a:pt x="15894" y="16806"/>
                    </a:lnTo>
                    <a:lnTo>
                      <a:pt x="15894" y="16675"/>
                    </a:lnTo>
                    <a:lnTo>
                      <a:pt x="15894" y="16414"/>
                    </a:lnTo>
                    <a:lnTo>
                      <a:pt x="15894" y="16296"/>
                    </a:lnTo>
                    <a:lnTo>
                      <a:pt x="16345" y="16296"/>
                    </a:lnTo>
                    <a:lnTo>
                      <a:pt x="16506" y="16165"/>
                    </a:lnTo>
                    <a:lnTo>
                      <a:pt x="16506" y="16047"/>
                    </a:lnTo>
                    <a:lnTo>
                      <a:pt x="16345" y="15785"/>
                    </a:lnTo>
                    <a:lnTo>
                      <a:pt x="16667" y="15654"/>
                    </a:lnTo>
                    <a:lnTo>
                      <a:pt x="16506" y="15537"/>
                    </a:lnTo>
                    <a:lnTo>
                      <a:pt x="16039" y="15654"/>
                    </a:lnTo>
                    <a:lnTo>
                      <a:pt x="16039" y="15537"/>
                    </a:lnTo>
                    <a:lnTo>
                      <a:pt x="16200" y="15275"/>
                    </a:lnTo>
                    <a:lnTo>
                      <a:pt x="16200" y="15144"/>
                    </a:lnTo>
                    <a:lnTo>
                      <a:pt x="16039" y="15026"/>
                    </a:lnTo>
                    <a:lnTo>
                      <a:pt x="15894" y="15026"/>
                    </a:lnTo>
                    <a:lnTo>
                      <a:pt x="15717" y="14634"/>
                    </a:lnTo>
                    <a:lnTo>
                      <a:pt x="15894" y="14634"/>
                    </a:lnTo>
                    <a:lnTo>
                      <a:pt x="16039" y="14516"/>
                    </a:lnTo>
                    <a:lnTo>
                      <a:pt x="16200" y="14516"/>
                    </a:lnTo>
                    <a:lnTo>
                      <a:pt x="16345" y="14516"/>
                    </a:lnTo>
                    <a:lnTo>
                      <a:pt x="16506" y="14516"/>
                    </a:lnTo>
                    <a:lnTo>
                      <a:pt x="16506" y="14267"/>
                    </a:lnTo>
                    <a:lnTo>
                      <a:pt x="16667" y="14385"/>
                    </a:lnTo>
                    <a:lnTo>
                      <a:pt x="16989" y="14385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6" name="Freeform 18"/>
              <p:cNvSpPr>
                <a:spLocks/>
              </p:cNvSpPr>
              <p:nvPr/>
            </p:nvSpPr>
            <p:spPr bwMode="auto">
              <a:xfrm>
                <a:off x="2508268" y="1401785"/>
                <a:ext cx="1303338" cy="1119187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0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0375" y="5414"/>
                    </a:moveTo>
                    <a:lnTo>
                      <a:pt x="10560" y="5414"/>
                    </a:lnTo>
                    <a:lnTo>
                      <a:pt x="10755" y="5414"/>
                    </a:lnTo>
                    <a:lnTo>
                      <a:pt x="10755" y="5516"/>
                    </a:lnTo>
                    <a:lnTo>
                      <a:pt x="10852" y="5516"/>
                    </a:lnTo>
                    <a:lnTo>
                      <a:pt x="11038" y="5641"/>
                    </a:lnTo>
                    <a:lnTo>
                      <a:pt x="11232" y="5857"/>
                    </a:lnTo>
                    <a:lnTo>
                      <a:pt x="11417" y="5959"/>
                    </a:lnTo>
                    <a:lnTo>
                      <a:pt x="11797" y="6073"/>
                    </a:lnTo>
                    <a:lnTo>
                      <a:pt x="12177" y="6073"/>
                    </a:lnTo>
                    <a:lnTo>
                      <a:pt x="12372" y="6073"/>
                    </a:lnTo>
                    <a:lnTo>
                      <a:pt x="12752" y="5959"/>
                    </a:lnTo>
                    <a:lnTo>
                      <a:pt x="12947" y="5857"/>
                    </a:lnTo>
                    <a:lnTo>
                      <a:pt x="13035" y="5743"/>
                    </a:lnTo>
                    <a:lnTo>
                      <a:pt x="13142" y="5743"/>
                    </a:lnTo>
                    <a:lnTo>
                      <a:pt x="13229" y="5641"/>
                    </a:lnTo>
                    <a:lnTo>
                      <a:pt x="13522" y="5516"/>
                    </a:lnTo>
                    <a:lnTo>
                      <a:pt x="13609" y="5414"/>
                    </a:lnTo>
                    <a:lnTo>
                      <a:pt x="13794" y="5301"/>
                    </a:lnTo>
                    <a:lnTo>
                      <a:pt x="13989" y="5074"/>
                    </a:lnTo>
                    <a:lnTo>
                      <a:pt x="13989" y="4972"/>
                    </a:lnTo>
                    <a:lnTo>
                      <a:pt x="14174" y="4858"/>
                    </a:lnTo>
                    <a:lnTo>
                      <a:pt x="14379" y="4631"/>
                    </a:lnTo>
                    <a:lnTo>
                      <a:pt x="14467" y="4631"/>
                    </a:lnTo>
                    <a:lnTo>
                      <a:pt x="14759" y="4529"/>
                    </a:lnTo>
                    <a:lnTo>
                      <a:pt x="14944" y="4415"/>
                    </a:lnTo>
                    <a:lnTo>
                      <a:pt x="15226" y="4415"/>
                    </a:lnTo>
                    <a:lnTo>
                      <a:pt x="15412" y="4313"/>
                    </a:lnTo>
                    <a:lnTo>
                      <a:pt x="15519" y="4313"/>
                    </a:lnTo>
                    <a:lnTo>
                      <a:pt x="15519" y="4972"/>
                    </a:lnTo>
                    <a:lnTo>
                      <a:pt x="15519" y="5074"/>
                    </a:lnTo>
                    <a:lnTo>
                      <a:pt x="15519" y="5199"/>
                    </a:lnTo>
                    <a:lnTo>
                      <a:pt x="15606" y="5301"/>
                    </a:lnTo>
                    <a:lnTo>
                      <a:pt x="15704" y="5516"/>
                    </a:lnTo>
                    <a:lnTo>
                      <a:pt x="15519" y="5743"/>
                    </a:lnTo>
                    <a:lnTo>
                      <a:pt x="15519" y="5857"/>
                    </a:lnTo>
                    <a:lnTo>
                      <a:pt x="15606" y="5857"/>
                    </a:lnTo>
                    <a:lnTo>
                      <a:pt x="15606" y="6073"/>
                    </a:lnTo>
                    <a:lnTo>
                      <a:pt x="15519" y="6186"/>
                    </a:lnTo>
                    <a:lnTo>
                      <a:pt x="15606" y="6300"/>
                    </a:lnTo>
                    <a:lnTo>
                      <a:pt x="15801" y="6073"/>
                    </a:lnTo>
                    <a:lnTo>
                      <a:pt x="15899" y="6073"/>
                    </a:lnTo>
                    <a:lnTo>
                      <a:pt x="15996" y="6186"/>
                    </a:lnTo>
                    <a:lnTo>
                      <a:pt x="16084" y="6402"/>
                    </a:lnTo>
                    <a:lnTo>
                      <a:pt x="15606" y="6617"/>
                    </a:lnTo>
                    <a:lnTo>
                      <a:pt x="15704" y="6844"/>
                    </a:lnTo>
                    <a:lnTo>
                      <a:pt x="16084" y="7060"/>
                    </a:lnTo>
                    <a:lnTo>
                      <a:pt x="16181" y="7185"/>
                    </a:lnTo>
                    <a:lnTo>
                      <a:pt x="16084" y="7401"/>
                    </a:lnTo>
                    <a:lnTo>
                      <a:pt x="16084" y="7503"/>
                    </a:lnTo>
                    <a:lnTo>
                      <a:pt x="16084" y="7843"/>
                    </a:lnTo>
                    <a:lnTo>
                      <a:pt x="16181" y="7843"/>
                    </a:lnTo>
                    <a:lnTo>
                      <a:pt x="16376" y="7946"/>
                    </a:lnTo>
                    <a:lnTo>
                      <a:pt x="16269" y="8070"/>
                    </a:lnTo>
                    <a:lnTo>
                      <a:pt x="16181" y="8173"/>
                    </a:lnTo>
                    <a:lnTo>
                      <a:pt x="16181" y="8286"/>
                    </a:lnTo>
                    <a:lnTo>
                      <a:pt x="16181" y="8502"/>
                    </a:lnTo>
                    <a:lnTo>
                      <a:pt x="16084" y="8604"/>
                    </a:lnTo>
                    <a:lnTo>
                      <a:pt x="16269" y="8604"/>
                    </a:lnTo>
                    <a:lnTo>
                      <a:pt x="16269" y="8831"/>
                    </a:lnTo>
                    <a:lnTo>
                      <a:pt x="16084" y="8831"/>
                    </a:lnTo>
                    <a:lnTo>
                      <a:pt x="15996" y="8944"/>
                    </a:lnTo>
                    <a:lnTo>
                      <a:pt x="15899" y="9047"/>
                    </a:lnTo>
                    <a:lnTo>
                      <a:pt x="15996" y="9171"/>
                    </a:lnTo>
                    <a:lnTo>
                      <a:pt x="15996" y="9274"/>
                    </a:lnTo>
                    <a:lnTo>
                      <a:pt x="16181" y="9387"/>
                    </a:lnTo>
                    <a:lnTo>
                      <a:pt x="16269" y="9387"/>
                    </a:lnTo>
                    <a:lnTo>
                      <a:pt x="16376" y="9489"/>
                    </a:lnTo>
                    <a:lnTo>
                      <a:pt x="16464" y="9489"/>
                    </a:lnTo>
                    <a:lnTo>
                      <a:pt x="16376" y="9716"/>
                    </a:lnTo>
                    <a:lnTo>
                      <a:pt x="16269" y="9932"/>
                    </a:lnTo>
                    <a:lnTo>
                      <a:pt x="16376" y="10057"/>
                    </a:lnTo>
                    <a:lnTo>
                      <a:pt x="16181" y="10375"/>
                    </a:lnTo>
                    <a:lnTo>
                      <a:pt x="16084" y="10602"/>
                    </a:lnTo>
                    <a:lnTo>
                      <a:pt x="15996" y="10817"/>
                    </a:lnTo>
                    <a:lnTo>
                      <a:pt x="16181" y="11033"/>
                    </a:lnTo>
                    <a:lnTo>
                      <a:pt x="16269" y="11158"/>
                    </a:lnTo>
                    <a:lnTo>
                      <a:pt x="16376" y="11158"/>
                    </a:lnTo>
                    <a:lnTo>
                      <a:pt x="16376" y="11260"/>
                    </a:lnTo>
                    <a:lnTo>
                      <a:pt x="16464" y="11158"/>
                    </a:lnTo>
                    <a:lnTo>
                      <a:pt x="16756" y="11260"/>
                    </a:lnTo>
                    <a:lnTo>
                      <a:pt x="16941" y="11260"/>
                    </a:lnTo>
                    <a:lnTo>
                      <a:pt x="17136" y="11260"/>
                    </a:lnTo>
                    <a:lnTo>
                      <a:pt x="17321" y="11033"/>
                    </a:lnTo>
                    <a:lnTo>
                      <a:pt x="17418" y="11158"/>
                    </a:lnTo>
                    <a:lnTo>
                      <a:pt x="17418" y="11260"/>
                    </a:lnTo>
                    <a:lnTo>
                      <a:pt x="17418" y="11373"/>
                    </a:lnTo>
                    <a:lnTo>
                      <a:pt x="17516" y="11260"/>
                    </a:lnTo>
                    <a:lnTo>
                      <a:pt x="17613" y="11373"/>
                    </a:lnTo>
                    <a:lnTo>
                      <a:pt x="17516" y="11373"/>
                    </a:lnTo>
                    <a:lnTo>
                      <a:pt x="17613" y="11600"/>
                    </a:lnTo>
                    <a:lnTo>
                      <a:pt x="17701" y="11600"/>
                    </a:lnTo>
                    <a:lnTo>
                      <a:pt x="17613" y="11703"/>
                    </a:lnTo>
                    <a:lnTo>
                      <a:pt x="17516" y="11816"/>
                    </a:lnTo>
                    <a:lnTo>
                      <a:pt x="17701" y="11918"/>
                    </a:lnTo>
                    <a:lnTo>
                      <a:pt x="17798" y="12043"/>
                    </a:lnTo>
                    <a:lnTo>
                      <a:pt x="17886" y="12145"/>
                    </a:lnTo>
                    <a:lnTo>
                      <a:pt x="18178" y="12361"/>
                    </a:lnTo>
                    <a:lnTo>
                      <a:pt x="18266" y="12474"/>
                    </a:lnTo>
                    <a:lnTo>
                      <a:pt x="18471" y="12474"/>
                    </a:lnTo>
                    <a:lnTo>
                      <a:pt x="18558" y="12701"/>
                    </a:lnTo>
                    <a:lnTo>
                      <a:pt x="18558" y="12917"/>
                    </a:lnTo>
                    <a:lnTo>
                      <a:pt x="18665" y="13019"/>
                    </a:lnTo>
                    <a:lnTo>
                      <a:pt x="18558" y="13246"/>
                    </a:lnTo>
                    <a:lnTo>
                      <a:pt x="18471" y="13246"/>
                    </a:lnTo>
                    <a:lnTo>
                      <a:pt x="18373" y="13462"/>
                    </a:lnTo>
                    <a:lnTo>
                      <a:pt x="18558" y="13462"/>
                    </a:lnTo>
                    <a:lnTo>
                      <a:pt x="18558" y="13587"/>
                    </a:lnTo>
                    <a:lnTo>
                      <a:pt x="18558" y="13689"/>
                    </a:lnTo>
                    <a:lnTo>
                      <a:pt x="18665" y="13802"/>
                    </a:lnTo>
                    <a:lnTo>
                      <a:pt x="18665" y="13905"/>
                    </a:lnTo>
                    <a:lnTo>
                      <a:pt x="18753" y="13905"/>
                    </a:lnTo>
                    <a:lnTo>
                      <a:pt x="18850" y="13905"/>
                    </a:lnTo>
                    <a:lnTo>
                      <a:pt x="18938" y="13905"/>
                    </a:lnTo>
                    <a:lnTo>
                      <a:pt x="19036" y="14132"/>
                    </a:lnTo>
                    <a:lnTo>
                      <a:pt x="19036" y="14347"/>
                    </a:lnTo>
                    <a:lnTo>
                      <a:pt x="18938" y="14688"/>
                    </a:lnTo>
                    <a:lnTo>
                      <a:pt x="19133" y="14688"/>
                    </a:lnTo>
                    <a:lnTo>
                      <a:pt x="19133" y="15006"/>
                    </a:lnTo>
                    <a:lnTo>
                      <a:pt x="19318" y="15131"/>
                    </a:lnTo>
                    <a:lnTo>
                      <a:pt x="19503" y="15131"/>
                    </a:lnTo>
                    <a:lnTo>
                      <a:pt x="19503" y="15233"/>
                    </a:lnTo>
                    <a:lnTo>
                      <a:pt x="19698" y="15346"/>
                    </a:lnTo>
                    <a:lnTo>
                      <a:pt x="19795" y="15448"/>
                    </a:lnTo>
                    <a:lnTo>
                      <a:pt x="19698" y="15573"/>
                    </a:lnTo>
                    <a:lnTo>
                      <a:pt x="19903" y="15675"/>
                    </a:lnTo>
                    <a:lnTo>
                      <a:pt x="19990" y="15789"/>
                    </a:lnTo>
                    <a:lnTo>
                      <a:pt x="19795" y="16016"/>
                    </a:lnTo>
                    <a:lnTo>
                      <a:pt x="19903" y="16118"/>
                    </a:lnTo>
                    <a:lnTo>
                      <a:pt x="19903" y="16232"/>
                    </a:lnTo>
                    <a:lnTo>
                      <a:pt x="19795" y="16334"/>
                    </a:lnTo>
                    <a:lnTo>
                      <a:pt x="19795" y="16561"/>
                    </a:lnTo>
                    <a:lnTo>
                      <a:pt x="19990" y="16776"/>
                    </a:lnTo>
                    <a:lnTo>
                      <a:pt x="19795" y="17117"/>
                    </a:lnTo>
                    <a:lnTo>
                      <a:pt x="19795" y="17333"/>
                    </a:lnTo>
                    <a:lnTo>
                      <a:pt x="19698" y="17435"/>
                    </a:lnTo>
                    <a:lnTo>
                      <a:pt x="19503" y="17662"/>
                    </a:lnTo>
                    <a:lnTo>
                      <a:pt x="19415" y="17662"/>
                    </a:lnTo>
                    <a:lnTo>
                      <a:pt x="19318" y="17775"/>
                    </a:lnTo>
                    <a:lnTo>
                      <a:pt x="19230" y="17775"/>
                    </a:lnTo>
                    <a:lnTo>
                      <a:pt x="19230" y="17877"/>
                    </a:lnTo>
                    <a:lnTo>
                      <a:pt x="19036" y="17877"/>
                    </a:lnTo>
                    <a:lnTo>
                      <a:pt x="18938" y="18002"/>
                    </a:lnTo>
                    <a:lnTo>
                      <a:pt x="18850" y="17877"/>
                    </a:lnTo>
                    <a:lnTo>
                      <a:pt x="18665" y="18002"/>
                    </a:lnTo>
                    <a:lnTo>
                      <a:pt x="18558" y="18104"/>
                    </a:lnTo>
                    <a:lnTo>
                      <a:pt x="18471" y="18445"/>
                    </a:lnTo>
                    <a:lnTo>
                      <a:pt x="18558" y="18445"/>
                    </a:lnTo>
                    <a:lnTo>
                      <a:pt x="18753" y="18661"/>
                    </a:lnTo>
                    <a:lnTo>
                      <a:pt x="18665" y="18763"/>
                    </a:lnTo>
                    <a:lnTo>
                      <a:pt x="18665" y="18876"/>
                    </a:lnTo>
                    <a:lnTo>
                      <a:pt x="18753" y="19205"/>
                    </a:lnTo>
                    <a:lnTo>
                      <a:pt x="18850" y="19421"/>
                    </a:lnTo>
                    <a:lnTo>
                      <a:pt x="18850" y="19546"/>
                    </a:lnTo>
                    <a:lnTo>
                      <a:pt x="18753" y="19762"/>
                    </a:lnTo>
                    <a:lnTo>
                      <a:pt x="18665" y="19762"/>
                    </a:lnTo>
                    <a:lnTo>
                      <a:pt x="18558" y="19864"/>
                    </a:lnTo>
                    <a:lnTo>
                      <a:pt x="18373" y="19989"/>
                    </a:lnTo>
                    <a:lnTo>
                      <a:pt x="18266" y="19864"/>
                    </a:lnTo>
                    <a:lnTo>
                      <a:pt x="18178" y="19762"/>
                    </a:lnTo>
                    <a:lnTo>
                      <a:pt x="18178" y="19648"/>
                    </a:lnTo>
                    <a:lnTo>
                      <a:pt x="18081" y="19648"/>
                    </a:lnTo>
                    <a:lnTo>
                      <a:pt x="18081" y="19421"/>
                    </a:lnTo>
                    <a:lnTo>
                      <a:pt x="17993" y="19319"/>
                    </a:lnTo>
                    <a:lnTo>
                      <a:pt x="17886" y="19205"/>
                    </a:lnTo>
                    <a:lnTo>
                      <a:pt x="17886" y="18990"/>
                    </a:lnTo>
                    <a:lnTo>
                      <a:pt x="17701" y="18876"/>
                    </a:lnTo>
                    <a:lnTo>
                      <a:pt x="17516" y="18990"/>
                    </a:lnTo>
                    <a:lnTo>
                      <a:pt x="17613" y="19319"/>
                    </a:lnTo>
                    <a:lnTo>
                      <a:pt x="17516" y="19319"/>
                    </a:lnTo>
                    <a:lnTo>
                      <a:pt x="17516" y="19205"/>
                    </a:lnTo>
                    <a:lnTo>
                      <a:pt x="17233" y="19103"/>
                    </a:lnTo>
                    <a:lnTo>
                      <a:pt x="17136" y="19103"/>
                    </a:lnTo>
                    <a:lnTo>
                      <a:pt x="16844" y="19103"/>
                    </a:lnTo>
                    <a:lnTo>
                      <a:pt x="16844" y="18876"/>
                    </a:lnTo>
                    <a:lnTo>
                      <a:pt x="16649" y="18876"/>
                    </a:lnTo>
                    <a:lnTo>
                      <a:pt x="16561" y="18547"/>
                    </a:lnTo>
                    <a:lnTo>
                      <a:pt x="16649" y="18547"/>
                    </a:lnTo>
                    <a:lnTo>
                      <a:pt x="16561" y="18320"/>
                    </a:lnTo>
                    <a:lnTo>
                      <a:pt x="16464" y="18445"/>
                    </a:lnTo>
                    <a:lnTo>
                      <a:pt x="16376" y="18320"/>
                    </a:lnTo>
                    <a:lnTo>
                      <a:pt x="16181" y="18320"/>
                    </a:lnTo>
                    <a:lnTo>
                      <a:pt x="16084" y="18218"/>
                    </a:lnTo>
                    <a:lnTo>
                      <a:pt x="15996" y="18218"/>
                    </a:lnTo>
                    <a:lnTo>
                      <a:pt x="15899" y="18218"/>
                    </a:lnTo>
                    <a:lnTo>
                      <a:pt x="15801" y="17877"/>
                    </a:lnTo>
                    <a:lnTo>
                      <a:pt x="15801" y="17775"/>
                    </a:lnTo>
                    <a:lnTo>
                      <a:pt x="15801" y="17560"/>
                    </a:lnTo>
                    <a:lnTo>
                      <a:pt x="15801" y="17333"/>
                    </a:lnTo>
                    <a:lnTo>
                      <a:pt x="15704" y="17333"/>
                    </a:lnTo>
                    <a:lnTo>
                      <a:pt x="15801" y="17219"/>
                    </a:lnTo>
                    <a:lnTo>
                      <a:pt x="15704" y="17003"/>
                    </a:lnTo>
                    <a:lnTo>
                      <a:pt x="15801" y="17003"/>
                    </a:lnTo>
                    <a:lnTo>
                      <a:pt x="15801" y="16776"/>
                    </a:lnTo>
                    <a:lnTo>
                      <a:pt x="15704" y="16674"/>
                    </a:lnTo>
                    <a:lnTo>
                      <a:pt x="15704" y="16459"/>
                    </a:lnTo>
                    <a:lnTo>
                      <a:pt x="15606" y="16459"/>
                    </a:lnTo>
                    <a:lnTo>
                      <a:pt x="15519" y="16334"/>
                    </a:lnTo>
                    <a:lnTo>
                      <a:pt x="15412" y="16232"/>
                    </a:lnTo>
                    <a:lnTo>
                      <a:pt x="15139" y="16118"/>
                    </a:lnTo>
                    <a:lnTo>
                      <a:pt x="14944" y="16118"/>
                    </a:lnTo>
                    <a:lnTo>
                      <a:pt x="14944" y="16232"/>
                    </a:lnTo>
                    <a:lnTo>
                      <a:pt x="14759" y="16232"/>
                    </a:lnTo>
                    <a:lnTo>
                      <a:pt x="14652" y="16232"/>
                    </a:lnTo>
                    <a:lnTo>
                      <a:pt x="14467" y="16334"/>
                    </a:lnTo>
                    <a:lnTo>
                      <a:pt x="14379" y="16334"/>
                    </a:lnTo>
                    <a:lnTo>
                      <a:pt x="14379" y="16459"/>
                    </a:lnTo>
                    <a:lnTo>
                      <a:pt x="14282" y="16459"/>
                    </a:lnTo>
                    <a:lnTo>
                      <a:pt x="14174" y="16334"/>
                    </a:lnTo>
                    <a:lnTo>
                      <a:pt x="14174" y="16459"/>
                    </a:lnTo>
                    <a:lnTo>
                      <a:pt x="14174" y="16561"/>
                    </a:lnTo>
                    <a:lnTo>
                      <a:pt x="14174" y="16674"/>
                    </a:lnTo>
                    <a:lnTo>
                      <a:pt x="13989" y="16674"/>
                    </a:lnTo>
                    <a:lnTo>
                      <a:pt x="13902" y="16776"/>
                    </a:lnTo>
                    <a:lnTo>
                      <a:pt x="13707" y="17003"/>
                    </a:lnTo>
                    <a:lnTo>
                      <a:pt x="13522" y="17003"/>
                    </a:lnTo>
                    <a:lnTo>
                      <a:pt x="13522" y="17333"/>
                    </a:lnTo>
                    <a:lnTo>
                      <a:pt x="13327" y="17333"/>
                    </a:lnTo>
                    <a:lnTo>
                      <a:pt x="13229" y="17333"/>
                    </a:lnTo>
                    <a:lnTo>
                      <a:pt x="13142" y="17117"/>
                    </a:lnTo>
                    <a:lnTo>
                      <a:pt x="12947" y="17219"/>
                    </a:lnTo>
                    <a:lnTo>
                      <a:pt x="12947" y="17333"/>
                    </a:lnTo>
                    <a:lnTo>
                      <a:pt x="12752" y="17333"/>
                    </a:lnTo>
                    <a:lnTo>
                      <a:pt x="12655" y="17333"/>
                    </a:lnTo>
                    <a:lnTo>
                      <a:pt x="12752" y="17117"/>
                    </a:lnTo>
                    <a:lnTo>
                      <a:pt x="12752" y="16674"/>
                    </a:lnTo>
                    <a:lnTo>
                      <a:pt x="12752" y="16334"/>
                    </a:lnTo>
                    <a:lnTo>
                      <a:pt x="12655" y="16334"/>
                    </a:lnTo>
                    <a:lnTo>
                      <a:pt x="12470" y="16459"/>
                    </a:lnTo>
                    <a:lnTo>
                      <a:pt x="12372" y="16459"/>
                    </a:lnTo>
                    <a:lnTo>
                      <a:pt x="12090" y="16334"/>
                    </a:lnTo>
                    <a:lnTo>
                      <a:pt x="11992" y="16118"/>
                    </a:lnTo>
                    <a:lnTo>
                      <a:pt x="11992" y="15891"/>
                    </a:lnTo>
                    <a:lnTo>
                      <a:pt x="11905" y="15789"/>
                    </a:lnTo>
                    <a:lnTo>
                      <a:pt x="11905" y="15675"/>
                    </a:lnTo>
                    <a:lnTo>
                      <a:pt x="12090" y="15448"/>
                    </a:lnTo>
                    <a:lnTo>
                      <a:pt x="11797" y="15131"/>
                    </a:lnTo>
                    <a:lnTo>
                      <a:pt x="11417" y="15006"/>
                    </a:lnTo>
                    <a:lnTo>
                      <a:pt x="11320" y="15131"/>
                    </a:lnTo>
                    <a:lnTo>
                      <a:pt x="11417" y="15346"/>
                    </a:lnTo>
                    <a:lnTo>
                      <a:pt x="11232" y="15675"/>
                    </a:lnTo>
                    <a:lnTo>
                      <a:pt x="11135" y="15675"/>
                    </a:lnTo>
                    <a:lnTo>
                      <a:pt x="11135" y="15573"/>
                    </a:lnTo>
                    <a:lnTo>
                      <a:pt x="10940" y="15573"/>
                    </a:lnTo>
                    <a:lnTo>
                      <a:pt x="10852" y="15448"/>
                    </a:lnTo>
                    <a:lnTo>
                      <a:pt x="10755" y="15675"/>
                    </a:lnTo>
                    <a:lnTo>
                      <a:pt x="10667" y="15675"/>
                    </a:lnTo>
                    <a:lnTo>
                      <a:pt x="10560" y="15789"/>
                    </a:lnTo>
                    <a:lnTo>
                      <a:pt x="10667" y="15789"/>
                    </a:lnTo>
                    <a:lnTo>
                      <a:pt x="10560" y="15891"/>
                    </a:lnTo>
                    <a:lnTo>
                      <a:pt x="10472" y="15789"/>
                    </a:lnTo>
                    <a:lnTo>
                      <a:pt x="10375" y="15789"/>
                    </a:lnTo>
                    <a:lnTo>
                      <a:pt x="10287" y="15573"/>
                    </a:lnTo>
                    <a:lnTo>
                      <a:pt x="10093" y="15675"/>
                    </a:lnTo>
                    <a:lnTo>
                      <a:pt x="9888" y="15573"/>
                    </a:lnTo>
                    <a:lnTo>
                      <a:pt x="9703" y="15675"/>
                    </a:lnTo>
                    <a:lnTo>
                      <a:pt x="9518" y="15675"/>
                    </a:lnTo>
                    <a:lnTo>
                      <a:pt x="9323" y="15789"/>
                    </a:lnTo>
                    <a:lnTo>
                      <a:pt x="9235" y="16016"/>
                    </a:lnTo>
                    <a:lnTo>
                      <a:pt x="9138" y="16016"/>
                    </a:lnTo>
                    <a:lnTo>
                      <a:pt x="9050" y="16016"/>
                    </a:lnTo>
                    <a:lnTo>
                      <a:pt x="8855" y="16016"/>
                    </a:lnTo>
                    <a:lnTo>
                      <a:pt x="8466" y="16334"/>
                    </a:lnTo>
                    <a:lnTo>
                      <a:pt x="8466" y="16232"/>
                    </a:lnTo>
                    <a:lnTo>
                      <a:pt x="8378" y="15891"/>
                    </a:lnTo>
                    <a:lnTo>
                      <a:pt x="8378" y="15789"/>
                    </a:lnTo>
                    <a:lnTo>
                      <a:pt x="8271" y="16016"/>
                    </a:lnTo>
                    <a:lnTo>
                      <a:pt x="7998" y="16016"/>
                    </a:lnTo>
                    <a:lnTo>
                      <a:pt x="7901" y="16016"/>
                    </a:lnTo>
                    <a:lnTo>
                      <a:pt x="7901" y="16118"/>
                    </a:lnTo>
                    <a:lnTo>
                      <a:pt x="7998" y="16118"/>
                    </a:lnTo>
                    <a:lnTo>
                      <a:pt x="7998" y="16232"/>
                    </a:lnTo>
                    <a:lnTo>
                      <a:pt x="7706" y="16334"/>
                    </a:lnTo>
                    <a:lnTo>
                      <a:pt x="7521" y="16334"/>
                    </a:lnTo>
                    <a:lnTo>
                      <a:pt x="7618" y="16016"/>
                    </a:lnTo>
                    <a:lnTo>
                      <a:pt x="7326" y="16118"/>
                    </a:lnTo>
                    <a:lnTo>
                      <a:pt x="7326" y="16016"/>
                    </a:lnTo>
                    <a:lnTo>
                      <a:pt x="7238" y="15891"/>
                    </a:lnTo>
                    <a:lnTo>
                      <a:pt x="7238" y="15789"/>
                    </a:lnTo>
                    <a:lnTo>
                      <a:pt x="7034" y="15573"/>
                    </a:lnTo>
                    <a:lnTo>
                      <a:pt x="6761" y="15675"/>
                    </a:lnTo>
                    <a:lnTo>
                      <a:pt x="6566" y="15448"/>
                    </a:lnTo>
                    <a:lnTo>
                      <a:pt x="6469" y="15346"/>
                    </a:lnTo>
                    <a:lnTo>
                      <a:pt x="6381" y="15346"/>
                    </a:lnTo>
                    <a:lnTo>
                      <a:pt x="6283" y="15573"/>
                    </a:lnTo>
                    <a:lnTo>
                      <a:pt x="6001" y="15675"/>
                    </a:lnTo>
                    <a:lnTo>
                      <a:pt x="5611" y="15346"/>
                    </a:lnTo>
                    <a:lnTo>
                      <a:pt x="5524" y="15448"/>
                    </a:lnTo>
                    <a:lnTo>
                      <a:pt x="5329" y="15346"/>
                    </a:lnTo>
                    <a:lnTo>
                      <a:pt x="5231" y="15233"/>
                    </a:lnTo>
                    <a:lnTo>
                      <a:pt x="5037" y="15233"/>
                    </a:lnTo>
                    <a:lnTo>
                      <a:pt x="4949" y="15233"/>
                    </a:lnTo>
                    <a:lnTo>
                      <a:pt x="4851" y="15131"/>
                    </a:lnTo>
                    <a:lnTo>
                      <a:pt x="4764" y="15131"/>
                    </a:lnTo>
                    <a:lnTo>
                      <a:pt x="4569" y="15006"/>
                    </a:lnTo>
                    <a:lnTo>
                      <a:pt x="4472" y="15006"/>
                    </a:lnTo>
                    <a:lnTo>
                      <a:pt x="4286" y="14904"/>
                    </a:lnTo>
                    <a:lnTo>
                      <a:pt x="4092" y="15006"/>
                    </a:lnTo>
                    <a:lnTo>
                      <a:pt x="4092" y="15131"/>
                    </a:lnTo>
                    <a:lnTo>
                      <a:pt x="4092" y="15346"/>
                    </a:lnTo>
                    <a:lnTo>
                      <a:pt x="3994" y="15346"/>
                    </a:lnTo>
                    <a:lnTo>
                      <a:pt x="3906" y="15448"/>
                    </a:lnTo>
                    <a:lnTo>
                      <a:pt x="3712" y="15448"/>
                    </a:lnTo>
                    <a:lnTo>
                      <a:pt x="3712" y="15573"/>
                    </a:lnTo>
                    <a:lnTo>
                      <a:pt x="3614" y="15573"/>
                    </a:lnTo>
                    <a:lnTo>
                      <a:pt x="3527" y="15675"/>
                    </a:lnTo>
                    <a:lnTo>
                      <a:pt x="3527" y="15789"/>
                    </a:lnTo>
                    <a:lnTo>
                      <a:pt x="3332" y="15891"/>
                    </a:lnTo>
                    <a:lnTo>
                      <a:pt x="3234" y="15891"/>
                    </a:lnTo>
                    <a:lnTo>
                      <a:pt x="2952" y="15891"/>
                    </a:lnTo>
                    <a:lnTo>
                      <a:pt x="2952" y="15675"/>
                    </a:lnTo>
                    <a:lnTo>
                      <a:pt x="2854" y="15573"/>
                    </a:lnTo>
                    <a:lnTo>
                      <a:pt x="2669" y="15573"/>
                    </a:lnTo>
                    <a:lnTo>
                      <a:pt x="2562" y="15573"/>
                    </a:lnTo>
                    <a:lnTo>
                      <a:pt x="2474" y="15233"/>
                    </a:lnTo>
                    <a:lnTo>
                      <a:pt x="2377" y="15006"/>
                    </a:lnTo>
                    <a:lnTo>
                      <a:pt x="2289" y="14790"/>
                    </a:lnTo>
                    <a:lnTo>
                      <a:pt x="2289" y="14574"/>
                    </a:lnTo>
                    <a:lnTo>
                      <a:pt x="2377" y="14574"/>
                    </a:lnTo>
                    <a:lnTo>
                      <a:pt x="2289" y="14347"/>
                    </a:lnTo>
                    <a:lnTo>
                      <a:pt x="2182" y="14347"/>
                    </a:lnTo>
                    <a:lnTo>
                      <a:pt x="2182" y="14132"/>
                    </a:lnTo>
                    <a:lnTo>
                      <a:pt x="2094" y="14030"/>
                    </a:lnTo>
                    <a:lnTo>
                      <a:pt x="1997" y="13905"/>
                    </a:lnTo>
                    <a:lnTo>
                      <a:pt x="1997" y="13689"/>
                    </a:lnTo>
                    <a:lnTo>
                      <a:pt x="2182" y="13689"/>
                    </a:lnTo>
                    <a:lnTo>
                      <a:pt x="2377" y="13689"/>
                    </a:lnTo>
                    <a:lnTo>
                      <a:pt x="2377" y="13587"/>
                    </a:lnTo>
                    <a:lnTo>
                      <a:pt x="2474" y="13689"/>
                    </a:lnTo>
                    <a:lnTo>
                      <a:pt x="2562" y="13802"/>
                    </a:lnTo>
                    <a:lnTo>
                      <a:pt x="2669" y="13802"/>
                    </a:lnTo>
                    <a:lnTo>
                      <a:pt x="2757" y="13689"/>
                    </a:lnTo>
                    <a:lnTo>
                      <a:pt x="2854" y="13802"/>
                    </a:lnTo>
                    <a:lnTo>
                      <a:pt x="2854" y="13689"/>
                    </a:lnTo>
                    <a:lnTo>
                      <a:pt x="3147" y="13689"/>
                    </a:lnTo>
                    <a:lnTo>
                      <a:pt x="3419" y="13689"/>
                    </a:lnTo>
                    <a:lnTo>
                      <a:pt x="3527" y="13802"/>
                    </a:lnTo>
                    <a:lnTo>
                      <a:pt x="3527" y="13587"/>
                    </a:lnTo>
                    <a:lnTo>
                      <a:pt x="3234" y="13462"/>
                    </a:lnTo>
                    <a:lnTo>
                      <a:pt x="3234" y="13246"/>
                    </a:lnTo>
                    <a:lnTo>
                      <a:pt x="3049" y="13360"/>
                    </a:lnTo>
                    <a:lnTo>
                      <a:pt x="3049" y="13462"/>
                    </a:lnTo>
                    <a:lnTo>
                      <a:pt x="2854" y="13462"/>
                    </a:lnTo>
                    <a:lnTo>
                      <a:pt x="2952" y="13246"/>
                    </a:lnTo>
                    <a:lnTo>
                      <a:pt x="2854" y="13246"/>
                    </a:lnTo>
                    <a:lnTo>
                      <a:pt x="2669" y="13144"/>
                    </a:lnTo>
                    <a:lnTo>
                      <a:pt x="2562" y="13144"/>
                    </a:lnTo>
                    <a:lnTo>
                      <a:pt x="2562" y="13019"/>
                    </a:lnTo>
                    <a:lnTo>
                      <a:pt x="2474" y="12701"/>
                    </a:lnTo>
                    <a:lnTo>
                      <a:pt x="2377" y="12474"/>
                    </a:lnTo>
                    <a:lnTo>
                      <a:pt x="2289" y="12361"/>
                    </a:lnTo>
                    <a:lnTo>
                      <a:pt x="2094" y="12259"/>
                    </a:lnTo>
                    <a:lnTo>
                      <a:pt x="2094" y="11703"/>
                    </a:lnTo>
                    <a:lnTo>
                      <a:pt x="2094" y="11373"/>
                    </a:lnTo>
                    <a:lnTo>
                      <a:pt x="1997" y="11158"/>
                    </a:lnTo>
                    <a:lnTo>
                      <a:pt x="1909" y="11158"/>
                    </a:lnTo>
                    <a:lnTo>
                      <a:pt x="2094" y="11033"/>
                    </a:lnTo>
                    <a:lnTo>
                      <a:pt x="2094" y="10817"/>
                    </a:lnTo>
                    <a:lnTo>
                      <a:pt x="2182" y="10602"/>
                    </a:lnTo>
                    <a:lnTo>
                      <a:pt x="2182" y="10488"/>
                    </a:lnTo>
                    <a:lnTo>
                      <a:pt x="2182" y="10272"/>
                    </a:lnTo>
                    <a:lnTo>
                      <a:pt x="2289" y="10057"/>
                    </a:lnTo>
                    <a:lnTo>
                      <a:pt x="2289" y="9932"/>
                    </a:lnTo>
                    <a:lnTo>
                      <a:pt x="2289" y="9830"/>
                    </a:lnTo>
                    <a:lnTo>
                      <a:pt x="2289" y="9716"/>
                    </a:lnTo>
                    <a:lnTo>
                      <a:pt x="2289" y="9489"/>
                    </a:lnTo>
                    <a:lnTo>
                      <a:pt x="2289" y="9387"/>
                    </a:lnTo>
                    <a:lnTo>
                      <a:pt x="2377" y="9171"/>
                    </a:lnTo>
                    <a:lnTo>
                      <a:pt x="2377" y="9047"/>
                    </a:lnTo>
                    <a:lnTo>
                      <a:pt x="2289" y="9047"/>
                    </a:lnTo>
                    <a:lnTo>
                      <a:pt x="2182" y="9171"/>
                    </a:lnTo>
                    <a:lnTo>
                      <a:pt x="2182" y="9047"/>
                    </a:lnTo>
                    <a:lnTo>
                      <a:pt x="2094" y="8604"/>
                    </a:lnTo>
                    <a:lnTo>
                      <a:pt x="2094" y="8388"/>
                    </a:lnTo>
                    <a:lnTo>
                      <a:pt x="1997" y="8070"/>
                    </a:lnTo>
                    <a:lnTo>
                      <a:pt x="2094" y="7730"/>
                    </a:lnTo>
                    <a:lnTo>
                      <a:pt x="2182" y="7503"/>
                    </a:lnTo>
                    <a:lnTo>
                      <a:pt x="2182" y="7287"/>
                    </a:lnTo>
                    <a:lnTo>
                      <a:pt x="2094" y="6742"/>
                    </a:lnTo>
                    <a:lnTo>
                      <a:pt x="2094" y="6617"/>
                    </a:lnTo>
                    <a:lnTo>
                      <a:pt x="2094" y="6515"/>
                    </a:lnTo>
                    <a:lnTo>
                      <a:pt x="1997" y="6515"/>
                    </a:lnTo>
                    <a:lnTo>
                      <a:pt x="1802" y="6186"/>
                    </a:lnTo>
                    <a:lnTo>
                      <a:pt x="1715" y="5857"/>
                    </a:lnTo>
                    <a:lnTo>
                      <a:pt x="1715" y="5743"/>
                    </a:lnTo>
                    <a:lnTo>
                      <a:pt x="1617" y="5516"/>
                    </a:lnTo>
                    <a:lnTo>
                      <a:pt x="1617" y="5414"/>
                    </a:lnTo>
                    <a:lnTo>
                      <a:pt x="1529" y="5301"/>
                    </a:lnTo>
                    <a:lnTo>
                      <a:pt x="1432" y="5074"/>
                    </a:lnTo>
                    <a:lnTo>
                      <a:pt x="1325" y="4972"/>
                    </a:lnTo>
                    <a:lnTo>
                      <a:pt x="1237" y="4756"/>
                    </a:lnTo>
                    <a:lnTo>
                      <a:pt x="1237" y="4631"/>
                    </a:lnTo>
                    <a:lnTo>
                      <a:pt x="1140" y="4529"/>
                    </a:lnTo>
                    <a:lnTo>
                      <a:pt x="945" y="4415"/>
                    </a:lnTo>
                    <a:lnTo>
                      <a:pt x="760" y="4415"/>
                    </a:lnTo>
                    <a:lnTo>
                      <a:pt x="760" y="4313"/>
                    </a:lnTo>
                    <a:lnTo>
                      <a:pt x="760" y="4086"/>
                    </a:lnTo>
                    <a:lnTo>
                      <a:pt x="760" y="3871"/>
                    </a:lnTo>
                    <a:lnTo>
                      <a:pt x="760" y="3655"/>
                    </a:lnTo>
                    <a:lnTo>
                      <a:pt x="672" y="3212"/>
                    </a:lnTo>
                    <a:lnTo>
                      <a:pt x="565" y="3212"/>
                    </a:lnTo>
                    <a:lnTo>
                      <a:pt x="672" y="2872"/>
                    </a:lnTo>
                    <a:lnTo>
                      <a:pt x="565" y="2645"/>
                    </a:lnTo>
                    <a:lnTo>
                      <a:pt x="380" y="2543"/>
                    </a:lnTo>
                    <a:lnTo>
                      <a:pt x="380" y="2429"/>
                    </a:lnTo>
                    <a:lnTo>
                      <a:pt x="477" y="2202"/>
                    </a:lnTo>
                    <a:lnTo>
                      <a:pt x="565" y="2100"/>
                    </a:lnTo>
                    <a:lnTo>
                      <a:pt x="672" y="1986"/>
                    </a:lnTo>
                    <a:lnTo>
                      <a:pt x="672" y="1771"/>
                    </a:lnTo>
                    <a:lnTo>
                      <a:pt x="672" y="1544"/>
                    </a:lnTo>
                    <a:lnTo>
                      <a:pt x="672" y="1442"/>
                    </a:lnTo>
                    <a:lnTo>
                      <a:pt x="672" y="1101"/>
                    </a:lnTo>
                    <a:lnTo>
                      <a:pt x="565" y="999"/>
                    </a:lnTo>
                    <a:lnTo>
                      <a:pt x="477" y="885"/>
                    </a:lnTo>
                    <a:lnTo>
                      <a:pt x="380" y="783"/>
                    </a:lnTo>
                    <a:lnTo>
                      <a:pt x="0" y="658"/>
                    </a:lnTo>
                    <a:lnTo>
                      <a:pt x="97" y="443"/>
                    </a:lnTo>
                    <a:lnTo>
                      <a:pt x="0" y="216"/>
                    </a:lnTo>
                    <a:lnTo>
                      <a:pt x="97" y="0"/>
                    </a:lnTo>
                    <a:lnTo>
                      <a:pt x="185" y="0"/>
                    </a:lnTo>
                    <a:lnTo>
                      <a:pt x="292" y="0"/>
                    </a:lnTo>
                    <a:lnTo>
                      <a:pt x="380" y="216"/>
                    </a:lnTo>
                    <a:lnTo>
                      <a:pt x="477" y="216"/>
                    </a:lnTo>
                    <a:lnTo>
                      <a:pt x="672" y="114"/>
                    </a:lnTo>
                    <a:lnTo>
                      <a:pt x="672" y="216"/>
                    </a:lnTo>
                    <a:lnTo>
                      <a:pt x="760" y="216"/>
                    </a:lnTo>
                    <a:lnTo>
                      <a:pt x="857" y="443"/>
                    </a:lnTo>
                    <a:lnTo>
                      <a:pt x="945" y="556"/>
                    </a:lnTo>
                    <a:lnTo>
                      <a:pt x="1237" y="658"/>
                    </a:lnTo>
                    <a:lnTo>
                      <a:pt x="1617" y="658"/>
                    </a:lnTo>
                    <a:lnTo>
                      <a:pt x="1715" y="783"/>
                    </a:lnTo>
                    <a:lnTo>
                      <a:pt x="1802" y="783"/>
                    </a:lnTo>
                    <a:lnTo>
                      <a:pt x="1802" y="885"/>
                    </a:lnTo>
                    <a:lnTo>
                      <a:pt x="1909" y="999"/>
                    </a:lnTo>
                    <a:lnTo>
                      <a:pt x="2094" y="999"/>
                    </a:lnTo>
                    <a:lnTo>
                      <a:pt x="2182" y="999"/>
                    </a:lnTo>
                    <a:lnTo>
                      <a:pt x="2289" y="1101"/>
                    </a:lnTo>
                    <a:lnTo>
                      <a:pt x="2377" y="1101"/>
                    </a:lnTo>
                    <a:lnTo>
                      <a:pt x="2562" y="999"/>
                    </a:lnTo>
                    <a:lnTo>
                      <a:pt x="2757" y="999"/>
                    </a:lnTo>
                    <a:lnTo>
                      <a:pt x="2854" y="999"/>
                    </a:lnTo>
                    <a:lnTo>
                      <a:pt x="3049" y="999"/>
                    </a:lnTo>
                    <a:lnTo>
                      <a:pt x="3234" y="885"/>
                    </a:lnTo>
                    <a:lnTo>
                      <a:pt x="3332" y="556"/>
                    </a:lnTo>
                    <a:lnTo>
                      <a:pt x="3419" y="658"/>
                    </a:lnTo>
                    <a:lnTo>
                      <a:pt x="3614" y="556"/>
                    </a:lnTo>
                    <a:lnTo>
                      <a:pt x="3712" y="443"/>
                    </a:lnTo>
                    <a:lnTo>
                      <a:pt x="3994" y="443"/>
                    </a:lnTo>
                    <a:lnTo>
                      <a:pt x="4179" y="556"/>
                    </a:lnTo>
                    <a:lnTo>
                      <a:pt x="4286" y="556"/>
                    </a:lnTo>
                    <a:lnTo>
                      <a:pt x="4472" y="658"/>
                    </a:lnTo>
                    <a:lnTo>
                      <a:pt x="4764" y="658"/>
                    </a:lnTo>
                    <a:lnTo>
                      <a:pt x="4764" y="885"/>
                    </a:lnTo>
                    <a:lnTo>
                      <a:pt x="4851" y="1101"/>
                    </a:lnTo>
                    <a:lnTo>
                      <a:pt x="4851" y="1226"/>
                    </a:lnTo>
                    <a:lnTo>
                      <a:pt x="4851" y="1328"/>
                    </a:lnTo>
                    <a:lnTo>
                      <a:pt x="4949" y="1442"/>
                    </a:lnTo>
                    <a:lnTo>
                      <a:pt x="4949" y="1771"/>
                    </a:lnTo>
                    <a:lnTo>
                      <a:pt x="4764" y="1669"/>
                    </a:lnTo>
                    <a:lnTo>
                      <a:pt x="4666" y="1884"/>
                    </a:lnTo>
                    <a:lnTo>
                      <a:pt x="4666" y="1986"/>
                    </a:lnTo>
                    <a:lnTo>
                      <a:pt x="4569" y="1986"/>
                    </a:lnTo>
                    <a:lnTo>
                      <a:pt x="4384" y="2100"/>
                    </a:lnTo>
                    <a:lnTo>
                      <a:pt x="4384" y="2327"/>
                    </a:lnTo>
                    <a:lnTo>
                      <a:pt x="4384" y="2429"/>
                    </a:lnTo>
                    <a:lnTo>
                      <a:pt x="4384" y="2645"/>
                    </a:lnTo>
                    <a:lnTo>
                      <a:pt x="4472" y="2770"/>
                    </a:lnTo>
                    <a:lnTo>
                      <a:pt x="4569" y="2985"/>
                    </a:lnTo>
                    <a:lnTo>
                      <a:pt x="4569" y="3087"/>
                    </a:lnTo>
                    <a:lnTo>
                      <a:pt x="4764" y="3314"/>
                    </a:lnTo>
                    <a:lnTo>
                      <a:pt x="4851" y="3428"/>
                    </a:lnTo>
                    <a:lnTo>
                      <a:pt x="4851" y="3530"/>
                    </a:lnTo>
                    <a:lnTo>
                      <a:pt x="4949" y="3655"/>
                    </a:lnTo>
                    <a:lnTo>
                      <a:pt x="5037" y="3757"/>
                    </a:lnTo>
                    <a:lnTo>
                      <a:pt x="5144" y="3973"/>
                    </a:lnTo>
                    <a:lnTo>
                      <a:pt x="5231" y="4086"/>
                    </a:lnTo>
                    <a:lnTo>
                      <a:pt x="5231" y="4313"/>
                    </a:lnTo>
                    <a:lnTo>
                      <a:pt x="5144" y="4756"/>
                    </a:lnTo>
                    <a:lnTo>
                      <a:pt x="5144" y="4858"/>
                    </a:lnTo>
                    <a:lnTo>
                      <a:pt x="5231" y="4858"/>
                    </a:lnTo>
                    <a:lnTo>
                      <a:pt x="5416" y="4858"/>
                    </a:lnTo>
                    <a:lnTo>
                      <a:pt x="5329" y="4972"/>
                    </a:lnTo>
                    <a:lnTo>
                      <a:pt x="5416" y="5074"/>
                    </a:lnTo>
                    <a:lnTo>
                      <a:pt x="5416" y="5199"/>
                    </a:lnTo>
                    <a:lnTo>
                      <a:pt x="5611" y="5199"/>
                    </a:lnTo>
                    <a:lnTo>
                      <a:pt x="5709" y="4972"/>
                    </a:lnTo>
                    <a:lnTo>
                      <a:pt x="5611" y="4858"/>
                    </a:lnTo>
                    <a:lnTo>
                      <a:pt x="5816" y="4631"/>
                    </a:lnTo>
                    <a:lnTo>
                      <a:pt x="5816" y="4529"/>
                    </a:lnTo>
                    <a:lnTo>
                      <a:pt x="6001" y="4529"/>
                    </a:lnTo>
                    <a:lnTo>
                      <a:pt x="6186" y="4529"/>
                    </a:lnTo>
                    <a:lnTo>
                      <a:pt x="6283" y="4415"/>
                    </a:lnTo>
                    <a:lnTo>
                      <a:pt x="6566" y="4415"/>
                    </a:lnTo>
                    <a:lnTo>
                      <a:pt x="6654" y="4415"/>
                    </a:lnTo>
                    <a:lnTo>
                      <a:pt x="6946" y="4529"/>
                    </a:lnTo>
                    <a:lnTo>
                      <a:pt x="7034" y="4631"/>
                    </a:lnTo>
                    <a:lnTo>
                      <a:pt x="7238" y="4858"/>
                    </a:lnTo>
                    <a:lnTo>
                      <a:pt x="7433" y="4858"/>
                    </a:lnTo>
                    <a:lnTo>
                      <a:pt x="7618" y="4972"/>
                    </a:lnTo>
                    <a:lnTo>
                      <a:pt x="7901" y="5074"/>
                    </a:lnTo>
                    <a:lnTo>
                      <a:pt x="8183" y="5074"/>
                    </a:lnTo>
                    <a:lnTo>
                      <a:pt x="8378" y="5199"/>
                    </a:lnTo>
                    <a:lnTo>
                      <a:pt x="8758" y="5199"/>
                    </a:lnTo>
                    <a:lnTo>
                      <a:pt x="8943" y="5199"/>
                    </a:lnTo>
                    <a:lnTo>
                      <a:pt x="9050" y="5199"/>
                    </a:lnTo>
                    <a:lnTo>
                      <a:pt x="9050" y="5301"/>
                    </a:lnTo>
                    <a:lnTo>
                      <a:pt x="9138" y="5301"/>
                    </a:lnTo>
                    <a:lnTo>
                      <a:pt x="9235" y="5301"/>
                    </a:lnTo>
                    <a:lnTo>
                      <a:pt x="9420" y="5199"/>
                    </a:lnTo>
                    <a:lnTo>
                      <a:pt x="9518" y="5199"/>
                    </a:lnTo>
                    <a:lnTo>
                      <a:pt x="9888" y="5301"/>
                    </a:lnTo>
                    <a:lnTo>
                      <a:pt x="10093" y="5301"/>
                    </a:lnTo>
                    <a:lnTo>
                      <a:pt x="10180" y="5301"/>
                    </a:lnTo>
                    <a:lnTo>
                      <a:pt x="10375" y="54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7" name="Freeform 19"/>
              <p:cNvSpPr>
                <a:spLocks/>
              </p:cNvSpPr>
              <p:nvPr/>
            </p:nvSpPr>
            <p:spPr bwMode="auto">
              <a:xfrm>
                <a:off x="4684731" y="2371747"/>
                <a:ext cx="1266825" cy="15446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000"/>
                  <a:gd name="T181" fmla="*/ 0 h 20000"/>
                  <a:gd name="T182" fmla="*/ 20000 w 20000"/>
                  <a:gd name="T183" fmla="*/ 20000 h 2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000" h="20000">
                    <a:moveTo>
                      <a:pt x="18235" y="12314"/>
                    </a:moveTo>
                    <a:lnTo>
                      <a:pt x="18325" y="12232"/>
                    </a:lnTo>
                    <a:lnTo>
                      <a:pt x="18516" y="12232"/>
                    </a:lnTo>
                    <a:lnTo>
                      <a:pt x="18626" y="12067"/>
                    </a:lnTo>
                    <a:lnTo>
                      <a:pt x="18516" y="12067"/>
                    </a:lnTo>
                    <a:lnTo>
                      <a:pt x="18325" y="11993"/>
                    </a:lnTo>
                    <a:lnTo>
                      <a:pt x="18425" y="11747"/>
                    </a:lnTo>
                    <a:lnTo>
                      <a:pt x="18425" y="11673"/>
                    </a:lnTo>
                    <a:lnTo>
                      <a:pt x="18516" y="11673"/>
                    </a:lnTo>
                    <a:lnTo>
                      <a:pt x="18716" y="11517"/>
                    </a:lnTo>
                    <a:lnTo>
                      <a:pt x="18816" y="11517"/>
                    </a:lnTo>
                    <a:lnTo>
                      <a:pt x="18907" y="11517"/>
                    </a:lnTo>
                    <a:lnTo>
                      <a:pt x="19007" y="11517"/>
                    </a:lnTo>
                    <a:lnTo>
                      <a:pt x="19107" y="11352"/>
                    </a:lnTo>
                    <a:lnTo>
                      <a:pt x="19208" y="11270"/>
                    </a:lnTo>
                    <a:lnTo>
                      <a:pt x="19208" y="11196"/>
                    </a:lnTo>
                    <a:lnTo>
                      <a:pt x="19298" y="11106"/>
                    </a:lnTo>
                    <a:lnTo>
                      <a:pt x="19208" y="11032"/>
                    </a:lnTo>
                    <a:lnTo>
                      <a:pt x="19298" y="11032"/>
                    </a:lnTo>
                    <a:lnTo>
                      <a:pt x="19398" y="10949"/>
                    </a:lnTo>
                    <a:lnTo>
                      <a:pt x="19488" y="10949"/>
                    </a:lnTo>
                    <a:lnTo>
                      <a:pt x="19398" y="10875"/>
                    </a:lnTo>
                    <a:lnTo>
                      <a:pt x="19488" y="10785"/>
                    </a:lnTo>
                    <a:lnTo>
                      <a:pt x="19599" y="10711"/>
                    </a:lnTo>
                    <a:lnTo>
                      <a:pt x="19599" y="10473"/>
                    </a:lnTo>
                    <a:lnTo>
                      <a:pt x="19488" y="10390"/>
                    </a:lnTo>
                    <a:lnTo>
                      <a:pt x="19699" y="10308"/>
                    </a:lnTo>
                    <a:lnTo>
                      <a:pt x="19699" y="10234"/>
                    </a:lnTo>
                    <a:lnTo>
                      <a:pt x="19699" y="10152"/>
                    </a:lnTo>
                    <a:lnTo>
                      <a:pt x="19699" y="10078"/>
                    </a:lnTo>
                    <a:lnTo>
                      <a:pt x="19699" y="9831"/>
                    </a:lnTo>
                    <a:lnTo>
                      <a:pt x="19699" y="9667"/>
                    </a:lnTo>
                    <a:lnTo>
                      <a:pt x="19789" y="9593"/>
                    </a:lnTo>
                    <a:lnTo>
                      <a:pt x="19900" y="9593"/>
                    </a:lnTo>
                    <a:lnTo>
                      <a:pt x="19990" y="9437"/>
                    </a:lnTo>
                    <a:lnTo>
                      <a:pt x="19900" y="9437"/>
                    </a:lnTo>
                    <a:lnTo>
                      <a:pt x="19599" y="9346"/>
                    </a:lnTo>
                    <a:lnTo>
                      <a:pt x="19599" y="9273"/>
                    </a:lnTo>
                    <a:lnTo>
                      <a:pt x="19789" y="9190"/>
                    </a:lnTo>
                    <a:lnTo>
                      <a:pt x="19699" y="9026"/>
                    </a:lnTo>
                    <a:lnTo>
                      <a:pt x="19699" y="8952"/>
                    </a:lnTo>
                    <a:lnTo>
                      <a:pt x="19789" y="8796"/>
                    </a:lnTo>
                    <a:lnTo>
                      <a:pt x="19789" y="8631"/>
                    </a:lnTo>
                    <a:lnTo>
                      <a:pt x="19599" y="8631"/>
                    </a:lnTo>
                    <a:lnTo>
                      <a:pt x="19398" y="8714"/>
                    </a:lnTo>
                    <a:lnTo>
                      <a:pt x="19298" y="8631"/>
                    </a:lnTo>
                    <a:lnTo>
                      <a:pt x="19298" y="8549"/>
                    </a:lnTo>
                    <a:lnTo>
                      <a:pt x="19208" y="8393"/>
                    </a:lnTo>
                    <a:lnTo>
                      <a:pt x="19298" y="8229"/>
                    </a:lnTo>
                    <a:lnTo>
                      <a:pt x="19298" y="8155"/>
                    </a:lnTo>
                    <a:lnTo>
                      <a:pt x="19208" y="8155"/>
                    </a:lnTo>
                    <a:lnTo>
                      <a:pt x="19107" y="8072"/>
                    </a:lnTo>
                    <a:lnTo>
                      <a:pt x="18907" y="8155"/>
                    </a:lnTo>
                    <a:lnTo>
                      <a:pt x="18816" y="8072"/>
                    </a:lnTo>
                    <a:lnTo>
                      <a:pt x="19007" y="7908"/>
                    </a:lnTo>
                    <a:lnTo>
                      <a:pt x="18907" y="7834"/>
                    </a:lnTo>
                    <a:lnTo>
                      <a:pt x="19007" y="7752"/>
                    </a:lnTo>
                    <a:lnTo>
                      <a:pt x="19208" y="7834"/>
                    </a:lnTo>
                    <a:lnTo>
                      <a:pt x="19298" y="7752"/>
                    </a:lnTo>
                    <a:lnTo>
                      <a:pt x="19398" y="7678"/>
                    </a:lnTo>
                    <a:lnTo>
                      <a:pt x="19488" y="7431"/>
                    </a:lnTo>
                    <a:lnTo>
                      <a:pt x="19599" y="7431"/>
                    </a:lnTo>
                    <a:lnTo>
                      <a:pt x="19699" y="7267"/>
                    </a:lnTo>
                    <a:lnTo>
                      <a:pt x="19599" y="7111"/>
                    </a:lnTo>
                    <a:lnTo>
                      <a:pt x="19599" y="6880"/>
                    </a:lnTo>
                    <a:lnTo>
                      <a:pt x="19488" y="6716"/>
                    </a:lnTo>
                    <a:lnTo>
                      <a:pt x="19298" y="6560"/>
                    </a:lnTo>
                    <a:lnTo>
                      <a:pt x="19107" y="6560"/>
                    </a:lnTo>
                    <a:lnTo>
                      <a:pt x="19007" y="6880"/>
                    </a:lnTo>
                    <a:lnTo>
                      <a:pt x="18907" y="6880"/>
                    </a:lnTo>
                    <a:lnTo>
                      <a:pt x="18816" y="6790"/>
                    </a:lnTo>
                    <a:lnTo>
                      <a:pt x="18716" y="6790"/>
                    </a:lnTo>
                    <a:lnTo>
                      <a:pt x="18626" y="6880"/>
                    </a:lnTo>
                    <a:lnTo>
                      <a:pt x="18516" y="6880"/>
                    </a:lnTo>
                    <a:lnTo>
                      <a:pt x="18516" y="6716"/>
                    </a:lnTo>
                    <a:lnTo>
                      <a:pt x="18235" y="6790"/>
                    </a:lnTo>
                    <a:lnTo>
                      <a:pt x="18124" y="7037"/>
                    </a:lnTo>
                    <a:lnTo>
                      <a:pt x="17934" y="7037"/>
                    </a:lnTo>
                    <a:lnTo>
                      <a:pt x="17823" y="7037"/>
                    </a:lnTo>
                    <a:lnTo>
                      <a:pt x="17823" y="6880"/>
                    </a:lnTo>
                    <a:lnTo>
                      <a:pt x="17934" y="6716"/>
                    </a:lnTo>
                    <a:lnTo>
                      <a:pt x="17823" y="6716"/>
                    </a:lnTo>
                    <a:lnTo>
                      <a:pt x="17733" y="6716"/>
                    </a:lnTo>
                    <a:lnTo>
                      <a:pt x="17543" y="6560"/>
                    </a:lnTo>
                    <a:lnTo>
                      <a:pt x="17352" y="6469"/>
                    </a:lnTo>
                    <a:lnTo>
                      <a:pt x="17352" y="6395"/>
                    </a:lnTo>
                    <a:lnTo>
                      <a:pt x="17242" y="6395"/>
                    </a:lnTo>
                    <a:lnTo>
                      <a:pt x="17242" y="6149"/>
                    </a:lnTo>
                    <a:lnTo>
                      <a:pt x="17151" y="6149"/>
                    </a:lnTo>
                    <a:lnTo>
                      <a:pt x="17051" y="6395"/>
                    </a:lnTo>
                    <a:lnTo>
                      <a:pt x="16851" y="6395"/>
                    </a:lnTo>
                    <a:lnTo>
                      <a:pt x="16359" y="6313"/>
                    </a:lnTo>
                    <a:lnTo>
                      <a:pt x="16269" y="6239"/>
                    </a:lnTo>
                    <a:lnTo>
                      <a:pt x="16359" y="6149"/>
                    </a:lnTo>
                    <a:lnTo>
                      <a:pt x="16359" y="6075"/>
                    </a:lnTo>
                    <a:lnTo>
                      <a:pt x="16169" y="6075"/>
                    </a:lnTo>
                    <a:lnTo>
                      <a:pt x="16169" y="5919"/>
                    </a:lnTo>
                    <a:lnTo>
                      <a:pt x="15968" y="5993"/>
                    </a:lnTo>
                    <a:lnTo>
                      <a:pt x="15968" y="6075"/>
                    </a:lnTo>
                    <a:lnTo>
                      <a:pt x="15687" y="6075"/>
                    </a:lnTo>
                    <a:lnTo>
                      <a:pt x="15577" y="5993"/>
                    </a:lnTo>
                    <a:lnTo>
                      <a:pt x="15687" y="5919"/>
                    </a:lnTo>
                    <a:lnTo>
                      <a:pt x="15687" y="5754"/>
                    </a:lnTo>
                    <a:lnTo>
                      <a:pt x="15577" y="5516"/>
                    </a:lnTo>
                    <a:lnTo>
                      <a:pt x="15486" y="5434"/>
                    </a:lnTo>
                    <a:lnTo>
                      <a:pt x="15386" y="5434"/>
                    </a:lnTo>
                    <a:lnTo>
                      <a:pt x="15296" y="5351"/>
                    </a:lnTo>
                    <a:lnTo>
                      <a:pt x="15486" y="5277"/>
                    </a:lnTo>
                    <a:lnTo>
                      <a:pt x="15577" y="5195"/>
                    </a:lnTo>
                    <a:lnTo>
                      <a:pt x="15777" y="5121"/>
                    </a:lnTo>
                    <a:lnTo>
                      <a:pt x="15878" y="4957"/>
                    </a:lnTo>
                    <a:lnTo>
                      <a:pt x="15777" y="4957"/>
                    </a:lnTo>
                    <a:lnTo>
                      <a:pt x="15777" y="4875"/>
                    </a:lnTo>
                    <a:lnTo>
                      <a:pt x="15687" y="4875"/>
                    </a:lnTo>
                    <a:lnTo>
                      <a:pt x="15577" y="4554"/>
                    </a:lnTo>
                    <a:lnTo>
                      <a:pt x="15386" y="4480"/>
                    </a:lnTo>
                    <a:lnTo>
                      <a:pt x="15296" y="4316"/>
                    </a:lnTo>
                    <a:lnTo>
                      <a:pt x="15186" y="4069"/>
                    </a:lnTo>
                    <a:lnTo>
                      <a:pt x="14885" y="4069"/>
                    </a:lnTo>
                    <a:lnTo>
                      <a:pt x="14794" y="4233"/>
                    </a:lnTo>
                    <a:lnTo>
                      <a:pt x="14604" y="4159"/>
                    </a:lnTo>
                    <a:lnTo>
                      <a:pt x="14794" y="3913"/>
                    </a:lnTo>
                    <a:lnTo>
                      <a:pt x="14794" y="3757"/>
                    </a:lnTo>
                    <a:lnTo>
                      <a:pt x="14694" y="3674"/>
                    </a:lnTo>
                    <a:lnTo>
                      <a:pt x="14413" y="3757"/>
                    </a:lnTo>
                    <a:lnTo>
                      <a:pt x="14303" y="3674"/>
                    </a:lnTo>
                    <a:lnTo>
                      <a:pt x="14303" y="3518"/>
                    </a:lnTo>
                    <a:lnTo>
                      <a:pt x="14413" y="3518"/>
                    </a:lnTo>
                    <a:lnTo>
                      <a:pt x="14413" y="3436"/>
                    </a:lnTo>
                    <a:lnTo>
                      <a:pt x="14303" y="3362"/>
                    </a:lnTo>
                    <a:lnTo>
                      <a:pt x="13811" y="3272"/>
                    </a:lnTo>
                    <a:lnTo>
                      <a:pt x="13611" y="3198"/>
                    </a:lnTo>
                    <a:lnTo>
                      <a:pt x="13420" y="3272"/>
                    </a:lnTo>
                    <a:lnTo>
                      <a:pt x="13029" y="3198"/>
                    </a:lnTo>
                    <a:lnTo>
                      <a:pt x="13029" y="3115"/>
                    </a:lnTo>
                    <a:lnTo>
                      <a:pt x="12748" y="3198"/>
                    </a:lnTo>
                    <a:lnTo>
                      <a:pt x="12548" y="3272"/>
                    </a:lnTo>
                    <a:lnTo>
                      <a:pt x="12548" y="3362"/>
                    </a:lnTo>
                    <a:lnTo>
                      <a:pt x="12447" y="3362"/>
                    </a:lnTo>
                    <a:lnTo>
                      <a:pt x="12638" y="3674"/>
                    </a:lnTo>
                    <a:lnTo>
                      <a:pt x="12548" y="3674"/>
                    </a:lnTo>
                    <a:lnTo>
                      <a:pt x="12146" y="3674"/>
                    </a:lnTo>
                    <a:lnTo>
                      <a:pt x="11755" y="3839"/>
                    </a:lnTo>
                    <a:lnTo>
                      <a:pt x="11665" y="3757"/>
                    </a:lnTo>
                    <a:lnTo>
                      <a:pt x="11474" y="3757"/>
                    </a:lnTo>
                    <a:lnTo>
                      <a:pt x="11083" y="3839"/>
                    </a:lnTo>
                    <a:lnTo>
                      <a:pt x="10782" y="3757"/>
                    </a:lnTo>
                    <a:lnTo>
                      <a:pt x="10782" y="3839"/>
                    </a:lnTo>
                    <a:lnTo>
                      <a:pt x="10672" y="3913"/>
                    </a:lnTo>
                    <a:lnTo>
                      <a:pt x="10672" y="4159"/>
                    </a:lnTo>
                    <a:lnTo>
                      <a:pt x="10582" y="4069"/>
                    </a:lnTo>
                    <a:lnTo>
                      <a:pt x="10391" y="4069"/>
                    </a:lnTo>
                    <a:lnTo>
                      <a:pt x="10090" y="3913"/>
                    </a:lnTo>
                    <a:lnTo>
                      <a:pt x="10090" y="3757"/>
                    </a:lnTo>
                    <a:lnTo>
                      <a:pt x="9900" y="3757"/>
                    </a:lnTo>
                    <a:lnTo>
                      <a:pt x="10000" y="3995"/>
                    </a:lnTo>
                    <a:lnTo>
                      <a:pt x="9900" y="3995"/>
                    </a:lnTo>
                    <a:lnTo>
                      <a:pt x="9809" y="3913"/>
                    </a:lnTo>
                    <a:lnTo>
                      <a:pt x="9699" y="3839"/>
                    </a:lnTo>
                    <a:lnTo>
                      <a:pt x="9509" y="3995"/>
                    </a:lnTo>
                    <a:lnTo>
                      <a:pt x="9398" y="4069"/>
                    </a:lnTo>
                    <a:lnTo>
                      <a:pt x="9208" y="4069"/>
                    </a:lnTo>
                    <a:lnTo>
                      <a:pt x="9117" y="3995"/>
                    </a:lnTo>
                    <a:lnTo>
                      <a:pt x="8917" y="3995"/>
                    </a:lnTo>
                    <a:lnTo>
                      <a:pt x="8917" y="4069"/>
                    </a:lnTo>
                    <a:lnTo>
                      <a:pt x="8816" y="4159"/>
                    </a:lnTo>
                    <a:lnTo>
                      <a:pt x="8726" y="4069"/>
                    </a:lnTo>
                    <a:lnTo>
                      <a:pt x="8626" y="4159"/>
                    </a:lnTo>
                    <a:lnTo>
                      <a:pt x="8526" y="3995"/>
                    </a:lnTo>
                    <a:lnTo>
                      <a:pt x="8335" y="4069"/>
                    </a:lnTo>
                    <a:lnTo>
                      <a:pt x="7934" y="4069"/>
                    </a:lnTo>
                    <a:lnTo>
                      <a:pt x="7934" y="4159"/>
                    </a:lnTo>
                    <a:lnTo>
                      <a:pt x="7733" y="4159"/>
                    </a:lnTo>
                    <a:lnTo>
                      <a:pt x="7844" y="3757"/>
                    </a:lnTo>
                    <a:lnTo>
                      <a:pt x="7733" y="3592"/>
                    </a:lnTo>
                    <a:lnTo>
                      <a:pt x="7733" y="3518"/>
                    </a:lnTo>
                    <a:lnTo>
                      <a:pt x="7643" y="3518"/>
                    </a:lnTo>
                    <a:lnTo>
                      <a:pt x="7543" y="3674"/>
                    </a:lnTo>
                    <a:lnTo>
                      <a:pt x="7452" y="3674"/>
                    </a:lnTo>
                    <a:lnTo>
                      <a:pt x="7352" y="3674"/>
                    </a:lnTo>
                    <a:lnTo>
                      <a:pt x="7252" y="3518"/>
                    </a:lnTo>
                    <a:lnTo>
                      <a:pt x="7543" y="3436"/>
                    </a:lnTo>
                    <a:lnTo>
                      <a:pt x="7543" y="3362"/>
                    </a:lnTo>
                    <a:lnTo>
                      <a:pt x="7352" y="3198"/>
                    </a:lnTo>
                    <a:lnTo>
                      <a:pt x="7252" y="3198"/>
                    </a:lnTo>
                    <a:lnTo>
                      <a:pt x="7151" y="3115"/>
                    </a:lnTo>
                    <a:lnTo>
                      <a:pt x="7151" y="2951"/>
                    </a:lnTo>
                    <a:lnTo>
                      <a:pt x="7061" y="2795"/>
                    </a:lnTo>
                    <a:lnTo>
                      <a:pt x="6961" y="2721"/>
                    </a:lnTo>
                    <a:lnTo>
                      <a:pt x="7061" y="2630"/>
                    </a:lnTo>
                    <a:lnTo>
                      <a:pt x="6961" y="2557"/>
                    </a:lnTo>
                    <a:lnTo>
                      <a:pt x="6760" y="2400"/>
                    </a:lnTo>
                    <a:lnTo>
                      <a:pt x="6570" y="2400"/>
                    </a:lnTo>
                    <a:lnTo>
                      <a:pt x="6459" y="2236"/>
                    </a:lnTo>
                    <a:lnTo>
                      <a:pt x="6670" y="2154"/>
                    </a:lnTo>
                    <a:lnTo>
                      <a:pt x="6570" y="1998"/>
                    </a:lnTo>
                    <a:lnTo>
                      <a:pt x="6369" y="1998"/>
                    </a:lnTo>
                    <a:lnTo>
                      <a:pt x="6369" y="2080"/>
                    </a:lnTo>
                    <a:lnTo>
                      <a:pt x="6269" y="2236"/>
                    </a:lnTo>
                    <a:lnTo>
                      <a:pt x="6179" y="2154"/>
                    </a:lnTo>
                    <a:lnTo>
                      <a:pt x="6179" y="2236"/>
                    </a:lnTo>
                    <a:lnTo>
                      <a:pt x="5978" y="2236"/>
                    </a:lnTo>
                    <a:lnTo>
                      <a:pt x="5878" y="1998"/>
                    </a:lnTo>
                    <a:lnTo>
                      <a:pt x="5787" y="1833"/>
                    </a:lnTo>
                    <a:lnTo>
                      <a:pt x="5687" y="1833"/>
                    </a:lnTo>
                    <a:lnTo>
                      <a:pt x="5587" y="1833"/>
                    </a:lnTo>
                    <a:lnTo>
                      <a:pt x="5486" y="1915"/>
                    </a:lnTo>
                    <a:lnTo>
                      <a:pt x="5296" y="1833"/>
                    </a:lnTo>
                    <a:lnTo>
                      <a:pt x="5687" y="1513"/>
                    </a:lnTo>
                    <a:lnTo>
                      <a:pt x="5587" y="1439"/>
                    </a:lnTo>
                    <a:lnTo>
                      <a:pt x="5486" y="1439"/>
                    </a:lnTo>
                    <a:lnTo>
                      <a:pt x="5587" y="1192"/>
                    </a:lnTo>
                    <a:lnTo>
                      <a:pt x="5587" y="1118"/>
                    </a:lnTo>
                    <a:lnTo>
                      <a:pt x="5486" y="1036"/>
                    </a:lnTo>
                    <a:lnTo>
                      <a:pt x="5296" y="962"/>
                    </a:lnTo>
                    <a:lnTo>
                      <a:pt x="5296" y="871"/>
                    </a:lnTo>
                    <a:lnTo>
                      <a:pt x="5206" y="715"/>
                    </a:lnTo>
                    <a:lnTo>
                      <a:pt x="5206" y="641"/>
                    </a:lnTo>
                    <a:lnTo>
                      <a:pt x="4995" y="715"/>
                    </a:lnTo>
                    <a:lnTo>
                      <a:pt x="4995" y="551"/>
                    </a:lnTo>
                    <a:lnTo>
                      <a:pt x="4704" y="238"/>
                    </a:lnTo>
                    <a:lnTo>
                      <a:pt x="4514" y="238"/>
                    </a:lnTo>
                    <a:lnTo>
                      <a:pt x="4514" y="156"/>
                    </a:lnTo>
                    <a:lnTo>
                      <a:pt x="4213" y="321"/>
                    </a:lnTo>
                    <a:lnTo>
                      <a:pt x="4122" y="238"/>
                    </a:lnTo>
                    <a:lnTo>
                      <a:pt x="4022" y="74"/>
                    </a:lnTo>
                    <a:lnTo>
                      <a:pt x="3821" y="0"/>
                    </a:lnTo>
                    <a:lnTo>
                      <a:pt x="3731" y="156"/>
                    </a:lnTo>
                    <a:lnTo>
                      <a:pt x="3631" y="156"/>
                    </a:lnTo>
                    <a:lnTo>
                      <a:pt x="3521" y="238"/>
                    </a:lnTo>
                    <a:lnTo>
                      <a:pt x="3430" y="238"/>
                    </a:lnTo>
                    <a:lnTo>
                      <a:pt x="3330" y="238"/>
                    </a:lnTo>
                    <a:lnTo>
                      <a:pt x="3129" y="156"/>
                    </a:lnTo>
                    <a:lnTo>
                      <a:pt x="3039" y="156"/>
                    </a:lnTo>
                    <a:lnTo>
                      <a:pt x="2849" y="321"/>
                    </a:lnTo>
                    <a:lnTo>
                      <a:pt x="2748" y="238"/>
                    </a:lnTo>
                    <a:lnTo>
                      <a:pt x="2648" y="238"/>
                    </a:lnTo>
                    <a:lnTo>
                      <a:pt x="2548" y="321"/>
                    </a:lnTo>
                    <a:lnTo>
                      <a:pt x="2357" y="238"/>
                    </a:lnTo>
                    <a:lnTo>
                      <a:pt x="2267" y="238"/>
                    </a:lnTo>
                    <a:lnTo>
                      <a:pt x="2056" y="238"/>
                    </a:lnTo>
                    <a:lnTo>
                      <a:pt x="1966" y="238"/>
                    </a:lnTo>
                    <a:lnTo>
                      <a:pt x="1856" y="477"/>
                    </a:lnTo>
                    <a:lnTo>
                      <a:pt x="1765" y="477"/>
                    </a:lnTo>
                    <a:lnTo>
                      <a:pt x="1765" y="395"/>
                    </a:lnTo>
                    <a:lnTo>
                      <a:pt x="1575" y="395"/>
                    </a:lnTo>
                    <a:lnTo>
                      <a:pt x="1374" y="395"/>
                    </a:lnTo>
                    <a:lnTo>
                      <a:pt x="1274" y="551"/>
                    </a:lnTo>
                    <a:lnTo>
                      <a:pt x="1374" y="551"/>
                    </a:lnTo>
                    <a:lnTo>
                      <a:pt x="1184" y="797"/>
                    </a:lnTo>
                    <a:lnTo>
                      <a:pt x="1184" y="871"/>
                    </a:lnTo>
                    <a:lnTo>
                      <a:pt x="1184" y="962"/>
                    </a:lnTo>
                    <a:lnTo>
                      <a:pt x="1274" y="1036"/>
                    </a:lnTo>
                    <a:lnTo>
                      <a:pt x="1184" y="1118"/>
                    </a:lnTo>
                    <a:lnTo>
                      <a:pt x="1374" y="1192"/>
                    </a:lnTo>
                    <a:lnTo>
                      <a:pt x="1374" y="1282"/>
                    </a:lnTo>
                    <a:lnTo>
                      <a:pt x="1184" y="1603"/>
                    </a:lnTo>
                    <a:lnTo>
                      <a:pt x="1083" y="1759"/>
                    </a:lnTo>
                    <a:lnTo>
                      <a:pt x="993" y="1759"/>
                    </a:lnTo>
                    <a:lnTo>
                      <a:pt x="883" y="1759"/>
                    </a:lnTo>
                    <a:lnTo>
                      <a:pt x="883" y="1833"/>
                    </a:lnTo>
                    <a:lnTo>
                      <a:pt x="792" y="1833"/>
                    </a:lnTo>
                    <a:lnTo>
                      <a:pt x="582" y="1998"/>
                    </a:lnTo>
                    <a:lnTo>
                      <a:pt x="582" y="2080"/>
                    </a:lnTo>
                    <a:lnTo>
                      <a:pt x="792" y="2080"/>
                    </a:lnTo>
                    <a:lnTo>
                      <a:pt x="792" y="2236"/>
                    </a:lnTo>
                    <a:lnTo>
                      <a:pt x="993" y="2236"/>
                    </a:lnTo>
                    <a:lnTo>
                      <a:pt x="1083" y="2310"/>
                    </a:lnTo>
                    <a:lnTo>
                      <a:pt x="1184" y="2236"/>
                    </a:lnTo>
                    <a:lnTo>
                      <a:pt x="1274" y="2400"/>
                    </a:lnTo>
                    <a:lnTo>
                      <a:pt x="1274" y="2557"/>
                    </a:lnTo>
                    <a:lnTo>
                      <a:pt x="1374" y="2557"/>
                    </a:lnTo>
                    <a:lnTo>
                      <a:pt x="1374" y="2721"/>
                    </a:lnTo>
                    <a:lnTo>
                      <a:pt x="1474" y="2795"/>
                    </a:lnTo>
                    <a:lnTo>
                      <a:pt x="1474" y="2951"/>
                    </a:lnTo>
                    <a:lnTo>
                      <a:pt x="1765" y="3115"/>
                    </a:lnTo>
                    <a:lnTo>
                      <a:pt x="1765" y="3198"/>
                    </a:lnTo>
                    <a:lnTo>
                      <a:pt x="1966" y="3272"/>
                    </a:lnTo>
                    <a:lnTo>
                      <a:pt x="1856" y="3362"/>
                    </a:lnTo>
                    <a:lnTo>
                      <a:pt x="1856" y="3518"/>
                    </a:lnTo>
                    <a:lnTo>
                      <a:pt x="1966" y="3436"/>
                    </a:lnTo>
                    <a:lnTo>
                      <a:pt x="1966" y="3518"/>
                    </a:lnTo>
                    <a:lnTo>
                      <a:pt x="1966" y="3592"/>
                    </a:lnTo>
                    <a:lnTo>
                      <a:pt x="1966" y="3674"/>
                    </a:lnTo>
                    <a:lnTo>
                      <a:pt x="1966" y="3839"/>
                    </a:lnTo>
                    <a:lnTo>
                      <a:pt x="1856" y="3913"/>
                    </a:lnTo>
                    <a:lnTo>
                      <a:pt x="1856" y="4069"/>
                    </a:lnTo>
                    <a:lnTo>
                      <a:pt x="1765" y="4069"/>
                    </a:lnTo>
                    <a:lnTo>
                      <a:pt x="1575" y="4233"/>
                    </a:lnTo>
                    <a:lnTo>
                      <a:pt x="1474" y="4233"/>
                    </a:lnTo>
                    <a:lnTo>
                      <a:pt x="1474" y="4390"/>
                    </a:lnTo>
                    <a:lnTo>
                      <a:pt x="1374" y="4390"/>
                    </a:lnTo>
                    <a:lnTo>
                      <a:pt x="1274" y="4390"/>
                    </a:lnTo>
                    <a:lnTo>
                      <a:pt x="1184" y="4390"/>
                    </a:lnTo>
                    <a:lnTo>
                      <a:pt x="1184" y="4480"/>
                    </a:lnTo>
                    <a:lnTo>
                      <a:pt x="1184" y="4554"/>
                    </a:lnTo>
                    <a:lnTo>
                      <a:pt x="1184" y="4636"/>
                    </a:lnTo>
                    <a:lnTo>
                      <a:pt x="1083" y="4801"/>
                    </a:lnTo>
                    <a:lnTo>
                      <a:pt x="1274" y="4801"/>
                    </a:lnTo>
                    <a:lnTo>
                      <a:pt x="1374" y="4957"/>
                    </a:lnTo>
                    <a:lnTo>
                      <a:pt x="1274" y="5031"/>
                    </a:lnTo>
                    <a:lnTo>
                      <a:pt x="1184" y="5031"/>
                    </a:lnTo>
                    <a:lnTo>
                      <a:pt x="1184" y="5277"/>
                    </a:lnTo>
                    <a:lnTo>
                      <a:pt x="1274" y="5277"/>
                    </a:lnTo>
                    <a:lnTo>
                      <a:pt x="1274" y="5516"/>
                    </a:lnTo>
                    <a:lnTo>
                      <a:pt x="883" y="5516"/>
                    </a:lnTo>
                    <a:lnTo>
                      <a:pt x="582" y="5672"/>
                    </a:lnTo>
                    <a:lnTo>
                      <a:pt x="491" y="5672"/>
                    </a:lnTo>
                    <a:lnTo>
                      <a:pt x="0" y="5754"/>
                    </a:lnTo>
                    <a:lnTo>
                      <a:pt x="0" y="6075"/>
                    </a:lnTo>
                    <a:lnTo>
                      <a:pt x="0" y="6149"/>
                    </a:lnTo>
                    <a:lnTo>
                      <a:pt x="100" y="6149"/>
                    </a:lnTo>
                    <a:lnTo>
                      <a:pt x="100" y="6075"/>
                    </a:lnTo>
                    <a:lnTo>
                      <a:pt x="191" y="6075"/>
                    </a:lnTo>
                    <a:lnTo>
                      <a:pt x="191" y="6239"/>
                    </a:lnTo>
                    <a:lnTo>
                      <a:pt x="301" y="6313"/>
                    </a:lnTo>
                    <a:lnTo>
                      <a:pt x="582" y="6469"/>
                    </a:lnTo>
                    <a:lnTo>
                      <a:pt x="491" y="6560"/>
                    </a:lnTo>
                    <a:lnTo>
                      <a:pt x="582" y="6634"/>
                    </a:lnTo>
                    <a:lnTo>
                      <a:pt x="692" y="6634"/>
                    </a:lnTo>
                    <a:lnTo>
                      <a:pt x="792" y="6716"/>
                    </a:lnTo>
                    <a:lnTo>
                      <a:pt x="692" y="6880"/>
                    </a:lnTo>
                    <a:lnTo>
                      <a:pt x="692" y="6954"/>
                    </a:lnTo>
                    <a:lnTo>
                      <a:pt x="692" y="7111"/>
                    </a:lnTo>
                    <a:lnTo>
                      <a:pt x="993" y="7431"/>
                    </a:lnTo>
                    <a:lnTo>
                      <a:pt x="883" y="7513"/>
                    </a:lnTo>
                    <a:lnTo>
                      <a:pt x="491" y="7513"/>
                    </a:lnTo>
                    <a:lnTo>
                      <a:pt x="301" y="7587"/>
                    </a:lnTo>
                    <a:lnTo>
                      <a:pt x="191" y="7587"/>
                    </a:lnTo>
                    <a:lnTo>
                      <a:pt x="191" y="7678"/>
                    </a:lnTo>
                    <a:lnTo>
                      <a:pt x="100" y="7678"/>
                    </a:lnTo>
                    <a:lnTo>
                      <a:pt x="100" y="7587"/>
                    </a:lnTo>
                    <a:lnTo>
                      <a:pt x="0" y="7587"/>
                    </a:lnTo>
                    <a:lnTo>
                      <a:pt x="0" y="7678"/>
                    </a:lnTo>
                    <a:lnTo>
                      <a:pt x="100" y="7834"/>
                    </a:lnTo>
                    <a:lnTo>
                      <a:pt x="191" y="7908"/>
                    </a:lnTo>
                    <a:lnTo>
                      <a:pt x="301" y="7998"/>
                    </a:lnTo>
                    <a:lnTo>
                      <a:pt x="301" y="8072"/>
                    </a:lnTo>
                    <a:lnTo>
                      <a:pt x="391" y="8229"/>
                    </a:lnTo>
                    <a:lnTo>
                      <a:pt x="491" y="8319"/>
                    </a:lnTo>
                    <a:lnTo>
                      <a:pt x="491" y="8475"/>
                    </a:lnTo>
                    <a:lnTo>
                      <a:pt x="582" y="8475"/>
                    </a:lnTo>
                    <a:lnTo>
                      <a:pt x="582" y="8631"/>
                    </a:lnTo>
                    <a:lnTo>
                      <a:pt x="491" y="8870"/>
                    </a:lnTo>
                    <a:lnTo>
                      <a:pt x="301" y="9273"/>
                    </a:lnTo>
                    <a:lnTo>
                      <a:pt x="191" y="9346"/>
                    </a:lnTo>
                    <a:lnTo>
                      <a:pt x="191" y="9593"/>
                    </a:lnTo>
                    <a:lnTo>
                      <a:pt x="301" y="9667"/>
                    </a:lnTo>
                    <a:lnTo>
                      <a:pt x="391" y="9758"/>
                    </a:lnTo>
                    <a:lnTo>
                      <a:pt x="491" y="9758"/>
                    </a:lnTo>
                    <a:lnTo>
                      <a:pt x="582" y="9831"/>
                    </a:lnTo>
                    <a:lnTo>
                      <a:pt x="883" y="10078"/>
                    </a:lnTo>
                    <a:lnTo>
                      <a:pt x="883" y="10152"/>
                    </a:lnTo>
                    <a:lnTo>
                      <a:pt x="993" y="10152"/>
                    </a:lnTo>
                    <a:lnTo>
                      <a:pt x="993" y="10234"/>
                    </a:lnTo>
                    <a:lnTo>
                      <a:pt x="993" y="10390"/>
                    </a:lnTo>
                    <a:lnTo>
                      <a:pt x="1083" y="10711"/>
                    </a:lnTo>
                    <a:lnTo>
                      <a:pt x="1184" y="10711"/>
                    </a:lnTo>
                    <a:lnTo>
                      <a:pt x="1274" y="11106"/>
                    </a:lnTo>
                    <a:lnTo>
                      <a:pt x="1274" y="11270"/>
                    </a:lnTo>
                    <a:lnTo>
                      <a:pt x="1374" y="11352"/>
                    </a:lnTo>
                    <a:lnTo>
                      <a:pt x="1374" y="11426"/>
                    </a:lnTo>
                    <a:lnTo>
                      <a:pt x="1374" y="11591"/>
                    </a:lnTo>
                    <a:lnTo>
                      <a:pt x="1374" y="11747"/>
                    </a:lnTo>
                    <a:lnTo>
                      <a:pt x="1274" y="11837"/>
                    </a:lnTo>
                    <a:lnTo>
                      <a:pt x="1374" y="11993"/>
                    </a:lnTo>
                    <a:lnTo>
                      <a:pt x="1575" y="12067"/>
                    </a:lnTo>
                    <a:lnTo>
                      <a:pt x="1665" y="12067"/>
                    </a:lnTo>
                    <a:lnTo>
                      <a:pt x="1765" y="12232"/>
                    </a:lnTo>
                    <a:lnTo>
                      <a:pt x="1765" y="12388"/>
                    </a:lnTo>
                    <a:lnTo>
                      <a:pt x="1665" y="12544"/>
                    </a:lnTo>
                    <a:lnTo>
                      <a:pt x="1665" y="12709"/>
                    </a:lnTo>
                    <a:lnTo>
                      <a:pt x="1765" y="12865"/>
                    </a:lnTo>
                    <a:lnTo>
                      <a:pt x="1665" y="13111"/>
                    </a:lnTo>
                    <a:lnTo>
                      <a:pt x="1575" y="13350"/>
                    </a:lnTo>
                    <a:lnTo>
                      <a:pt x="1665" y="13506"/>
                    </a:lnTo>
                    <a:lnTo>
                      <a:pt x="1665" y="13909"/>
                    </a:lnTo>
                    <a:lnTo>
                      <a:pt x="1575" y="13991"/>
                    </a:lnTo>
                    <a:lnTo>
                      <a:pt x="1575" y="14147"/>
                    </a:lnTo>
                    <a:lnTo>
                      <a:pt x="1474" y="14229"/>
                    </a:lnTo>
                    <a:lnTo>
                      <a:pt x="1374" y="14394"/>
                    </a:lnTo>
                    <a:lnTo>
                      <a:pt x="1474" y="14624"/>
                    </a:lnTo>
                    <a:lnTo>
                      <a:pt x="1856" y="14945"/>
                    </a:lnTo>
                    <a:lnTo>
                      <a:pt x="1966" y="14945"/>
                    </a:lnTo>
                    <a:lnTo>
                      <a:pt x="2156" y="14945"/>
                    </a:lnTo>
                    <a:lnTo>
                      <a:pt x="2267" y="15109"/>
                    </a:lnTo>
                    <a:lnTo>
                      <a:pt x="2267" y="15191"/>
                    </a:lnTo>
                    <a:lnTo>
                      <a:pt x="2548" y="15356"/>
                    </a:lnTo>
                    <a:lnTo>
                      <a:pt x="2748" y="15430"/>
                    </a:lnTo>
                    <a:lnTo>
                      <a:pt x="2748" y="15356"/>
                    </a:lnTo>
                    <a:lnTo>
                      <a:pt x="2939" y="15265"/>
                    </a:lnTo>
                    <a:lnTo>
                      <a:pt x="3129" y="15191"/>
                    </a:lnTo>
                    <a:lnTo>
                      <a:pt x="3240" y="15035"/>
                    </a:lnTo>
                    <a:lnTo>
                      <a:pt x="3240" y="15109"/>
                    </a:lnTo>
                    <a:lnTo>
                      <a:pt x="3330" y="15109"/>
                    </a:lnTo>
                    <a:lnTo>
                      <a:pt x="3430" y="15109"/>
                    </a:lnTo>
                    <a:lnTo>
                      <a:pt x="3521" y="15356"/>
                    </a:lnTo>
                    <a:lnTo>
                      <a:pt x="3821" y="15356"/>
                    </a:lnTo>
                    <a:lnTo>
                      <a:pt x="4122" y="15035"/>
                    </a:lnTo>
                    <a:lnTo>
                      <a:pt x="4413" y="15109"/>
                    </a:lnTo>
                    <a:lnTo>
                      <a:pt x="4413" y="15265"/>
                    </a:lnTo>
                    <a:lnTo>
                      <a:pt x="4604" y="15265"/>
                    </a:lnTo>
                    <a:lnTo>
                      <a:pt x="4514" y="15586"/>
                    </a:lnTo>
                    <a:lnTo>
                      <a:pt x="4704" y="15668"/>
                    </a:lnTo>
                    <a:lnTo>
                      <a:pt x="4905" y="15586"/>
                    </a:lnTo>
                    <a:lnTo>
                      <a:pt x="4995" y="15512"/>
                    </a:lnTo>
                    <a:lnTo>
                      <a:pt x="5206" y="15265"/>
                    </a:lnTo>
                    <a:lnTo>
                      <a:pt x="5296" y="15356"/>
                    </a:lnTo>
                    <a:lnTo>
                      <a:pt x="5396" y="15356"/>
                    </a:lnTo>
                    <a:lnTo>
                      <a:pt x="5296" y="15035"/>
                    </a:lnTo>
                    <a:lnTo>
                      <a:pt x="5587" y="15035"/>
                    </a:lnTo>
                    <a:lnTo>
                      <a:pt x="5687" y="14945"/>
                    </a:lnTo>
                    <a:lnTo>
                      <a:pt x="5587" y="14714"/>
                    </a:lnTo>
                    <a:lnTo>
                      <a:pt x="5587" y="14624"/>
                    </a:lnTo>
                    <a:lnTo>
                      <a:pt x="5787" y="14714"/>
                    </a:lnTo>
                    <a:lnTo>
                      <a:pt x="5878" y="14714"/>
                    </a:lnTo>
                    <a:lnTo>
                      <a:pt x="5978" y="14714"/>
                    </a:lnTo>
                    <a:lnTo>
                      <a:pt x="5878" y="14788"/>
                    </a:lnTo>
                    <a:lnTo>
                      <a:pt x="5978" y="14871"/>
                    </a:lnTo>
                    <a:lnTo>
                      <a:pt x="5978" y="15109"/>
                    </a:lnTo>
                    <a:lnTo>
                      <a:pt x="6068" y="15109"/>
                    </a:lnTo>
                    <a:lnTo>
                      <a:pt x="6179" y="15265"/>
                    </a:lnTo>
                    <a:lnTo>
                      <a:pt x="6269" y="15356"/>
                    </a:lnTo>
                    <a:lnTo>
                      <a:pt x="6269" y="15430"/>
                    </a:lnTo>
                    <a:lnTo>
                      <a:pt x="6459" y="15512"/>
                    </a:lnTo>
                    <a:lnTo>
                      <a:pt x="6459" y="15586"/>
                    </a:lnTo>
                    <a:lnTo>
                      <a:pt x="6570" y="15668"/>
                    </a:lnTo>
                    <a:lnTo>
                      <a:pt x="6570" y="15750"/>
                    </a:lnTo>
                    <a:lnTo>
                      <a:pt x="6570" y="15832"/>
                    </a:lnTo>
                    <a:lnTo>
                      <a:pt x="6670" y="15832"/>
                    </a:lnTo>
                    <a:lnTo>
                      <a:pt x="6570" y="15988"/>
                    </a:lnTo>
                    <a:lnTo>
                      <a:pt x="6670" y="16062"/>
                    </a:lnTo>
                    <a:lnTo>
                      <a:pt x="6760" y="16062"/>
                    </a:lnTo>
                    <a:lnTo>
                      <a:pt x="6760" y="16227"/>
                    </a:lnTo>
                    <a:lnTo>
                      <a:pt x="6760" y="16309"/>
                    </a:lnTo>
                    <a:lnTo>
                      <a:pt x="6760" y="16473"/>
                    </a:lnTo>
                    <a:lnTo>
                      <a:pt x="6760" y="16547"/>
                    </a:lnTo>
                    <a:lnTo>
                      <a:pt x="7061" y="16630"/>
                    </a:lnTo>
                    <a:lnTo>
                      <a:pt x="7151" y="16704"/>
                    </a:lnTo>
                    <a:lnTo>
                      <a:pt x="7252" y="16794"/>
                    </a:lnTo>
                    <a:lnTo>
                      <a:pt x="7352" y="16794"/>
                    </a:lnTo>
                    <a:lnTo>
                      <a:pt x="7543" y="16704"/>
                    </a:lnTo>
                    <a:lnTo>
                      <a:pt x="7643" y="16794"/>
                    </a:lnTo>
                    <a:lnTo>
                      <a:pt x="7733" y="16868"/>
                    </a:lnTo>
                    <a:lnTo>
                      <a:pt x="7733" y="17024"/>
                    </a:lnTo>
                    <a:lnTo>
                      <a:pt x="8034" y="17115"/>
                    </a:lnTo>
                    <a:lnTo>
                      <a:pt x="8144" y="16950"/>
                    </a:lnTo>
                    <a:lnTo>
                      <a:pt x="8526" y="17024"/>
                    </a:lnTo>
                    <a:lnTo>
                      <a:pt x="8425" y="17115"/>
                    </a:lnTo>
                    <a:lnTo>
                      <a:pt x="8526" y="17115"/>
                    </a:lnTo>
                    <a:lnTo>
                      <a:pt x="8726" y="17189"/>
                    </a:lnTo>
                    <a:lnTo>
                      <a:pt x="8726" y="17345"/>
                    </a:lnTo>
                    <a:lnTo>
                      <a:pt x="8816" y="17427"/>
                    </a:lnTo>
                    <a:lnTo>
                      <a:pt x="8726" y="17509"/>
                    </a:lnTo>
                    <a:lnTo>
                      <a:pt x="8726" y="17591"/>
                    </a:lnTo>
                    <a:lnTo>
                      <a:pt x="8726" y="17665"/>
                    </a:lnTo>
                    <a:lnTo>
                      <a:pt x="8626" y="17822"/>
                    </a:lnTo>
                    <a:lnTo>
                      <a:pt x="8726" y="17986"/>
                    </a:lnTo>
                    <a:lnTo>
                      <a:pt x="8726" y="18068"/>
                    </a:lnTo>
                    <a:lnTo>
                      <a:pt x="8816" y="18068"/>
                    </a:lnTo>
                    <a:lnTo>
                      <a:pt x="8726" y="18307"/>
                    </a:lnTo>
                    <a:lnTo>
                      <a:pt x="8726" y="18463"/>
                    </a:lnTo>
                    <a:lnTo>
                      <a:pt x="8816" y="18463"/>
                    </a:lnTo>
                    <a:lnTo>
                      <a:pt x="8816" y="18553"/>
                    </a:lnTo>
                    <a:lnTo>
                      <a:pt x="8726" y="18553"/>
                    </a:lnTo>
                    <a:lnTo>
                      <a:pt x="8425" y="18553"/>
                    </a:lnTo>
                    <a:lnTo>
                      <a:pt x="8526" y="18709"/>
                    </a:lnTo>
                    <a:lnTo>
                      <a:pt x="8425" y="18709"/>
                    </a:lnTo>
                    <a:lnTo>
                      <a:pt x="8034" y="18874"/>
                    </a:lnTo>
                    <a:lnTo>
                      <a:pt x="8144" y="18956"/>
                    </a:lnTo>
                    <a:lnTo>
                      <a:pt x="8144" y="19112"/>
                    </a:lnTo>
                    <a:lnTo>
                      <a:pt x="8144" y="19277"/>
                    </a:lnTo>
                    <a:lnTo>
                      <a:pt x="8144" y="19351"/>
                    </a:lnTo>
                    <a:lnTo>
                      <a:pt x="8034" y="19507"/>
                    </a:lnTo>
                    <a:lnTo>
                      <a:pt x="8235" y="19597"/>
                    </a:lnTo>
                    <a:lnTo>
                      <a:pt x="8335" y="19597"/>
                    </a:lnTo>
                    <a:lnTo>
                      <a:pt x="8626" y="19597"/>
                    </a:lnTo>
                    <a:lnTo>
                      <a:pt x="8726" y="19597"/>
                    </a:lnTo>
                    <a:lnTo>
                      <a:pt x="8726" y="19918"/>
                    </a:lnTo>
                    <a:lnTo>
                      <a:pt x="9117" y="19918"/>
                    </a:lnTo>
                    <a:lnTo>
                      <a:pt x="9308" y="19827"/>
                    </a:lnTo>
                    <a:lnTo>
                      <a:pt x="9308" y="19753"/>
                    </a:lnTo>
                    <a:lnTo>
                      <a:pt x="9509" y="19753"/>
                    </a:lnTo>
                    <a:lnTo>
                      <a:pt x="9699" y="19671"/>
                    </a:lnTo>
                    <a:lnTo>
                      <a:pt x="9900" y="19827"/>
                    </a:lnTo>
                    <a:lnTo>
                      <a:pt x="10000" y="19827"/>
                    </a:lnTo>
                    <a:lnTo>
                      <a:pt x="10291" y="19827"/>
                    </a:lnTo>
                    <a:lnTo>
                      <a:pt x="10291" y="19753"/>
                    </a:lnTo>
                    <a:lnTo>
                      <a:pt x="10291" y="19671"/>
                    </a:lnTo>
                    <a:lnTo>
                      <a:pt x="10481" y="19671"/>
                    </a:lnTo>
                    <a:lnTo>
                      <a:pt x="10582" y="19753"/>
                    </a:lnTo>
                    <a:lnTo>
                      <a:pt x="10582" y="19827"/>
                    </a:lnTo>
                    <a:lnTo>
                      <a:pt x="10672" y="19753"/>
                    </a:lnTo>
                    <a:lnTo>
                      <a:pt x="10782" y="19671"/>
                    </a:lnTo>
                    <a:lnTo>
                      <a:pt x="10873" y="19753"/>
                    </a:lnTo>
                    <a:lnTo>
                      <a:pt x="10782" y="19918"/>
                    </a:lnTo>
                    <a:lnTo>
                      <a:pt x="10782" y="19992"/>
                    </a:lnTo>
                    <a:lnTo>
                      <a:pt x="11083" y="19992"/>
                    </a:lnTo>
                    <a:lnTo>
                      <a:pt x="11174" y="19827"/>
                    </a:lnTo>
                    <a:lnTo>
                      <a:pt x="11274" y="19827"/>
                    </a:lnTo>
                    <a:lnTo>
                      <a:pt x="11364" y="19671"/>
                    </a:lnTo>
                    <a:lnTo>
                      <a:pt x="11565" y="19671"/>
                    </a:lnTo>
                    <a:lnTo>
                      <a:pt x="11665" y="19753"/>
                    </a:lnTo>
                    <a:lnTo>
                      <a:pt x="11755" y="19671"/>
                    </a:lnTo>
                    <a:lnTo>
                      <a:pt x="11665" y="19597"/>
                    </a:lnTo>
                    <a:lnTo>
                      <a:pt x="11755" y="19433"/>
                    </a:lnTo>
                    <a:lnTo>
                      <a:pt x="11755" y="19351"/>
                    </a:lnTo>
                    <a:lnTo>
                      <a:pt x="11856" y="19351"/>
                    </a:lnTo>
                    <a:lnTo>
                      <a:pt x="11856" y="19112"/>
                    </a:lnTo>
                    <a:lnTo>
                      <a:pt x="11856" y="18956"/>
                    </a:lnTo>
                    <a:lnTo>
                      <a:pt x="11856" y="18874"/>
                    </a:lnTo>
                    <a:lnTo>
                      <a:pt x="11946" y="18709"/>
                    </a:lnTo>
                    <a:lnTo>
                      <a:pt x="12146" y="18627"/>
                    </a:lnTo>
                    <a:lnTo>
                      <a:pt x="12247" y="18709"/>
                    </a:lnTo>
                    <a:lnTo>
                      <a:pt x="12337" y="18709"/>
                    </a:lnTo>
                    <a:lnTo>
                      <a:pt x="12638" y="18792"/>
                    </a:lnTo>
                    <a:lnTo>
                      <a:pt x="12748" y="18956"/>
                    </a:lnTo>
                    <a:lnTo>
                      <a:pt x="13029" y="18874"/>
                    </a:lnTo>
                    <a:lnTo>
                      <a:pt x="13129" y="18709"/>
                    </a:lnTo>
                    <a:lnTo>
                      <a:pt x="13230" y="18709"/>
                    </a:lnTo>
                    <a:lnTo>
                      <a:pt x="13230" y="18874"/>
                    </a:lnTo>
                    <a:lnTo>
                      <a:pt x="13330" y="18956"/>
                    </a:lnTo>
                    <a:lnTo>
                      <a:pt x="13611" y="18956"/>
                    </a:lnTo>
                    <a:lnTo>
                      <a:pt x="13611" y="18792"/>
                    </a:lnTo>
                    <a:lnTo>
                      <a:pt x="13721" y="18709"/>
                    </a:lnTo>
                    <a:lnTo>
                      <a:pt x="13721" y="18627"/>
                    </a:lnTo>
                    <a:lnTo>
                      <a:pt x="14022" y="18627"/>
                    </a:lnTo>
                    <a:lnTo>
                      <a:pt x="14022" y="18553"/>
                    </a:lnTo>
                    <a:lnTo>
                      <a:pt x="14112" y="18553"/>
                    </a:lnTo>
                    <a:lnTo>
                      <a:pt x="14213" y="18627"/>
                    </a:lnTo>
                    <a:lnTo>
                      <a:pt x="14213" y="18792"/>
                    </a:lnTo>
                    <a:lnTo>
                      <a:pt x="14303" y="18874"/>
                    </a:lnTo>
                    <a:lnTo>
                      <a:pt x="14213" y="18874"/>
                    </a:lnTo>
                    <a:lnTo>
                      <a:pt x="14112" y="18956"/>
                    </a:lnTo>
                    <a:lnTo>
                      <a:pt x="14112" y="19112"/>
                    </a:lnTo>
                    <a:lnTo>
                      <a:pt x="14303" y="19030"/>
                    </a:lnTo>
                    <a:lnTo>
                      <a:pt x="14504" y="19186"/>
                    </a:lnTo>
                    <a:lnTo>
                      <a:pt x="14504" y="19277"/>
                    </a:lnTo>
                    <a:lnTo>
                      <a:pt x="14413" y="19277"/>
                    </a:lnTo>
                    <a:lnTo>
                      <a:pt x="14504" y="19433"/>
                    </a:lnTo>
                    <a:lnTo>
                      <a:pt x="14413" y="19507"/>
                    </a:lnTo>
                    <a:lnTo>
                      <a:pt x="14413" y="19671"/>
                    </a:lnTo>
                    <a:lnTo>
                      <a:pt x="14694" y="19753"/>
                    </a:lnTo>
                    <a:lnTo>
                      <a:pt x="14794" y="19753"/>
                    </a:lnTo>
                    <a:lnTo>
                      <a:pt x="14794" y="19671"/>
                    </a:lnTo>
                    <a:lnTo>
                      <a:pt x="14995" y="19433"/>
                    </a:lnTo>
                    <a:lnTo>
                      <a:pt x="14995" y="19351"/>
                    </a:lnTo>
                    <a:lnTo>
                      <a:pt x="14995" y="19277"/>
                    </a:lnTo>
                    <a:lnTo>
                      <a:pt x="15085" y="19030"/>
                    </a:lnTo>
                    <a:lnTo>
                      <a:pt x="15085" y="18956"/>
                    </a:lnTo>
                    <a:lnTo>
                      <a:pt x="15186" y="18792"/>
                    </a:lnTo>
                    <a:lnTo>
                      <a:pt x="15186" y="18627"/>
                    </a:lnTo>
                    <a:lnTo>
                      <a:pt x="15296" y="18463"/>
                    </a:lnTo>
                    <a:lnTo>
                      <a:pt x="15296" y="18389"/>
                    </a:lnTo>
                    <a:lnTo>
                      <a:pt x="15386" y="18389"/>
                    </a:lnTo>
                    <a:lnTo>
                      <a:pt x="15386" y="18233"/>
                    </a:lnTo>
                    <a:lnTo>
                      <a:pt x="15296" y="18142"/>
                    </a:lnTo>
                    <a:lnTo>
                      <a:pt x="15386" y="17986"/>
                    </a:lnTo>
                    <a:lnTo>
                      <a:pt x="15486" y="17912"/>
                    </a:lnTo>
                    <a:lnTo>
                      <a:pt x="15486" y="17822"/>
                    </a:lnTo>
                    <a:lnTo>
                      <a:pt x="15577" y="17665"/>
                    </a:lnTo>
                    <a:lnTo>
                      <a:pt x="15577" y="17509"/>
                    </a:lnTo>
                    <a:lnTo>
                      <a:pt x="15577" y="17427"/>
                    </a:lnTo>
                    <a:lnTo>
                      <a:pt x="15577" y="17271"/>
                    </a:lnTo>
                    <a:lnTo>
                      <a:pt x="15687" y="17271"/>
                    </a:lnTo>
                    <a:lnTo>
                      <a:pt x="15777" y="17115"/>
                    </a:lnTo>
                    <a:lnTo>
                      <a:pt x="15777" y="16950"/>
                    </a:lnTo>
                    <a:lnTo>
                      <a:pt x="15777" y="16868"/>
                    </a:lnTo>
                    <a:lnTo>
                      <a:pt x="15878" y="16794"/>
                    </a:lnTo>
                    <a:lnTo>
                      <a:pt x="15878" y="16704"/>
                    </a:lnTo>
                    <a:lnTo>
                      <a:pt x="15878" y="16630"/>
                    </a:lnTo>
                    <a:lnTo>
                      <a:pt x="15968" y="16630"/>
                    </a:lnTo>
                    <a:lnTo>
                      <a:pt x="15968" y="16704"/>
                    </a:lnTo>
                    <a:lnTo>
                      <a:pt x="16068" y="16704"/>
                    </a:lnTo>
                    <a:lnTo>
                      <a:pt x="16269" y="16630"/>
                    </a:lnTo>
                    <a:lnTo>
                      <a:pt x="16459" y="16704"/>
                    </a:lnTo>
                    <a:lnTo>
                      <a:pt x="16550" y="16794"/>
                    </a:lnTo>
                    <a:lnTo>
                      <a:pt x="16851" y="16868"/>
                    </a:lnTo>
                    <a:lnTo>
                      <a:pt x="16961" y="16868"/>
                    </a:lnTo>
                    <a:lnTo>
                      <a:pt x="17151" y="16794"/>
                    </a:lnTo>
                    <a:lnTo>
                      <a:pt x="17242" y="16794"/>
                    </a:lnTo>
                    <a:lnTo>
                      <a:pt x="17442" y="16704"/>
                    </a:lnTo>
                    <a:lnTo>
                      <a:pt x="17442" y="16630"/>
                    </a:lnTo>
                    <a:lnTo>
                      <a:pt x="17633" y="16630"/>
                    </a:lnTo>
                    <a:lnTo>
                      <a:pt x="17633" y="16547"/>
                    </a:lnTo>
                    <a:lnTo>
                      <a:pt x="17934" y="16630"/>
                    </a:lnTo>
                    <a:lnTo>
                      <a:pt x="17934" y="16868"/>
                    </a:lnTo>
                    <a:lnTo>
                      <a:pt x="18024" y="17024"/>
                    </a:lnTo>
                    <a:lnTo>
                      <a:pt x="18124" y="17024"/>
                    </a:lnTo>
                    <a:lnTo>
                      <a:pt x="18235" y="17115"/>
                    </a:lnTo>
                    <a:lnTo>
                      <a:pt x="18325" y="17115"/>
                    </a:lnTo>
                    <a:lnTo>
                      <a:pt x="18516" y="17189"/>
                    </a:lnTo>
                    <a:lnTo>
                      <a:pt x="18716" y="17115"/>
                    </a:lnTo>
                    <a:lnTo>
                      <a:pt x="18816" y="17189"/>
                    </a:lnTo>
                    <a:lnTo>
                      <a:pt x="18907" y="17115"/>
                    </a:lnTo>
                    <a:lnTo>
                      <a:pt x="18907" y="17024"/>
                    </a:lnTo>
                    <a:lnTo>
                      <a:pt x="19208" y="17024"/>
                    </a:lnTo>
                    <a:lnTo>
                      <a:pt x="19298" y="16950"/>
                    </a:lnTo>
                    <a:lnTo>
                      <a:pt x="19398" y="16950"/>
                    </a:lnTo>
                    <a:lnTo>
                      <a:pt x="19599" y="16868"/>
                    </a:lnTo>
                    <a:lnTo>
                      <a:pt x="19599" y="16704"/>
                    </a:lnTo>
                    <a:lnTo>
                      <a:pt x="19398" y="16630"/>
                    </a:lnTo>
                    <a:lnTo>
                      <a:pt x="19107" y="16547"/>
                    </a:lnTo>
                    <a:lnTo>
                      <a:pt x="19107" y="16473"/>
                    </a:lnTo>
                    <a:lnTo>
                      <a:pt x="19107" y="16227"/>
                    </a:lnTo>
                    <a:lnTo>
                      <a:pt x="19107" y="16153"/>
                    </a:lnTo>
                    <a:lnTo>
                      <a:pt x="19208" y="16062"/>
                    </a:lnTo>
                    <a:lnTo>
                      <a:pt x="19107" y="15988"/>
                    </a:lnTo>
                    <a:lnTo>
                      <a:pt x="19298" y="15988"/>
                    </a:lnTo>
                    <a:lnTo>
                      <a:pt x="19488" y="15906"/>
                    </a:lnTo>
                    <a:lnTo>
                      <a:pt x="19488" y="15750"/>
                    </a:lnTo>
                    <a:lnTo>
                      <a:pt x="19398" y="15750"/>
                    </a:lnTo>
                    <a:lnTo>
                      <a:pt x="19398" y="15668"/>
                    </a:lnTo>
                    <a:lnTo>
                      <a:pt x="19488" y="15668"/>
                    </a:lnTo>
                    <a:lnTo>
                      <a:pt x="19599" y="15586"/>
                    </a:lnTo>
                    <a:lnTo>
                      <a:pt x="19599" y="15512"/>
                    </a:lnTo>
                    <a:lnTo>
                      <a:pt x="19699" y="15430"/>
                    </a:lnTo>
                    <a:lnTo>
                      <a:pt x="19488" y="15356"/>
                    </a:lnTo>
                    <a:lnTo>
                      <a:pt x="19488" y="15265"/>
                    </a:lnTo>
                    <a:lnTo>
                      <a:pt x="19599" y="15265"/>
                    </a:lnTo>
                    <a:lnTo>
                      <a:pt x="19488" y="15265"/>
                    </a:lnTo>
                    <a:lnTo>
                      <a:pt x="19488" y="15109"/>
                    </a:lnTo>
                    <a:lnTo>
                      <a:pt x="19298" y="15035"/>
                    </a:lnTo>
                    <a:lnTo>
                      <a:pt x="19398" y="14945"/>
                    </a:lnTo>
                    <a:lnTo>
                      <a:pt x="19398" y="14871"/>
                    </a:lnTo>
                    <a:lnTo>
                      <a:pt x="19298" y="14788"/>
                    </a:lnTo>
                    <a:lnTo>
                      <a:pt x="19298" y="14624"/>
                    </a:lnTo>
                    <a:lnTo>
                      <a:pt x="19107" y="14624"/>
                    </a:lnTo>
                    <a:lnTo>
                      <a:pt x="19107" y="14468"/>
                    </a:lnTo>
                    <a:lnTo>
                      <a:pt x="19208" y="14303"/>
                    </a:lnTo>
                    <a:lnTo>
                      <a:pt x="19208" y="14229"/>
                    </a:lnTo>
                    <a:lnTo>
                      <a:pt x="18907" y="14073"/>
                    </a:lnTo>
                    <a:lnTo>
                      <a:pt x="18816" y="13991"/>
                    </a:lnTo>
                    <a:lnTo>
                      <a:pt x="18716" y="13909"/>
                    </a:lnTo>
                    <a:lnTo>
                      <a:pt x="18816" y="13827"/>
                    </a:lnTo>
                    <a:lnTo>
                      <a:pt x="18907" y="13827"/>
                    </a:lnTo>
                    <a:lnTo>
                      <a:pt x="19007" y="13827"/>
                    </a:lnTo>
                    <a:lnTo>
                      <a:pt x="19107" y="13753"/>
                    </a:lnTo>
                    <a:lnTo>
                      <a:pt x="19208" y="13753"/>
                    </a:lnTo>
                    <a:lnTo>
                      <a:pt x="19398" y="13670"/>
                    </a:lnTo>
                    <a:lnTo>
                      <a:pt x="19398" y="13753"/>
                    </a:lnTo>
                    <a:lnTo>
                      <a:pt x="19789" y="13753"/>
                    </a:lnTo>
                    <a:lnTo>
                      <a:pt x="19699" y="13506"/>
                    </a:lnTo>
                    <a:lnTo>
                      <a:pt x="19789" y="13506"/>
                    </a:lnTo>
                    <a:lnTo>
                      <a:pt x="19599" y="13432"/>
                    </a:lnTo>
                    <a:lnTo>
                      <a:pt x="19599" y="13506"/>
                    </a:lnTo>
                    <a:lnTo>
                      <a:pt x="19599" y="13596"/>
                    </a:lnTo>
                    <a:lnTo>
                      <a:pt x="19488" y="13432"/>
                    </a:lnTo>
                    <a:lnTo>
                      <a:pt x="19298" y="13432"/>
                    </a:lnTo>
                    <a:lnTo>
                      <a:pt x="19298" y="13185"/>
                    </a:lnTo>
                    <a:lnTo>
                      <a:pt x="19208" y="13185"/>
                    </a:lnTo>
                    <a:lnTo>
                      <a:pt x="19107" y="13185"/>
                    </a:lnTo>
                    <a:lnTo>
                      <a:pt x="19007" y="13276"/>
                    </a:lnTo>
                    <a:lnTo>
                      <a:pt x="18907" y="13185"/>
                    </a:lnTo>
                    <a:lnTo>
                      <a:pt x="18816" y="13185"/>
                    </a:lnTo>
                    <a:lnTo>
                      <a:pt x="18716" y="13276"/>
                    </a:lnTo>
                    <a:lnTo>
                      <a:pt x="18626" y="13029"/>
                    </a:lnTo>
                    <a:lnTo>
                      <a:pt x="18626" y="12955"/>
                    </a:lnTo>
                    <a:lnTo>
                      <a:pt x="18516" y="12791"/>
                    </a:lnTo>
                    <a:lnTo>
                      <a:pt x="18235" y="12865"/>
                    </a:lnTo>
                    <a:lnTo>
                      <a:pt x="18124" y="12709"/>
                    </a:lnTo>
                    <a:lnTo>
                      <a:pt x="18235" y="12709"/>
                    </a:lnTo>
                    <a:lnTo>
                      <a:pt x="18124" y="12388"/>
                    </a:lnTo>
                    <a:lnTo>
                      <a:pt x="18235" y="123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8" name="Freeform 20"/>
              <p:cNvSpPr>
                <a:spLocks/>
              </p:cNvSpPr>
              <p:nvPr/>
            </p:nvSpPr>
            <p:spPr bwMode="auto">
              <a:xfrm>
                <a:off x="4095768" y="506435"/>
                <a:ext cx="1198563" cy="77152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9353" y="15987"/>
                    </a:moveTo>
                    <a:lnTo>
                      <a:pt x="19353" y="15493"/>
                    </a:lnTo>
                    <a:lnTo>
                      <a:pt x="19671" y="15033"/>
                    </a:lnTo>
                    <a:lnTo>
                      <a:pt x="19873" y="14868"/>
                    </a:lnTo>
                    <a:lnTo>
                      <a:pt x="19767" y="14539"/>
                    </a:lnTo>
                    <a:lnTo>
                      <a:pt x="19555" y="14391"/>
                    </a:lnTo>
                    <a:lnTo>
                      <a:pt x="19459" y="14227"/>
                    </a:lnTo>
                    <a:lnTo>
                      <a:pt x="19353" y="14391"/>
                    </a:lnTo>
                    <a:lnTo>
                      <a:pt x="19459" y="14539"/>
                    </a:lnTo>
                    <a:lnTo>
                      <a:pt x="19459" y="14704"/>
                    </a:lnTo>
                    <a:lnTo>
                      <a:pt x="19258" y="14704"/>
                    </a:lnTo>
                    <a:lnTo>
                      <a:pt x="19258" y="14539"/>
                    </a:lnTo>
                    <a:lnTo>
                      <a:pt x="19152" y="14391"/>
                    </a:lnTo>
                    <a:lnTo>
                      <a:pt x="19057" y="13898"/>
                    </a:lnTo>
                    <a:lnTo>
                      <a:pt x="18940" y="13750"/>
                    </a:lnTo>
                    <a:lnTo>
                      <a:pt x="18845" y="13898"/>
                    </a:lnTo>
                    <a:lnTo>
                      <a:pt x="18739" y="13898"/>
                    </a:lnTo>
                    <a:lnTo>
                      <a:pt x="18643" y="13257"/>
                    </a:lnTo>
                    <a:lnTo>
                      <a:pt x="18431" y="13257"/>
                    </a:lnTo>
                    <a:lnTo>
                      <a:pt x="18431" y="12944"/>
                    </a:lnTo>
                    <a:lnTo>
                      <a:pt x="18113" y="13257"/>
                    </a:lnTo>
                    <a:lnTo>
                      <a:pt x="17912" y="13257"/>
                    </a:lnTo>
                    <a:lnTo>
                      <a:pt x="17594" y="13438"/>
                    </a:lnTo>
                    <a:lnTo>
                      <a:pt x="17297" y="13586"/>
                    </a:lnTo>
                    <a:lnTo>
                      <a:pt x="17297" y="13438"/>
                    </a:lnTo>
                    <a:lnTo>
                      <a:pt x="17085" y="13257"/>
                    </a:lnTo>
                    <a:lnTo>
                      <a:pt x="17085" y="13109"/>
                    </a:lnTo>
                    <a:lnTo>
                      <a:pt x="16884" y="13109"/>
                    </a:lnTo>
                    <a:lnTo>
                      <a:pt x="16884" y="13257"/>
                    </a:lnTo>
                    <a:lnTo>
                      <a:pt x="16767" y="13257"/>
                    </a:lnTo>
                    <a:lnTo>
                      <a:pt x="16767" y="13109"/>
                    </a:lnTo>
                    <a:lnTo>
                      <a:pt x="16449" y="13257"/>
                    </a:lnTo>
                    <a:lnTo>
                      <a:pt x="16248" y="13257"/>
                    </a:lnTo>
                    <a:lnTo>
                      <a:pt x="16248" y="13438"/>
                    </a:lnTo>
                    <a:lnTo>
                      <a:pt x="16153" y="13898"/>
                    </a:lnTo>
                    <a:lnTo>
                      <a:pt x="16036" y="13750"/>
                    </a:lnTo>
                    <a:lnTo>
                      <a:pt x="16036" y="13898"/>
                    </a:lnTo>
                    <a:lnTo>
                      <a:pt x="16036" y="14079"/>
                    </a:lnTo>
                    <a:lnTo>
                      <a:pt x="15941" y="13898"/>
                    </a:lnTo>
                    <a:lnTo>
                      <a:pt x="15835" y="13750"/>
                    </a:lnTo>
                    <a:lnTo>
                      <a:pt x="15835" y="13586"/>
                    </a:lnTo>
                    <a:lnTo>
                      <a:pt x="15739" y="13438"/>
                    </a:lnTo>
                    <a:lnTo>
                      <a:pt x="15633" y="12944"/>
                    </a:lnTo>
                    <a:lnTo>
                      <a:pt x="15633" y="12796"/>
                    </a:lnTo>
                    <a:lnTo>
                      <a:pt x="15739" y="12615"/>
                    </a:lnTo>
                    <a:lnTo>
                      <a:pt x="15739" y="12155"/>
                    </a:lnTo>
                    <a:lnTo>
                      <a:pt x="15739" y="11661"/>
                    </a:lnTo>
                    <a:lnTo>
                      <a:pt x="15633" y="11201"/>
                    </a:lnTo>
                    <a:lnTo>
                      <a:pt x="15538" y="11201"/>
                    </a:lnTo>
                    <a:lnTo>
                      <a:pt x="15326" y="10707"/>
                    </a:lnTo>
                    <a:lnTo>
                      <a:pt x="15220" y="10559"/>
                    </a:lnTo>
                    <a:lnTo>
                      <a:pt x="15008" y="10707"/>
                    </a:lnTo>
                    <a:lnTo>
                      <a:pt x="15008" y="10559"/>
                    </a:lnTo>
                    <a:lnTo>
                      <a:pt x="14902" y="10559"/>
                    </a:lnTo>
                    <a:lnTo>
                      <a:pt x="14489" y="10707"/>
                    </a:lnTo>
                    <a:lnTo>
                      <a:pt x="14489" y="10559"/>
                    </a:lnTo>
                    <a:lnTo>
                      <a:pt x="14595" y="10378"/>
                    </a:lnTo>
                    <a:lnTo>
                      <a:pt x="14595" y="10066"/>
                    </a:lnTo>
                    <a:lnTo>
                      <a:pt x="14181" y="10066"/>
                    </a:lnTo>
                    <a:lnTo>
                      <a:pt x="14075" y="10378"/>
                    </a:lnTo>
                    <a:lnTo>
                      <a:pt x="13980" y="10378"/>
                    </a:lnTo>
                    <a:lnTo>
                      <a:pt x="13778" y="10559"/>
                    </a:lnTo>
                    <a:lnTo>
                      <a:pt x="13556" y="10707"/>
                    </a:lnTo>
                    <a:lnTo>
                      <a:pt x="13461" y="10559"/>
                    </a:lnTo>
                    <a:lnTo>
                      <a:pt x="13143" y="10378"/>
                    </a:lnTo>
                    <a:lnTo>
                      <a:pt x="13143" y="10230"/>
                    </a:lnTo>
                    <a:lnTo>
                      <a:pt x="12835" y="10066"/>
                    </a:lnTo>
                    <a:lnTo>
                      <a:pt x="12835" y="9589"/>
                    </a:lnTo>
                    <a:lnTo>
                      <a:pt x="12729" y="9112"/>
                    </a:lnTo>
                    <a:lnTo>
                      <a:pt x="12729" y="8783"/>
                    </a:lnTo>
                    <a:lnTo>
                      <a:pt x="12729" y="8635"/>
                    </a:lnTo>
                    <a:lnTo>
                      <a:pt x="12634" y="8322"/>
                    </a:lnTo>
                    <a:lnTo>
                      <a:pt x="12517" y="8141"/>
                    </a:lnTo>
                    <a:lnTo>
                      <a:pt x="12517" y="7829"/>
                    </a:lnTo>
                    <a:lnTo>
                      <a:pt x="12517" y="7500"/>
                    </a:lnTo>
                    <a:lnTo>
                      <a:pt x="12634" y="7352"/>
                    </a:lnTo>
                    <a:lnTo>
                      <a:pt x="12517" y="7188"/>
                    </a:lnTo>
                    <a:lnTo>
                      <a:pt x="12634" y="7039"/>
                    </a:lnTo>
                    <a:lnTo>
                      <a:pt x="12517" y="6859"/>
                    </a:lnTo>
                    <a:lnTo>
                      <a:pt x="12316" y="6859"/>
                    </a:lnTo>
                    <a:lnTo>
                      <a:pt x="12114" y="6546"/>
                    </a:lnTo>
                    <a:lnTo>
                      <a:pt x="12220" y="6398"/>
                    </a:lnTo>
                    <a:lnTo>
                      <a:pt x="12114" y="6234"/>
                    </a:lnTo>
                    <a:lnTo>
                      <a:pt x="11998" y="6069"/>
                    </a:lnTo>
                    <a:lnTo>
                      <a:pt x="11998" y="5905"/>
                    </a:lnTo>
                    <a:lnTo>
                      <a:pt x="11902" y="5757"/>
                    </a:lnTo>
                    <a:lnTo>
                      <a:pt x="11797" y="5444"/>
                    </a:lnTo>
                    <a:lnTo>
                      <a:pt x="11701" y="5444"/>
                    </a:lnTo>
                    <a:lnTo>
                      <a:pt x="11585" y="5444"/>
                    </a:lnTo>
                    <a:lnTo>
                      <a:pt x="11585" y="5263"/>
                    </a:lnTo>
                    <a:lnTo>
                      <a:pt x="11489" y="5444"/>
                    </a:lnTo>
                    <a:lnTo>
                      <a:pt x="11489" y="5592"/>
                    </a:lnTo>
                    <a:lnTo>
                      <a:pt x="11383" y="5592"/>
                    </a:lnTo>
                    <a:lnTo>
                      <a:pt x="11171" y="5592"/>
                    </a:lnTo>
                    <a:lnTo>
                      <a:pt x="10970" y="5757"/>
                    </a:lnTo>
                    <a:lnTo>
                      <a:pt x="10758" y="5757"/>
                    </a:lnTo>
                    <a:lnTo>
                      <a:pt x="10556" y="6069"/>
                    </a:lnTo>
                    <a:lnTo>
                      <a:pt x="10355" y="6069"/>
                    </a:lnTo>
                    <a:lnTo>
                      <a:pt x="10238" y="6234"/>
                    </a:lnTo>
                    <a:lnTo>
                      <a:pt x="10238" y="6398"/>
                    </a:lnTo>
                    <a:lnTo>
                      <a:pt x="10143" y="6859"/>
                    </a:lnTo>
                    <a:lnTo>
                      <a:pt x="10037" y="7039"/>
                    </a:lnTo>
                    <a:lnTo>
                      <a:pt x="9942" y="7039"/>
                    </a:lnTo>
                    <a:lnTo>
                      <a:pt x="9942" y="6859"/>
                    </a:lnTo>
                    <a:lnTo>
                      <a:pt x="9730" y="6859"/>
                    </a:lnTo>
                    <a:lnTo>
                      <a:pt x="9624" y="6546"/>
                    </a:lnTo>
                    <a:lnTo>
                      <a:pt x="9316" y="6711"/>
                    </a:lnTo>
                    <a:lnTo>
                      <a:pt x="8998" y="5757"/>
                    </a:lnTo>
                    <a:lnTo>
                      <a:pt x="8892" y="5757"/>
                    </a:lnTo>
                    <a:lnTo>
                      <a:pt x="8797" y="5592"/>
                    </a:lnTo>
                    <a:lnTo>
                      <a:pt x="8691" y="5263"/>
                    </a:lnTo>
                    <a:lnTo>
                      <a:pt x="8691" y="5115"/>
                    </a:lnTo>
                    <a:lnTo>
                      <a:pt x="8384" y="4951"/>
                    </a:lnTo>
                    <a:lnTo>
                      <a:pt x="8182" y="4951"/>
                    </a:lnTo>
                    <a:lnTo>
                      <a:pt x="7970" y="4951"/>
                    </a:lnTo>
                    <a:lnTo>
                      <a:pt x="7769" y="4309"/>
                    </a:lnTo>
                    <a:lnTo>
                      <a:pt x="7864" y="4161"/>
                    </a:lnTo>
                    <a:lnTo>
                      <a:pt x="7769" y="3980"/>
                    </a:lnTo>
                    <a:lnTo>
                      <a:pt x="7769" y="3355"/>
                    </a:lnTo>
                    <a:lnTo>
                      <a:pt x="7769" y="3191"/>
                    </a:lnTo>
                    <a:lnTo>
                      <a:pt x="7769" y="3026"/>
                    </a:lnTo>
                    <a:lnTo>
                      <a:pt x="7970" y="2566"/>
                    </a:lnTo>
                    <a:lnTo>
                      <a:pt x="7769" y="1924"/>
                    </a:lnTo>
                    <a:lnTo>
                      <a:pt x="7557" y="1595"/>
                    </a:lnTo>
                    <a:lnTo>
                      <a:pt x="7451" y="789"/>
                    </a:lnTo>
                    <a:lnTo>
                      <a:pt x="7451" y="477"/>
                    </a:lnTo>
                    <a:lnTo>
                      <a:pt x="7345" y="148"/>
                    </a:lnTo>
                    <a:lnTo>
                      <a:pt x="7345" y="0"/>
                    </a:lnTo>
                    <a:lnTo>
                      <a:pt x="6932" y="313"/>
                    </a:lnTo>
                    <a:lnTo>
                      <a:pt x="6836" y="477"/>
                    </a:lnTo>
                    <a:lnTo>
                      <a:pt x="6720" y="477"/>
                    </a:lnTo>
                    <a:lnTo>
                      <a:pt x="6518" y="641"/>
                    </a:lnTo>
                    <a:lnTo>
                      <a:pt x="6211" y="789"/>
                    </a:lnTo>
                    <a:lnTo>
                      <a:pt x="5787" y="641"/>
                    </a:lnTo>
                    <a:lnTo>
                      <a:pt x="5586" y="789"/>
                    </a:lnTo>
                    <a:lnTo>
                      <a:pt x="5278" y="954"/>
                    </a:lnTo>
                    <a:lnTo>
                      <a:pt x="5077" y="954"/>
                    </a:lnTo>
                    <a:lnTo>
                      <a:pt x="4547" y="1283"/>
                    </a:lnTo>
                    <a:lnTo>
                      <a:pt x="4134" y="1431"/>
                    </a:lnTo>
                    <a:lnTo>
                      <a:pt x="4028" y="1595"/>
                    </a:lnTo>
                    <a:lnTo>
                      <a:pt x="3105" y="1743"/>
                    </a:lnTo>
                    <a:lnTo>
                      <a:pt x="2904" y="1743"/>
                    </a:lnTo>
                    <a:lnTo>
                      <a:pt x="2682" y="1924"/>
                    </a:lnTo>
                    <a:lnTo>
                      <a:pt x="2067" y="2385"/>
                    </a:lnTo>
                    <a:lnTo>
                      <a:pt x="1558" y="2566"/>
                    </a:lnTo>
                    <a:lnTo>
                      <a:pt x="1240" y="2878"/>
                    </a:lnTo>
                    <a:lnTo>
                      <a:pt x="1240" y="3026"/>
                    </a:lnTo>
                    <a:lnTo>
                      <a:pt x="1028" y="3191"/>
                    </a:lnTo>
                    <a:lnTo>
                      <a:pt x="710" y="3668"/>
                    </a:lnTo>
                    <a:lnTo>
                      <a:pt x="615" y="3832"/>
                    </a:lnTo>
                    <a:lnTo>
                      <a:pt x="509" y="3980"/>
                    </a:lnTo>
                    <a:lnTo>
                      <a:pt x="201" y="3980"/>
                    </a:lnTo>
                    <a:lnTo>
                      <a:pt x="307" y="4622"/>
                    </a:lnTo>
                    <a:lnTo>
                      <a:pt x="307" y="4803"/>
                    </a:lnTo>
                    <a:lnTo>
                      <a:pt x="413" y="5115"/>
                    </a:lnTo>
                    <a:lnTo>
                      <a:pt x="307" y="6234"/>
                    </a:lnTo>
                    <a:lnTo>
                      <a:pt x="307" y="6546"/>
                    </a:lnTo>
                    <a:lnTo>
                      <a:pt x="201" y="6546"/>
                    </a:lnTo>
                    <a:lnTo>
                      <a:pt x="95" y="7039"/>
                    </a:lnTo>
                    <a:lnTo>
                      <a:pt x="95" y="7188"/>
                    </a:lnTo>
                    <a:lnTo>
                      <a:pt x="95" y="7681"/>
                    </a:lnTo>
                    <a:lnTo>
                      <a:pt x="201" y="8141"/>
                    </a:lnTo>
                    <a:lnTo>
                      <a:pt x="201" y="8783"/>
                    </a:lnTo>
                    <a:lnTo>
                      <a:pt x="201" y="9112"/>
                    </a:lnTo>
                    <a:lnTo>
                      <a:pt x="201" y="9424"/>
                    </a:lnTo>
                    <a:lnTo>
                      <a:pt x="413" y="9918"/>
                    </a:lnTo>
                    <a:lnTo>
                      <a:pt x="201" y="9918"/>
                    </a:lnTo>
                    <a:lnTo>
                      <a:pt x="201" y="10872"/>
                    </a:lnTo>
                    <a:lnTo>
                      <a:pt x="95" y="11201"/>
                    </a:lnTo>
                    <a:lnTo>
                      <a:pt x="95" y="11661"/>
                    </a:lnTo>
                    <a:lnTo>
                      <a:pt x="0" y="12303"/>
                    </a:lnTo>
                    <a:lnTo>
                      <a:pt x="0" y="12467"/>
                    </a:lnTo>
                    <a:lnTo>
                      <a:pt x="95" y="12615"/>
                    </a:lnTo>
                    <a:lnTo>
                      <a:pt x="201" y="12796"/>
                    </a:lnTo>
                    <a:lnTo>
                      <a:pt x="307" y="12796"/>
                    </a:lnTo>
                    <a:lnTo>
                      <a:pt x="307" y="12944"/>
                    </a:lnTo>
                    <a:lnTo>
                      <a:pt x="509" y="12944"/>
                    </a:lnTo>
                    <a:lnTo>
                      <a:pt x="710" y="13438"/>
                    </a:lnTo>
                    <a:lnTo>
                      <a:pt x="827" y="13586"/>
                    </a:lnTo>
                    <a:lnTo>
                      <a:pt x="1028" y="13438"/>
                    </a:lnTo>
                    <a:lnTo>
                      <a:pt x="1240" y="13257"/>
                    </a:lnTo>
                    <a:lnTo>
                      <a:pt x="1558" y="13109"/>
                    </a:lnTo>
                    <a:lnTo>
                      <a:pt x="1759" y="13109"/>
                    </a:lnTo>
                    <a:lnTo>
                      <a:pt x="1855" y="13109"/>
                    </a:lnTo>
                    <a:lnTo>
                      <a:pt x="1961" y="13257"/>
                    </a:lnTo>
                    <a:lnTo>
                      <a:pt x="2173" y="13438"/>
                    </a:lnTo>
                    <a:lnTo>
                      <a:pt x="2374" y="13750"/>
                    </a:lnTo>
                    <a:lnTo>
                      <a:pt x="2470" y="13750"/>
                    </a:lnTo>
                    <a:lnTo>
                      <a:pt x="2586" y="13898"/>
                    </a:lnTo>
                    <a:lnTo>
                      <a:pt x="2682" y="13898"/>
                    </a:lnTo>
                    <a:lnTo>
                      <a:pt x="2787" y="13750"/>
                    </a:lnTo>
                    <a:lnTo>
                      <a:pt x="2999" y="13750"/>
                    </a:lnTo>
                    <a:lnTo>
                      <a:pt x="2999" y="13898"/>
                    </a:lnTo>
                    <a:lnTo>
                      <a:pt x="2787" y="14227"/>
                    </a:lnTo>
                    <a:lnTo>
                      <a:pt x="2904" y="14391"/>
                    </a:lnTo>
                    <a:lnTo>
                      <a:pt x="2999" y="14391"/>
                    </a:lnTo>
                    <a:lnTo>
                      <a:pt x="3201" y="14704"/>
                    </a:lnTo>
                    <a:lnTo>
                      <a:pt x="3317" y="14704"/>
                    </a:lnTo>
                    <a:lnTo>
                      <a:pt x="3519" y="14704"/>
                    </a:lnTo>
                    <a:lnTo>
                      <a:pt x="3614" y="14868"/>
                    </a:lnTo>
                    <a:lnTo>
                      <a:pt x="3826" y="15033"/>
                    </a:lnTo>
                    <a:lnTo>
                      <a:pt x="3826" y="15181"/>
                    </a:lnTo>
                    <a:lnTo>
                      <a:pt x="3720" y="15345"/>
                    </a:lnTo>
                    <a:lnTo>
                      <a:pt x="3826" y="15493"/>
                    </a:lnTo>
                    <a:lnTo>
                      <a:pt x="3932" y="15674"/>
                    </a:lnTo>
                    <a:lnTo>
                      <a:pt x="3932" y="15987"/>
                    </a:lnTo>
                    <a:lnTo>
                      <a:pt x="4134" y="15987"/>
                    </a:lnTo>
                    <a:lnTo>
                      <a:pt x="4134" y="15822"/>
                    </a:lnTo>
                    <a:lnTo>
                      <a:pt x="4229" y="15822"/>
                    </a:lnTo>
                    <a:lnTo>
                      <a:pt x="4346" y="15987"/>
                    </a:lnTo>
                    <a:lnTo>
                      <a:pt x="4452" y="16135"/>
                    </a:lnTo>
                    <a:lnTo>
                      <a:pt x="4547" y="15822"/>
                    </a:lnTo>
                    <a:lnTo>
                      <a:pt x="4663" y="15822"/>
                    </a:lnTo>
                    <a:lnTo>
                      <a:pt x="4759" y="15822"/>
                    </a:lnTo>
                    <a:lnTo>
                      <a:pt x="4960" y="15822"/>
                    </a:lnTo>
                    <a:lnTo>
                      <a:pt x="5172" y="15822"/>
                    </a:lnTo>
                    <a:lnTo>
                      <a:pt x="5278" y="15674"/>
                    </a:lnTo>
                    <a:lnTo>
                      <a:pt x="5278" y="15493"/>
                    </a:lnTo>
                    <a:lnTo>
                      <a:pt x="5480" y="15674"/>
                    </a:lnTo>
                    <a:lnTo>
                      <a:pt x="5480" y="15822"/>
                    </a:lnTo>
                    <a:lnTo>
                      <a:pt x="5692" y="15674"/>
                    </a:lnTo>
                    <a:lnTo>
                      <a:pt x="5787" y="15674"/>
                    </a:lnTo>
                    <a:lnTo>
                      <a:pt x="5692" y="15493"/>
                    </a:lnTo>
                    <a:lnTo>
                      <a:pt x="5692" y="15345"/>
                    </a:lnTo>
                    <a:lnTo>
                      <a:pt x="5893" y="15345"/>
                    </a:lnTo>
                    <a:lnTo>
                      <a:pt x="6010" y="15987"/>
                    </a:lnTo>
                    <a:lnTo>
                      <a:pt x="6010" y="15822"/>
                    </a:lnTo>
                    <a:lnTo>
                      <a:pt x="6105" y="15674"/>
                    </a:lnTo>
                    <a:lnTo>
                      <a:pt x="6105" y="15493"/>
                    </a:lnTo>
                    <a:lnTo>
                      <a:pt x="6306" y="15345"/>
                    </a:lnTo>
                    <a:lnTo>
                      <a:pt x="6423" y="15345"/>
                    </a:lnTo>
                    <a:lnTo>
                      <a:pt x="6423" y="15493"/>
                    </a:lnTo>
                    <a:lnTo>
                      <a:pt x="6518" y="15493"/>
                    </a:lnTo>
                    <a:lnTo>
                      <a:pt x="6624" y="15493"/>
                    </a:lnTo>
                    <a:lnTo>
                      <a:pt x="6720" y="15674"/>
                    </a:lnTo>
                    <a:lnTo>
                      <a:pt x="6932" y="15822"/>
                    </a:lnTo>
                    <a:lnTo>
                      <a:pt x="6932" y="15987"/>
                    </a:lnTo>
                    <a:lnTo>
                      <a:pt x="7038" y="15987"/>
                    </a:lnTo>
                    <a:lnTo>
                      <a:pt x="7038" y="16135"/>
                    </a:lnTo>
                    <a:lnTo>
                      <a:pt x="6932" y="16135"/>
                    </a:lnTo>
                    <a:lnTo>
                      <a:pt x="6836" y="16316"/>
                    </a:lnTo>
                    <a:lnTo>
                      <a:pt x="6624" y="16464"/>
                    </a:lnTo>
                    <a:lnTo>
                      <a:pt x="6518" y="16464"/>
                    </a:lnTo>
                    <a:lnTo>
                      <a:pt x="6423" y="16464"/>
                    </a:lnTo>
                    <a:lnTo>
                      <a:pt x="6423" y="16628"/>
                    </a:lnTo>
                    <a:lnTo>
                      <a:pt x="6306" y="16628"/>
                    </a:lnTo>
                    <a:lnTo>
                      <a:pt x="6211" y="16776"/>
                    </a:lnTo>
                    <a:lnTo>
                      <a:pt x="6105" y="17418"/>
                    </a:lnTo>
                    <a:lnTo>
                      <a:pt x="6105" y="17599"/>
                    </a:lnTo>
                    <a:lnTo>
                      <a:pt x="6211" y="17747"/>
                    </a:lnTo>
                    <a:lnTo>
                      <a:pt x="6306" y="17747"/>
                    </a:lnTo>
                    <a:lnTo>
                      <a:pt x="6423" y="17747"/>
                    </a:lnTo>
                    <a:lnTo>
                      <a:pt x="6423" y="18059"/>
                    </a:lnTo>
                    <a:lnTo>
                      <a:pt x="6518" y="18059"/>
                    </a:lnTo>
                    <a:lnTo>
                      <a:pt x="6624" y="17599"/>
                    </a:lnTo>
                    <a:lnTo>
                      <a:pt x="6624" y="17418"/>
                    </a:lnTo>
                    <a:lnTo>
                      <a:pt x="6720" y="17270"/>
                    </a:lnTo>
                    <a:lnTo>
                      <a:pt x="6836" y="17270"/>
                    </a:lnTo>
                    <a:lnTo>
                      <a:pt x="6836" y="17105"/>
                    </a:lnTo>
                    <a:lnTo>
                      <a:pt x="7038" y="17105"/>
                    </a:lnTo>
                    <a:lnTo>
                      <a:pt x="7133" y="17105"/>
                    </a:lnTo>
                    <a:lnTo>
                      <a:pt x="7239" y="17599"/>
                    </a:lnTo>
                    <a:lnTo>
                      <a:pt x="7345" y="17418"/>
                    </a:lnTo>
                    <a:lnTo>
                      <a:pt x="7451" y="17105"/>
                    </a:lnTo>
                    <a:lnTo>
                      <a:pt x="7557" y="17105"/>
                    </a:lnTo>
                    <a:lnTo>
                      <a:pt x="7652" y="17105"/>
                    </a:lnTo>
                    <a:lnTo>
                      <a:pt x="7652" y="17270"/>
                    </a:lnTo>
                    <a:lnTo>
                      <a:pt x="7557" y="17418"/>
                    </a:lnTo>
                    <a:lnTo>
                      <a:pt x="7557" y="17599"/>
                    </a:lnTo>
                    <a:lnTo>
                      <a:pt x="7769" y="17599"/>
                    </a:lnTo>
                    <a:lnTo>
                      <a:pt x="7970" y="17599"/>
                    </a:lnTo>
                    <a:lnTo>
                      <a:pt x="7970" y="17747"/>
                    </a:lnTo>
                    <a:lnTo>
                      <a:pt x="8066" y="17911"/>
                    </a:lnTo>
                    <a:lnTo>
                      <a:pt x="8182" y="17747"/>
                    </a:lnTo>
                    <a:lnTo>
                      <a:pt x="8278" y="17911"/>
                    </a:lnTo>
                    <a:lnTo>
                      <a:pt x="8479" y="17911"/>
                    </a:lnTo>
                    <a:lnTo>
                      <a:pt x="8479" y="18059"/>
                    </a:lnTo>
                    <a:lnTo>
                      <a:pt x="8596" y="18059"/>
                    </a:lnTo>
                    <a:lnTo>
                      <a:pt x="8479" y="17747"/>
                    </a:lnTo>
                    <a:lnTo>
                      <a:pt x="8596" y="17599"/>
                    </a:lnTo>
                    <a:lnTo>
                      <a:pt x="8596" y="17270"/>
                    </a:lnTo>
                    <a:lnTo>
                      <a:pt x="8691" y="17270"/>
                    </a:lnTo>
                    <a:lnTo>
                      <a:pt x="8892" y="17599"/>
                    </a:lnTo>
                    <a:lnTo>
                      <a:pt x="9115" y="17599"/>
                    </a:lnTo>
                    <a:lnTo>
                      <a:pt x="9115" y="17911"/>
                    </a:lnTo>
                    <a:lnTo>
                      <a:pt x="9115" y="18224"/>
                    </a:lnTo>
                    <a:lnTo>
                      <a:pt x="8892" y="18372"/>
                    </a:lnTo>
                    <a:lnTo>
                      <a:pt x="8998" y="18553"/>
                    </a:lnTo>
                    <a:lnTo>
                      <a:pt x="8797" y="18865"/>
                    </a:lnTo>
                    <a:lnTo>
                      <a:pt x="8892" y="18865"/>
                    </a:lnTo>
                    <a:lnTo>
                      <a:pt x="9115" y="18865"/>
                    </a:lnTo>
                    <a:lnTo>
                      <a:pt x="9210" y="18865"/>
                    </a:lnTo>
                    <a:lnTo>
                      <a:pt x="9210" y="18701"/>
                    </a:lnTo>
                    <a:lnTo>
                      <a:pt x="9316" y="18553"/>
                    </a:lnTo>
                    <a:lnTo>
                      <a:pt x="9528" y="18553"/>
                    </a:lnTo>
                    <a:lnTo>
                      <a:pt x="9624" y="18224"/>
                    </a:lnTo>
                    <a:lnTo>
                      <a:pt x="9730" y="18224"/>
                    </a:lnTo>
                    <a:lnTo>
                      <a:pt x="9730" y="18553"/>
                    </a:lnTo>
                    <a:lnTo>
                      <a:pt x="9825" y="19013"/>
                    </a:lnTo>
                    <a:lnTo>
                      <a:pt x="9624" y="19013"/>
                    </a:lnTo>
                    <a:lnTo>
                      <a:pt x="9730" y="19194"/>
                    </a:lnTo>
                    <a:lnTo>
                      <a:pt x="9825" y="19194"/>
                    </a:lnTo>
                    <a:lnTo>
                      <a:pt x="9825" y="19013"/>
                    </a:lnTo>
                    <a:lnTo>
                      <a:pt x="10143" y="19013"/>
                    </a:lnTo>
                    <a:lnTo>
                      <a:pt x="10143" y="18701"/>
                    </a:lnTo>
                    <a:lnTo>
                      <a:pt x="10355" y="18865"/>
                    </a:lnTo>
                    <a:lnTo>
                      <a:pt x="10355" y="18701"/>
                    </a:lnTo>
                    <a:lnTo>
                      <a:pt x="10450" y="18701"/>
                    </a:lnTo>
                    <a:lnTo>
                      <a:pt x="10556" y="18865"/>
                    </a:lnTo>
                    <a:lnTo>
                      <a:pt x="10758" y="18701"/>
                    </a:lnTo>
                    <a:lnTo>
                      <a:pt x="10874" y="18553"/>
                    </a:lnTo>
                    <a:lnTo>
                      <a:pt x="10970" y="18553"/>
                    </a:lnTo>
                    <a:lnTo>
                      <a:pt x="11171" y="18701"/>
                    </a:lnTo>
                    <a:lnTo>
                      <a:pt x="11288" y="18701"/>
                    </a:lnTo>
                    <a:lnTo>
                      <a:pt x="11489" y="18701"/>
                    </a:lnTo>
                    <a:lnTo>
                      <a:pt x="11701" y="19013"/>
                    </a:lnTo>
                    <a:lnTo>
                      <a:pt x="11701" y="19194"/>
                    </a:lnTo>
                    <a:lnTo>
                      <a:pt x="11902" y="19194"/>
                    </a:lnTo>
                    <a:lnTo>
                      <a:pt x="11998" y="19194"/>
                    </a:lnTo>
                    <a:lnTo>
                      <a:pt x="12114" y="19342"/>
                    </a:lnTo>
                    <a:lnTo>
                      <a:pt x="12634" y="19013"/>
                    </a:lnTo>
                    <a:lnTo>
                      <a:pt x="12835" y="19013"/>
                    </a:lnTo>
                    <a:lnTo>
                      <a:pt x="12835" y="19194"/>
                    </a:lnTo>
                    <a:lnTo>
                      <a:pt x="13047" y="19342"/>
                    </a:lnTo>
                    <a:lnTo>
                      <a:pt x="13047" y="19194"/>
                    </a:lnTo>
                    <a:lnTo>
                      <a:pt x="13344" y="19194"/>
                    </a:lnTo>
                    <a:lnTo>
                      <a:pt x="13344" y="19013"/>
                    </a:lnTo>
                    <a:lnTo>
                      <a:pt x="13556" y="18865"/>
                    </a:lnTo>
                    <a:lnTo>
                      <a:pt x="13662" y="19013"/>
                    </a:lnTo>
                    <a:lnTo>
                      <a:pt x="13778" y="19013"/>
                    </a:lnTo>
                    <a:lnTo>
                      <a:pt x="13980" y="19194"/>
                    </a:lnTo>
                    <a:lnTo>
                      <a:pt x="14393" y="19194"/>
                    </a:lnTo>
                    <a:lnTo>
                      <a:pt x="14595" y="18865"/>
                    </a:lnTo>
                    <a:lnTo>
                      <a:pt x="14690" y="18865"/>
                    </a:lnTo>
                    <a:lnTo>
                      <a:pt x="14807" y="18553"/>
                    </a:lnTo>
                    <a:lnTo>
                      <a:pt x="14902" y="18553"/>
                    </a:lnTo>
                    <a:lnTo>
                      <a:pt x="15008" y="18553"/>
                    </a:lnTo>
                    <a:lnTo>
                      <a:pt x="15103" y="18701"/>
                    </a:lnTo>
                    <a:lnTo>
                      <a:pt x="15220" y="18865"/>
                    </a:lnTo>
                    <a:lnTo>
                      <a:pt x="15326" y="19013"/>
                    </a:lnTo>
                    <a:lnTo>
                      <a:pt x="15538" y="18865"/>
                    </a:lnTo>
                    <a:lnTo>
                      <a:pt x="15633" y="18865"/>
                    </a:lnTo>
                    <a:lnTo>
                      <a:pt x="15739" y="19013"/>
                    </a:lnTo>
                    <a:lnTo>
                      <a:pt x="15739" y="18865"/>
                    </a:lnTo>
                    <a:lnTo>
                      <a:pt x="15739" y="18701"/>
                    </a:lnTo>
                    <a:lnTo>
                      <a:pt x="15835" y="18553"/>
                    </a:lnTo>
                    <a:lnTo>
                      <a:pt x="16036" y="18224"/>
                    </a:lnTo>
                    <a:lnTo>
                      <a:pt x="16153" y="18224"/>
                    </a:lnTo>
                    <a:lnTo>
                      <a:pt x="16354" y="18553"/>
                    </a:lnTo>
                    <a:lnTo>
                      <a:pt x="16566" y="18553"/>
                    </a:lnTo>
                    <a:lnTo>
                      <a:pt x="16566" y="18701"/>
                    </a:lnTo>
                    <a:lnTo>
                      <a:pt x="16767" y="18701"/>
                    </a:lnTo>
                    <a:lnTo>
                      <a:pt x="16884" y="18701"/>
                    </a:lnTo>
                    <a:lnTo>
                      <a:pt x="17085" y="18701"/>
                    </a:lnTo>
                    <a:lnTo>
                      <a:pt x="17297" y="18865"/>
                    </a:lnTo>
                    <a:lnTo>
                      <a:pt x="17393" y="19013"/>
                    </a:lnTo>
                    <a:lnTo>
                      <a:pt x="17499" y="19342"/>
                    </a:lnTo>
                    <a:lnTo>
                      <a:pt x="17700" y="19013"/>
                    </a:lnTo>
                    <a:lnTo>
                      <a:pt x="17912" y="18865"/>
                    </a:lnTo>
                    <a:lnTo>
                      <a:pt x="17912" y="19013"/>
                    </a:lnTo>
                    <a:lnTo>
                      <a:pt x="18113" y="18701"/>
                    </a:lnTo>
                    <a:lnTo>
                      <a:pt x="18209" y="18701"/>
                    </a:lnTo>
                    <a:lnTo>
                      <a:pt x="18209" y="19013"/>
                    </a:lnTo>
                    <a:lnTo>
                      <a:pt x="18113" y="19342"/>
                    </a:lnTo>
                    <a:lnTo>
                      <a:pt x="18113" y="19507"/>
                    </a:lnTo>
                    <a:lnTo>
                      <a:pt x="18325" y="19507"/>
                    </a:lnTo>
                    <a:lnTo>
                      <a:pt x="18325" y="19655"/>
                    </a:lnTo>
                    <a:lnTo>
                      <a:pt x="18431" y="19655"/>
                    </a:lnTo>
                    <a:lnTo>
                      <a:pt x="18527" y="19655"/>
                    </a:lnTo>
                    <a:lnTo>
                      <a:pt x="18845" y="19836"/>
                    </a:lnTo>
                    <a:lnTo>
                      <a:pt x="18940" y="19836"/>
                    </a:lnTo>
                    <a:lnTo>
                      <a:pt x="19057" y="19984"/>
                    </a:lnTo>
                    <a:lnTo>
                      <a:pt x="19353" y="19836"/>
                    </a:lnTo>
                    <a:lnTo>
                      <a:pt x="19459" y="19507"/>
                    </a:lnTo>
                    <a:lnTo>
                      <a:pt x="19258" y="19013"/>
                    </a:lnTo>
                    <a:lnTo>
                      <a:pt x="19459" y="18553"/>
                    </a:lnTo>
                    <a:lnTo>
                      <a:pt x="19555" y="18553"/>
                    </a:lnTo>
                    <a:lnTo>
                      <a:pt x="19989" y="18224"/>
                    </a:lnTo>
                    <a:lnTo>
                      <a:pt x="19989" y="18059"/>
                    </a:lnTo>
                    <a:lnTo>
                      <a:pt x="19989" y="17911"/>
                    </a:lnTo>
                    <a:lnTo>
                      <a:pt x="19767" y="17418"/>
                    </a:lnTo>
                    <a:lnTo>
                      <a:pt x="19671" y="16957"/>
                    </a:lnTo>
                    <a:lnTo>
                      <a:pt x="19459" y="16957"/>
                    </a:lnTo>
                    <a:lnTo>
                      <a:pt x="19459" y="17105"/>
                    </a:lnTo>
                    <a:lnTo>
                      <a:pt x="19258" y="16957"/>
                    </a:lnTo>
                    <a:lnTo>
                      <a:pt x="19353" y="16464"/>
                    </a:lnTo>
                    <a:lnTo>
                      <a:pt x="19353" y="15987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09" name="Freeform 21"/>
              <p:cNvSpPr>
                <a:spLocks/>
              </p:cNvSpPr>
              <p:nvPr/>
            </p:nvSpPr>
            <p:spPr bwMode="auto">
              <a:xfrm>
                <a:off x="5616593" y="1500210"/>
                <a:ext cx="1254125" cy="121761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0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6516" y="11971"/>
                    </a:moveTo>
                    <a:lnTo>
                      <a:pt x="16324" y="11877"/>
                    </a:lnTo>
                    <a:lnTo>
                      <a:pt x="16233" y="11971"/>
                    </a:lnTo>
                    <a:lnTo>
                      <a:pt x="16122" y="11877"/>
                    </a:lnTo>
                    <a:lnTo>
                      <a:pt x="16122" y="11762"/>
                    </a:lnTo>
                    <a:lnTo>
                      <a:pt x="16324" y="11762"/>
                    </a:lnTo>
                    <a:lnTo>
                      <a:pt x="16425" y="11668"/>
                    </a:lnTo>
                    <a:lnTo>
                      <a:pt x="16628" y="11762"/>
                    </a:lnTo>
                    <a:lnTo>
                      <a:pt x="16719" y="11762"/>
                    </a:lnTo>
                    <a:lnTo>
                      <a:pt x="16820" y="11762"/>
                    </a:lnTo>
                    <a:lnTo>
                      <a:pt x="17023" y="11668"/>
                    </a:lnTo>
                    <a:lnTo>
                      <a:pt x="17023" y="11470"/>
                    </a:lnTo>
                    <a:lnTo>
                      <a:pt x="17215" y="11356"/>
                    </a:lnTo>
                    <a:lnTo>
                      <a:pt x="17418" y="11157"/>
                    </a:lnTo>
                    <a:lnTo>
                      <a:pt x="17519" y="11064"/>
                    </a:lnTo>
                    <a:lnTo>
                      <a:pt x="17519" y="10949"/>
                    </a:lnTo>
                    <a:lnTo>
                      <a:pt x="17519" y="10855"/>
                    </a:lnTo>
                    <a:lnTo>
                      <a:pt x="17610" y="10657"/>
                    </a:lnTo>
                    <a:lnTo>
                      <a:pt x="17519" y="10553"/>
                    </a:lnTo>
                    <a:lnTo>
                      <a:pt x="17610" y="10553"/>
                    </a:lnTo>
                    <a:lnTo>
                      <a:pt x="17803" y="10250"/>
                    </a:lnTo>
                    <a:lnTo>
                      <a:pt x="17519" y="10250"/>
                    </a:lnTo>
                    <a:lnTo>
                      <a:pt x="17418" y="10052"/>
                    </a:lnTo>
                    <a:lnTo>
                      <a:pt x="17316" y="9844"/>
                    </a:lnTo>
                    <a:lnTo>
                      <a:pt x="17418" y="9739"/>
                    </a:lnTo>
                    <a:lnTo>
                      <a:pt x="17519" y="9739"/>
                    </a:lnTo>
                    <a:lnTo>
                      <a:pt x="17519" y="9645"/>
                    </a:lnTo>
                    <a:lnTo>
                      <a:pt x="17610" y="9437"/>
                    </a:lnTo>
                    <a:lnTo>
                      <a:pt x="17711" y="9124"/>
                    </a:lnTo>
                    <a:lnTo>
                      <a:pt x="17803" y="9030"/>
                    </a:lnTo>
                    <a:lnTo>
                      <a:pt x="17711" y="8832"/>
                    </a:lnTo>
                    <a:lnTo>
                      <a:pt x="17610" y="8832"/>
                    </a:lnTo>
                    <a:lnTo>
                      <a:pt x="17610" y="8717"/>
                    </a:lnTo>
                    <a:lnTo>
                      <a:pt x="17519" y="8624"/>
                    </a:lnTo>
                    <a:lnTo>
                      <a:pt x="17418" y="8624"/>
                    </a:lnTo>
                    <a:lnTo>
                      <a:pt x="17316" y="8519"/>
                    </a:lnTo>
                    <a:lnTo>
                      <a:pt x="17418" y="8425"/>
                    </a:lnTo>
                    <a:lnTo>
                      <a:pt x="17316" y="8425"/>
                    </a:lnTo>
                    <a:lnTo>
                      <a:pt x="17215" y="8425"/>
                    </a:lnTo>
                    <a:lnTo>
                      <a:pt x="17215" y="8321"/>
                    </a:lnTo>
                    <a:lnTo>
                      <a:pt x="17023" y="8321"/>
                    </a:lnTo>
                    <a:lnTo>
                      <a:pt x="17124" y="8425"/>
                    </a:lnTo>
                    <a:lnTo>
                      <a:pt x="17023" y="8425"/>
                    </a:lnTo>
                    <a:lnTo>
                      <a:pt x="16932" y="8321"/>
                    </a:lnTo>
                    <a:lnTo>
                      <a:pt x="16820" y="8217"/>
                    </a:lnTo>
                    <a:lnTo>
                      <a:pt x="16820" y="8113"/>
                    </a:lnTo>
                    <a:lnTo>
                      <a:pt x="16719" y="8217"/>
                    </a:lnTo>
                    <a:lnTo>
                      <a:pt x="16516" y="8217"/>
                    </a:lnTo>
                    <a:lnTo>
                      <a:pt x="16516" y="8321"/>
                    </a:lnTo>
                    <a:lnTo>
                      <a:pt x="16516" y="8425"/>
                    </a:lnTo>
                    <a:lnTo>
                      <a:pt x="16425" y="8519"/>
                    </a:lnTo>
                    <a:lnTo>
                      <a:pt x="16324" y="8624"/>
                    </a:lnTo>
                    <a:lnTo>
                      <a:pt x="16425" y="8717"/>
                    </a:lnTo>
                    <a:lnTo>
                      <a:pt x="16324" y="8717"/>
                    </a:lnTo>
                    <a:lnTo>
                      <a:pt x="16233" y="8717"/>
                    </a:lnTo>
                    <a:lnTo>
                      <a:pt x="16030" y="8832"/>
                    </a:lnTo>
                    <a:lnTo>
                      <a:pt x="15929" y="8717"/>
                    </a:lnTo>
                    <a:lnTo>
                      <a:pt x="16122" y="8624"/>
                    </a:lnTo>
                    <a:lnTo>
                      <a:pt x="15838" y="8519"/>
                    </a:lnTo>
                    <a:lnTo>
                      <a:pt x="15838" y="8321"/>
                    </a:lnTo>
                    <a:lnTo>
                      <a:pt x="15838" y="8217"/>
                    </a:lnTo>
                    <a:lnTo>
                      <a:pt x="16030" y="8217"/>
                    </a:lnTo>
                    <a:lnTo>
                      <a:pt x="16122" y="8113"/>
                    </a:lnTo>
                    <a:lnTo>
                      <a:pt x="16122" y="8019"/>
                    </a:lnTo>
                    <a:lnTo>
                      <a:pt x="15838" y="8019"/>
                    </a:lnTo>
                    <a:lnTo>
                      <a:pt x="15737" y="7914"/>
                    </a:lnTo>
                    <a:lnTo>
                      <a:pt x="15342" y="7706"/>
                    </a:lnTo>
                    <a:lnTo>
                      <a:pt x="15230" y="7706"/>
                    </a:lnTo>
                    <a:lnTo>
                      <a:pt x="15139" y="7706"/>
                    </a:lnTo>
                    <a:lnTo>
                      <a:pt x="15139" y="7414"/>
                    </a:lnTo>
                    <a:lnTo>
                      <a:pt x="15038" y="7414"/>
                    </a:lnTo>
                    <a:lnTo>
                      <a:pt x="14947" y="7299"/>
                    </a:lnTo>
                    <a:lnTo>
                      <a:pt x="14947" y="7205"/>
                    </a:lnTo>
                    <a:lnTo>
                      <a:pt x="15139" y="7299"/>
                    </a:lnTo>
                    <a:lnTo>
                      <a:pt x="15230" y="7101"/>
                    </a:lnTo>
                    <a:lnTo>
                      <a:pt x="15342" y="6893"/>
                    </a:lnTo>
                    <a:lnTo>
                      <a:pt x="15443" y="7007"/>
                    </a:lnTo>
                    <a:lnTo>
                      <a:pt x="15534" y="7007"/>
                    </a:lnTo>
                    <a:lnTo>
                      <a:pt x="15635" y="7007"/>
                    </a:lnTo>
                    <a:lnTo>
                      <a:pt x="15635" y="6486"/>
                    </a:lnTo>
                    <a:lnTo>
                      <a:pt x="15737" y="6392"/>
                    </a:lnTo>
                    <a:lnTo>
                      <a:pt x="15737" y="6090"/>
                    </a:lnTo>
                    <a:lnTo>
                      <a:pt x="15838" y="5881"/>
                    </a:lnTo>
                    <a:lnTo>
                      <a:pt x="15838" y="5787"/>
                    </a:lnTo>
                    <a:lnTo>
                      <a:pt x="15838" y="5683"/>
                    </a:lnTo>
                    <a:lnTo>
                      <a:pt x="15929" y="5683"/>
                    </a:lnTo>
                    <a:lnTo>
                      <a:pt x="16030" y="5589"/>
                    </a:lnTo>
                    <a:lnTo>
                      <a:pt x="16122" y="5683"/>
                    </a:lnTo>
                    <a:lnTo>
                      <a:pt x="16030" y="5683"/>
                    </a:lnTo>
                    <a:lnTo>
                      <a:pt x="16030" y="5881"/>
                    </a:lnTo>
                    <a:lnTo>
                      <a:pt x="16122" y="5985"/>
                    </a:lnTo>
                    <a:lnTo>
                      <a:pt x="16233" y="6194"/>
                    </a:lnTo>
                    <a:lnTo>
                      <a:pt x="16233" y="6288"/>
                    </a:lnTo>
                    <a:lnTo>
                      <a:pt x="16233" y="6392"/>
                    </a:lnTo>
                    <a:lnTo>
                      <a:pt x="16516" y="6392"/>
                    </a:lnTo>
                    <a:lnTo>
                      <a:pt x="16628" y="6288"/>
                    </a:lnTo>
                    <a:lnTo>
                      <a:pt x="16719" y="6392"/>
                    </a:lnTo>
                    <a:lnTo>
                      <a:pt x="16820" y="6601"/>
                    </a:lnTo>
                    <a:lnTo>
                      <a:pt x="17023" y="6486"/>
                    </a:lnTo>
                    <a:lnTo>
                      <a:pt x="17519" y="6694"/>
                    </a:lnTo>
                    <a:lnTo>
                      <a:pt x="17519" y="6799"/>
                    </a:lnTo>
                    <a:lnTo>
                      <a:pt x="17711" y="7007"/>
                    </a:lnTo>
                    <a:lnTo>
                      <a:pt x="17914" y="6799"/>
                    </a:lnTo>
                    <a:lnTo>
                      <a:pt x="18005" y="6893"/>
                    </a:lnTo>
                    <a:lnTo>
                      <a:pt x="18106" y="6893"/>
                    </a:lnTo>
                    <a:lnTo>
                      <a:pt x="18197" y="6893"/>
                    </a:lnTo>
                    <a:lnTo>
                      <a:pt x="18309" y="6799"/>
                    </a:lnTo>
                    <a:lnTo>
                      <a:pt x="18613" y="6694"/>
                    </a:lnTo>
                    <a:lnTo>
                      <a:pt x="18704" y="6694"/>
                    </a:lnTo>
                    <a:lnTo>
                      <a:pt x="18896" y="6799"/>
                    </a:lnTo>
                    <a:lnTo>
                      <a:pt x="19099" y="6893"/>
                    </a:lnTo>
                    <a:lnTo>
                      <a:pt x="19291" y="7007"/>
                    </a:lnTo>
                    <a:lnTo>
                      <a:pt x="19392" y="6893"/>
                    </a:lnTo>
                    <a:lnTo>
                      <a:pt x="19484" y="6799"/>
                    </a:lnTo>
                    <a:lnTo>
                      <a:pt x="19595" y="6601"/>
                    </a:lnTo>
                    <a:lnTo>
                      <a:pt x="19686" y="6392"/>
                    </a:lnTo>
                    <a:lnTo>
                      <a:pt x="19595" y="6288"/>
                    </a:lnTo>
                    <a:lnTo>
                      <a:pt x="19787" y="6090"/>
                    </a:lnTo>
                    <a:lnTo>
                      <a:pt x="19787" y="5985"/>
                    </a:lnTo>
                    <a:lnTo>
                      <a:pt x="19899" y="5787"/>
                    </a:lnTo>
                    <a:lnTo>
                      <a:pt x="19990" y="5589"/>
                    </a:lnTo>
                    <a:lnTo>
                      <a:pt x="19899" y="5381"/>
                    </a:lnTo>
                    <a:lnTo>
                      <a:pt x="19595" y="5276"/>
                    </a:lnTo>
                    <a:lnTo>
                      <a:pt x="19392" y="5276"/>
                    </a:lnTo>
                    <a:lnTo>
                      <a:pt x="19099" y="5068"/>
                    </a:lnTo>
                    <a:lnTo>
                      <a:pt x="18896" y="4776"/>
                    </a:lnTo>
                    <a:lnTo>
                      <a:pt x="18805" y="4661"/>
                    </a:lnTo>
                    <a:lnTo>
                      <a:pt x="18896" y="4567"/>
                    </a:lnTo>
                    <a:lnTo>
                      <a:pt x="18805" y="4369"/>
                    </a:lnTo>
                    <a:lnTo>
                      <a:pt x="18501" y="4369"/>
                    </a:lnTo>
                    <a:lnTo>
                      <a:pt x="18410" y="4254"/>
                    </a:lnTo>
                    <a:lnTo>
                      <a:pt x="18106" y="4254"/>
                    </a:lnTo>
                    <a:lnTo>
                      <a:pt x="17914" y="4369"/>
                    </a:lnTo>
                    <a:lnTo>
                      <a:pt x="17914" y="4661"/>
                    </a:lnTo>
                    <a:lnTo>
                      <a:pt x="17610" y="4661"/>
                    </a:lnTo>
                    <a:lnTo>
                      <a:pt x="17519" y="4974"/>
                    </a:lnTo>
                    <a:lnTo>
                      <a:pt x="17418" y="5068"/>
                    </a:lnTo>
                    <a:lnTo>
                      <a:pt x="17316" y="5068"/>
                    </a:lnTo>
                    <a:lnTo>
                      <a:pt x="17316" y="4974"/>
                    </a:lnTo>
                    <a:lnTo>
                      <a:pt x="17023" y="4870"/>
                    </a:lnTo>
                    <a:lnTo>
                      <a:pt x="16719" y="4974"/>
                    </a:lnTo>
                    <a:lnTo>
                      <a:pt x="16719" y="5068"/>
                    </a:lnTo>
                    <a:lnTo>
                      <a:pt x="16628" y="4870"/>
                    </a:lnTo>
                    <a:lnTo>
                      <a:pt x="16425" y="4974"/>
                    </a:lnTo>
                    <a:lnTo>
                      <a:pt x="16425" y="5068"/>
                    </a:lnTo>
                    <a:lnTo>
                      <a:pt x="16233" y="4974"/>
                    </a:lnTo>
                    <a:lnTo>
                      <a:pt x="16233" y="4776"/>
                    </a:lnTo>
                    <a:lnTo>
                      <a:pt x="16030" y="4870"/>
                    </a:lnTo>
                    <a:lnTo>
                      <a:pt x="16030" y="4661"/>
                    </a:lnTo>
                    <a:lnTo>
                      <a:pt x="15838" y="4776"/>
                    </a:lnTo>
                    <a:lnTo>
                      <a:pt x="15838" y="4870"/>
                    </a:lnTo>
                    <a:lnTo>
                      <a:pt x="15737" y="5068"/>
                    </a:lnTo>
                    <a:lnTo>
                      <a:pt x="15737" y="5182"/>
                    </a:lnTo>
                    <a:lnTo>
                      <a:pt x="15635" y="5182"/>
                    </a:lnTo>
                    <a:lnTo>
                      <a:pt x="15635" y="4974"/>
                    </a:lnTo>
                    <a:lnTo>
                      <a:pt x="15534" y="4870"/>
                    </a:lnTo>
                    <a:lnTo>
                      <a:pt x="15443" y="4661"/>
                    </a:lnTo>
                    <a:lnTo>
                      <a:pt x="15443" y="4254"/>
                    </a:lnTo>
                    <a:lnTo>
                      <a:pt x="15342" y="4254"/>
                    </a:lnTo>
                    <a:lnTo>
                      <a:pt x="15230" y="4254"/>
                    </a:lnTo>
                    <a:lnTo>
                      <a:pt x="15038" y="4161"/>
                    </a:lnTo>
                    <a:lnTo>
                      <a:pt x="14947" y="4056"/>
                    </a:lnTo>
                    <a:lnTo>
                      <a:pt x="14835" y="4161"/>
                    </a:lnTo>
                    <a:lnTo>
                      <a:pt x="14744" y="4056"/>
                    </a:lnTo>
                    <a:lnTo>
                      <a:pt x="14744" y="3962"/>
                    </a:lnTo>
                    <a:lnTo>
                      <a:pt x="14643" y="3962"/>
                    </a:lnTo>
                    <a:lnTo>
                      <a:pt x="14441" y="4161"/>
                    </a:lnTo>
                    <a:lnTo>
                      <a:pt x="14349" y="4161"/>
                    </a:lnTo>
                    <a:lnTo>
                      <a:pt x="14157" y="3962"/>
                    </a:lnTo>
                    <a:lnTo>
                      <a:pt x="14056" y="4161"/>
                    </a:lnTo>
                    <a:lnTo>
                      <a:pt x="14157" y="4369"/>
                    </a:lnTo>
                    <a:lnTo>
                      <a:pt x="14248" y="4567"/>
                    </a:lnTo>
                    <a:lnTo>
                      <a:pt x="14157" y="4567"/>
                    </a:lnTo>
                    <a:lnTo>
                      <a:pt x="14157" y="4661"/>
                    </a:lnTo>
                    <a:lnTo>
                      <a:pt x="14157" y="4776"/>
                    </a:lnTo>
                    <a:lnTo>
                      <a:pt x="14056" y="4870"/>
                    </a:lnTo>
                    <a:lnTo>
                      <a:pt x="13853" y="4776"/>
                    </a:lnTo>
                    <a:lnTo>
                      <a:pt x="13549" y="4661"/>
                    </a:lnTo>
                    <a:lnTo>
                      <a:pt x="13458" y="4661"/>
                    </a:lnTo>
                    <a:lnTo>
                      <a:pt x="13266" y="4661"/>
                    </a:lnTo>
                    <a:lnTo>
                      <a:pt x="13154" y="4567"/>
                    </a:lnTo>
                    <a:lnTo>
                      <a:pt x="13154" y="4463"/>
                    </a:lnTo>
                    <a:lnTo>
                      <a:pt x="13266" y="4254"/>
                    </a:lnTo>
                    <a:lnTo>
                      <a:pt x="13154" y="4056"/>
                    </a:lnTo>
                    <a:lnTo>
                      <a:pt x="12962" y="4161"/>
                    </a:lnTo>
                    <a:lnTo>
                      <a:pt x="12871" y="3858"/>
                    </a:lnTo>
                    <a:lnTo>
                      <a:pt x="12871" y="3764"/>
                    </a:lnTo>
                    <a:lnTo>
                      <a:pt x="12871" y="3650"/>
                    </a:lnTo>
                    <a:lnTo>
                      <a:pt x="12759" y="3650"/>
                    </a:lnTo>
                    <a:lnTo>
                      <a:pt x="12759" y="3452"/>
                    </a:lnTo>
                    <a:lnTo>
                      <a:pt x="12567" y="3358"/>
                    </a:lnTo>
                    <a:lnTo>
                      <a:pt x="12476" y="3243"/>
                    </a:lnTo>
                    <a:lnTo>
                      <a:pt x="12172" y="3045"/>
                    </a:lnTo>
                    <a:lnTo>
                      <a:pt x="12172" y="2951"/>
                    </a:lnTo>
                    <a:lnTo>
                      <a:pt x="12172" y="2836"/>
                    </a:lnTo>
                    <a:lnTo>
                      <a:pt x="12071" y="2836"/>
                    </a:lnTo>
                    <a:lnTo>
                      <a:pt x="11980" y="2638"/>
                    </a:lnTo>
                    <a:lnTo>
                      <a:pt x="12172" y="2638"/>
                    </a:lnTo>
                    <a:lnTo>
                      <a:pt x="12172" y="2430"/>
                    </a:lnTo>
                    <a:lnTo>
                      <a:pt x="12071" y="2430"/>
                    </a:lnTo>
                    <a:lnTo>
                      <a:pt x="12071" y="2231"/>
                    </a:lnTo>
                    <a:lnTo>
                      <a:pt x="11868" y="2138"/>
                    </a:lnTo>
                    <a:lnTo>
                      <a:pt x="11777" y="2138"/>
                    </a:lnTo>
                    <a:lnTo>
                      <a:pt x="11676" y="2033"/>
                    </a:lnTo>
                    <a:lnTo>
                      <a:pt x="11868" y="1929"/>
                    </a:lnTo>
                    <a:lnTo>
                      <a:pt x="11777" y="1825"/>
                    </a:lnTo>
                    <a:lnTo>
                      <a:pt x="11676" y="1731"/>
                    </a:lnTo>
                    <a:lnTo>
                      <a:pt x="11281" y="1533"/>
                    </a:lnTo>
                    <a:lnTo>
                      <a:pt x="11190" y="1418"/>
                    </a:lnTo>
                    <a:lnTo>
                      <a:pt x="10987" y="1418"/>
                    </a:lnTo>
                    <a:lnTo>
                      <a:pt x="10886" y="1324"/>
                    </a:lnTo>
                    <a:lnTo>
                      <a:pt x="10785" y="1324"/>
                    </a:lnTo>
                    <a:lnTo>
                      <a:pt x="10694" y="1418"/>
                    </a:lnTo>
                    <a:lnTo>
                      <a:pt x="10582" y="1418"/>
                    </a:lnTo>
                    <a:lnTo>
                      <a:pt x="10491" y="1418"/>
                    </a:lnTo>
                    <a:lnTo>
                      <a:pt x="10491" y="1533"/>
                    </a:lnTo>
                    <a:lnTo>
                      <a:pt x="10390" y="1533"/>
                    </a:lnTo>
                    <a:lnTo>
                      <a:pt x="10299" y="1418"/>
                    </a:lnTo>
                    <a:lnTo>
                      <a:pt x="10187" y="1418"/>
                    </a:lnTo>
                    <a:lnTo>
                      <a:pt x="9904" y="1220"/>
                    </a:lnTo>
                    <a:lnTo>
                      <a:pt x="9792" y="1126"/>
                    </a:lnTo>
                    <a:lnTo>
                      <a:pt x="9792" y="1011"/>
                    </a:lnTo>
                    <a:lnTo>
                      <a:pt x="9600" y="1011"/>
                    </a:lnTo>
                    <a:lnTo>
                      <a:pt x="9509" y="1011"/>
                    </a:lnTo>
                    <a:lnTo>
                      <a:pt x="9296" y="1011"/>
                    </a:lnTo>
                    <a:lnTo>
                      <a:pt x="9104" y="1011"/>
                    </a:lnTo>
                    <a:lnTo>
                      <a:pt x="8901" y="1126"/>
                    </a:lnTo>
                    <a:lnTo>
                      <a:pt x="8901" y="1220"/>
                    </a:lnTo>
                    <a:lnTo>
                      <a:pt x="8810" y="1220"/>
                    </a:lnTo>
                    <a:lnTo>
                      <a:pt x="8709" y="1220"/>
                    </a:lnTo>
                    <a:lnTo>
                      <a:pt x="8618" y="1533"/>
                    </a:lnTo>
                    <a:lnTo>
                      <a:pt x="8506" y="1533"/>
                    </a:lnTo>
                    <a:lnTo>
                      <a:pt x="8506" y="1731"/>
                    </a:lnTo>
                    <a:lnTo>
                      <a:pt x="8223" y="1627"/>
                    </a:lnTo>
                    <a:lnTo>
                      <a:pt x="8111" y="1731"/>
                    </a:lnTo>
                    <a:lnTo>
                      <a:pt x="7919" y="1731"/>
                    </a:lnTo>
                    <a:lnTo>
                      <a:pt x="7727" y="1731"/>
                    </a:lnTo>
                    <a:lnTo>
                      <a:pt x="7615" y="1324"/>
                    </a:lnTo>
                    <a:lnTo>
                      <a:pt x="7524" y="1324"/>
                    </a:lnTo>
                    <a:lnTo>
                      <a:pt x="7332" y="1220"/>
                    </a:lnTo>
                    <a:lnTo>
                      <a:pt x="7028" y="1220"/>
                    </a:lnTo>
                    <a:lnTo>
                      <a:pt x="6825" y="1220"/>
                    </a:lnTo>
                    <a:lnTo>
                      <a:pt x="6633" y="1011"/>
                    </a:lnTo>
                    <a:lnTo>
                      <a:pt x="6633" y="918"/>
                    </a:lnTo>
                    <a:lnTo>
                      <a:pt x="6633" y="813"/>
                    </a:lnTo>
                    <a:lnTo>
                      <a:pt x="6430" y="813"/>
                    </a:lnTo>
                    <a:lnTo>
                      <a:pt x="6430" y="719"/>
                    </a:lnTo>
                    <a:lnTo>
                      <a:pt x="6137" y="511"/>
                    </a:lnTo>
                    <a:lnTo>
                      <a:pt x="6046" y="605"/>
                    </a:lnTo>
                    <a:lnTo>
                      <a:pt x="6046" y="813"/>
                    </a:lnTo>
                    <a:lnTo>
                      <a:pt x="5539" y="813"/>
                    </a:lnTo>
                    <a:lnTo>
                      <a:pt x="5347" y="719"/>
                    </a:lnTo>
                    <a:lnTo>
                      <a:pt x="5144" y="719"/>
                    </a:lnTo>
                    <a:lnTo>
                      <a:pt x="5144" y="813"/>
                    </a:lnTo>
                    <a:lnTo>
                      <a:pt x="5053" y="1011"/>
                    </a:lnTo>
                    <a:lnTo>
                      <a:pt x="5053" y="1126"/>
                    </a:lnTo>
                    <a:lnTo>
                      <a:pt x="4952" y="1220"/>
                    </a:lnTo>
                    <a:lnTo>
                      <a:pt x="4851" y="1126"/>
                    </a:lnTo>
                    <a:lnTo>
                      <a:pt x="4749" y="1011"/>
                    </a:lnTo>
                    <a:lnTo>
                      <a:pt x="4557" y="1011"/>
                    </a:lnTo>
                    <a:lnTo>
                      <a:pt x="4456" y="1220"/>
                    </a:lnTo>
                    <a:lnTo>
                      <a:pt x="4365" y="1220"/>
                    </a:lnTo>
                    <a:lnTo>
                      <a:pt x="4061" y="1220"/>
                    </a:lnTo>
                    <a:lnTo>
                      <a:pt x="4061" y="1418"/>
                    </a:lnTo>
                    <a:lnTo>
                      <a:pt x="3970" y="1324"/>
                    </a:lnTo>
                    <a:lnTo>
                      <a:pt x="3970" y="1220"/>
                    </a:lnTo>
                    <a:lnTo>
                      <a:pt x="3858" y="1220"/>
                    </a:lnTo>
                    <a:lnTo>
                      <a:pt x="3858" y="1126"/>
                    </a:lnTo>
                    <a:lnTo>
                      <a:pt x="3970" y="1126"/>
                    </a:lnTo>
                    <a:lnTo>
                      <a:pt x="3970" y="918"/>
                    </a:lnTo>
                    <a:lnTo>
                      <a:pt x="3767" y="813"/>
                    </a:lnTo>
                    <a:lnTo>
                      <a:pt x="3767" y="605"/>
                    </a:lnTo>
                    <a:lnTo>
                      <a:pt x="3666" y="313"/>
                    </a:lnTo>
                    <a:lnTo>
                      <a:pt x="3463" y="104"/>
                    </a:lnTo>
                    <a:lnTo>
                      <a:pt x="3362" y="0"/>
                    </a:lnTo>
                    <a:lnTo>
                      <a:pt x="3271" y="198"/>
                    </a:lnTo>
                    <a:lnTo>
                      <a:pt x="3271" y="313"/>
                    </a:lnTo>
                    <a:lnTo>
                      <a:pt x="3170" y="407"/>
                    </a:lnTo>
                    <a:lnTo>
                      <a:pt x="2967" y="313"/>
                    </a:lnTo>
                    <a:lnTo>
                      <a:pt x="2775" y="719"/>
                    </a:lnTo>
                    <a:lnTo>
                      <a:pt x="2572" y="813"/>
                    </a:lnTo>
                    <a:lnTo>
                      <a:pt x="2481" y="918"/>
                    </a:lnTo>
                    <a:lnTo>
                      <a:pt x="2380" y="813"/>
                    </a:lnTo>
                    <a:lnTo>
                      <a:pt x="2289" y="719"/>
                    </a:lnTo>
                    <a:lnTo>
                      <a:pt x="2289" y="605"/>
                    </a:lnTo>
                    <a:lnTo>
                      <a:pt x="2086" y="605"/>
                    </a:lnTo>
                    <a:lnTo>
                      <a:pt x="1782" y="719"/>
                    </a:lnTo>
                    <a:lnTo>
                      <a:pt x="1681" y="719"/>
                    </a:lnTo>
                    <a:lnTo>
                      <a:pt x="1681" y="605"/>
                    </a:lnTo>
                    <a:lnTo>
                      <a:pt x="1590" y="407"/>
                    </a:lnTo>
                    <a:lnTo>
                      <a:pt x="1387" y="407"/>
                    </a:lnTo>
                    <a:lnTo>
                      <a:pt x="1286" y="511"/>
                    </a:lnTo>
                    <a:lnTo>
                      <a:pt x="1387" y="719"/>
                    </a:lnTo>
                    <a:lnTo>
                      <a:pt x="1387" y="813"/>
                    </a:lnTo>
                    <a:lnTo>
                      <a:pt x="1286" y="813"/>
                    </a:lnTo>
                    <a:lnTo>
                      <a:pt x="1195" y="1011"/>
                    </a:lnTo>
                    <a:lnTo>
                      <a:pt x="1286" y="1011"/>
                    </a:lnTo>
                    <a:lnTo>
                      <a:pt x="1195" y="1220"/>
                    </a:lnTo>
                    <a:lnTo>
                      <a:pt x="1195" y="1324"/>
                    </a:lnTo>
                    <a:lnTo>
                      <a:pt x="1094" y="1418"/>
                    </a:lnTo>
                    <a:lnTo>
                      <a:pt x="1003" y="1418"/>
                    </a:lnTo>
                    <a:lnTo>
                      <a:pt x="1195" y="1627"/>
                    </a:lnTo>
                    <a:lnTo>
                      <a:pt x="1195" y="1825"/>
                    </a:lnTo>
                    <a:lnTo>
                      <a:pt x="1286" y="1929"/>
                    </a:lnTo>
                    <a:lnTo>
                      <a:pt x="1387" y="1929"/>
                    </a:lnTo>
                    <a:lnTo>
                      <a:pt x="1286" y="2138"/>
                    </a:lnTo>
                    <a:lnTo>
                      <a:pt x="1387" y="2336"/>
                    </a:lnTo>
                    <a:lnTo>
                      <a:pt x="1387" y="2430"/>
                    </a:lnTo>
                    <a:lnTo>
                      <a:pt x="1195" y="2544"/>
                    </a:lnTo>
                    <a:lnTo>
                      <a:pt x="1286" y="2638"/>
                    </a:lnTo>
                    <a:lnTo>
                      <a:pt x="1387" y="2742"/>
                    </a:lnTo>
                    <a:lnTo>
                      <a:pt x="1286" y="2951"/>
                    </a:lnTo>
                    <a:lnTo>
                      <a:pt x="1003" y="2951"/>
                    </a:lnTo>
                    <a:lnTo>
                      <a:pt x="891" y="3358"/>
                    </a:lnTo>
                    <a:lnTo>
                      <a:pt x="800" y="3452"/>
                    </a:lnTo>
                    <a:lnTo>
                      <a:pt x="891" y="3556"/>
                    </a:lnTo>
                    <a:lnTo>
                      <a:pt x="891" y="3650"/>
                    </a:lnTo>
                    <a:lnTo>
                      <a:pt x="891" y="3764"/>
                    </a:lnTo>
                    <a:lnTo>
                      <a:pt x="1094" y="3858"/>
                    </a:lnTo>
                    <a:lnTo>
                      <a:pt x="1003" y="3962"/>
                    </a:lnTo>
                    <a:lnTo>
                      <a:pt x="1003" y="4056"/>
                    </a:lnTo>
                    <a:lnTo>
                      <a:pt x="699" y="4056"/>
                    </a:lnTo>
                    <a:lnTo>
                      <a:pt x="699" y="4161"/>
                    </a:lnTo>
                    <a:lnTo>
                      <a:pt x="496" y="4254"/>
                    </a:lnTo>
                    <a:lnTo>
                      <a:pt x="395" y="4463"/>
                    </a:lnTo>
                    <a:lnTo>
                      <a:pt x="496" y="4661"/>
                    </a:lnTo>
                    <a:lnTo>
                      <a:pt x="608" y="4776"/>
                    </a:lnTo>
                    <a:lnTo>
                      <a:pt x="304" y="5068"/>
                    </a:lnTo>
                    <a:lnTo>
                      <a:pt x="304" y="5182"/>
                    </a:lnTo>
                    <a:lnTo>
                      <a:pt x="395" y="5381"/>
                    </a:lnTo>
                    <a:lnTo>
                      <a:pt x="496" y="5683"/>
                    </a:lnTo>
                    <a:lnTo>
                      <a:pt x="608" y="5683"/>
                    </a:lnTo>
                    <a:lnTo>
                      <a:pt x="608" y="5787"/>
                    </a:lnTo>
                    <a:lnTo>
                      <a:pt x="699" y="6090"/>
                    </a:lnTo>
                    <a:lnTo>
                      <a:pt x="699" y="6486"/>
                    </a:lnTo>
                    <a:lnTo>
                      <a:pt x="800" y="6486"/>
                    </a:lnTo>
                    <a:lnTo>
                      <a:pt x="699" y="6601"/>
                    </a:lnTo>
                    <a:lnTo>
                      <a:pt x="496" y="6893"/>
                    </a:lnTo>
                    <a:lnTo>
                      <a:pt x="496" y="7007"/>
                    </a:lnTo>
                    <a:lnTo>
                      <a:pt x="800" y="6799"/>
                    </a:lnTo>
                    <a:lnTo>
                      <a:pt x="891" y="6799"/>
                    </a:lnTo>
                    <a:lnTo>
                      <a:pt x="1003" y="6893"/>
                    </a:lnTo>
                    <a:lnTo>
                      <a:pt x="1003" y="7205"/>
                    </a:lnTo>
                    <a:lnTo>
                      <a:pt x="800" y="7299"/>
                    </a:lnTo>
                    <a:lnTo>
                      <a:pt x="800" y="7414"/>
                    </a:lnTo>
                    <a:lnTo>
                      <a:pt x="1003" y="7414"/>
                    </a:lnTo>
                    <a:lnTo>
                      <a:pt x="1003" y="7706"/>
                    </a:lnTo>
                    <a:lnTo>
                      <a:pt x="891" y="7821"/>
                    </a:lnTo>
                    <a:lnTo>
                      <a:pt x="891" y="7914"/>
                    </a:lnTo>
                    <a:lnTo>
                      <a:pt x="496" y="8019"/>
                    </a:lnTo>
                    <a:lnTo>
                      <a:pt x="395" y="8019"/>
                    </a:lnTo>
                    <a:lnTo>
                      <a:pt x="304" y="8019"/>
                    </a:lnTo>
                    <a:lnTo>
                      <a:pt x="192" y="8321"/>
                    </a:lnTo>
                    <a:lnTo>
                      <a:pt x="192" y="8425"/>
                    </a:lnTo>
                    <a:lnTo>
                      <a:pt x="192" y="8519"/>
                    </a:lnTo>
                    <a:lnTo>
                      <a:pt x="192" y="8717"/>
                    </a:lnTo>
                    <a:lnTo>
                      <a:pt x="304" y="8926"/>
                    </a:lnTo>
                    <a:lnTo>
                      <a:pt x="304" y="9030"/>
                    </a:lnTo>
                    <a:lnTo>
                      <a:pt x="101" y="9124"/>
                    </a:lnTo>
                    <a:lnTo>
                      <a:pt x="0" y="9239"/>
                    </a:lnTo>
                    <a:lnTo>
                      <a:pt x="0" y="9531"/>
                    </a:lnTo>
                    <a:lnTo>
                      <a:pt x="101" y="9531"/>
                    </a:lnTo>
                    <a:lnTo>
                      <a:pt x="304" y="9531"/>
                    </a:lnTo>
                    <a:lnTo>
                      <a:pt x="496" y="9844"/>
                    </a:lnTo>
                    <a:lnTo>
                      <a:pt x="699" y="10052"/>
                    </a:lnTo>
                    <a:lnTo>
                      <a:pt x="891" y="10146"/>
                    </a:lnTo>
                    <a:lnTo>
                      <a:pt x="1003" y="10448"/>
                    </a:lnTo>
                    <a:lnTo>
                      <a:pt x="800" y="10448"/>
                    </a:lnTo>
                    <a:lnTo>
                      <a:pt x="891" y="10657"/>
                    </a:lnTo>
                    <a:lnTo>
                      <a:pt x="800" y="10657"/>
                    </a:lnTo>
                    <a:lnTo>
                      <a:pt x="800" y="10751"/>
                    </a:lnTo>
                    <a:lnTo>
                      <a:pt x="891" y="10855"/>
                    </a:lnTo>
                    <a:lnTo>
                      <a:pt x="1003" y="10949"/>
                    </a:lnTo>
                    <a:lnTo>
                      <a:pt x="800" y="11064"/>
                    </a:lnTo>
                    <a:lnTo>
                      <a:pt x="891" y="11262"/>
                    </a:lnTo>
                    <a:lnTo>
                      <a:pt x="891" y="11356"/>
                    </a:lnTo>
                    <a:lnTo>
                      <a:pt x="891" y="11564"/>
                    </a:lnTo>
                    <a:lnTo>
                      <a:pt x="1003" y="11564"/>
                    </a:lnTo>
                    <a:lnTo>
                      <a:pt x="1195" y="11564"/>
                    </a:lnTo>
                    <a:lnTo>
                      <a:pt x="1286" y="11356"/>
                    </a:lnTo>
                    <a:lnTo>
                      <a:pt x="1387" y="11762"/>
                    </a:lnTo>
                    <a:lnTo>
                      <a:pt x="1782" y="11762"/>
                    </a:lnTo>
                    <a:lnTo>
                      <a:pt x="1873" y="11877"/>
                    </a:lnTo>
                    <a:lnTo>
                      <a:pt x="1873" y="12075"/>
                    </a:lnTo>
                    <a:lnTo>
                      <a:pt x="1985" y="12075"/>
                    </a:lnTo>
                    <a:lnTo>
                      <a:pt x="2177" y="12075"/>
                    </a:lnTo>
                    <a:lnTo>
                      <a:pt x="2380" y="12284"/>
                    </a:lnTo>
                    <a:lnTo>
                      <a:pt x="2481" y="12482"/>
                    </a:lnTo>
                    <a:lnTo>
                      <a:pt x="2572" y="12482"/>
                    </a:lnTo>
                    <a:lnTo>
                      <a:pt x="2967" y="12576"/>
                    </a:lnTo>
                    <a:lnTo>
                      <a:pt x="3068" y="12576"/>
                    </a:lnTo>
                    <a:lnTo>
                      <a:pt x="3068" y="12680"/>
                    </a:lnTo>
                    <a:lnTo>
                      <a:pt x="3170" y="12680"/>
                    </a:lnTo>
                    <a:lnTo>
                      <a:pt x="3362" y="12680"/>
                    </a:lnTo>
                    <a:lnTo>
                      <a:pt x="3463" y="12982"/>
                    </a:lnTo>
                    <a:lnTo>
                      <a:pt x="3666" y="12982"/>
                    </a:lnTo>
                    <a:lnTo>
                      <a:pt x="3970" y="13087"/>
                    </a:lnTo>
                    <a:lnTo>
                      <a:pt x="3970" y="13295"/>
                    </a:lnTo>
                    <a:lnTo>
                      <a:pt x="4162" y="13493"/>
                    </a:lnTo>
                    <a:lnTo>
                      <a:pt x="4365" y="13587"/>
                    </a:lnTo>
                    <a:lnTo>
                      <a:pt x="4456" y="13587"/>
                    </a:lnTo>
                    <a:lnTo>
                      <a:pt x="4162" y="13796"/>
                    </a:lnTo>
                    <a:lnTo>
                      <a:pt x="3970" y="13994"/>
                    </a:lnTo>
                    <a:lnTo>
                      <a:pt x="3858" y="13994"/>
                    </a:lnTo>
                    <a:lnTo>
                      <a:pt x="4253" y="14108"/>
                    </a:lnTo>
                    <a:lnTo>
                      <a:pt x="4162" y="14202"/>
                    </a:lnTo>
                    <a:lnTo>
                      <a:pt x="4061" y="14307"/>
                    </a:lnTo>
                    <a:lnTo>
                      <a:pt x="4162" y="14609"/>
                    </a:lnTo>
                    <a:lnTo>
                      <a:pt x="4557" y="14400"/>
                    </a:lnTo>
                    <a:lnTo>
                      <a:pt x="4851" y="14400"/>
                    </a:lnTo>
                    <a:lnTo>
                      <a:pt x="4952" y="14713"/>
                    </a:lnTo>
                    <a:lnTo>
                      <a:pt x="5053" y="14807"/>
                    </a:lnTo>
                    <a:lnTo>
                      <a:pt x="5347" y="15214"/>
                    </a:lnTo>
                    <a:lnTo>
                      <a:pt x="5539" y="15005"/>
                    </a:lnTo>
                    <a:lnTo>
                      <a:pt x="5843" y="15318"/>
                    </a:lnTo>
                    <a:lnTo>
                      <a:pt x="5843" y="15412"/>
                    </a:lnTo>
                    <a:lnTo>
                      <a:pt x="5843" y="15620"/>
                    </a:lnTo>
                    <a:lnTo>
                      <a:pt x="6046" y="15725"/>
                    </a:lnTo>
                    <a:lnTo>
                      <a:pt x="6137" y="15620"/>
                    </a:lnTo>
                    <a:lnTo>
                      <a:pt x="6329" y="15819"/>
                    </a:lnTo>
                    <a:lnTo>
                      <a:pt x="6430" y="16027"/>
                    </a:lnTo>
                    <a:lnTo>
                      <a:pt x="6430" y="16225"/>
                    </a:lnTo>
                    <a:lnTo>
                      <a:pt x="6238" y="16225"/>
                    </a:lnTo>
                    <a:lnTo>
                      <a:pt x="6137" y="16340"/>
                    </a:lnTo>
                    <a:lnTo>
                      <a:pt x="6137" y="16538"/>
                    </a:lnTo>
                    <a:lnTo>
                      <a:pt x="6238" y="16632"/>
                    </a:lnTo>
                    <a:lnTo>
                      <a:pt x="6137" y="16840"/>
                    </a:lnTo>
                    <a:lnTo>
                      <a:pt x="6046" y="16840"/>
                    </a:lnTo>
                    <a:lnTo>
                      <a:pt x="6046" y="16945"/>
                    </a:lnTo>
                    <a:lnTo>
                      <a:pt x="6046" y="17143"/>
                    </a:lnTo>
                    <a:lnTo>
                      <a:pt x="5934" y="17143"/>
                    </a:lnTo>
                    <a:lnTo>
                      <a:pt x="5843" y="17351"/>
                    </a:lnTo>
                    <a:lnTo>
                      <a:pt x="6046" y="17550"/>
                    </a:lnTo>
                    <a:lnTo>
                      <a:pt x="6046" y="17445"/>
                    </a:lnTo>
                    <a:lnTo>
                      <a:pt x="5934" y="17445"/>
                    </a:lnTo>
                    <a:lnTo>
                      <a:pt x="6046" y="17351"/>
                    </a:lnTo>
                    <a:lnTo>
                      <a:pt x="6329" y="17445"/>
                    </a:lnTo>
                    <a:lnTo>
                      <a:pt x="6329" y="17550"/>
                    </a:lnTo>
                    <a:lnTo>
                      <a:pt x="6430" y="17643"/>
                    </a:lnTo>
                    <a:lnTo>
                      <a:pt x="6542" y="17758"/>
                    </a:lnTo>
                    <a:lnTo>
                      <a:pt x="6633" y="17758"/>
                    </a:lnTo>
                    <a:lnTo>
                      <a:pt x="6937" y="17956"/>
                    </a:lnTo>
                    <a:lnTo>
                      <a:pt x="6937" y="18050"/>
                    </a:lnTo>
                    <a:lnTo>
                      <a:pt x="7028" y="18259"/>
                    </a:lnTo>
                    <a:lnTo>
                      <a:pt x="7028" y="18363"/>
                    </a:lnTo>
                    <a:lnTo>
                      <a:pt x="6937" y="18571"/>
                    </a:lnTo>
                    <a:lnTo>
                      <a:pt x="7028" y="18863"/>
                    </a:lnTo>
                    <a:lnTo>
                      <a:pt x="7220" y="18863"/>
                    </a:lnTo>
                    <a:lnTo>
                      <a:pt x="7220" y="18770"/>
                    </a:lnTo>
                    <a:lnTo>
                      <a:pt x="7332" y="18770"/>
                    </a:lnTo>
                    <a:lnTo>
                      <a:pt x="7423" y="18665"/>
                    </a:lnTo>
                    <a:lnTo>
                      <a:pt x="7423" y="18571"/>
                    </a:lnTo>
                    <a:lnTo>
                      <a:pt x="7524" y="18571"/>
                    </a:lnTo>
                    <a:lnTo>
                      <a:pt x="7524" y="18665"/>
                    </a:lnTo>
                    <a:lnTo>
                      <a:pt x="7615" y="18863"/>
                    </a:lnTo>
                    <a:lnTo>
                      <a:pt x="7615" y="18968"/>
                    </a:lnTo>
                    <a:lnTo>
                      <a:pt x="7818" y="19072"/>
                    </a:lnTo>
                    <a:lnTo>
                      <a:pt x="7919" y="18863"/>
                    </a:lnTo>
                    <a:lnTo>
                      <a:pt x="8020" y="18863"/>
                    </a:lnTo>
                    <a:lnTo>
                      <a:pt x="8020" y="18571"/>
                    </a:lnTo>
                    <a:lnTo>
                      <a:pt x="8111" y="18457"/>
                    </a:lnTo>
                    <a:lnTo>
                      <a:pt x="8223" y="18457"/>
                    </a:lnTo>
                    <a:lnTo>
                      <a:pt x="8314" y="18665"/>
                    </a:lnTo>
                    <a:lnTo>
                      <a:pt x="8111" y="18863"/>
                    </a:lnTo>
                    <a:lnTo>
                      <a:pt x="8111" y="18968"/>
                    </a:lnTo>
                    <a:lnTo>
                      <a:pt x="8223" y="18968"/>
                    </a:lnTo>
                    <a:lnTo>
                      <a:pt x="8415" y="18863"/>
                    </a:lnTo>
                    <a:lnTo>
                      <a:pt x="8415" y="18770"/>
                    </a:lnTo>
                    <a:lnTo>
                      <a:pt x="8618" y="18770"/>
                    </a:lnTo>
                    <a:lnTo>
                      <a:pt x="8810" y="18457"/>
                    </a:lnTo>
                    <a:lnTo>
                      <a:pt x="8709" y="18363"/>
                    </a:lnTo>
                    <a:lnTo>
                      <a:pt x="9104" y="18050"/>
                    </a:lnTo>
                    <a:lnTo>
                      <a:pt x="9205" y="18050"/>
                    </a:lnTo>
                    <a:lnTo>
                      <a:pt x="9397" y="18050"/>
                    </a:lnTo>
                    <a:lnTo>
                      <a:pt x="9600" y="17852"/>
                    </a:lnTo>
                    <a:lnTo>
                      <a:pt x="9792" y="18050"/>
                    </a:lnTo>
                    <a:lnTo>
                      <a:pt x="9792" y="18259"/>
                    </a:lnTo>
                    <a:lnTo>
                      <a:pt x="9792" y="18457"/>
                    </a:lnTo>
                    <a:lnTo>
                      <a:pt x="9792" y="18571"/>
                    </a:lnTo>
                    <a:lnTo>
                      <a:pt x="9792" y="18665"/>
                    </a:lnTo>
                    <a:lnTo>
                      <a:pt x="9995" y="18665"/>
                    </a:lnTo>
                    <a:lnTo>
                      <a:pt x="10187" y="18770"/>
                    </a:lnTo>
                    <a:lnTo>
                      <a:pt x="10187" y="18968"/>
                    </a:lnTo>
                    <a:lnTo>
                      <a:pt x="10299" y="18863"/>
                    </a:lnTo>
                    <a:lnTo>
                      <a:pt x="10390" y="18863"/>
                    </a:lnTo>
                    <a:lnTo>
                      <a:pt x="10491" y="18770"/>
                    </a:lnTo>
                    <a:lnTo>
                      <a:pt x="10582" y="18770"/>
                    </a:lnTo>
                    <a:lnTo>
                      <a:pt x="10694" y="18665"/>
                    </a:lnTo>
                    <a:lnTo>
                      <a:pt x="10886" y="18571"/>
                    </a:lnTo>
                    <a:lnTo>
                      <a:pt x="10886" y="18665"/>
                    </a:lnTo>
                    <a:lnTo>
                      <a:pt x="11382" y="18571"/>
                    </a:lnTo>
                    <a:lnTo>
                      <a:pt x="11676" y="18571"/>
                    </a:lnTo>
                    <a:lnTo>
                      <a:pt x="11676" y="18665"/>
                    </a:lnTo>
                    <a:lnTo>
                      <a:pt x="11868" y="18665"/>
                    </a:lnTo>
                    <a:lnTo>
                      <a:pt x="12172" y="19270"/>
                    </a:lnTo>
                    <a:lnTo>
                      <a:pt x="12668" y="19072"/>
                    </a:lnTo>
                    <a:lnTo>
                      <a:pt x="12759" y="18863"/>
                    </a:lnTo>
                    <a:lnTo>
                      <a:pt x="12871" y="18770"/>
                    </a:lnTo>
                    <a:lnTo>
                      <a:pt x="13063" y="18571"/>
                    </a:lnTo>
                    <a:lnTo>
                      <a:pt x="13154" y="18665"/>
                    </a:lnTo>
                    <a:lnTo>
                      <a:pt x="13357" y="18863"/>
                    </a:lnTo>
                    <a:lnTo>
                      <a:pt x="13458" y="19072"/>
                    </a:lnTo>
                    <a:lnTo>
                      <a:pt x="13752" y="19176"/>
                    </a:lnTo>
                    <a:lnTo>
                      <a:pt x="13752" y="19270"/>
                    </a:lnTo>
                    <a:lnTo>
                      <a:pt x="13954" y="19270"/>
                    </a:lnTo>
                    <a:lnTo>
                      <a:pt x="13954" y="19374"/>
                    </a:lnTo>
                    <a:lnTo>
                      <a:pt x="14157" y="19468"/>
                    </a:lnTo>
                    <a:lnTo>
                      <a:pt x="14552" y="19583"/>
                    </a:lnTo>
                    <a:lnTo>
                      <a:pt x="14552" y="19875"/>
                    </a:lnTo>
                    <a:lnTo>
                      <a:pt x="14643" y="19875"/>
                    </a:lnTo>
                    <a:lnTo>
                      <a:pt x="14835" y="19990"/>
                    </a:lnTo>
                    <a:lnTo>
                      <a:pt x="14947" y="19875"/>
                    </a:lnTo>
                    <a:lnTo>
                      <a:pt x="15342" y="19781"/>
                    </a:lnTo>
                    <a:lnTo>
                      <a:pt x="15443" y="19583"/>
                    </a:lnTo>
                    <a:lnTo>
                      <a:pt x="15534" y="19583"/>
                    </a:lnTo>
                    <a:lnTo>
                      <a:pt x="15534" y="19468"/>
                    </a:lnTo>
                    <a:lnTo>
                      <a:pt x="15443" y="19374"/>
                    </a:lnTo>
                    <a:lnTo>
                      <a:pt x="15342" y="19072"/>
                    </a:lnTo>
                    <a:lnTo>
                      <a:pt x="15443" y="19072"/>
                    </a:lnTo>
                    <a:lnTo>
                      <a:pt x="15443" y="18968"/>
                    </a:lnTo>
                    <a:lnTo>
                      <a:pt x="15534" y="18863"/>
                    </a:lnTo>
                    <a:lnTo>
                      <a:pt x="15443" y="18770"/>
                    </a:lnTo>
                    <a:lnTo>
                      <a:pt x="15534" y="18665"/>
                    </a:lnTo>
                    <a:lnTo>
                      <a:pt x="15534" y="18363"/>
                    </a:lnTo>
                    <a:lnTo>
                      <a:pt x="15635" y="18050"/>
                    </a:lnTo>
                    <a:lnTo>
                      <a:pt x="15635" y="17956"/>
                    </a:lnTo>
                    <a:lnTo>
                      <a:pt x="15635" y="17852"/>
                    </a:lnTo>
                    <a:lnTo>
                      <a:pt x="15838" y="17758"/>
                    </a:lnTo>
                    <a:lnTo>
                      <a:pt x="16122" y="17445"/>
                    </a:lnTo>
                    <a:lnTo>
                      <a:pt x="16030" y="17351"/>
                    </a:lnTo>
                    <a:lnTo>
                      <a:pt x="16122" y="17237"/>
                    </a:lnTo>
                    <a:lnTo>
                      <a:pt x="16324" y="16840"/>
                    </a:lnTo>
                    <a:lnTo>
                      <a:pt x="16425" y="16538"/>
                    </a:lnTo>
                    <a:lnTo>
                      <a:pt x="16516" y="16538"/>
                    </a:lnTo>
                    <a:lnTo>
                      <a:pt x="16516" y="16340"/>
                    </a:lnTo>
                    <a:lnTo>
                      <a:pt x="16425" y="16225"/>
                    </a:lnTo>
                    <a:lnTo>
                      <a:pt x="16516" y="15819"/>
                    </a:lnTo>
                    <a:lnTo>
                      <a:pt x="16719" y="15620"/>
                    </a:lnTo>
                    <a:lnTo>
                      <a:pt x="16628" y="15527"/>
                    </a:lnTo>
                    <a:lnTo>
                      <a:pt x="16820" y="15214"/>
                    </a:lnTo>
                    <a:lnTo>
                      <a:pt x="16820" y="15005"/>
                    </a:lnTo>
                    <a:lnTo>
                      <a:pt x="16932" y="14911"/>
                    </a:lnTo>
                    <a:lnTo>
                      <a:pt x="17023" y="14713"/>
                    </a:lnTo>
                    <a:lnTo>
                      <a:pt x="17023" y="14400"/>
                    </a:lnTo>
                    <a:lnTo>
                      <a:pt x="17215" y="14307"/>
                    </a:lnTo>
                    <a:lnTo>
                      <a:pt x="17316" y="14202"/>
                    </a:lnTo>
                    <a:lnTo>
                      <a:pt x="17124" y="14108"/>
                    </a:lnTo>
                    <a:lnTo>
                      <a:pt x="17124" y="13900"/>
                    </a:lnTo>
                    <a:lnTo>
                      <a:pt x="17023" y="13900"/>
                    </a:lnTo>
                    <a:lnTo>
                      <a:pt x="16820" y="13994"/>
                    </a:lnTo>
                    <a:lnTo>
                      <a:pt x="16628" y="13994"/>
                    </a:lnTo>
                    <a:lnTo>
                      <a:pt x="16628" y="13900"/>
                    </a:lnTo>
                    <a:lnTo>
                      <a:pt x="16516" y="13900"/>
                    </a:lnTo>
                    <a:lnTo>
                      <a:pt x="16324" y="13796"/>
                    </a:lnTo>
                    <a:lnTo>
                      <a:pt x="16324" y="13702"/>
                    </a:lnTo>
                    <a:lnTo>
                      <a:pt x="16516" y="13493"/>
                    </a:lnTo>
                    <a:lnTo>
                      <a:pt x="16425" y="13389"/>
                    </a:lnTo>
                    <a:lnTo>
                      <a:pt x="16324" y="13295"/>
                    </a:lnTo>
                    <a:lnTo>
                      <a:pt x="16425" y="13180"/>
                    </a:lnTo>
                    <a:lnTo>
                      <a:pt x="16425" y="12982"/>
                    </a:lnTo>
                    <a:lnTo>
                      <a:pt x="16516" y="12774"/>
                    </a:lnTo>
                    <a:lnTo>
                      <a:pt x="16425" y="12774"/>
                    </a:lnTo>
                    <a:lnTo>
                      <a:pt x="16516" y="12576"/>
                    </a:lnTo>
                    <a:lnTo>
                      <a:pt x="16516" y="12377"/>
                    </a:lnTo>
                    <a:lnTo>
                      <a:pt x="16516" y="12284"/>
                    </a:lnTo>
                    <a:lnTo>
                      <a:pt x="16324" y="12284"/>
                    </a:lnTo>
                    <a:lnTo>
                      <a:pt x="16324" y="12075"/>
                    </a:lnTo>
                    <a:lnTo>
                      <a:pt x="16628" y="12075"/>
                    </a:lnTo>
                    <a:lnTo>
                      <a:pt x="16516" y="11971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0" name="Freeform 22"/>
              <p:cNvSpPr>
                <a:spLocks/>
              </p:cNvSpPr>
              <p:nvPr/>
            </p:nvSpPr>
            <p:spPr bwMode="auto">
              <a:xfrm>
                <a:off x="6553218" y="1827235"/>
                <a:ext cx="590550" cy="114935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0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8280" y="2796"/>
                    </a:moveTo>
                    <a:lnTo>
                      <a:pt x="18280" y="2674"/>
                    </a:lnTo>
                    <a:lnTo>
                      <a:pt x="18495" y="2144"/>
                    </a:lnTo>
                    <a:lnTo>
                      <a:pt x="18688" y="1823"/>
                    </a:lnTo>
                    <a:lnTo>
                      <a:pt x="18903" y="1503"/>
                    </a:lnTo>
                    <a:lnTo>
                      <a:pt x="19333" y="1171"/>
                    </a:lnTo>
                    <a:lnTo>
                      <a:pt x="19978" y="862"/>
                    </a:lnTo>
                    <a:lnTo>
                      <a:pt x="19742" y="740"/>
                    </a:lnTo>
                    <a:lnTo>
                      <a:pt x="19333" y="862"/>
                    </a:lnTo>
                    <a:lnTo>
                      <a:pt x="18903" y="862"/>
                    </a:lnTo>
                    <a:lnTo>
                      <a:pt x="18495" y="740"/>
                    </a:lnTo>
                    <a:lnTo>
                      <a:pt x="17656" y="740"/>
                    </a:lnTo>
                    <a:lnTo>
                      <a:pt x="17441" y="641"/>
                    </a:lnTo>
                    <a:lnTo>
                      <a:pt x="15333" y="0"/>
                    </a:lnTo>
                    <a:lnTo>
                      <a:pt x="15118" y="0"/>
                    </a:lnTo>
                    <a:lnTo>
                      <a:pt x="14925" y="210"/>
                    </a:lnTo>
                    <a:lnTo>
                      <a:pt x="14710" y="99"/>
                    </a:lnTo>
                    <a:lnTo>
                      <a:pt x="14495" y="99"/>
                    </a:lnTo>
                    <a:lnTo>
                      <a:pt x="14280" y="320"/>
                    </a:lnTo>
                    <a:lnTo>
                      <a:pt x="14086" y="320"/>
                    </a:lnTo>
                    <a:lnTo>
                      <a:pt x="13226" y="0"/>
                    </a:lnTo>
                    <a:lnTo>
                      <a:pt x="12796" y="99"/>
                    </a:lnTo>
                    <a:lnTo>
                      <a:pt x="12194" y="320"/>
                    </a:lnTo>
                    <a:lnTo>
                      <a:pt x="12194" y="99"/>
                    </a:lnTo>
                    <a:lnTo>
                      <a:pt x="11548" y="210"/>
                    </a:lnTo>
                    <a:lnTo>
                      <a:pt x="11355" y="320"/>
                    </a:lnTo>
                    <a:lnTo>
                      <a:pt x="10710" y="210"/>
                    </a:lnTo>
                    <a:lnTo>
                      <a:pt x="10516" y="431"/>
                    </a:lnTo>
                    <a:lnTo>
                      <a:pt x="10301" y="641"/>
                    </a:lnTo>
                    <a:lnTo>
                      <a:pt x="10301" y="740"/>
                    </a:lnTo>
                    <a:lnTo>
                      <a:pt x="9871" y="961"/>
                    </a:lnTo>
                    <a:lnTo>
                      <a:pt x="10065" y="1072"/>
                    </a:lnTo>
                    <a:lnTo>
                      <a:pt x="9871" y="1293"/>
                    </a:lnTo>
                    <a:lnTo>
                      <a:pt x="9656" y="1503"/>
                    </a:lnTo>
                    <a:lnTo>
                      <a:pt x="9462" y="1602"/>
                    </a:lnTo>
                    <a:lnTo>
                      <a:pt x="9226" y="1724"/>
                    </a:lnTo>
                    <a:lnTo>
                      <a:pt x="8817" y="1602"/>
                    </a:lnTo>
                    <a:lnTo>
                      <a:pt x="8387" y="1503"/>
                    </a:lnTo>
                    <a:lnTo>
                      <a:pt x="7978" y="1392"/>
                    </a:lnTo>
                    <a:lnTo>
                      <a:pt x="7785" y="1392"/>
                    </a:lnTo>
                    <a:lnTo>
                      <a:pt x="7140" y="1503"/>
                    </a:lnTo>
                    <a:lnTo>
                      <a:pt x="6925" y="1602"/>
                    </a:lnTo>
                    <a:lnTo>
                      <a:pt x="6731" y="1602"/>
                    </a:lnTo>
                    <a:lnTo>
                      <a:pt x="6495" y="1602"/>
                    </a:lnTo>
                    <a:lnTo>
                      <a:pt x="6301" y="1503"/>
                    </a:lnTo>
                    <a:lnTo>
                      <a:pt x="5892" y="1724"/>
                    </a:lnTo>
                    <a:lnTo>
                      <a:pt x="5462" y="1503"/>
                    </a:lnTo>
                    <a:lnTo>
                      <a:pt x="5462" y="1392"/>
                    </a:lnTo>
                    <a:lnTo>
                      <a:pt x="4409" y="1171"/>
                    </a:lnTo>
                    <a:lnTo>
                      <a:pt x="3978" y="1293"/>
                    </a:lnTo>
                    <a:lnTo>
                      <a:pt x="3763" y="1072"/>
                    </a:lnTo>
                    <a:lnTo>
                      <a:pt x="3570" y="961"/>
                    </a:lnTo>
                    <a:lnTo>
                      <a:pt x="3355" y="1072"/>
                    </a:lnTo>
                    <a:lnTo>
                      <a:pt x="2731" y="1072"/>
                    </a:lnTo>
                    <a:lnTo>
                      <a:pt x="2731" y="961"/>
                    </a:lnTo>
                    <a:lnTo>
                      <a:pt x="2731" y="862"/>
                    </a:lnTo>
                    <a:lnTo>
                      <a:pt x="2516" y="641"/>
                    </a:lnTo>
                    <a:lnTo>
                      <a:pt x="2323" y="530"/>
                    </a:lnTo>
                    <a:lnTo>
                      <a:pt x="2323" y="320"/>
                    </a:lnTo>
                    <a:lnTo>
                      <a:pt x="2516" y="320"/>
                    </a:lnTo>
                    <a:lnTo>
                      <a:pt x="2323" y="210"/>
                    </a:lnTo>
                    <a:lnTo>
                      <a:pt x="2086" y="320"/>
                    </a:lnTo>
                    <a:lnTo>
                      <a:pt x="1892" y="320"/>
                    </a:lnTo>
                    <a:lnTo>
                      <a:pt x="1892" y="431"/>
                    </a:lnTo>
                    <a:lnTo>
                      <a:pt x="1892" y="530"/>
                    </a:lnTo>
                    <a:lnTo>
                      <a:pt x="1677" y="740"/>
                    </a:lnTo>
                    <a:lnTo>
                      <a:pt x="1677" y="1072"/>
                    </a:lnTo>
                    <a:lnTo>
                      <a:pt x="1484" y="1171"/>
                    </a:lnTo>
                    <a:lnTo>
                      <a:pt x="1484" y="1724"/>
                    </a:lnTo>
                    <a:lnTo>
                      <a:pt x="1247" y="1724"/>
                    </a:lnTo>
                    <a:lnTo>
                      <a:pt x="1054" y="1724"/>
                    </a:lnTo>
                    <a:lnTo>
                      <a:pt x="839" y="1602"/>
                    </a:lnTo>
                    <a:lnTo>
                      <a:pt x="624" y="1823"/>
                    </a:lnTo>
                    <a:lnTo>
                      <a:pt x="409" y="2033"/>
                    </a:lnTo>
                    <a:lnTo>
                      <a:pt x="0" y="1934"/>
                    </a:lnTo>
                    <a:lnTo>
                      <a:pt x="0" y="2033"/>
                    </a:lnTo>
                    <a:lnTo>
                      <a:pt x="194" y="2144"/>
                    </a:lnTo>
                    <a:lnTo>
                      <a:pt x="409" y="2144"/>
                    </a:lnTo>
                    <a:lnTo>
                      <a:pt x="409" y="2464"/>
                    </a:lnTo>
                    <a:lnTo>
                      <a:pt x="624" y="2464"/>
                    </a:lnTo>
                    <a:lnTo>
                      <a:pt x="839" y="2464"/>
                    </a:lnTo>
                    <a:lnTo>
                      <a:pt x="1677" y="2674"/>
                    </a:lnTo>
                    <a:lnTo>
                      <a:pt x="1892" y="2796"/>
                    </a:lnTo>
                    <a:lnTo>
                      <a:pt x="2516" y="2796"/>
                    </a:lnTo>
                    <a:lnTo>
                      <a:pt x="2516" y="2895"/>
                    </a:lnTo>
                    <a:lnTo>
                      <a:pt x="2323" y="3006"/>
                    </a:lnTo>
                    <a:lnTo>
                      <a:pt x="1892" y="3006"/>
                    </a:lnTo>
                    <a:lnTo>
                      <a:pt x="1892" y="3105"/>
                    </a:lnTo>
                    <a:lnTo>
                      <a:pt x="1892" y="3326"/>
                    </a:lnTo>
                    <a:lnTo>
                      <a:pt x="2516" y="3436"/>
                    </a:lnTo>
                    <a:lnTo>
                      <a:pt x="2086" y="3536"/>
                    </a:lnTo>
                    <a:lnTo>
                      <a:pt x="2323" y="3657"/>
                    </a:lnTo>
                    <a:lnTo>
                      <a:pt x="2731" y="3536"/>
                    </a:lnTo>
                    <a:lnTo>
                      <a:pt x="2925" y="3536"/>
                    </a:lnTo>
                    <a:lnTo>
                      <a:pt x="3161" y="3536"/>
                    </a:lnTo>
                    <a:lnTo>
                      <a:pt x="2925" y="3436"/>
                    </a:lnTo>
                    <a:lnTo>
                      <a:pt x="3161" y="3326"/>
                    </a:lnTo>
                    <a:lnTo>
                      <a:pt x="3355" y="3227"/>
                    </a:lnTo>
                    <a:lnTo>
                      <a:pt x="3355" y="3105"/>
                    </a:lnTo>
                    <a:lnTo>
                      <a:pt x="3355" y="3006"/>
                    </a:lnTo>
                    <a:lnTo>
                      <a:pt x="3763" y="3006"/>
                    </a:lnTo>
                    <a:lnTo>
                      <a:pt x="3978" y="2895"/>
                    </a:lnTo>
                    <a:lnTo>
                      <a:pt x="3978" y="3006"/>
                    </a:lnTo>
                    <a:lnTo>
                      <a:pt x="4215" y="3105"/>
                    </a:lnTo>
                    <a:lnTo>
                      <a:pt x="4409" y="3227"/>
                    </a:lnTo>
                    <a:lnTo>
                      <a:pt x="4624" y="3227"/>
                    </a:lnTo>
                    <a:lnTo>
                      <a:pt x="4409" y="3105"/>
                    </a:lnTo>
                    <a:lnTo>
                      <a:pt x="4817" y="3105"/>
                    </a:lnTo>
                    <a:lnTo>
                      <a:pt x="4817" y="3227"/>
                    </a:lnTo>
                    <a:lnTo>
                      <a:pt x="5054" y="3227"/>
                    </a:lnTo>
                    <a:lnTo>
                      <a:pt x="5247" y="3227"/>
                    </a:lnTo>
                    <a:lnTo>
                      <a:pt x="5054" y="3326"/>
                    </a:lnTo>
                    <a:lnTo>
                      <a:pt x="5247" y="3436"/>
                    </a:lnTo>
                    <a:lnTo>
                      <a:pt x="5462" y="3436"/>
                    </a:lnTo>
                    <a:lnTo>
                      <a:pt x="5656" y="3536"/>
                    </a:lnTo>
                    <a:lnTo>
                      <a:pt x="5656" y="3657"/>
                    </a:lnTo>
                    <a:lnTo>
                      <a:pt x="5892" y="3657"/>
                    </a:lnTo>
                    <a:lnTo>
                      <a:pt x="6086" y="3867"/>
                    </a:lnTo>
                    <a:lnTo>
                      <a:pt x="5892" y="3967"/>
                    </a:lnTo>
                    <a:lnTo>
                      <a:pt x="5656" y="4298"/>
                    </a:lnTo>
                    <a:lnTo>
                      <a:pt x="5462" y="4508"/>
                    </a:lnTo>
                    <a:lnTo>
                      <a:pt x="5462" y="4608"/>
                    </a:lnTo>
                    <a:lnTo>
                      <a:pt x="5247" y="4608"/>
                    </a:lnTo>
                    <a:lnTo>
                      <a:pt x="5054" y="4729"/>
                    </a:lnTo>
                    <a:lnTo>
                      <a:pt x="5247" y="4939"/>
                    </a:lnTo>
                    <a:lnTo>
                      <a:pt x="5462" y="5160"/>
                    </a:lnTo>
                    <a:lnTo>
                      <a:pt x="6086" y="5160"/>
                    </a:lnTo>
                    <a:lnTo>
                      <a:pt x="5656" y="5470"/>
                    </a:lnTo>
                    <a:lnTo>
                      <a:pt x="5462" y="5470"/>
                    </a:lnTo>
                    <a:lnTo>
                      <a:pt x="5656" y="5591"/>
                    </a:lnTo>
                    <a:lnTo>
                      <a:pt x="5462" y="5801"/>
                    </a:lnTo>
                    <a:lnTo>
                      <a:pt x="5462" y="5901"/>
                    </a:lnTo>
                    <a:lnTo>
                      <a:pt x="5462" y="6022"/>
                    </a:lnTo>
                    <a:lnTo>
                      <a:pt x="5247" y="6122"/>
                    </a:lnTo>
                    <a:lnTo>
                      <a:pt x="4817" y="6331"/>
                    </a:lnTo>
                    <a:lnTo>
                      <a:pt x="4409" y="6442"/>
                    </a:lnTo>
                    <a:lnTo>
                      <a:pt x="4409" y="6663"/>
                    </a:lnTo>
                    <a:lnTo>
                      <a:pt x="3978" y="6762"/>
                    </a:lnTo>
                    <a:lnTo>
                      <a:pt x="3763" y="6762"/>
                    </a:lnTo>
                    <a:lnTo>
                      <a:pt x="3570" y="6762"/>
                    </a:lnTo>
                    <a:lnTo>
                      <a:pt x="3161" y="6663"/>
                    </a:lnTo>
                    <a:lnTo>
                      <a:pt x="2925" y="6762"/>
                    </a:lnTo>
                    <a:lnTo>
                      <a:pt x="2516" y="6762"/>
                    </a:lnTo>
                    <a:lnTo>
                      <a:pt x="2516" y="6873"/>
                    </a:lnTo>
                    <a:lnTo>
                      <a:pt x="2731" y="6972"/>
                    </a:lnTo>
                    <a:lnTo>
                      <a:pt x="2925" y="6873"/>
                    </a:lnTo>
                    <a:lnTo>
                      <a:pt x="3355" y="6972"/>
                    </a:lnTo>
                    <a:lnTo>
                      <a:pt x="3570" y="7094"/>
                    </a:lnTo>
                    <a:lnTo>
                      <a:pt x="2925" y="7094"/>
                    </a:lnTo>
                    <a:lnTo>
                      <a:pt x="2925" y="7304"/>
                    </a:lnTo>
                    <a:lnTo>
                      <a:pt x="3355" y="7304"/>
                    </a:lnTo>
                    <a:lnTo>
                      <a:pt x="3355" y="7403"/>
                    </a:lnTo>
                    <a:lnTo>
                      <a:pt x="3355" y="7624"/>
                    </a:lnTo>
                    <a:lnTo>
                      <a:pt x="3161" y="7834"/>
                    </a:lnTo>
                    <a:lnTo>
                      <a:pt x="3355" y="7834"/>
                    </a:lnTo>
                    <a:lnTo>
                      <a:pt x="3161" y="8055"/>
                    </a:lnTo>
                    <a:lnTo>
                      <a:pt x="3161" y="8265"/>
                    </a:lnTo>
                    <a:lnTo>
                      <a:pt x="2925" y="8376"/>
                    </a:lnTo>
                    <a:lnTo>
                      <a:pt x="3161" y="8486"/>
                    </a:lnTo>
                    <a:lnTo>
                      <a:pt x="3355" y="8597"/>
                    </a:lnTo>
                    <a:lnTo>
                      <a:pt x="2925" y="8807"/>
                    </a:lnTo>
                    <a:lnTo>
                      <a:pt x="2925" y="8906"/>
                    </a:lnTo>
                    <a:lnTo>
                      <a:pt x="3355" y="9028"/>
                    </a:lnTo>
                    <a:lnTo>
                      <a:pt x="3570" y="9028"/>
                    </a:lnTo>
                    <a:lnTo>
                      <a:pt x="3570" y="9127"/>
                    </a:lnTo>
                    <a:lnTo>
                      <a:pt x="3978" y="9127"/>
                    </a:lnTo>
                    <a:lnTo>
                      <a:pt x="4409" y="9028"/>
                    </a:lnTo>
                    <a:lnTo>
                      <a:pt x="4624" y="9028"/>
                    </a:lnTo>
                    <a:lnTo>
                      <a:pt x="4624" y="9238"/>
                    </a:lnTo>
                    <a:lnTo>
                      <a:pt x="5054" y="9337"/>
                    </a:lnTo>
                    <a:lnTo>
                      <a:pt x="4817" y="9459"/>
                    </a:lnTo>
                    <a:lnTo>
                      <a:pt x="4409" y="9558"/>
                    </a:lnTo>
                    <a:lnTo>
                      <a:pt x="4409" y="9890"/>
                    </a:lnTo>
                    <a:lnTo>
                      <a:pt x="4215" y="10099"/>
                    </a:lnTo>
                    <a:lnTo>
                      <a:pt x="3978" y="10199"/>
                    </a:lnTo>
                    <a:lnTo>
                      <a:pt x="3978" y="10420"/>
                    </a:lnTo>
                    <a:lnTo>
                      <a:pt x="3570" y="10740"/>
                    </a:lnTo>
                    <a:lnTo>
                      <a:pt x="3763" y="10840"/>
                    </a:lnTo>
                    <a:lnTo>
                      <a:pt x="3355" y="11061"/>
                    </a:lnTo>
                    <a:lnTo>
                      <a:pt x="3161" y="11492"/>
                    </a:lnTo>
                    <a:lnTo>
                      <a:pt x="3355" y="11602"/>
                    </a:lnTo>
                    <a:lnTo>
                      <a:pt x="3355" y="11823"/>
                    </a:lnTo>
                    <a:lnTo>
                      <a:pt x="3161" y="11823"/>
                    </a:lnTo>
                    <a:lnTo>
                      <a:pt x="2925" y="12133"/>
                    </a:lnTo>
                    <a:lnTo>
                      <a:pt x="2516" y="12564"/>
                    </a:lnTo>
                    <a:lnTo>
                      <a:pt x="2323" y="12674"/>
                    </a:lnTo>
                    <a:lnTo>
                      <a:pt x="2516" y="12785"/>
                    </a:lnTo>
                    <a:lnTo>
                      <a:pt x="1892" y="13105"/>
                    </a:lnTo>
                    <a:lnTo>
                      <a:pt x="1484" y="13204"/>
                    </a:lnTo>
                    <a:lnTo>
                      <a:pt x="1484" y="13326"/>
                    </a:lnTo>
                    <a:lnTo>
                      <a:pt x="1484" y="13425"/>
                    </a:lnTo>
                    <a:lnTo>
                      <a:pt x="1247" y="13757"/>
                    </a:lnTo>
                    <a:lnTo>
                      <a:pt x="1247" y="14066"/>
                    </a:lnTo>
                    <a:lnTo>
                      <a:pt x="1054" y="14188"/>
                    </a:lnTo>
                    <a:lnTo>
                      <a:pt x="1247" y="14287"/>
                    </a:lnTo>
                    <a:lnTo>
                      <a:pt x="1054" y="14398"/>
                    </a:lnTo>
                    <a:lnTo>
                      <a:pt x="1054" y="14497"/>
                    </a:lnTo>
                    <a:lnTo>
                      <a:pt x="839" y="14497"/>
                    </a:lnTo>
                    <a:lnTo>
                      <a:pt x="1054" y="14829"/>
                    </a:lnTo>
                    <a:lnTo>
                      <a:pt x="1247" y="14928"/>
                    </a:lnTo>
                    <a:lnTo>
                      <a:pt x="1247" y="15039"/>
                    </a:lnTo>
                    <a:lnTo>
                      <a:pt x="1054" y="15039"/>
                    </a:lnTo>
                    <a:lnTo>
                      <a:pt x="839" y="15260"/>
                    </a:lnTo>
                    <a:lnTo>
                      <a:pt x="0" y="15359"/>
                    </a:lnTo>
                    <a:lnTo>
                      <a:pt x="409" y="15901"/>
                    </a:lnTo>
                    <a:lnTo>
                      <a:pt x="839" y="15901"/>
                    </a:lnTo>
                    <a:lnTo>
                      <a:pt x="1054" y="15901"/>
                    </a:lnTo>
                    <a:lnTo>
                      <a:pt x="1247" y="15901"/>
                    </a:lnTo>
                    <a:lnTo>
                      <a:pt x="1484" y="16000"/>
                    </a:lnTo>
                    <a:lnTo>
                      <a:pt x="1677" y="16000"/>
                    </a:lnTo>
                    <a:lnTo>
                      <a:pt x="2516" y="16221"/>
                    </a:lnTo>
                    <a:lnTo>
                      <a:pt x="2925" y="16331"/>
                    </a:lnTo>
                    <a:lnTo>
                      <a:pt x="2925" y="16431"/>
                    </a:lnTo>
                    <a:lnTo>
                      <a:pt x="3161" y="16431"/>
                    </a:lnTo>
                    <a:lnTo>
                      <a:pt x="3161" y="16552"/>
                    </a:lnTo>
                    <a:lnTo>
                      <a:pt x="3161" y="16762"/>
                    </a:lnTo>
                    <a:lnTo>
                      <a:pt x="3161" y="16862"/>
                    </a:lnTo>
                    <a:lnTo>
                      <a:pt x="3355" y="16862"/>
                    </a:lnTo>
                    <a:lnTo>
                      <a:pt x="3355" y="16972"/>
                    </a:lnTo>
                    <a:lnTo>
                      <a:pt x="3355" y="17083"/>
                    </a:lnTo>
                    <a:lnTo>
                      <a:pt x="3355" y="17193"/>
                    </a:lnTo>
                    <a:lnTo>
                      <a:pt x="3355" y="17403"/>
                    </a:lnTo>
                    <a:lnTo>
                      <a:pt x="3161" y="17403"/>
                    </a:lnTo>
                    <a:lnTo>
                      <a:pt x="2925" y="17503"/>
                    </a:lnTo>
                    <a:lnTo>
                      <a:pt x="2925" y="17624"/>
                    </a:lnTo>
                    <a:lnTo>
                      <a:pt x="2925" y="17724"/>
                    </a:lnTo>
                    <a:lnTo>
                      <a:pt x="2925" y="17934"/>
                    </a:lnTo>
                    <a:lnTo>
                      <a:pt x="2925" y="18055"/>
                    </a:lnTo>
                    <a:lnTo>
                      <a:pt x="3161" y="18055"/>
                    </a:lnTo>
                    <a:lnTo>
                      <a:pt x="3355" y="18055"/>
                    </a:lnTo>
                    <a:lnTo>
                      <a:pt x="3978" y="17934"/>
                    </a:lnTo>
                    <a:lnTo>
                      <a:pt x="4215" y="17934"/>
                    </a:lnTo>
                    <a:lnTo>
                      <a:pt x="4215" y="18055"/>
                    </a:lnTo>
                    <a:lnTo>
                      <a:pt x="4215" y="18155"/>
                    </a:lnTo>
                    <a:lnTo>
                      <a:pt x="4409" y="18265"/>
                    </a:lnTo>
                    <a:lnTo>
                      <a:pt x="4624" y="18365"/>
                    </a:lnTo>
                    <a:lnTo>
                      <a:pt x="4624" y="18486"/>
                    </a:lnTo>
                    <a:lnTo>
                      <a:pt x="4817" y="18586"/>
                    </a:lnTo>
                    <a:lnTo>
                      <a:pt x="5054" y="18586"/>
                    </a:lnTo>
                    <a:lnTo>
                      <a:pt x="5054" y="18696"/>
                    </a:lnTo>
                    <a:lnTo>
                      <a:pt x="5247" y="18796"/>
                    </a:lnTo>
                    <a:lnTo>
                      <a:pt x="5247" y="19127"/>
                    </a:lnTo>
                    <a:lnTo>
                      <a:pt x="5656" y="19227"/>
                    </a:lnTo>
                    <a:lnTo>
                      <a:pt x="6086" y="19127"/>
                    </a:lnTo>
                    <a:lnTo>
                      <a:pt x="6301" y="19127"/>
                    </a:lnTo>
                    <a:lnTo>
                      <a:pt x="6301" y="19227"/>
                    </a:lnTo>
                    <a:lnTo>
                      <a:pt x="6086" y="19227"/>
                    </a:lnTo>
                    <a:lnTo>
                      <a:pt x="5892" y="19657"/>
                    </a:lnTo>
                    <a:lnTo>
                      <a:pt x="5892" y="19768"/>
                    </a:lnTo>
                    <a:lnTo>
                      <a:pt x="6301" y="19867"/>
                    </a:lnTo>
                    <a:lnTo>
                      <a:pt x="6731" y="19867"/>
                    </a:lnTo>
                    <a:lnTo>
                      <a:pt x="6925" y="19989"/>
                    </a:lnTo>
                    <a:lnTo>
                      <a:pt x="7140" y="19989"/>
                    </a:lnTo>
                    <a:lnTo>
                      <a:pt x="8194" y="19768"/>
                    </a:lnTo>
                    <a:lnTo>
                      <a:pt x="8387" y="19768"/>
                    </a:lnTo>
                    <a:lnTo>
                      <a:pt x="9032" y="19867"/>
                    </a:lnTo>
                    <a:lnTo>
                      <a:pt x="9462" y="19768"/>
                    </a:lnTo>
                    <a:lnTo>
                      <a:pt x="9871" y="19436"/>
                    </a:lnTo>
                    <a:lnTo>
                      <a:pt x="10065" y="19436"/>
                    </a:lnTo>
                    <a:lnTo>
                      <a:pt x="10301" y="19337"/>
                    </a:lnTo>
                    <a:lnTo>
                      <a:pt x="9871" y="19227"/>
                    </a:lnTo>
                    <a:lnTo>
                      <a:pt x="9871" y="19017"/>
                    </a:lnTo>
                    <a:lnTo>
                      <a:pt x="10301" y="19127"/>
                    </a:lnTo>
                    <a:lnTo>
                      <a:pt x="10710" y="19227"/>
                    </a:lnTo>
                    <a:lnTo>
                      <a:pt x="11140" y="19017"/>
                    </a:lnTo>
                    <a:lnTo>
                      <a:pt x="11140" y="18796"/>
                    </a:lnTo>
                    <a:lnTo>
                      <a:pt x="11355" y="18696"/>
                    </a:lnTo>
                    <a:lnTo>
                      <a:pt x="11355" y="18586"/>
                    </a:lnTo>
                    <a:lnTo>
                      <a:pt x="10925" y="18586"/>
                    </a:lnTo>
                    <a:lnTo>
                      <a:pt x="10925" y="18486"/>
                    </a:lnTo>
                    <a:lnTo>
                      <a:pt x="10925" y="18365"/>
                    </a:lnTo>
                    <a:lnTo>
                      <a:pt x="11548" y="18155"/>
                    </a:lnTo>
                    <a:lnTo>
                      <a:pt x="11957" y="17934"/>
                    </a:lnTo>
                    <a:lnTo>
                      <a:pt x="12194" y="18055"/>
                    </a:lnTo>
                    <a:lnTo>
                      <a:pt x="12194" y="17724"/>
                    </a:lnTo>
                    <a:lnTo>
                      <a:pt x="11957" y="17403"/>
                    </a:lnTo>
                    <a:lnTo>
                      <a:pt x="11763" y="17403"/>
                    </a:lnTo>
                    <a:lnTo>
                      <a:pt x="11763" y="17293"/>
                    </a:lnTo>
                    <a:lnTo>
                      <a:pt x="11140" y="17083"/>
                    </a:lnTo>
                    <a:lnTo>
                      <a:pt x="10925" y="16552"/>
                    </a:lnTo>
                    <a:lnTo>
                      <a:pt x="11140" y="16331"/>
                    </a:lnTo>
                    <a:lnTo>
                      <a:pt x="11355" y="16122"/>
                    </a:lnTo>
                    <a:lnTo>
                      <a:pt x="11140" y="15901"/>
                    </a:lnTo>
                    <a:lnTo>
                      <a:pt x="10925" y="15691"/>
                    </a:lnTo>
                    <a:lnTo>
                      <a:pt x="10925" y="15569"/>
                    </a:lnTo>
                    <a:lnTo>
                      <a:pt x="11140" y="15359"/>
                    </a:lnTo>
                    <a:lnTo>
                      <a:pt x="11140" y="15138"/>
                    </a:lnTo>
                    <a:lnTo>
                      <a:pt x="11355" y="14928"/>
                    </a:lnTo>
                    <a:lnTo>
                      <a:pt x="11355" y="14718"/>
                    </a:lnTo>
                    <a:lnTo>
                      <a:pt x="11140" y="14497"/>
                    </a:lnTo>
                    <a:lnTo>
                      <a:pt x="11548" y="14188"/>
                    </a:lnTo>
                    <a:lnTo>
                      <a:pt x="11548" y="13856"/>
                    </a:lnTo>
                    <a:lnTo>
                      <a:pt x="11548" y="13757"/>
                    </a:lnTo>
                    <a:lnTo>
                      <a:pt x="11763" y="13536"/>
                    </a:lnTo>
                    <a:lnTo>
                      <a:pt x="12194" y="13204"/>
                    </a:lnTo>
                    <a:lnTo>
                      <a:pt x="11763" y="12895"/>
                    </a:lnTo>
                    <a:lnTo>
                      <a:pt x="11548" y="12674"/>
                    </a:lnTo>
                    <a:lnTo>
                      <a:pt x="11355" y="12564"/>
                    </a:lnTo>
                    <a:lnTo>
                      <a:pt x="11140" y="12464"/>
                    </a:lnTo>
                    <a:lnTo>
                      <a:pt x="11140" y="12133"/>
                    </a:lnTo>
                    <a:lnTo>
                      <a:pt x="11140" y="11823"/>
                    </a:lnTo>
                    <a:lnTo>
                      <a:pt x="11140" y="11602"/>
                    </a:lnTo>
                    <a:lnTo>
                      <a:pt x="11140" y="11492"/>
                    </a:lnTo>
                    <a:lnTo>
                      <a:pt x="11548" y="11271"/>
                    </a:lnTo>
                    <a:lnTo>
                      <a:pt x="11548" y="11061"/>
                    </a:lnTo>
                    <a:lnTo>
                      <a:pt x="11548" y="10840"/>
                    </a:lnTo>
                    <a:lnTo>
                      <a:pt x="11957" y="10630"/>
                    </a:lnTo>
                    <a:lnTo>
                      <a:pt x="11957" y="10530"/>
                    </a:lnTo>
                    <a:lnTo>
                      <a:pt x="12194" y="10420"/>
                    </a:lnTo>
                    <a:lnTo>
                      <a:pt x="12387" y="10199"/>
                    </a:lnTo>
                    <a:lnTo>
                      <a:pt x="12602" y="9768"/>
                    </a:lnTo>
                    <a:lnTo>
                      <a:pt x="12796" y="9127"/>
                    </a:lnTo>
                    <a:lnTo>
                      <a:pt x="13441" y="8906"/>
                    </a:lnTo>
                    <a:lnTo>
                      <a:pt x="13441" y="8696"/>
                    </a:lnTo>
                    <a:lnTo>
                      <a:pt x="13226" y="8486"/>
                    </a:lnTo>
                    <a:lnTo>
                      <a:pt x="13226" y="7956"/>
                    </a:lnTo>
                    <a:lnTo>
                      <a:pt x="13441" y="7624"/>
                    </a:lnTo>
                    <a:lnTo>
                      <a:pt x="13441" y="7525"/>
                    </a:lnTo>
                    <a:lnTo>
                      <a:pt x="13677" y="7094"/>
                    </a:lnTo>
                    <a:lnTo>
                      <a:pt x="13677" y="6873"/>
                    </a:lnTo>
                    <a:lnTo>
                      <a:pt x="14086" y="6762"/>
                    </a:lnTo>
                    <a:lnTo>
                      <a:pt x="13871" y="5691"/>
                    </a:lnTo>
                    <a:lnTo>
                      <a:pt x="14280" y="5160"/>
                    </a:lnTo>
                    <a:lnTo>
                      <a:pt x="14495" y="5039"/>
                    </a:lnTo>
                    <a:lnTo>
                      <a:pt x="15118" y="4729"/>
                    </a:lnTo>
                    <a:lnTo>
                      <a:pt x="15333" y="4729"/>
                    </a:lnTo>
                    <a:lnTo>
                      <a:pt x="15527" y="4398"/>
                    </a:lnTo>
                    <a:lnTo>
                      <a:pt x="16172" y="3967"/>
                    </a:lnTo>
                    <a:lnTo>
                      <a:pt x="16172" y="3867"/>
                    </a:lnTo>
                    <a:lnTo>
                      <a:pt x="16366" y="3536"/>
                    </a:lnTo>
                    <a:lnTo>
                      <a:pt x="17011" y="3536"/>
                    </a:lnTo>
                    <a:lnTo>
                      <a:pt x="17011" y="3436"/>
                    </a:lnTo>
                    <a:lnTo>
                      <a:pt x="17011" y="3227"/>
                    </a:lnTo>
                    <a:lnTo>
                      <a:pt x="17247" y="3105"/>
                    </a:lnTo>
                    <a:lnTo>
                      <a:pt x="17656" y="3105"/>
                    </a:lnTo>
                    <a:lnTo>
                      <a:pt x="18086" y="3006"/>
                    </a:lnTo>
                    <a:lnTo>
                      <a:pt x="18280" y="279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1" name="Freeform 23"/>
              <p:cNvSpPr>
                <a:spLocks/>
              </p:cNvSpPr>
              <p:nvPr/>
            </p:nvSpPr>
            <p:spPr bwMode="auto">
              <a:xfrm>
                <a:off x="5832493" y="2587647"/>
                <a:ext cx="876300" cy="12366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0000"/>
                  <a:gd name="T175" fmla="*/ 0 h 20000"/>
                  <a:gd name="T176" fmla="*/ 20000 w 20000"/>
                  <a:gd name="T177" fmla="*/ 20000 h 200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0000" h="20000">
                    <a:moveTo>
                      <a:pt x="17852" y="6294"/>
                    </a:moveTo>
                    <a:lnTo>
                      <a:pt x="18142" y="6294"/>
                    </a:lnTo>
                    <a:lnTo>
                      <a:pt x="18287" y="6191"/>
                    </a:lnTo>
                    <a:lnTo>
                      <a:pt x="18563" y="6099"/>
                    </a:lnTo>
                    <a:lnTo>
                      <a:pt x="18563" y="5996"/>
                    </a:lnTo>
                    <a:lnTo>
                      <a:pt x="18418" y="5903"/>
                    </a:lnTo>
                    <a:lnTo>
                      <a:pt x="18287" y="5903"/>
                    </a:lnTo>
                    <a:lnTo>
                      <a:pt x="18287" y="5595"/>
                    </a:lnTo>
                    <a:lnTo>
                      <a:pt x="18708" y="5503"/>
                    </a:lnTo>
                    <a:lnTo>
                      <a:pt x="18853" y="5595"/>
                    </a:lnTo>
                    <a:lnTo>
                      <a:pt x="19289" y="5698"/>
                    </a:lnTo>
                    <a:lnTo>
                      <a:pt x="19565" y="5595"/>
                    </a:lnTo>
                    <a:lnTo>
                      <a:pt x="19985" y="5503"/>
                    </a:lnTo>
                    <a:lnTo>
                      <a:pt x="19985" y="5195"/>
                    </a:lnTo>
                    <a:lnTo>
                      <a:pt x="19855" y="5103"/>
                    </a:lnTo>
                    <a:lnTo>
                      <a:pt x="19855" y="4990"/>
                    </a:lnTo>
                    <a:lnTo>
                      <a:pt x="19695" y="4990"/>
                    </a:lnTo>
                    <a:lnTo>
                      <a:pt x="19565" y="4897"/>
                    </a:lnTo>
                    <a:lnTo>
                      <a:pt x="19565" y="4795"/>
                    </a:lnTo>
                    <a:lnTo>
                      <a:pt x="19419" y="4702"/>
                    </a:lnTo>
                    <a:lnTo>
                      <a:pt x="19289" y="4589"/>
                    </a:lnTo>
                    <a:lnTo>
                      <a:pt x="19289" y="4497"/>
                    </a:lnTo>
                    <a:lnTo>
                      <a:pt x="19289" y="4394"/>
                    </a:lnTo>
                    <a:lnTo>
                      <a:pt x="19129" y="4394"/>
                    </a:lnTo>
                    <a:lnTo>
                      <a:pt x="18708" y="4497"/>
                    </a:lnTo>
                    <a:lnTo>
                      <a:pt x="18563" y="4497"/>
                    </a:lnTo>
                    <a:lnTo>
                      <a:pt x="18418" y="4497"/>
                    </a:lnTo>
                    <a:lnTo>
                      <a:pt x="18418" y="4394"/>
                    </a:lnTo>
                    <a:lnTo>
                      <a:pt x="18418" y="4199"/>
                    </a:lnTo>
                    <a:lnTo>
                      <a:pt x="18418" y="4097"/>
                    </a:lnTo>
                    <a:lnTo>
                      <a:pt x="18418" y="3994"/>
                    </a:lnTo>
                    <a:lnTo>
                      <a:pt x="18563" y="3901"/>
                    </a:lnTo>
                    <a:lnTo>
                      <a:pt x="18708" y="3901"/>
                    </a:lnTo>
                    <a:lnTo>
                      <a:pt x="18708" y="3706"/>
                    </a:lnTo>
                    <a:lnTo>
                      <a:pt x="18708" y="3593"/>
                    </a:lnTo>
                    <a:lnTo>
                      <a:pt x="18708" y="3501"/>
                    </a:lnTo>
                    <a:lnTo>
                      <a:pt x="18708" y="3398"/>
                    </a:lnTo>
                    <a:lnTo>
                      <a:pt x="18563" y="3398"/>
                    </a:lnTo>
                    <a:lnTo>
                      <a:pt x="18563" y="3306"/>
                    </a:lnTo>
                    <a:lnTo>
                      <a:pt x="18563" y="3101"/>
                    </a:lnTo>
                    <a:lnTo>
                      <a:pt x="18563" y="2998"/>
                    </a:lnTo>
                    <a:lnTo>
                      <a:pt x="18418" y="2998"/>
                    </a:lnTo>
                    <a:lnTo>
                      <a:pt x="18418" y="2906"/>
                    </a:lnTo>
                    <a:lnTo>
                      <a:pt x="18142" y="2793"/>
                    </a:lnTo>
                    <a:lnTo>
                      <a:pt x="17576" y="2598"/>
                    </a:lnTo>
                    <a:lnTo>
                      <a:pt x="17446" y="2598"/>
                    </a:lnTo>
                    <a:lnTo>
                      <a:pt x="17286" y="2505"/>
                    </a:lnTo>
                    <a:lnTo>
                      <a:pt x="17155" y="2505"/>
                    </a:lnTo>
                    <a:lnTo>
                      <a:pt x="17010" y="2505"/>
                    </a:lnTo>
                    <a:lnTo>
                      <a:pt x="16720" y="2505"/>
                    </a:lnTo>
                    <a:lnTo>
                      <a:pt x="16444" y="2002"/>
                    </a:lnTo>
                    <a:lnTo>
                      <a:pt x="16299" y="2105"/>
                    </a:lnTo>
                    <a:lnTo>
                      <a:pt x="16009" y="2002"/>
                    </a:lnTo>
                    <a:lnTo>
                      <a:pt x="15878" y="2002"/>
                    </a:lnTo>
                    <a:lnTo>
                      <a:pt x="15878" y="1704"/>
                    </a:lnTo>
                    <a:lnTo>
                      <a:pt x="15312" y="1602"/>
                    </a:lnTo>
                    <a:lnTo>
                      <a:pt x="15036" y="1509"/>
                    </a:lnTo>
                    <a:lnTo>
                      <a:pt x="15036" y="1396"/>
                    </a:lnTo>
                    <a:lnTo>
                      <a:pt x="14731" y="1396"/>
                    </a:lnTo>
                    <a:lnTo>
                      <a:pt x="14731" y="1304"/>
                    </a:lnTo>
                    <a:lnTo>
                      <a:pt x="14325" y="1201"/>
                    </a:lnTo>
                    <a:lnTo>
                      <a:pt x="14165" y="996"/>
                    </a:lnTo>
                    <a:lnTo>
                      <a:pt x="13890" y="801"/>
                    </a:lnTo>
                    <a:lnTo>
                      <a:pt x="13759" y="708"/>
                    </a:lnTo>
                    <a:lnTo>
                      <a:pt x="13469" y="903"/>
                    </a:lnTo>
                    <a:lnTo>
                      <a:pt x="13324" y="996"/>
                    </a:lnTo>
                    <a:lnTo>
                      <a:pt x="13193" y="1201"/>
                    </a:lnTo>
                    <a:lnTo>
                      <a:pt x="12467" y="1396"/>
                    </a:lnTo>
                    <a:lnTo>
                      <a:pt x="12046" y="801"/>
                    </a:lnTo>
                    <a:lnTo>
                      <a:pt x="11756" y="801"/>
                    </a:lnTo>
                    <a:lnTo>
                      <a:pt x="11756" y="708"/>
                    </a:lnTo>
                    <a:lnTo>
                      <a:pt x="11350" y="708"/>
                    </a:lnTo>
                    <a:lnTo>
                      <a:pt x="10624" y="801"/>
                    </a:lnTo>
                    <a:lnTo>
                      <a:pt x="10624" y="708"/>
                    </a:lnTo>
                    <a:lnTo>
                      <a:pt x="10348" y="801"/>
                    </a:lnTo>
                    <a:lnTo>
                      <a:pt x="10203" y="903"/>
                    </a:lnTo>
                    <a:lnTo>
                      <a:pt x="10073" y="903"/>
                    </a:lnTo>
                    <a:lnTo>
                      <a:pt x="9913" y="996"/>
                    </a:lnTo>
                    <a:lnTo>
                      <a:pt x="9782" y="996"/>
                    </a:lnTo>
                    <a:lnTo>
                      <a:pt x="9637" y="1109"/>
                    </a:lnTo>
                    <a:lnTo>
                      <a:pt x="9637" y="903"/>
                    </a:lnTo>
                    <a:lnTo>
                      <a:pt x="9347" y="801"/>
                    </a:lnTo>
                    <a:lnTo>
                      <a:pt x="9071" y="801"/>
                    </a:lnTo>
                    <a:lnTo>
                      <a:pt x="9071" y="708"/>
                    </a:lnTo>
                    <a:lnTo>
                      <a:pt x="9071" y="595"/>
                    </a:lnTo>
                    <a:lnTo>
                      <a:pt x="9071" y="400"/>
                    </a:lnTo>
                    <a:lnTo>
                      <a:pt x="9071" y="195"/>
                    </a:lnTo>
                    <a:lnTo>
                      <a:pt x="8781" y="0"/>
                    </a:lnTo>
                    <a:lnTo>
                      <a:pt x="8505" y="195"/>
                    </a:lnTo>
                    <a:lnTo>
                      <a:pt x="8215" y="195"/>
                    </a:lnTo>
                    <a:lnTo>
                      <a:pt x="8070" y="195"/>
                    </a:lnTo>
                    <a:lnTo>
                      <a:pt x="7504" y="503"/>
                    </a:lnTo>
                    <a:lnTo>
                      <a:pt x="7663" y="595"/>
                    </a:lnTo>
                    <a:lnTo>
                      <a:pt x="7373" y="903"/>
                    </a:lnTo>
                    <a:lnTo>
                      <a:pt x="7097" y="903"/>
                    </a:lnTo>
                    <a:lnTo>
                      <a:pt x="7097" y="996"/>
                    </a:lnTo>
                    <a:lnTo>
                      <a:pt x="6807" y="1109"/>
                    </a:lnTo>
                    <a:lnTo>
                      <a:pt x="6662" y="1109"/>
                    </a:lnTo>
                    <a:lnTo>
                      <a:pt x="6662" y="996"/>
                    </a:lnTo>
                    <a:lnTo>
                      <a:pt x="6938" y="801"/>
                    </a:lnTo>
                    <a:lnTo>
                      <a:pt x="6807" y="595"/>
                    </a:lnTo>
                    <a:lnTo>
                      <a:pt x="6662" y="595"/>
                    </a:lnTo>
                    <a:lnTo>
                      <a:pt x="6531" y="708"/>
                    </a:lnTo>
                    <a:lnTo>
                      <a:pt x="6531" y="996"/>
                    </a:lnTo>
                    <a:lnTo>
                      <a:pt x="6372" y="996"/>
                    </a:lnTo>
                    <a:lnTo>
                      <a:pt x="6226" y="1201"/>
                    </a:lnTo>
                    <a:lnTo>
                      <a:pt x="6226" y="1396"/>
                    </a:lnTo>
                    <a:lnTo>
                      <a:pt x="6226" y="1509"/>
                    </a:lnTo>
                    <a:lnTo>
                      <a:pt x="5820" y="1509"/>
                    </a:lnTo>
                    <a:lnTo>
                      <a:pt x="5820" y="1602"/>
                    </a:lnTo>
                    <a:lnTo>
                      <a:pt x="5660" y="1602"/>
                    </a:lnTo>
                    <a:lnTo>
                      <a:pt x="5660" y="1704"/>
                    </a:lnTo>
                    <a:lnTo>
                      <a:pt x="5530" y="1797"/>
                    </a:lnTo>
                    <a:lnTo>
                      <a:pt x="5530" y="2002"/>
                    </a:lnTo>
                    <a:lnTo>
                      <a:pt x="5660" y="2105"/>
                    </a:lnTo>
                    <a:lnTo>
                      <a:pt x="5385" y="2105"/>
                    </a:lnTo>
                    <a:lnTo>
                      <a:pt x="5254" y="2105"/>
                    </a:lnTo>
                    <a:lnTo>
                      <a:pt x="4964" y="2002"/>
                    </a:lnTo>
                    <a:lnTo>
                      <a:pt x="4819" y="2105"/>
                    </a:lnTo>
                    <a:lnTo>
                      <a:pt x="4688" y="2197"/>
                    </a:lnTo>
                    <a:lnTo>
                      <a:pt x="4819" y="2392"/>
                    </a:lnTo>
                    <a:lnTo>
                      <a:pt x="4528" y="2505"/>
                    </a:lnTo>
                    <a:lnTo>
                      <a:pt x="4398" y="2505"/>
                    </a:lnTo>
                    <a:lnTo>
                      <a:pt x="4253" y="2505"/>
                    </a:lnTo>
                    <a:lnTo>
                      <a:pt x="4107" y="2505"/>
                    </a:lnTo>
                    <a:lnTo>
                      <a:pt x="4107" y="2906"/>
                    </a:lnTo>
                    <a:lnTo>
                      <a:pt x="4107" y="2998"/>
                    </a:lnTo>
                    <a:lnTo>
                      <a:pt x="4107" y="3101"/>
                    </a:lnTo>
                    <a:lnTo>
                      <a:pt x="4398" y="3101"/>
                    </a:lnTo>
                    <a:lnTo>
                      <a:pt x="4398" y="3306"/>
                    </a:lnTo>
                    <a:lnTo>
                      <a:pt x="4253" y="3398"/>
                    </a:lnTo>
                    <a:lnTo>
                      <a:pt x="4253" y="3501"/>
                    </a:lnTo>
                    <a:lnTo>
                      <a:pt x="4107" y="3706"/>
                    </a:lnTo>
                    <a:lnTo>
                      <a:pt x="4253" y="3901"/>
                    </a:lnTo>
                    <a:lnTo>
                      <a:pt x="3977" y="3994"/>
                    </a:lnTo>
                    <a:lnTo>
                      <a:pt x="3817" y="4097"/>
                    </a:lnTo>
                    <a:lnTo>
                      <a:pt x="3411" y="4097"/>
                    </a:lnTo>
                    <a:lnTo>
                      <a:pt x="3251" y="4097"/>
                    </a:lnTo>
                    <a:lnTo>
                      <a:pt x="2975" y="3799"/>
                    </a:lnTo>
                    <a:lnTo>
                      <a:pt x="2845" y="3799"/>
                    </a:lnTo>
                    <a:lnTo>
                      <a:pt x="2554" y="4199"/>
                    </a:lnTo>
                    <a:lnTo>
                      <a:pt x="2409" y="4097"/>
                    </a:lnTo>
                    <a:lnTo>
                      <a:pt x="2279" y="4097"/>
                    </a:lnTo>
                    <a:lnTo>
                      <a:pt x="1974" y="3994"/>
                    </a:lnTo>
                    <a:lnTo>
                      <a:pt x="1567" y="4199"/>
                    </a:lnTo>
                    <a:lnTo>
                      <a:pt x="1408" y="4199"/>
                    </a:lnTo>
                    <a:lnTo>
                      <a:pt x="1277" y="4199"/>
                    </a:lnTo>
                    <a:lnTo>
                      <a:pt x="1132" y="4394"/>
                    </a:lnTo>
                    <a:lnTo>
                      <a:pt x="1132" y="4497"/>
                    </a:lnTo>
                    <a:lnTo>
                      <a:pt x="842" y="4795"/>
                    </a:lnTo>
                    <a:lnTo>
                      <a:pt x="842" y="4990"/>
                    </a:lnTo>
                    <a:lnTo>
                      <a:pt x="1001" y="4990"/>
                    </a:lnTo>
                    <a:lnTo>
                      <a:pt x="1132" y="5103"/>
                    </a:lnTo>
                    <a:lnTo>
                      <a:pt x="1277" y="5103"/>
                    </a:lnTo>
                    <a:lnTo>
                      <a:pt x="1408" y="4702"/>
                    </a:lnTo>
                    <a:lnTo>
                      <a:pt x="1698" y="4702"/>
                    </a:lnTo>
                    <a:lnTo>
                      <a:pt x="1974" y="4897"/>
                    </a:lnTo>
                    <a:lnTo>
                      <a:pt x="2119" y="5103"/>
                    </a:lnTo>
                    <a:lnTo>
                      <a:pt x="2119" y="5390"/>
                    </a:lnTo>
                    <a:lnTo>
                      <a:pt x="2279" y="5595"/>
                    </a:lnTo>
                    <a:lnTo>
                      <a:pt x="2119" y="5791"/>
                    </a:lnTo>
                    <a:lnTo>
                      <a:pt x="1974" y="5791"/>
                    </a:lnTo>
                    <a:lnTo>
                      <a:pt x="1843" y="6099"/>
                    </a:lnTo>
                    <a:lnTo>
                      <a:pt x="1698" y="6191"/>
                    </a:lnTo>
                    <a:lnTo>
                      <a:pt x="1567" y="6294"/>
                    </a:lnTo>
                    <a:lnTo>
                      <a:pt x="1277" y="6191"/>
                    </a:lnTo>
                    <a:lnTo>
                      <a:pt x="1132" y="6294"/>
                    </a:lnTo>
                    <a:lnTo>
                      <a:pt x="1277" y="6396"/>
                    </a:lnTo>
                    <a:lnTo>
                      <a:pt x="1001" y="6591"/>
                    </a:lnTo>
                    <a:lnTo>
                      <a:pt x="1132" y="6694"/>
                    </a:lnTo>
                    <a:lnTo>
                      <a:pt x="1408" y="6591"/>
                    </a:lnTo>
                    <a:lnTo>
                      <a:pt x="1567" y="6694"/>
                    </a:lnTo>
                    <a:lnTo>
                      <a:pt x="1698" y="6694"/>
                    </a:lnTo>
                    <a:lnTo>
                      <a:pt x="1698" y="6786"/>
                    </a:lnTo>
                    <a:lnTo>
                      <a:pt x="1567" y="6992"/>
                    </a:lnTo>
                    <a:lnTo>
                      <a:pt x="1698" y="7187"/>
                    </a:lnTo>
                    <a:lnTo>
                      <a:pt x="1698" y="7300"/>
                    </a:lnTo>
                    <a:lnTo>
                      <a:pt x="1843" y="7392"/>
                    </a:lnTo>
                    <a:lnTo>
                      <a:pt x="2119" y="7300"/>
                    </a:lnTo>
                    <a:lnTo>
                      <a:pt x="2409" y="7300"/>
                    </a:lnTo>
                    <a:lnTo>
                      <a:pt x="2409" y="7495"/>
                    </a:lnTo>
                    <a:lnTo>
                      <a:pt x="2279" y="7700"/>
                    </a:lnTo>
                    <a:lnTo>
                      <a:pt x="2279" y="7793"/>
                    </a:lnTo>
                    <a:lnTo>
                      <a:pt x="2409" y="7988"/>
                    </a:lnTo>
                    <a:lnTo>
                      <a:pt x="2119" y="8101"/>
                    </a:lnTo>
                    <a:lnTo>
                      <a:pt x="2119" y="8193"/>
                    </a:lnTo>
                    <a:lnTo>
                      <a:pt x="2554" y="8296"/>
                    </a:lnTo>
                    <a:lnTo>
                      <a:pt x="2685" y="8296"/>
                    </a:lnTo>
                    <a:lnTo>
                      <a:pt x="2554" y="8491"/>
                    </a:lnTo>
                    <a:lnTo>
                      <a:pt x="2409" y="8491"/>
                    </a:lnTo>
                    <a:lnTo>
                      <a:pt x="2279" y="8593"/>
                    </a:lnTo>
                    <a:lnTo>
                      <a:pt x="2279" y="8789"/>
                    </a:lnTo>
                    <a:lnTo>
                      <a:pt x="2279" y="9097"/>
                    </a:lnTo>
                    <a:lnTo>
                      <a:pt x="2279" y="9189"/>
                    </a:lnTo>
                    <a:lnTo>
                      <a:pt x="2279" y="9292"/>
                    </a:lnTo>
                    <a:lnTo>
                      <a:pt x="2279" y="9384"/>
                    </a:lnTo>
                    <a:lnTo>
                      <a:pt x="1974" y="9497"/>
                    </a:lnTo>
                    <a:lnTo>
                      <a:pt x="2119" y="9589"/>
                    </a:lnTo>
                    <a:lnTo>
                      <a:pt x="2119" y="9897"/>
                    </a:lnTo>
                    <a:lnTo>
                      <a:pt x="1974" y="9990"/>
                    </a:lnTo>
                    <a:lnTo>
                      <a:pt x="1843" y="10092"/>
                    </a:lnTo>
                    <a:lnTo>
                      <a:pt x="1974" y="10185"/>
                    </a:lnTo>
                    <a:lnTo>
                      <a:pt x="1843" y="10185"/>
                    </a:lnTo>
                    <a:lnTo>
                      <a:pt x="1698" y="10298"/>
                    </a:lnTo>
                    <a:lnTo>
                      <a:pt x="1567" y="10298"/>
                    </a:lnTo>
                    <a:lnTo>
                      <a:pt x="1698" y="10390"/>
                    </a:lnTo>
                    <a:lnTo>
                      <a:pt x="1567" y="10493"/>
                    </a:lnTo>
                    <a:lnTo>
                      <a:pt x="1567" y="10585"/>
                    </a:lnTo>
                    <a:lnTo>
                      <a:pt x="1408" y="10688"/>
                    </a:lnTo>
                    <a:lnTo>
                      <a:pt x="1277" y="10893"/>
                    </a:lnTo>
                    <a:lnTo>
                      <a:pt x="1132" y="10893"/>
                    </a:lnTo>
                    <a:lnTo>
                      <a:pt x="1001" y="10893"/>
                    </a:lnTo>
                    <a:lnTo>
                      <a:pt x="842" y="10893"/>
                    </a:lnTo>
                    <a:lnTo>
                      <a:pt x="566" y="11088"/>
                    </a:lnTo>
                    <a:lnTo>
                      <a:pt x="435" y="11088"/>
                    </a:lnTo>
                    <a:lnTo>
                      <a:pt x="435" y="11181"/>
                    </a:lnTo>
                    <a:lnTo>
                      <a:pt x="276" y="11489"/>
                    </a:lnTo>
                    <a:lnTo>
                      <a:pt x="566" y="11581"/>
                    </a:lnTo>
                    <a:lnTo>
                      <a:pt x="711" y="11581"/>
                    </a:lnTo>
                    <a:lnTo>
                      <a:pt x="566" y="11786"/>
                    </a:lnTo>
                    <a:lnTo>
                      <a:pt x="276" y="11786"/>
                    </a:lnTo>
                    <a:lnTo>
                      <a:pt x="145" y="11889"/>
                    </a:lnTo>
                    <a:lnTo>
                      <a:pt x="0" y="11982"/>
                    </a:lnTo>
                    <a:lnTo>
                      <a:pt x="145" y="12382"/>
                    </a:lnTo>
                    <a:lnTo>
                      <a:pt x="0" y="12382"/>
                    </a:lnTo>
                    <a:lnTo>
                      <a:pt x="145" y="12587"/>
                    </a:lnTo>
                    <a:lnTo>
                      <a:pt x="566" y="12495"/>
                    </a:lnTo>
                    <a:lnTo>
                      <a:pt x="711" y="12690"/>
                    </a:lnTo>
                    <a:lnTo>
                      <a:pt x="711" y="12782"/>
                    </a:lnTo>
                    <a:lnTo>
                      <a:pt x="842" y="13090"/>
                    </a:lnTo>
                    <a:lnTo>
                      <a:pt x="1001" y="12988"/>
                    </a:lnTo>
                    <a:lnTo>
                      <a:pt x="1132" y="12988"/>
                    </a:lnTo>
                    <a:lnTo>
                      <a:pt x="1277" y="13090"/>
                    </a:lnTo>
                    <a:lnTo>
                      <a:pt x="1408" y="12988"/>
                    </a:lnTo>
                    <a:lnTo>
                      <a:pt x="1567" y="12988"/>
                    </a:lnTo>
                    <a:lnTo>
                      <a:pt x="1698" y="12988"/>
                    </a:lnTo>
                    <a:lnTo>
                      <a:pt x="1698" y="13285"/>
                    </a:lnTo>
                    <a:lnTo>
                      <a:pt x="1974" y="13285"/>
                    </a:lnTo>
                    <a:lnTo>
                      <a:pt x="2119" y="13491"/>
                    </a:lnTo>
                    <a:lnTo>
                      <a:pt x="2119" y="13378"/>
                    </a:lnTo>
                    <a:lnTo>
                      <a:pt x="2119" y="13285"/>
                    </a:lnTo>
                    <a:lnTo>
                      <a:pt x="2409" y="13378"/>
                    </a:lnTo>
                    <a:lnTo>
                      <a:pt x="2279" y="13378"/>
                    </a:lnTo>
                    <a:lnTo>
                      <a:pt x="2409" y="13686"/>
                    </a:lnTo>
                    <a:lnTo>
                      <a:pt x="1843" y="13686"/>
                    </a:lnTo>
                    <a:lnTo>
                      <a:pt x="1843" y="13583"/>
                    </a:lnTo>
                    <a:lnTo>
                      <a:pt x="1567" y="13686"/>
                    </a:lnTo>
                    <a:lnTo>
                      <a:pt x="1408" y="13686"/>
                    </a:lnTo>
                    <a:lnTo>
                      <a:pt x="1277" y="13778"/>
                    </a:lnTo>
                    <a:lnTo>
                      <a:pt x="1132" y="13778"/>
                    </a:lnTo>
                    <a:lnTo>
                      <a:pt x="1001" y="13778"/>
                    </a:lnTo>
                    <a:lnTo>
                      <a:pt x="842" y="13891"/>
                    </a:lnTo>
                    <a:lnTo>
                      <a:pt x="1001" y="13984"/>
                    </a:lnTo>
                    <a:lnTo>
                      <a:pt x="1132" y="14086"/>
                    </a:lnTo>
                    <a:lnTo>
                      <a:pt x="1567" y="14292"/>
                    </a:lnTo>
                    <a:lnTo>
                      <a:pt x="1567" y="14384"/>
                    </a:lnTo>
                    <a:lnTo>
                      <a:pt x="1408" y="14579"/>
                    </a:lnTo>
                    <a:lnTo>
                      <a:pt x="1408" y="14784"/>
                    </a:lnTo>
                    <a:lnTo>
                      <a:pt x="1698" y="14784"/>
                    </a:lnTo>
                    <a:lnTo>
                      <a:pt x="1698" y="14979"/>
                    </a:lnTo>
                    <a:lnTo>
                      <a:pt x="1843" y="15082"/>
                    </a:lnTo>
                    <a:lnTo>
                      <a:pt x="1843" y="15185"/>
                    </a:lnTo>
                    <a:lnTo>
                      <a:pt x="1698" y="15287"/>
                    </a:lnTo>
                    <a:lnTo>
                      <a:pt x="1974" y="15380"/>
                    </a:lnTo>
                    <a:lnTo>
                      <a:pt x="1974" y="15575"/>
                    </a:lnTo>
                    <a:lnTo>
                      <a:pt x="2119" y="15575"/>
                    </a:lnTo>
                    <a:lnTo>
                      <a:pt x="1974" y="15575"/>
                    </a:lnTo>
                    <a:lnTo>
                      <a:pt x="1974" y="15688"/>
                    </a:lnTo>
                    <a:lnTo>
                      <a:pt x="2279" y="15780"/>
                    </a:lnTo>
                    <a:lnTo>
                      <a:pt x="2119" y="15883"/>
                    </a:lnTo>
                    <a:lnTo>
                      <a:pt x="2119" y="15975"/>
                    </a:lnTo>
                    <a:lnTo>
                      <a:pt x="1974" y="16088"/>
                    </a:lnTo>
                    <a:lnTo>
                      <a:pt x="1843" y="16088"/>
                    </a:lnTo>
                    <a:lnTo>
                      <a:pt x="1843" y="16181"/>
                    </a:lnTo>
                    <a:lnTo>
                      <a:pt x="1974" y="16181"/>
                    </a:lnTo>
                    <a:lnTo>
                      <a:pt x="1974" y="16376"/>
                    </a:lnTo>
                    <a:lnTo>
                      <a:pt x="1698" y="16489"/>
                    </a:lnTo>
                    <a:lnTo>
                      <a:pt x="1408" y="16489"/>
                    </a:lnTo>
                    <a:lnTo>
                      <a:pt x="1567" y="16581"/>
                    </a:lnTo>
                    <a:lnTo>
                      <a:pt x="1408" y="16684"/>
                    </a:lnTo>
                    <a:lnTo>
                      <a:pt x="1408" y="16776"/>
                    </a:lnTo>
                    <a:lnTo>
                      <a:pt x="1408" y="17084"/>
                    </a:lnTo>
                    <a:lnTo>
                      <a:pt x="1408" y="17177"/>
                    </a:lnTo>
                    <a:lnTo>
                      <a:pt x="1843" y="17279"/>
                    </a:lnTo>
                    <a:lnTo>
                      <a:pt x="2119" y="17382"/>
                    </a:lnTo>
                    <a:lnTo>
                      <a:pt x="2119" y="17577"/>
                    </a:lnTo>
                    <a:lnTo>
                      <a:pt x="1843" y="17680"/>
                    </a:lnTo>
                    <a:lnTo>
                      <a:pt x="1698" y="17680"/>
                    </a:lnTo>
                    <a:lnTo>
                      <a:pt x="1567" y="17772"/>
                    </a:lnTo>
                    <a:lnTo>
                      <a:pt x="1132" y="17772"/>
                    </a:lnTo>
                    <a:lnTo>
                      <a:pt x="1132" y="17885"/>
                    </a:lnTo>
                    <a:lnTo>
                      <a:pt x="1001" y="17977"/>
                    </a:lnTo>
                    <a:lnTo>
                      <a:pt x="1132" y="18172"/>
                    </a:lnTo>
                    <a:lnTo>
                      <a:pt x="1001" y="18172"/>
                    </a:lnTo>
                    <a:lnTo>
                      <a:pt x="1001" y="18285"/>
                    </a:lnTo>
                    <a:lnTo>
                      <a:pt x="842" y="18285"/>
                    </a:lnTo>
                    <a:lnTo>
                      <a:pt x="842" y="18378"/>
                    </a:lnTo>
                    <a:lnTo>
                      <a:pt x="1001" y="18378"/>
                    </a:lnTo>
                    <a:lnTo>
                      <a:pt x="1408" y="18480"/>
                    </a:lnTo>
                    <a:lnTo>
                      <a:pt x="1567" y="18573"/>
                    </a:lnTo>
                    <a:lnTo>
                      <a:pt x="1698" y="18686"/>
                    </a:lnTo>
                    <a:lnTo>
                      <a:pt x="1567" y="18778"/>
                    </a:lnTo>
                    <a:lnTo>
                      <a:pt x="1698" y="18881"/>
                    </a:lnTo>
                    <a:lnTo>
                      <a:pt x="1698" y="18973"/>
                    </a:lnTo>
                    <a:lnTo>
                      <a:pt x="1974" y="19179"/>
                    </a:lnTo>
                    <a:lnTo>
                      <a:pt x="1974" y="19374"/>
                    </a:lnTo>
                    <a:lnTo>
                      <a:pt x="1974" y="19476"/>
                    </a:lnTo>
                    <a:lnTo>
                      <a:pt x="2119" y="19476"/>
                    </a:lnTo>
                    <a:lnTo>
                      <a:pt x="2119" y="19086"/>
                    </a:lnTo>
                    <a:lnTo>
                      <a:pt x="2279" y="19086"/>
                    </a:lnTo>
                    <a:lnTo>
                      <a:pt x="2409" y="19374"/>
                    </a:lnTo>
                    <a:lnTo>
                      <a:pt x="2685" y="19281"/>
                    </a:lnTo>
                    <a:lnTo>
                      <a:pt x="2845" y="19374"/>
                    </a:lnTo>
                    <a:lnTo>
                      <a:pt x="2685" y="19682"/>
                    </a:lnTo>
                    <a:lnTo>
                      <a:pt x="2685" y="19774"/>
                    </a:lnTo>
                    <a:lnTo>
                      <a:pt x="2845" y="19990"/>
                    </a:lnTo>
                    <a:lnTo>
                      <a:pt x="3120" y="19877"/>
                    </a:lnTo>
                    <a:lnTo>
                      <a:pt x="3251" y="19990"/>
                    </a:lnTo>
                    <a:lnTo>
                      <a:pt x="3541" y="19877"/>
                    </a:lnTo>
                    <a:lnTo>
                      <a:pt x="3687" y="19682"/>
                    </a:lnTo>
                    <a:lnTo>
                      <a:pt x="3817" y="19682"/>
                    </a:lnTo>
                    <a:lnTo>
                      <a:pt x="3817" y="19569"/>
                    </a:lnTo>
                    <a:lnTo>
                      <a:pt x="4107" y="19569"/>
                    </a:lnTo>
                    <a:lnTo>
                      <a:pt x="4253" y="19476"/>
                    </a:lnTo>
                    <a:lnTo>
                      <a:pt x="4253" y="19374"/>
                    </a:lnTo>
                    <a:lnTo>
                      <a:pt x="4398" y="19179"/>
                    </a:lnTo>
                    <a:lnTo>
                      <a:pt x="4528" y="19179"/>
                    </a:lnTo>
                    <a:lnTo>
                      <a:pt x="4528" y="19086"/>
                    </a:lnTo>
                    <a:lnTo>
                      <a:pt x="4688" y="19086"/>
                    </a:lnTo>
                    <a:lnTo>
                      <a:pt x="4688" y="19179"/>
                    </a:lnTo>
                    <a:lnTo>
                      <a:pt x="4688" y="19281"/>
                    </a:lnTo>
                    <a:lnTo>
                      <a:pt x="4964" y="19281"/>
                    </a:lnTo>
                    <a:lnTo>
                      <a:pt x="5094" y="19281"/>
                    </a:lnTo>
                    <a:lnTo>
                      <a:pt x="5094" y="19374"/>
                    </a:lnTo>
                    <a:lnTo>
                      <a:pt x="5530" y="19374"/>
                    </a:lnTo>
                    <a:lnTo>
                      <a:pt x="5530" y="19682"/>
                    </a:lnTo>
                    <a:lnTo>
                      <a:pt x="5660" y="19877"/>
                    </a:lnTo>
                    <a:lnTo>
                      <a:pt x="5820" y="19877"/>
                    </a:lnTo>
                    <a:lnTo>
                      <a:pt x="6096" y="19877"/>
                    </a:lnTo>
                    <a:lnTo>
                      <a:pt x="6662" y="19877"/>
                    </a:lnTo>
                    <a:lnTo>
                      <a:pt x="6938" y="19877"/>
                    </a:lnTo>
                    <a:lnTo>
                      <a:pt x="7097" y="19774"/>
                    </a:lnTo>
                    <a:lnTo>
                      <a:pt x="7228" y="19774"/>
                    </a:lnTo>
                    <a:lnTo>
                      <a:pt x="7504" y="19569"/>
                    </a:lnTo>
                    <a:lnTo>
                      <a:pt x="7794" y="19281"/>
                    </a:lnTo>
                    <a:lnTo>
                      <a:pt x="7939" y="19281"/>
                    </a:lnTo>
                    <a:lnTo>
                      <a:pt x="8360" y="18881"/>
                    </a:lnTo>
                    <a:lnTo>
                      <a:pt x="8505" y="18573"/>
                    </a:lnTo>
                    <a:lnTo>
                      <a:pt x="8650" y="18573"/>
                    </a:lnTo>
                    <a:lnTo>
                      <a:pt x="8940" y="18285"/>
                    </a:lnTo>
                    <a:lnTo>
                      <a:pt x="9071" y="18172"/>
                    </a:lnTo>
                    <a:lnTo>
                      <a:pt x="9216" y="18080"/>
                    </a:lnTo>
                    <a:lnTo>
                      <a:pt x="9216" y="17977"/>
                    </a:lnTo>
                    <a:lnTo>
                      <a:pt x="9347" y="17772"/>
                    </a:lnTo>
                    <a:lnTo>
                      <a:pt x="9347" y="17680"/>
                    </a:lnTo>
                    <a:lnTo>
                      <a:pt x="9347" y="17485"/>
                    </a:lnTo>
                    <a:lnTo>
                      <a:pt x="9507" y="17382"/>
                    </a:lnTo>
                    <a:lnTo>
                      <a:pt x="9782" y="16889"/>
                    </a:lnTo>
                    <a:lnTo>
                      <a:pt x="10203" y="16581"/>
                    </a:lnTo>
                    <a:lnTo>
                      <a:pt x="9913" y="16489"/>
                    </a:lnTo>
                    <a:lnTo>
                      <a:pt x="9637" y="16283"/>
                    </a:lnTo>
                    <a:lnTo>
                      <a:pt x="10203" y="15780"/>
                    </a:lnTo>
                    <a:lnTo>
                      <a:pt x="10479" y="15575"/>
                    </a:lnTo>
                    <a:lnTo>
                      <a:pt x="10624" y="15483"/>
                    </a:lnTo>
                    <a:lnTo>
                      <a:pt x="11060" y="15082"/>
                    </a:lnTo>
                    <a:lnTo>
                      <a:pt x="11350" y="14979"/>
                    </a:lnTo>
                    <a:lnTo>
                      <a:pt x="11626" y="14784"/>
                    </a:lnTo>
                    <a:lnTo>
                      <a:pt x="11916" y="14692"/>
                    </a:lnTo>
                    <a:lnTo>
                      <a:pt x="12192" y="14579"/>
                    </a:lnTo>
                    <a:lnTo>
                      <a:pt x="12192" y="14487"/>
                    </a:lnTo>
                    <a:lnTo>
                      <a:pt x="12612" y="14292"/>
                    </a:lnTo>
                    <a:lnTo>
                      <a:pt x="13033" y="14086"/>
                    </a:lnTo>
                    <a:lnTo>
                      <a:pt x="13193" y="13686"/>
                    </a:lnTo>
                    <a:lnTo>
                      <a:pt x="13033" y="13686"/>
                    </a:lnTo>
                    <a:lnTo>
                      <a:pt x="13033" y="13491"/>
                    </a:lnTo>
                    <a:lnTo>
                      <a:pt x="13193" y="12885"/>
                    </a:lnTo>
                    <a:lnTo>
                      <a:pt x="13193" y="12587"/>
                    </a:lnTo>
                    <a:lnTo>
                      <a:pt x="13193" y="12495"/>
                    </a:lnTo>
                    <a:lnTo>
                      <a:pt x="13033" y="12382"/>
                    </a:lnTo>
                    <a:lnTo>
                      <a:pt x="12903" y="12187"/>
                    </a:lnTo>
                    <a:lnTo>
                      <a:pt x="12903" y="12094"/>
                    </a:lnTo>
                    <a:lnTo>
                      <a:pt x="13033" y="12094"/>
                    </a:lnTo>
                    <a:lnTo>
                      <a:pt x="13193" y="11889"/>
                    </a:lnTo>
                    <a:lnTo>
                      <a:pt x="13324" y="11786"/>
                    </a:lnTo>
                    <a:lnTo>
                      <a:pt x="13469" y="11694"/>
                    </a:lnTo>
                    <a:lnTo>
                      <a:pt x="13599" y="11786"/>
                    </a:lnTo>
                    <a:lnTo>
                      <a:pt x="14456" y="11489"/>
                    </a:lnTo>
                    <a:lnTo>
                      <a:pt x="14601" y="11386"/>
                    </a:lnTo>
                    <a:lnTo>
                      <a:pt x="14877" y="11386"/>
                    </a:lnTo>
                    <a:lnTo>
                      <a:pt x="15036" y="11294"/>
                    </a:lnTo>
                    <a:lnTo>
                      <a:pt x="15167" y="11088"/>
                    </a:lnTo>
                    <a:lnTo>
                      <a:pt x="15443" y="10893"/>
                    </a:lnTo>
                    <a:lnTo>
                      <a:pt x="15602" y="10893"/>
                    </a:lnTo>
                    <a:lnTo>
                      <a:pt x="15878" y="10688"/>
                    </a:lnTo>
                    <a:lnTo>
                      <a:pt x="15602" y="10585"/>
                    </a:lnTo>
                    <a:lnTo>
                      <a:pt x="15602" y="10493"/>
                    </a:lnTo>
                    <a:lnTo>
                      <a:pt x="15878" y="10298"/>
                    </a:lnTo>
                    <a:lnTo>
                      <a:pt x="16009" y="10298"/>
                    </a:lnTo>
                    <a:lnTo>
                      <a:pt x="16168" y="10298"/>
                    </a:lnTo>
                    <a:lnTo>
                      <a:pt x="16168" y="9990"/>
                    </a:lnTo>
                    <a:lnTo>
                      <a:pt x="16865" y="9692"/>
                    </a:lnTo>
                    <a:lnTo>
                      <a:pt x="17010" y="9589"/>
                    </a:lnTo>
                    <a:lnTo>
                      <a:pt x="17155" y="9384"/>
                    </a:lnTo>
                    <a:lnTo>
                      <a:pt x="17155" y="9292"/>
                    </a:lnTo>
                    <a:lnTo>
                      <a:pt x="17286" y="9189"/>
                    </a:lnTo>
                    <a:lnTo>
                      <a:pt x="17576" y="8891"/>
                    </a:lnTo>
                    <a:lnTo>
                      <a:pt x="18142" y="8388"/>
                    </a:lnTo>
                    <a:lnTo>
                      <a:pt x="18287" y="8388"/>
                    </a:lnTo>
                    <a:lnTo>
                      <a:pt x="18142" y="7988"/>
                    </a:lnTo>
                    <a:lnTo>
                      <a:pt x="18708" y="7793"/>
                    </a:lnTo>
                    <a:lnTo>
                      <a:pt x="18853" y="7495"/>
                    </a:lnTo>
                    <a:lnTo>
                      <a:pt x="19129" y="7495"/>
                    </a:lnTo>
                    <a:lnTo>
                      <a:pt x="19129" y="7392"/>
                    </a:lnTo>
                    <a:lnTo>
                      <a:pt x="19289" y="7300"/>
                    </a:lnTo>
                    <a:lnTo>
                      <a:pt x="18984" y="7094"/>
                    </a:lnTo>
                    <a:lnTo>
                      <a:pt x="18708" y="6992"/>
                    </a:lnTo>
                    <a:lnTo>
                      <a:pt x="18563" y="7094"/>
                    </a:lnTo>
                    <a:lnTo>
                      <a:pt x="17852" y="7187"/>
                    </a:lnTo>
                    <a:lnTo>
                      <a:pt x="17576" y="7187"/>
                    </a:lnTo>
                    <a:lnTo>
                      <a:pt x="17286" y="7300"/>
                    </a:lnTo>
                    <a:lnTo>
                      <a:pt x="17286" y="7094"/>
                    </a:lnTo>
                    <a:lnTo>
                      <a:pt x="17446" y="6992"/>
                    </a:lnTo>
                    <a:lnTo>
                      <a:pt x="17576" y="6899"/>
                    </a:lnTo>
                    <a:lnTo>
                      <a:pt x="17576" y="6786"/>
                    </a:lnTo>
                    <a:lnTo>
                      <a:pt x="17721" y="6694"/>
                    </a:lnTo>
                    <a:lnTo>
                      <a:pt x="17852" y="6591"/>
                    </a:lnTo>
                    <a:lnTo>
                      <a:pt x="17852" y="629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2" name="Freeform 24"/>
              <p:cNvSpPr>
                <a:spLocks/>
              </p:cNvSpPr>
              <p:nvPr/>
            </p:nvSpPr>
            <p:spPr bwMode="auto">
              <a:xfrm>
                <a:off x="2128856" y="2241572"/>
                <a:ext cx="1651000" cy="15748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3162" y="13006"/>
                    </a:moveTo>
                    <a:lnTo>
                      <a:pt x="2931" y="13167"/>
                    </a:lnTo>
                    <a:lnTo>
                      <a:pt x="2862" y="13247"/>
                    </a:lnTo>
                    <a:lnTo>
                      <a:pt x="2785" y="13723"/>
                    </a:lnTo>
                    <a:lnTo>
                      <a:pt x="2631" y="13795"/>
                    </a:lnTo>
                    <a:lnTo>
                      <a:pt x="2415" y="13876"/>
                    </a:lnTo>
                    <a:lnTo>
                      <a:pt x="2331" y="14037"/>
                    </a:lnTo>
                    <a:lnTo>
                      <a:pt x="2331" y="14110"/>
                    </a:lnTo>
                    <a:lnTo>
                      <a:pt x="2254" y="14190"/>
                    </a:lnTo>
                    <a:lnTo>
                      <a:pt x="2108" y="14190"/>
                    </a:lnTo>
                    <a:lnTo>
                      <a:pt x="2185" y="14424"/>
                    </a:lnTo>
                    <a:lnTo>
                      <a:pt x="2185" y="14819"/>
                    </a:lnTo>
                    <a:lnTo>
                      <a:pt x="2254" y="14891"/>
                    </a:lnTo>
                    <a:lnTo>
                      <a:pt x="2631" y="15205"/>
                    </a:lnTo>
                    <a:lnTo>
                      <a:pt x="3015" y="15673"/>
                    </a:lnTo>
                    <a:lnTo>
                      <a:pt x="3015" y="15761"/>
                    </a:lnTo>
                    <a:lnTo>
                      <a:pt x="3085" y="15915"/>
                    </a:lnTo>
                    <a:lnTo>
                      <a:pt x="3162" y="15915"/>
                    </a:lnTo>
                    <a:lnTo>
                      <a:pt x="3231" y="15915"/>
                    </a:lnTo>
                    <a:lnTo>
                      <a:pt x="3315" y="16068"/>
                    </a:lnTo>
                    <a:lnTo>
                      <a:pt x="3385" y="16229"/>
                    </a:lnTo>
                    <a:lnTo>
                      <a:pt x="3385" y="16301"/>
                    </a:lnTo>
                    <a:lnTo>
                      <a:pt x="3462" y="16454"/>
                    </a:lnTo>
                    <a:lnTo>
                      <a:pt x="3538" y="16543"/>
                    </a:lnTo>
                    <a:lnTo>
                      <a:pt x="3608" y="16616"/>
                    </a:lnTo>
                    <a:lnTo>
                      <a:pt x="3692" y="16696"/>
                    </a:lnTo>
                    <a:lnTo>
                      <a:pt x="3762" y="16930"/>
                    </a:lnTo>
                    <a:lnTo>
                      <a:pt x="3762" y="17244"/>
                    </a:lnTo>
                    <a:lnTo>
                      <a:pt x="3838" y="17325"/>
                    </a:lnTo>
                    <a:lnTo>
                      <a:pt x="3838" y="17558"/>
                    </a:lnTo>
                    <a:lnTo>
                      <a:pt x="3908" y="17712"/>
                    </a:lnTo>
                    <a:lnTo>
                      <a:pt x="3908" y="17792"/>
                    </a:lnTo>
                    <a:lnTo>
                      <a:pt x="4062" y="17712"/>
                    </a:lnTo>
                    <a:lnTo>
                      <a:pt x="4208" y="17865"/>
                    </a:lnTo>
                    <a:lnTo>
                      <a:pt x="4438" y="18106"/>
                    </a:lnTo>
                    <a:lnTo>
                      <a:pt x="4508" y="18179"/>
                    </a:lnTo>
                    <a:lnTo>
                      <a:pt x="4815" y="18340"/>
                    </a:lnTo>
                    <a:lnTo>
                      <a:pt x="4815" y="18421"/>
                    </a:lnTo>
                    <a:lnTo>
                      <a:pt x="4969" y="18493"/>
                    </a:lnTo>
                    <a:lnTo>
                      <a:pt x="5269" y="18582"/>
                    </a:lnTo>
                    <a:lnTo>
                      <a:pt x="5338" y="18582"/>
                    </a:lnTo>
                    <a:lnTo>
                      <a:pt x="5485" y="18582"/>
                    </a:lnTo>
                    <a:lnTo>
                      <a:pt x="5638" y="18654"/>
                    </a:lnTo>
                    <a:lnTo>
                      <a:pt x="5792" y="18896"/>
                    </a:lnTo>
                    <a:lnTo>
                      <a:pt x="5862" y="19122"/>
                    </a:lnTo>
                    <a:lnTo>
                      <a:pt x="6015" y="19202"/>
                    </a:lnTo>
                    <a:lnTo>
                      <a:pt x="6462" y="19283"/>
                    </a:lnTo>
                    <a:lnTo>
                      <a:pt x="6615" y="19363"/>
                    </a:lnTo>
                    <a:lnTo>
                      <a:pt x="6692" y="19436"/>
                    </a:lnTo>
                    <a:lnTo>
                      <a:pt x="6762" y="19678"/>
                    </a:lnTo>
                    <a:lnTo>
                      <a:pt x="6846" y="19750"/>
                    </a:lnTo>
                    <a:lnTo>
                      <a:pt x="6923" y="19750"/>
                    </a:lnTo>
                    <a:lnTo>
                      <a:pt x="6992" y="19750"/>
                    </a:lnTo>
                    <a:lnTo>
                      <a:pt x="6992" y="19678"/>
                    </a:lnTo>
                    <a:lnTo>
                      <a:pt x="6992" y="19589"/>
                    </a:lnTo>
                    <a:lnTo>
                      <a:pt x="7069" y="19831"/>
                    </a:lnTo>
                    <a:lnTo>
                      <a:pt x="7292" y="19992"/>
                    </a:lnTo>
                    <a:lnTo>
                      <a:pt x="7369" y="19903"/>
                    </a:lnTo>
                    <a:lnTo>
                      <a:pt x="7369" y="19831"/>
                    </a:lnTo>
                    <a:lnTo>
                      <a:pt x="7369" y="19750"/>
                    </a:lnTo>
                    <a:lnTo>
                      <a:pt x="7438" y="19750"/>
                    </a:lnTo>
                    <a:lnTo>
                      <a:pt x="7438" y="19589"/>
                    </a:lnTo>
                    <a:lnTo>
                      <a:pt x="7592" y="19517"/>
                    </a:lnTo>
                    <a:lnTo>
                      <a:pt x="7669" y="19517"/>
                    </a:lnTo>
                    <a:lnTo>
                      <a:pt x="7823" y="19589"/>
                    </a:lnTo>
                    <a:lnTo>
                      <a:pt x="7823" y="19517"/>
                    </a:lnTo>
                    <a:lnTo>
                      <a:pt x="8123" y="19517"/>
                    </a:lnTo>
                    <a:lnTo>
                      <a:pt x="8200" y="19363"/>
                    </a:lnTo>
                    <a:lnTo>
                      <a:pt x="8269" y="19283"/>
                    </a:lnTo>
                    <a:lnTo>
                      <a:pt x="8715" y="19202"/>
                    </a:lnTo>
                    <a:lnTo>
                      <a:pt x="8800" y="19122"/>
                    </a:lnTo>
                    <a:lnTo>
                      <a:pt x="8869" y="19122"/>
                    </a:lnTo>
                    <a:lnTo>
                      <a:pt x="8946" y="19122"/>
                    </a:lnTo>
                    <a:lnTo>
                      <a:pt x="8946" y="19202"/>
                    </a:lnTo>
                    <a:lnTo>
                      <a:pt x="8869" y="19363"/>
                    </a:lnTo>
                    <a:lnTo>
                      <a:pt x="8800" y="19436"/>
                    </a:lnTo>
                    <a:lnTo>
                      <a:pt x="8946" y="19589"/>
                    </a:lnTo>
                    <a:lnTo>
                      <a:pt x="9100" y="19589"/>
                    </a:lnTo>
                    <a:lnTo>
                      <a:pt x="9177" y="19517"/>
                    </a:lnTo>
                    <a:lnTo>
                      <a:pt x="9246" y="19436"/>
                    </a:lnTo>
                    <a:lnTo>
                      <a:pt x="9400" y="19517"/>
                    </a:lnTo>
                    <a:lnTo>
                      <a:pt x="9477" y="19517"/>
                    </a:lnTo>
                    <a:lnTo>
                      <a:pt x="9477" y="19363"/>
                    </a:lnTo>
                    <a:lnTo>
                      <a:pt x="9623" y="19436"/>
                    </a:lnTo>
                    <a:lnTo>
                      <a:pt x="9692" y="19436"/>
                    </a:lnTo>
                    <a:lnTo>
                      <a:pt x="9692" y="19517"/>
                    </a:lnTo>
                    <a:lnTo>
                      <a:pt x="9846" y="19589"/>
                    </a:lnTo>
                    <a:lnTo>
                      <a:pt x="9992" y="19678"/>
                    </a:lnTo>
                    <a:lnTo>
                      <a:pt x="10146" y="19678"/>
                    </a:lnTo>
                    <a:lnTo>
                      <a:pt x="10223" y="19589"/>
                    </a:lnTo>
                    <a:lnTo>
                      <a:pt x="10308" y="19517"/>
                    </a:lnTo>
                    <a:lnTo>
                      <a:pt x="10454" y="19589"/>
                    </a:lnTo>
                    <a:lnTo>
                      <a:pt x="10600" y="19589"/>
                    </a:lnTo>
                    <a:lnTo>
                      <a:pt x="10677" y="19589"/>
                    </a:lnTo>
                    <a:lnTo>
                      <a:pt x="10677" y="19436"/>
                    </a:lnTo>
                    <a:lnTo>
                      <a:pt x="10823" y="19436"/>
                    </a:lnTo>
                    <a:lnTo>
                      <a:pt x="10900" y="19283"/>
                    </a:lnTo>
                    <a:lnTo>
                      <a:pt x="11054" y="19283"/>
                    </a:lnTo>
                    <a:lnTo>
                      <a:pt x="11200" y="19202"/>
                    </a:lnTo>
                    <a:lnTo>
                      <a:pt x="11269" y="19049"/>
                    </a:lnTo>
                    <a:lnTo>
                      <a:pt x="11123" y="18896"/>
                    </a:lnTo>
                    <a:lnTo>
                      <a:pt x="10969" y="18807"/>
                    </a:lnTo>
                    <a:lnTo>
                      <a:pt x="10900" y="18807"/>
                    </a:lnTo>
                    <a:lnTo>
                      <a:pt x="10823" y="18969"/>
                    </a:lnTo>
                    <a:lnTo>
                      <a:pt x="10754" y="18896"/>
                    </a:lnTo>
                    <a:lnTo>
                      <a:pt x="10754" y="18807"/>
                    </a:lnTo>
                    <a:lnTo>
                      <a:pt x="10677" y="18735"/>
                    </a:lnTo>
                    <a:lnTo>
                      <a:pt x="10754" y="18654"/>
                    </a:lnTo>
                    <a:lnTo>
                      <a:pt x="10823" y="18493"/>
                    </a:lnTo>
                    <a:lnTo>
                      <a:pt x="10900" y="18421"/>
                    </a:lnTo>
                    <a:lnTo>
                      <a:pt x="10823" y="18179"/>
                    </a:lnTo>
                    <a:lnTo>
                      <a:pt x="10823" y="17953"/>
                    </a:lnTo>
                    <a:lnTo>
                      <a:pt x="10754" y="17953"/>
                    </a:lnTo>
                    <a:lnTo>
                      <a:pt x="10754" y="17792"/>
                    </a:lnTo>
                    <a:lnTo>
                      <a:pt x="10969" y="17792"/>
                    </a:lnTo>
                    <a:lnTo>
                      <a:pt x="10969" y="17639"/>
                    </a:lnTo>
                    <a:lnTo>
                      <a:pt x="10969" y="17478"/>
                    </a:lnTo>
                    <a:lnTo>
                      <a:pt x="10900" y="17478"/>
                    </a:lnTo>
                    <a:lnTo>
                      <a:pt x="10823" y="17325"/>
                    </a:lnTo>
                    <a:lnTo>
                      <a:pt x="10900" y="17244"/>
                    </a:lnTo>
                    <a:lnTo>
                      <a:pt x="10823" y="17083"/>
                    </a:lnTo>
                    <a:lnTo>
                      <a:pt x="10900" y="16930"/>
                    </a:lnTo>
                    <a:lnTo>
                      <a:pt x="10823" y="16769"/>
                    </a:lnTo>
                    <a:lnTo>
                      <a:pt x="10677" y="16769"/>
                    </a:lnTo>
                    <a:lnTo>
                      <a:pt x="10677" y="16696"/>
                    </a:lnTo>
                    <a:lnTo>
                      <a:pt x="10823" y="16616"/>
                    </a:lnTo>
                    <a:lnTo>
                      <a:pt x="10754" y="16543"/>
                    </a:lnTo>
                    <a:lnTo>
                      <a:pt x="10677" y="16454"/>
                    </a:lnTo>
                    <a:lnTo>
                      <a:pt x="10600" y="16382"/>
                    </a:lnTo>
                    <a:lnTo>
                      <a:pt x="10677" y="16229"/>
                    </a:lnTo>
                    <a:lnTo>
                      <a:pt x="10600" y="15987"/>
                    </a:lnTo>
                    <a:lnTo>
                      <a:pt x="10523" y="15987"/>
                    </a:lnTo>
                    <a:lnTo>
                      <a:pt x="10454" y="15761"/>
                    </a:lnTo>
                    <a:lnTo>
                      <a:pt x="10454" y="15834"/>
                    </a:lnTo>
                    <a:lnTo>
                      <a:pt x="10308" y="15761"/>
                    </a:lnTo>
                    <a:lnTo>
                      <a:pt x="10377" y="15447"/>
                    </a:lnTo>
                    <a:lnTo>
                      <a:pt x="10377" y="15359"/>
                    </a:lnTo>
                    <a:lnTo>
                      <a:pt x="10523" y="15286"/>
                    </a:lnTo>
                    <a:lnTo>
                      <a:pt x="10454" y="15133"/>
                    </a:lnTo>
                    <a:lnTo>
                      <a:pt x="10146" y="15044"/>
                    </a:lnTo>
                    <a:lnTo>
                      <a:pt x="10077" y="14972"/>
                    </a:lnTo>
                    <a:lnTo>
                      <a:pt x="9992" y="14891"/>
                    </a:lnTo>
                    <a:lnTo>
                      <a:pt x="9923" y="14819"/>
                    </a:lnTo>
                    <a:lnTo>
                      <a:pt x="9923" y="14730"/>
                    </a:lnTo>
                    <a:lnTo>
                      <a:pt x="9846" y="14577"/>
                    </a:lnTo>
                    <a:lnTo>
                      <a:pt x="9777" y="14577"/>
                    </a:lnTo>
                    <a:lnTo>
                      <a:pt x="9846" y="14343"/>
                    </a:lnTo>
                    <a:lnTo>
                      <a:pt x="9846" y="14263"/>
                    </a:lnTo>
                    <a:lnTo>
                      <a:pt x="9777" y="14263"/>
                    </a:lnTo>
                    <a:lnTo>
                      <a:pt x="9777" y="14190"/>
                    </a:lnTo>
                    <a:lnTo>
                      <a:pt x="9692" y="14110"/>
                    </a:lnTo>
                    <a:lnTo>
                      <a:pt x="9477" y="14037"/>
                    </a:lnTo>
                    <a:lnTo>
                      <a:pt x="9546" y="13948"/>
                    </a:lnTo>
                    <a:lnTo>
                      <a:pt x="9546" y="13876"/>
                    </a:lnTo>
                    <a:lnTo>
                      <a:pt x="9400" y="13876"/>
                    </a:lnTo>
                    <a:lnTo>
                      <a:pt x="9400" y="13795"/>
                    </a:lnTo>
                    <a:lnTo>
                      <a:pt x="9623" y="13876"/>
                    </a:lnTo>
                    <a:lnTo>
                      <a:pt x="9692" y="13795"/>
                    </a:lnTo>
                    <a:lnTo>
                      <a:pt x="9692" y="13723"/>
                    </a:lnTo>
                    <a:lnTo>
                      <a:pt x="9923" y="13634"/>
                    </a:lnTo>
                    <a:lnTo>
                      <a:pt x="10077" y="13562"/>
                    </a:lnTo>
                    <a:lnTo>
                      <a:pt x="10308" y="13634"/>
                    </a:lnTo>
                    <a:lnTo>
                      <a:pt x="10454" y="13723"/>
                    </a:lnTo>
                    <a:lnTo>
                      <a:pt x="10523" y="13634"/>
                    </a:lnTo>
                    <a:lnTo>
                      <a:pt x="10677" y="13723"/>
                    </a:lnTo>
                    <a:lnTo>
                      <a:pt x="10677" y="13634"/>
                    </a:lnTo>
                    <a:lnTo>
                      <a:pt x="10754" y="13634"/>
                    </a:lnTo>
                    <a:lnTo>
                      <a:pt x="10969" y="13634"/>
                    </a:lnTo>
                    <a:lnTo>
                      <a:pt x="10969" y="13723"/>
                    </a:lnTo>
                    <a:lnTo>
                      <a:pt x="11123" y="13634"/>
                    </a:lnTo>
                    <a:lnTo>
                      <a:pt x="11200" y="13562"/>
                    </a:lnTo>
                    <a:lnTo>
                      <a:pt x="11354" y="13409"/>
                    </a:lnTo>
                    <a:lnTo>
                      <a:pt x="11500" y="13409"/>
                    </a:lnTo>
                    <a:lnTo>
                      <a:pt x="11431" y="13247"/>
                    </a:lnTo>
                    <a:lnTo>
                      <a:pt x="11431" y="13094"/>
                    </a:lnTo>
                    <a:lnTo>
                      <a:pt x="11654" y="12933"/>
                    </a:lnTo>
                    <a:lnTo>
                      <a:pt x="11954" y="12933"/>
                    </a:lnTo>
                    <a:lnTo>
                      <a:pt x="11954" y="13006"/>
                    </a:lnTo>
                    <a:lnTo>
                      <a:pt x="11800" y="13094"/>
                    </a:lnTo>
                    <a:lnTo>
                      <a:pt x="11800" y="13167"/>
                    </a:lnTo>
                    <a:lnTo>
                      <a:pt x="11954" y="13094"/>
                    </a:lnTo>
                    <a:lnTo>
                      <a:pt x="12331" y="13006"/>
                    </a:lnTo>
                    <a:lnTo>
                      <a:pt x="12331" y="12853"/>
                    </a:lnTo>
                    <a:lnTo>
                      <a:pt x="12477" y="12933"/>
                    </a:lnTo>
                    <a:lnTo>
                      <a:pt x="12562" y="12853"/>
                    </a:lnTo>
                    <a:lnTo>
                      <a:pt x="12631" y="12933"/>
                    </a:lnTo>
                    <a:lnTo>
                      <a:pt x="12862" y="12853"/>
                    </a:lnTo>
                    <a:lnTo>
                      <a:pt x="13154" y="12780"/>
                    </a:lnTo>
                    <a:lnTo>
                      <a:pt x="13308" y="12780"/>
                    </a:lnTo>
                    <a:lnTo>
                      <a:pt x="13377" y="12853"/>
                    </a:lnTo>
                    <a:lnTo>
                      <a:pt x="13523" y="12780"/>
                    </a:lnTo>
                    <a:lnTo>
                      <a:pt x="13838" y="12853"/>
                    </a:lnTo>
                    <a:lnTo>
                      <a:pt x="13754" y="12933"/>
                    </a:lnTo>
                    <a:lnTo>
                      <a:pt x="13685" y="12933"/>
                    </a:lnTo>
                    <a:lnTo>
                      <a:pt x="13608" y="13094"/>
                    </a:lnTo>
                    <a:lnTo>
                      <a:pt x="13685" y="13167"/>
                    </a:lnTo>
                    <a:lnTo>
                      <a:pt x="13685" y="13094"/>
                    </a:lnTo>
                    <a:lnTo>
                      <a:pt x="13838" y="13247"/>
                    </a:lnTo>
                    <a:lnTo>
                      <a:pt x="13985" y="13167"/>
                    </a:lnTo>
                    <a:lnTo>
                      <a:pt x="14054" y="13006"/>
                    </a:lnTo>
                    <a:lnTo>
                      <a:pt x="14054" y="12933"/>
                    </a:lnTo>
                    <a:lnTo>
                      <a:pt x="14138" y="12853"/>
                    </a:lnTo>
                    <a:lnTo>
                      <a:pt x="14208" y="12933"/>
                    </a:lnTo>
                    <a:lnTo>
                      <a:pt x="14431" y="12933"/>
                    </a:lnTo>
                    <a:lnTo>
                      <a:pt x="14431" y="12699"/>
                    </a:lnTo>
                    <a:lnTo>
                      <a:pt x="14585" y="12385"/>
                    </a:lnTo>
                    <a:lnTo>
                      <a:pt x="14731" y="12224"/>
                    </a:lnTo>
                    <a:lnTo>
                      <a:pt x="14731" y="12313"/>
                    </a:lnTo>
                    <a:lnTo>
                      <a:pt x="14815" y="12313"/>
                    </a:lnTo>
                    <a:lnTo>
                      <a:pt x="14885" y="12313"/>
                    </a:lnTo>
                    <a:lnTo>
                      <a:pt x="14962" y="12151"/>
                    </a:lnTo>
                    <a:lnTo>
                      <a:pt x="14885" y="11998"/>
                    </a:lnTo>
                    <a:lnTo>
                      <a:pt x="15031" y="11837"/>
                    </a:lnTo>
                    <a:lnTo>
                      <a:pt x="15031" y="11757"/>
                    </a:lnTo>
                    <a:lnTo>
                      <a:pt x="15031" y="11442"/>
                    </a:lnTo>
                    <a:lnTo>
                      <a:pt x="15115" y="11370"/>
                    </a:lnTo>
                    <a:lnTo>
                      <a:pt x="15185" y="11128"/>
                    </a:lnTo>
                    <a:lnTo>
                      <a:pt x="15331" y="10902"/>
                    </a:lnTo>
                    <a:lnTo>
                      <a:pt x="15485" y="10814"/>
                    </a:lnTo>
                    <a:lnTo>
                      <a:pt x="15408" y="10588"/>
                    </a:lnTo>
                    <a:lnTo>
                      <a:pt x="15562" y="10588"/>
                    </a:lnTo>
                    <a:lnTo>
                      <a:pt x="15631" y="10427"/>
                    </a:lnTo>
                    <a:lnTo>
                      <a:pt x="15631" y="10346"/>
                    </a:lnTo>
                    <a:lnTo>
                      <a:pt x="15562" y="10274"/>
                    </a:lnTo>
                    <a:lnTo>
                      <a:pt x="15708" y="10032"/>
                    </a:lnTo>
                    <a:lnTo>
                      <a:pt x="15708" y="9799"/>
                    </a:lnTo>
                    <a:lnTo>
                      <a:pt x="15777" y="9645"/>
                    </a:lnTo>
                    <a:lnTo>
                      <a:pt x="15777" y="9484"/>
                    </a:lnTo>
                    <a:lnTo>
                      <a:pt x="15938" y="9404"/>
                    </a:lnTo>
                    <a:lnTo>
                      <a:pt x="15938" y="9178"/>
                    </a:lnTo>
                    <a:lnTo>
                      <a:pt x="15777" y="9089"/>
                    </a:lnTo>
                    <a:lnTo>
                      <a:pt x="15938" y="8775"/>
                    </a:lnTo>
                    <a:lnTo>
                      <a:pt x="16008" y="8703"/>
                    </a:lnTo>
                    <a:lnTo>
                      <a:pt x="16008" y="8388"/>
                    </a:lnTo>
                    <a:lnTo>
                      <a:pt x="16162" y="8388"/>
                    </a:lnTo>
                    <a:lnTo>
                      <a:pt x="16308" y="8550"/>
                    </a:lnTo>
                    <a:lnTo>
                      <a:pt x="16538" y="8622"/>
                    </a:lnTo>
                    <a:lnTo>
                      <a:pt x="16608" y="8703"/>
                    </a:lnTo>
                    <a:lnTo>
                      <a:pt x="16838" y="8775"/>
                    </a:lnTo>
                    <a:lnTo>
                      <a:pt x="16985" y="8703"/>
                    </a:lnTo>
                    <a:lnTo>
                      <a:pt x="16985" y="8622"/>
                    </a:lnTo>
                    <a:lnTo>
                      <a:pt x="16838" y="8308"/>
                    </a:lnTo>
                    <a:lnTo>
                      <a:pt x="16908" y="8235"/>
                    </a:lnTo>
                    <a:lnTo>
                      <a:pt x="16985" y="8235"/>
                    </a:lnTo>
                    <a:lnTo>
                      <a:pt x="17138" y="8388"/>
                    </a:lnTo>
                    <a:lnTo>
                      <a:pt x="17285" y="8388"/>
                    </a:lnTo>
                    <a:lnTo>
                      <a:pt x="17369" y="8147"/>
                    </a:lnTo>
                    <a:lnTo>
                      <a:pt x="17585" y="8147"/>
                    </a:lnTo>
                    <a:lnTo>
                      <a:pt x="17885" y="7994"/>
                    </a:lnTo>
                    <a:lnTo>
                      <a:pt x="17885" y="7921"/>
                    </a:lnTo>
                    <a:lnTo>
                      <a:pt x="18115" y="7994"/>
                    </a:lnTo>
                    <a:lnTo>
                      <a:pt x="18262" y="7840"/>
                    </a:lnTo>
                    <a:lnTo>
                      <a:pt x="18262" y="7760"/>
                    </a:lnTo>
                    <a:lnTo>
                      <a:pt x="18115" y="7840"/>
                    </a:lnTo>
                    <a:lnTo>
                      <a:pt x="18046" y="7607"/>
                    </a:lnTo>
                    <a:lnTo>
                      <a:pt x="18262" y="7454"/>
                    </a:lnTo>
                    <a:lnTo>
                      <a:pt x="18262" y="7293"/>
                    </a:lnTo>
                    <a:lnTo>
                      <a:pt x="18415" y="7212"/>
                    </a:lnTo>
                    <a:lnTo>
                      <a:pt x="18562" y="7139"/>
                    </a:lnTo>
                    <a:lnTo>
                      <a:pt x="18715" y="7139"/>
                    </a:lnTo>
                    <a:lnTo>
                      <a:pt x="18715" y="6978"/>
                    </a:lnTo>
                    <a:lnTo>
                      <a:pt x="18792" y="6898"/>
                    </a:lnTo>
                    <a:lnTo>
                      <a:pt x="18946" y="6825"/>
                    </a:lnTo>
                    <a:lnTo>
                      <a:pt x="19092" y="6583"/>
                    </a:lnTo>
                    <a:lnTo>
                      <a:pt x="19169" y="6430"/>
                    </a:lnTo>
                    <a:lnTo>
                      <a:pt x="19092" y="6269"/>
                    </a:lnTo>
                    <a:lnTo>
                      <a:pt x="19092" y="5955"/>
                    </a:lnTo>
                    <a:lnTo>
                      <a:pt x="19238" y="5882"/>
                    </a:lnTo>
                    <a:lnTo>
                      <a:pt x="19392" y="6044"/>
                    </a:lnTo>
                    <a:lnTo>
                      <a:pt x="19392" y="5955"/>
                    </a:lnTo>
                    <a:lnTo>
                      <a:pt x="19392" y="5641"/>
                    </a:lnTo>
                    <a:lnTo>
                      <a:pt x="19623" y="5641"/>
                    </a:lnTo>
                    <a:lnTo>
                      <a:pt x="19538" y="5488"/>
                    </a:lnTo>
                    <a:lnTo>
                      <a:pt x="19469" y="5326"/>
                    </a:lnTo>
                    <a:lnTo>
                      <a:pt x="19469" y="5254"/>
                    </a:lnTo>
                    <a:lnTo>
                      <a:pt x="19538" y="5012"/>
                    </a:lnTo>
                    <a:lnTo>
                      <a:pt x="19538" y="4859"/>
                    </a:lnTo>
                    <a:lnTo>
                      <a:pt x="19323" y="4786"/>
                    </a:lnTo>
                    <a:lnTo>
                      <a:pt x="19323" y="4472"/>
                    </a:lnTo>
                    <a:lnTo>
                      <a:pt x="19538" y="4472"/>
                    </a:lnTo>
                    <a:lnTo>
                      <a:pt x="19623" y="4319"/>
                    </a:lnTo>
                    <a:lnTo>
                      <a:pt x="19469" y="4319"/>
                    </a:lnTo>
                    <a:lnTo>
                      <a:pt x="19469" y="4230"/>
                    </a:lnTo>
                    <a:lnTo>
                      <a:pt x="19623" y="4158"/>
                    </a:lnTo>
                    <a:lnTo>
                      <a:pt x="19623" y="4005"/>
                    </a:lnTo>
                    <a:lnTo>
                      <a:pt x="19692" y="3916"/>
                    </a:lnTo>
                    <a:lnTo>
                      <a:pt x="19992" y="3916"/>
                    </a:lnTo>
                    <a:lnTo>
                      <a:pt x="19992" y="3844"/>
                    </a:lnTo>
                    <a:lnTo>
                      <a:pt x="19992" y="3763"/>
                    </a:lnTo>
                    <a:lnTo>
                      <a:pt x="19838" y="3691"/>
                    </a:lnTo>
                    <a:lnTo>
                      <a:pt x="19538" y="3602"/>
                    </a:lnTo>
                    <a:lnTo>
                      <a:pt x="19469" y="3602"/>
                    </a:lnTo>
                    <a:lnTo>
                      <a:pt x="19323" y="3376"/>
                    </a:lnTo>
                    <a:lnTo>
                      <a:pt x="19238" y="3449"/>
                    </a:lnTo>
                    <a:lnTo>
                      <a:pt x="19092" y="3529"/>
                    </a:lnTo>
                    <a:lnTo>
                      <a:pt x="19015" y="3449"/>
                    </a:lnTo>
                    <a:lnTo>
                      <a:pt x="18946" y="3376"/>
                    </a:lnTo>
                    <a:lnTo>
                      <a:pt x="18946" y="3288"/>
                    </a:lnTo>
                    <a:lnTo>
                      <a:pt x="18862" y="3288"/>
                    </a:lnTo>
                    <a:lnTo>
                      <a:pt x="18862" y="3135"/>
                    </a:lnTo>
                    <a:lnTo>
                      <a:pt x="18792" y="3062"/>
                    </a:lnTo>
                    <a:lnTo>
                      <a:pt x="18715" y="2981"/>
                    </a:lnTo>
                    <a:lnTo>
                      <a:pt x="18715" y="2820"/>
                    </a:lnTo>
                    <a:lnTo>
                      <a:pt x="18562" y="2748"/>
                    </a:lnTo>
                    <a:lnTo>
                      <a:pt x="18415" y="2820"/>
                    </a:lnTo>
                    <a:lnTo>
                      <a:pt x="18492" y="3062"/>
                    </a:lnTo>
                    <a:lnTo>
                      <a:pt x="18415" y="3062"/>
                    </a:lnTo>
                    <a:lnTo>
                      <a:pt x="18415" y="2981"/>
                    </a:lnTo>
                    <a:lnTo>
                      <a:pt x="18192" y="2901"/>
                    </a:lnTo>
                    <a:lnTo>
                      <a:pt x="18115" y="2901"/>
                    </a:lnTo>
                    <a:lnTo>
                      <a:pt x="17885" y="2901"/>
                    </a:lnTo>
                    <a:lnTo>
                      <a:pt x="17885" y="2748"/>
                    </a:lnTo>
                    <a:lnTo>
                      <a:pt x="17738" y="2748"/>
                    </a:lnTo>
                    <a:lnTo>
                      <a:pt x="17669" y="2506"/>
                    </a:lnTo>
                    <a:lnTo>
                      <a:pt x="17738" y="2506"/>
                    </a:lnTo>
                    <a:lnTo>
                      <a:pt x="17669" y="2353"/>
                    </a:lnTo>
                    <a:lnTo>
                      <a:pt x="17585" y="2434"/>
                    </a:lnTo>
                    <a:lnTo>
                      <a:pt x="17515" y="2353"/>
                    </a:lnTo>
                    <a:lnTo>
                      <a:pt x="17369" y="2353"/>
                    </a:lnTo>
                    <a:lnTo>
                      <a:pt x="17285" y="2280"/>
                    </a:lnTo>
                    <a:lnTo>
                      <a:pt x="17215" y="2280"/>
                    </a:lnTo>
                    <a:lnTo>
                      <a:pt x="17138" y="2280"/>
                    </a:lnTo>
                    <a:lnTo>
                      <a:pt x="17069" y="2039"/>
                    </a:lnTo>
                    <a:lnTo>
                      <a:pt x="17069" y="1966"/>
                    </a:lnTo>
                    <a:lnTo>
                      <a:pt x="17069" y="1805"/>
                    </a:lnTo>
                    <a:lnTo>
                      <a:pt x="17069" y="1652"/>
                    </a:lnTo>
                    <a:lnTo>
                      <a:pt x="16985" y="1652"/>
                    </a:lnTo>
                    <a:lnTo>
                      <a:pt x="17069" y="1571"/>
                    </a:lnTo>
                    <a:lnTo>
                      <a:pt x="16985" y="1410"/>
                    </a:lnTo>
                    <a:lnTo>
                      <a:pt x="17069" y="1410"/>
                    </a:lnTo>
                    <a:lnTo>
                      <a:pt x="17069" y="1257"/>
                    </a:lnTo>
                    <a:lnTo>
                      <a:pt x="16985" y="1185"/>
                    </a:lnTo>
                    <a:lnTo>
                      <a:pt x="16985" y="1023"/>
                    </a:lnTo>
                    <a:lnTo>
                      <a:pt x="16908" y="1023"/>
                    </a:lnTo>
                    <a:lnTo>
                      <a:pt x="16838" y="943"/>
                    </a:lnTo>
                    <a:lnTo>
                      <a:pt x="16762" y="870"/>
                    </a:lnTo>
                    <a:lnTo>
                      <a:pt x="16538" y="782"/>
                    </a:lnTo>
                    <a:lnTo>
                      <a:pt x="16392" y="782"/>
                    </a:lnTo>
                    <a:lnTo>
                      <a:pt x="16392" y="870"/>
                    </a:lnTo>
                    <a:lnTo>
                      <a:pt x="16238" y="870"/>
                    </a:lnTo>
                    <a:lnTo>
                      <a:pt x="16162" y="870"/>
                    </a:lnTo>
                    <a:lnTo>
                      <a:pt x="16008" y="943"/>
                    </a:lnTo>
                    <a:lnTo>
                      <a:pt x="15938" y="943"/>
                    </a:lnTo>
                    <a:lnTo>
                      <a:pt x="15938" y="1023"/>
                    </a:lnTo>
                    <a:lnTo>
                      <a:pt x="15862" y="1023"/>
                    </a:lnTo>
                    <a:lnTo>
                      <a:pt x="15777" y="943"/>
                    </a:lnTo>
                    <a:lnTo>
                      <a:pt x="15777" y="1023"/>
                    </a:lnTo>
                    <a:lnTo>
                      <a:pt x="15777" y="1096"/>
                    </a:lnTo>
                    <a:lnTo>
                      <a:pt x="15777" y="1185"/>
                    </a:lnTo>
                    <a:lnTo>
                      <a:pt x="15631" y="1185"/>
                    </a:lnTo>
                    <a:lnTo>
                      <a:pt x="15562" y="1257"/>
                    </a:lnTo>
                    <a:lnTo>
                      <a:pt x="15408" y="1410"/>
                    </a:lnTo>
                    <a:lnTo>
                      <a:pt x="15262" y="1410"/>
                    </a:lnTo>
                    <a:lnTo>
                      <a:pt x="15262" y="1652"/>
                    </a:lnTo>
                    <a:lnTo>
                      <a:pt x="15115" y="1652"/>
                    </a:lnTo>
                    <a:lnTo>
                      <a:pt x="15031" y="1652"/>
                    </a:lnTo>
                    <a:lnTo>
                      <a:pt x="14962" y="1491"/>
                    </a:lnTo>
                    <a:lnTo>
                      <a:pt x="14815" y="1571"/>
                    </a:lnTo>
                    <a:lnTo>
                      <a:pt x="14815" y="1652"/>
                    </a:lnTo>
                    <a:lnTo>
                      <a:pt x="14654" y="1652"/>
                    </a:lnTo>
                    <a:lnTo>
                      <a:pt x="14585" y="1652"/>
                    </a:lnTo>
                    <a:lnTo>
                      <a:pt x="14654" y="1491"/>
                    </a:lnTo>
                    <a:lnTo>
                      <a:pt x="14654" y="1185"/>
                    </a:lnTo>
                    <a:lnTo>
                      <a:pt x="14654" y="943"/>
                    </a:lnTo>
                    <a:lnTo>
                      <a:pt x="14585" y="943"/>
                    </a:lnTo>
                    <a:lnTo>
                      <a:pt x="14431" y="1023"/>
                    </a:lnTo>
                    <a:lnTo>
                      <a:pt x="14354" y="1023"/>
                    </a:lnTo>
                    <a:lnTo>
                      <a:pt x="14138" y="943"/>
                    </a:lnTo>
                    <a:lnTo>
                      <a:pt x="14054" y="782"/>
                    </a:lnTo>
                    <a:lnTo>
                      <a:pt x="14054" y="629"/>
                    </a:lnTo>
                    <a:lnTo>
                      <a:pt x="13985" y="556"/>
                    </a:lnTo>
                    <a:lnTo>
                      <a:pt x="13985" y="467"/>
                    </a:lnTo>
                    <a:lnTo>
                      <a:pt x="14138" y="314"/>
                    </a:lnTo>
                    <a:lnTo>
                      <a:pt x="13908" y="81"/>
                    </a:lnTo>
                    <a:lnTo>
                      <a:pt x="13608" y="0"/>
                    </a:lnTo>
                    <a:lnTo>
                      <a:pt x="13523" y="81"/>
                    </a:lnTo>
                    <a:lnTo>
                      <a:pt x="13608" y="242"/>
                    </a:lnTo>
                    <a:lnTo>
                      <a:pt x="13454" y="467"/>
                    </a:lnTo>
                    <a:lnTo>
                      <a:pt x="13377" y="467"/>
                    </a:lnTo>
                    <a:lnTo>
                      <a:pt x="13377" y="395"/>
                    </a:lnTo>
                    <a:lnTo>
                      <a:pt x="13231" y="395"/>
                    </a:lnTo>
                    <a:lnTo>
                      <a:pt x="13154" y="314"/>
                    </a:lnTo>
                    <a:lnTo>
                      <a:pt x="13077" y="467"/>
                    </a:lnTo>
                    <a:lnTo>
                      <a:pt x="13008" y="467"/>
                    </a:lnTo>
                    <a:lnTo>
                      <a:pt x="12931" y="556"/>
                    </a:lnTo>
                    <a:lnTo>
                      <a:pt x="13008" y="556"/>
                    </a:lnTo>
                    <a:lnTo>
                      <a:pt x="12931" y="629"/>
                    </a:lnTo>
                    <a:lnTo>
                      <a:pt x="12862" y="556"/>
                    </a:lnTo>
                    <a:lnTo>
                      <a:pt x="12777" y="556"/>
                    </a:lnTo>
                    <a:lnTo>
                      <a:pt x="12708" y="395"/>
                    </a:lnTo>
                    <a:lnTo>
                      <a:pt x="12562" y="467"/>
                    </a:lnTo>
                    <a:lnTo>
                      <a:pt x="12400" y="395"/>
                    </a:lnTo>
                    <a:lnTo>
                      <a:pt x="12246" y="467"/>
                    </a:lnTo>
                    <a:lnTo>
                      <a:pt x="12100" y="467"/>
                    </a:lnTo>
                    <a:lnTo>
                      <a:pt x="11954" y="556"/>
                    </a:lnTo>
                    <a:lnTo>
                      <a:pt x="11877" y="709"/>
                    </a:lnTo>
                    <a:lnTo>
                      <a:pt x="11800" y="709"/>
                    </a:lnTo>
                    <a:lnTo>
                      <a:pt x="11731" y="709"/>
                    </a:lnTo>
                    <a:lnTo>
                      <a:pt x="11585" y="709"/>
                    </a:lnTo>
                    <a:lnTo>
                      <a:pt x="11269" y="943"/>
                    </a:lnTo>
                    <a:lnTo>
                      <a:pt x="11269" y="870"/>
                    </a:lnTo>
                    <a:lnTo>
                      <a:pt x="11200" y="629"/>
                    </a:lnTo>
                    <a:lnTo>
                      <a:pt x="11200" y="556"/>
                    </a:lnTo>
                    <a:lnTo>
                      <a:pt x="11123" y="709"/>
                    </a:lnTo>
                    <a:lnTo>
                      <a:pt x="10900" y="709"/>
                    </a:lnTo>
                    <a:lnTo>
                      <a:pt x="10823" y="709"/>
                    </a:lnTo>
                    <a:lnTo>
                      <a:pt x="10823" y="782"/>
                    </a:lnTo>
                    <a:lnTo>
                      <a:pt x="10900" y="782"/>
                    </a:lnTo>
                    <a:lnTo>
                      <a:pt x="10900" y="870"/>
                    </a:lnTo>
                    <a:lnTo>
                      <a:pt x="10677" y="943"/>
                    </a:lnTo>
                    <a:lnTo>
                      <a:pt x="10523" y="943"/>
                    </a:lnTo>
                    <a:lnTo>
                      <a:pt x="10600" y="709"/>
                    </a:lnTo>
                    <a:lnTo>
                      <a:pt x="10377" y="782"/>
                    </a:lnTo>
                    <a:lnTo>
                      <a:pt x="10377" y="709"/>
                    </a:lnTo>
                    <a:lnTo>
                      <a:pt x="10308" y="629"/>
                    </a:lnTo>
                    <a:lnTo>
                      <a:pt x="10308" y="556"/>
                    </a:lnTo>
                    <a:lnTo>
                      <a:pt x="10146" y="395"/>
                    </a:lnTo>
                    <a:lnTo>
                      <a:pt x="9923" y="467"/>
                    </a:lnTo>
                    <a:lnTo>
                      <a:pt x="9777" y="314"/>
                    </a:lnTo>
                    <a:lnTo>
                      <a:pt x="9692" y="242"/>
                    </a:lnTo>
                    <a:lnTo>
                      <a:pt x="9623" y="242"/>
                    </a:lnTo>
                    <a:lnTo>
                      <a:pt x="9546" y="395"/>
                    </a:lnTo>
                    <a:lnTo>
                      <a:pt x="9323" y="467"/>
                    </a:lnTo>
                    <a:lnTo>
                      <a:pt x="9015" y="242"/>
                    </a:lnTo>
                    <a:lnTo>
                      <a:pt x="8946" y="314"/>
                    </a:lnTo>
                    <a:lnTo>
                      <a:pt x="8946" y="467"/>
                    </a:lnTo>
                    <a:lnTo>
                      <a:pt x="8946" y="556"/>
                    </a:lnTo>
                    <a:lnTo>
                      <a:pt x="8946" y="709"/>
                    </a:lnTo>
                    <a:lnTo>
                      <a:pt x="8946" y="782"/>
                    </a:lnTo>
                    <a:lnTo>
                      <a:pt x="8869" y="870"/>
                    </a:lnTo>
                    <a:lnTo>
                      <a:pt x="8869" y="1023"/>
                    </a:lnTo>
                    <a:lnTo>
                      <a:pt x="8869" y="1096"/>
                    </a:lnTo>
                    <a:lnTo>
                      <a:pt x="8946" y="1185"/>
                    </a:lnTo>
                    <a:lnTo>
                      <a:pt x="9015" y="1410"/>
                    </a:lnTo>
                    <a:lnTo>
                      <a:pt x="8946" y="1410"/>
                    </a:lnTo>
                    <a:lnTo>
                      <a:pt x="8946" y="1491"/>
                    </a:lnTo>
                    <a:lnTo>
                      <a:pt x="9015" y="1571"/>
                    </a:lnTo>
                    <a:lnTo>
                      <a:pt x="9015" y="1805"/>
                    </a:lnTo>
                    <a:lnTo>
                      <a:pt x="9015" y="1878"/>
                    </a:lnTo>
                    <a:lnTo>
                      <a:pt x="8946" y="2039"/>
                    </a:lnTo>
                    <a:lnTo>
                      <a:pt x="8869" y="2039"/>
                    </a:lnTo>
                    <a:lnTo>
                      <a:pt x="8800" y="2192"/>
                    </a:lnTo>
                    <a:lnTo>
                      <a:pt x="8800" y="2353"/>
                    </a:lnTo>
                    <a:lnTo>
                      <a:pt x="8715" y="2434"/>
                    </a:lnTo>
                    <a:lnTo>
                      <a:pt x="8715" y="2667"/>
                    </a:lnTo>
                    <a:lnTo>
                      <a:pt x="8800" y="2820"/>
                    </a:lnTo>
                    <a:lnTo>
                      <a:pt x="8715" y="2901"/>
                    </a:lnTo>
                    <a:lnTo>
                      <a:pt x="8800" y="2981"/>
                    </a:lnTo>
                    <a:lnTo>
                      <a:pt x="8800" y="3135"/>
                    </a:lnTo>
                    <a:lnTo>
                      <a:pt x="8800" y="3376"/>
                    </a:lnTo>
                    <a:lnTo>
                      <a:pt x="8869" y="3602"/>
                    </a:lnTo>
                    <a:lnTo>
                      <a:pt x="8869" y="3691"/>
                    </a:lnTo>
                    <a:lnTo>
                      <a:pt x="8869" y="3844"/>
                    </a:lnTo>
                    <a:lnTo>
                      <a:pt x="8946" y="4005"/>
                    </a:lnTo>
                    <a:lnTo>
                      <a:pt x="9015" y="4158"/>
                    </a:lnTo>
                    <a:lnTo>
                      <a:pt x="8946" y="4472"/>
                    </a:lnTo>
                    <a:lnTo>
                      <a:pt x="9100" y="4625"/>
                    </a:lnTo>
                    <a:lnTo>
                      <a:pt x="8946" y="4786"/>
                    </a:lnTo>
                    <a:lnTo>
                      <a:pt x="8800" y="4940"/>
                    </a:lnTo>
                    <a:lnTo>
                      <a:pt x="8715" y="4859"/>
                    </a:lnTo>
                    <a:lnTo>
                      <a:pt x="8569" y="4859"/>
                    </a:lnTo>
                    <a:lnTo>
                      <a:pt x="8415" y="4859"/>
                    </a:lnTo>
                    <a:lnTo>
                      <a:pt x="8415" y="4940"/>
                    </a:lnTo>
                    <a:lnTo>
                      <a:pt x="8269" y="5012"/>
                    </a:lnTo>
                    <a:lnTo>
                      <a:pt x="8200" y="5173"/>
                    </a:lnTo>
                    <a:lnTo>
                      <a:pt x="8200" y="5254"/>
                    </a:lnTo>
                    <a:lnTo>
                      <a:pt x="8200" y="5326"/>
                    </a:lnTo>
                    <a:lnTo>
                      <a:pt x="8123" y="5568"/>
                    </a:lnTo>
                    <a:lnTo>
                      <a:pt x="7969" y="5729"/>
                    </a:lnTo>
                    <a:lnTo>
                      <a:pt x="8046" y="5882"/>
                    </a:lnTo>
                    <a:lnTo>
                      <a:pt x="7969" y="5955"/>
                    </a:lnTo>
                    <a:lnTo>
                      <a:pt x="7892" y="5955"/>
                    </a:lnTo>
                    <a:lnTo>
                      <a:pt x="7823" y="6116"/>
                    </a:lnTo>
                    <a:lnTo>
                      <a:pt x="7823" y="6269"/>
                    </a:lnTo>
                    <a:lnTo>
                      <a:pt x="7738" y="6350"/>
                    </a:lnTo>
                    <a:lnTo>
                      <a:pt x="7669" y="6430"/>
                    </a:lnTo>
                    <a:lnTo>
                      <a:pt x="7669" y="6664"/>
                    </a:lnTo>
                    <a:lnTo>
                      <a:pt x="7138" y="6511"/>
                    </a:lnTo>
                    <a:lnTo>
                      <a:pt x="7069" y="6511"/>
                    </a:lnTo>
                    <a:lnTo>
                      <a:pt x="6923" y="6197"/>
                    </a:lnTo>
                    <a:lnTo>
                      <a:pt x="6762" y="6197"/>
                    </a:lnTo>
                    <a:lnTo>
                      <a:pt x="6392" y="6116"/>
                    </a:lnTo>
                    <a:lnTo>
                      <a:pt x="6462" y="6350"/>
                    </a:lnTo>
                    <a:lnTo>
                      <a:pt x="6162" y="6430"/>
                    </a:lnTo>
                    <a:lnTo>
                      <a:pt x="6092" y="6511"/>
                    </a:lnTo>
                    <a:lnTo>
                      <a:pt x="5792" y="6511"/>
                    </a:lnTo>
                    <a:lnTo>
                      <a:pt x="5715" y="6583"/>
                    </a:lnTo>
                    <a:lnTo>
                      <a:pt x="5638" y="6664"/>
                    </a:lnTo>
                    <a:lnTo>
                      <a:pt x="5485" y="6664"/>
                    </a:lnTo>
                    <a:lnTo>
                      <a:pt x="5415" y="7051"/>
                    </a:lnTo>
                    <a:lnTo>
                      <a:pt x="5338" y="7051"/>
                    </a:lnTo>
                    <a:lnTo>
                      <a:pt x="5338" y="7139"/>
                    </a:lnTo>
                    <a:lnTo>
                      <a:pt x="5038" y="7139"/>
                    </a:lnTo>
                    <a:lnTo>
                      <a:pt x="5038" y="7212"/>
                    </a:lnTo>
                    <a:lnTo>
                      <a:pt x="4885" y="7212"/>
                    </a:lnTo>
                    <a:lnTo>
                      <a:pt x="4738" y="7139"/>
                    </a:lnTo>
                    <a:lnTo>
                      <a:pt x="4738" y="7212"/>
                    </a:lnTo>
                    <a:lnTo>
                      <a:pt x="4592" y="7139"/>
                    </a:lnTo>
                    <a:lnTo>
                      <a:pt x="4292" y="7051"/>
                    </a:lnTo>
                    <a:lnTo>
                      <a:pt x="4208" y="7139"/>
                    </a:lnTo>
                    <a:lnTo>
                      <a:pt x="4062" y="7212"/>
                    </a:lnTo>
                    <a:lnTo>
                      <a:pt x="3838" y="7212"/>
                    </a:lnTo>
                    <a:lnTo>
                      <a:pt x="3692" y="7365"/>
                    </a:lnTo>
                    <a:lnTo>
                      <a:pt x="3538" y="7365"/>
                    </a:lnTo>
                    <a:lnTo>
                      <a:pt x="3538" y="7212"/>
                    </a:lnTo>
                    <a:lnTo>
                      <a:pt x="3385" y="7293"/>
                    </a:lnTo>
                    <a:lnTo>
                      <a:pt x="3315" y="7365"/>
                    </a:lnTo>
                    <a:lnTo>
                      <a:pt x="3085" y="7454"/>
                    </a:lnTo>
                    <a:lnTo>
                      <a:pt x="3085" y="7526"/>
                    </a:lnTo>
                    <a:lnTo>
                      <a:pt x="2862" y="7526"/>
                    </a:lnTo>
                    <a:lnTo>
                      <a:pt x="2785" y="7679"/>
                    </a:lnTo>
                    <a:lnTo>
                      <a:pt x="2862" y="7760"/>
                    </a:lnTo>
                    <a:lnTo>
                      <a:pt x="2862" y="7921"/>
                    </a:lnTo>
                    <a:lnTo>
                      <a:pt x="2715" y="8147"/>
                    </a:lnTo>
                    <a:lnTo>
                      <a:pt x="2785" y="8235"/>
                    </a:lnTo>
                    <a:lnTo>
                      <a:pt x="2715" y="8550"/>
                    </a:lnTo>
                    <a:lnTo>
                      <a:pt x="2485" y="8622"/>
                    </a:lnTo>
                    <a:lnTo>
                      <a:pt x="2415" y="8622"/>
                    </a:lnTo>
                    <a:lnTo>
                      <a:pt x="2415" y="8864"/>
                    </a:lnTo>
                    <a:lnTo>
                      <a:pt x="2254" y="8864"/>
                    </a:lnTo>
                    <a:lnTo>
                      <a:pt x="2254" y="8703"/>
                    </a:lnTo>
                    <a:lnTo>
                      <a:pt x="2185" y="8703"/>
                    </a:lnTo>
                    <a:lnTo>
                      <a:pt x="1885" y="8864"/>
                    </a:lnTo>
                    <a:lnTo>
                      <a:pt x="1808" y="8775"/>
                    </a:lnTo>
                    <a:lnTo>
                      <a:pt x="1808" y="8703"/>
                    </a:lnTo>
                    <a:lnTo>
                      <a:pt x="1585" y="8622"/>
                    </a:lnTo>
                    <a:lnTo>
                      <a:pt x="1508" y="9089"/>
                    </a:lnTo>
                    <a:lnTo>
                      <a:pt x="1285" y="9178"/>
                    </a:lnTo>
                    <a:lnTo>
                      <a:pt x="1131" y="9089"/>
                    </a:lnTo>
                    <a:lnTo>
                      <a:pt x="908" y="9089"/>
                    </a:lnTo>
                    <a:lnTo>
                      <a:pt x="908" y="9017"/>
                    </a:lnTo>
                    <a:lnTo>
                      <a:pt x="831" y="8936"/>
                    </a:lnTo>
                    <a:lnTo>
                      <a:pt x="677" y="9089"/>
                    </a:lnTo>
                    <a:lnTo>
                      <a:pt x="677" y="9178"/>
                    </a:lnTo>
                    <a:lnTo>
                      <a:pt x="677" y="9251"/>
                    </a:lnTo>
                    <a:lnTo>
                      <a:pt x="677" y="9331"/>
                    </a:lnTo>
                    <a:lnTo>
                      <a:pt x="762" y="9404"/>
                    </a:lnTo>
                    <a:lnTo>
                      <a:pt x="762" y="9484"/>
                    </a:lnTo>
                    <a:lnTo>
                      <a:pt x="531" y="9404"/>
                    </a:lnTo>
                    <a:lnTo>
                      <a:pt x="377" y="9565"/>
                    </a:lnTo>
                    <a:lnTo>
                      <a:pt x="0" y="9799"/>
                    </a:lnTo>
                    <a:lnTo>
                      <a:pt x="231" y="9871"/>
                    </a:lnTo>
                    <a:lnTo>
                      <a:pt x="308" y="10113"/>
                    </a:lnTo>
                    <a:lnTo>
                      <a:pt x="231" y="10427"/>
                    </a:lnTo>
                    <a:lnTo>
                      <a:pt x="77" y="10427"/>
                    </a:lnTo>
                    <a:lnTo>
                      <a:pt x="77" y="10500"/>
                    </a:lnTo>
                    <a:lnTo>
                      <a:pt x="308" y="10588"/>
                    </a:lnTo>
                    <a:lnTo>
                      <a:pt x="608" y="10814"/>
                    </a:lnTo>
                    <a:lnTo>
                      <a:pt x="762" y="10814"/>
                    </a:lnTo>
                    <a:lnTo>
                      <a:pt x="762" y="10741"/>
                    </a:lnTo>
                    <a:lnTo>
                      <a:pt x="831" y="10661"/>
                    </a:lnTo>
                    <a:lnTo>
                      <a:pt x="1131" y="10741"/>
                    </a:lnTo>
                    <a:lnTo>
                      <a:pt x="1438" y="11056"/>
                    </a:lnTo>
                    <a:lnTo>
                      <a:pt x="2038" y="10814"/>
                    </a:lnTo>
                    <a:lnTo>
                      <a:pt x="2108" y="10661"/>
                    </a:lnTo>
                    <a:lnTo>
                      <a:pt x="2185" y="10588"/>
                    </a:lnTo>
                    <a:lnTo>
                      <a:pt x="2185" y="10661"/>
                    </a:lnTo>
                    <a:lnTo>
                      <a:pt x="2331" y="10588"/>
                    </a:lnTo>
                    <a:lnTo>
                      <a:pt x="2631" y="10588"/>
                    </a:lnTo>
                    <a:lnTo>
                      <a:pt x="2785" y="10588"/>
                    </a:lnTo>
                    <a:lnTo>
                      <a:pt x="3015" y="10500"/>
                    </a:lnTo>
                    <a:lnTo>
                      <a:pt x="3162" y="10588"/>
                    </a:lnTo>
                    <a:lnTo>
                      <a:pt x="3231" y="10588"/>
                    </a:lnTo>
                    <a:lnTo>
                      <a:pt x="3538" y="10588"/>
                    </a:lnTo>
                    <a:lnTo>
                      <a:pt x="3762" y="10814"/>
                    </a:lnTo>
                    <a:lnTo>
                      <a:pt x="3992" y="10975"/>
                    </a:lnTo>
                    <a:lnTo>
                      <a:pt x="4062" y="11128"/>
                    </a:lnTo>
                    <a:lnTo>
                      <a:pt x="4362" y="11442"/>
                    </a:lnTo>
                    <a:lnTo>
                      <a:pt x="4292" y="11442"/>
                    </a:lnTo>
                    <a:lnTo>
                      <a:pt x="4062" y="11289"/>
                    </a:lnTo>
                    <a:lnTo>
                      <a:pt x="3908" y="11209"/>
                    </a:lnTo>
                    <a:lnTo>
                      <a:pt x="3462" y="10902"/>
                    </a:lnTo>
                    <a:lnTo>
                      <a:pt x="3085" y="10741"/>
                    </a:lnTo>
                    <a:lnTo>
                      <a:pt x="3015" y="10661"/>
                    </a:lnTo>
                    <a:lnTo>
                      <a:pt x="2931" y="10741"/>
                    </a:lnTo>
                    <a:lnTo>
                      <a:pt x="2415" y="10814"/>
                    </a:lnTo>
                    <a:lnTo>
                      <a:pt x="2185" y="10814"/>
                    </a:lnTo>
                    <a:lnTo>
                      <a:pt x="2108" y="11128"/>
                    </a:lnTo>
                    <a:lnTo>
                      <a:pt x="2254" y="11289"/>
                    </a:lnTo>
                    <a:lnTo>
                      <a:pt x="2254" y="11442"/>
                    </a:lnTo>
                    <a:lnTo>
                      <a:pt x="2185" y="11757"/>
                    </a:lnTo>
                    <a:lnTo>
                      <a:pt x="1808" y="11837"/>
                    </a:lnTo>
                    <a:lnTo>
                      <a:pt x="1808" y="11910"/>
                    </a:lnTo>
                    <a:lnTo>
                      <a:pt x="1738" y="11998"/>
                    </a:lnTo>
                    <a:lnTo>
                      <a:pt x="2108" y="12151"/>
                    </a:lnTo>
                    <a:lnTo>
                      <a:pt x="2785" y="12385"/>
                    </a:lnTo>
                    <a:lnTo>
                      <a:pt x="2931" y="12538"/>
                    </a:lnTo>
                    <a:lnTo>
                      <a:pt x="2931" y="12619"/>
                    </a:lnTo>
                    <a:lnTo>
                      <a:pt x="3162" y="13006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3" name="Freeform 26"/>
              <p:cNvSpPr>
                <a:spLocks/>
              </p:cNvSpPr>
              <p:nvPr/>
            </p:nvSpPr>
            <p:spPr bwMode="auto">
              <a:xfrm>
                <a:off x="1143121" y="1951060"/>
                <a:ext cx="1738210" cy="102007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0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14276" y="4361"/>
                    </a:moveTo>
                    <a:lnTo>
                      <a:pt x="14349" y="4361"/>
                    </a:lnTo>
                    <a:lnTo>
                      <a:pt x="14130" y="3988"/>
                    </a:lnTo>
                    <a:lnTo>
                      <a:pt x="14276" y="3988"/>
                    </a:lnTo>
                    <a:lnTo>
                      <a:pt x="14349" y="3875"/>
                    </a:lnTo>
                    <a:lnTo>
                      <a:pt x="14415" y="3875"/>
                    </a:lnTo>
                    <a:lnTo>
                      <a:pt x="14496" y="3988"/>
                    </a:lnTo>
                    <a:lnTo>
                      <a:pt x="14635" y="3875"/>
                    </a:lnTo>
                    <a:lnTo>
                      <a:pt x="14708" y="3875"/>
                    </a:lnTo>
                    <a:lnTo>
                      <a:pt x="15058" y="3639"/>
                    </a:lnTo>
                    <a:lnTo>
                      <a:pt x="15058" y="3389"/>
                    </a:lnTo>
                    <a:lnTo>
                      <a:pt x="15205" y="3265"/>
                    </a:lnTo>
                    <a:lnTo>
                      <a:pt x="15205" y="3389"/>
                    </a:lnTo>
                    <a:lnTo>
                      <a:pt x="15278" y="3389"/>
                    </a:lnTo>
                    <a:lnTo>
                      <a:pt x="15205" y="3265"/>
                    </a:lnTo>
                    <a:lnTo>
                      <a:pt x="15424" y="3153"/>
                    </a:lnTo>
                    <a:lnTo>
                      <a:pt x="15563" y="3265"/>
                    </a:lnTo>
                    <a:lnTo>
                      <a:pt x="15848" y="3016"/>
                    </a:lnTo>
                    <a:lnTo>
                      <a:pt x="15848" y="3502"/>
                    </a:lnTo>
                    <a:lnTo>
                      <a:pt x="15709" y="3751"/>
                    </a:lnTo>
                    <a:lnTo>
                      <a:pt x="15629" y="3875"/>
                    </a:lnTo>
                    <a:lnTo>
                      <a:pt x="15709" y="4237"/>
                    </a:lnTo>
                    <a:lnTo>
                      <a:pt x="15782" y="4361"/>
                    </a:lnTo>
                    <a:lnTo>
                      <a:pt x="16067" y="4474"/>
                    </a:lnTo>
                    <a:lnTo>
                      <a:pt x="16206" y="4474"/>
                    </a:lnTo>
                    <a:lnTo>
                      <a:pt x="16703" y="4474"/>
                    </a:lnTo>
                    <a:lnTo>
                      <a:pt x="16923" y="4361"/>
                    </a:lnTo>
                    <a:lnTo>
                      <a:pt x="17061" y="4237"/>
                    </a:lnTo>
                    <a:lnTo>
                      <a:pt x="17200" y="4237"/>
                    </a:lnTo>
                    <a:lnTo>
                      <a:pt x="17200" y="4474"/>
                    </a:lnTo>
                    <a:lnTo>
                      <a:pt x="17281" y="4598"/>
                    </a:lnTo>
                    <a:lnTo>
                      <a:pt x="17346" y="4723"/>
                    </a:lnTo>
                    <a:lnTo>
                      <a:pt x="17346" y="4960"/>
                    </a:lnTo>
                    <a:lnTo>
                      <a:pt x="17420" y="4960"/>
                    </a:lnTo>
                    <a:lnTo>
                      <a:pt x="17485" y="5196"/>
                    </a:lnTo>
                    <a:lnTo>
                      <a:pt x="17420" y="5196"/>
                    </a:lnTo>
                    <a:lnTo>
                      <a:pt x="17420" y="5445"/>
                    </a:lnTo>
                    <a:lnTo>
                      <a:pt x="17485" y="5682"/>
                    </a:lnTo>
                    <a:lnTo>
                      <a:pt x="17566" y="5931"/>
                    </a:lnTo>
                    <a:lnTo>
                      <a:pt x="17632" y="6305"/>
                    </a:lnTo>
                    <a:lnTo>
                      <a:pt x="17705" y="6305"/>
                    </a:lnTo>
                    <a:lnTo>
                      <a:pt x="17851" y="6305"/>
                    </a:lnTo>
                    <a:lnTo>
                      <a:pt x="17924" y="6417"/>
                    </a:lnTo>
                    <a:lnTo>
                      <a:pt x="17924" y="6654"/>
                    </a:lnTo>
                    <a:lnTo>
                      <a:pt x="18136" y="6654"/>
                    </a:lnTo>
                    <a:lnTo>
                      <a:pt x="18209" y="6654"/>
                    </a:lnTo>
                    <a:lnTo>
                      <a:pt x="18348" y="6542"/>
                    </a:lnTo>
                    <a:lnTo>
                      <a:pt x="18348" y="6417"/>
                    </a:lnTo>
                    <a:lnTo>
                      <a:pt x="18414" y="6305"/>
                    </a:lnTo>
                    <a:lnTo>
                      <a:pt x="18494" y="6305"/>
                    </a:lnTo>
                    <a:lnTo>
                      <a:pt x="18494" y="6168"/>
                    </a:lnTo>
                    <a:lnTo>
                      <a:pt x="18633" y="6168"/>
                    </a:lnTo>
                    <a:lnTo>
                      <a:pt x="18699" y="6056"/>
                    </a:lnTo>
                    <a:lnTo>
                      <a:pt x="18779" y="6056"/>
                    </a:lnTo>
                    <a:lnTo>
                      <a:pt x="18779" y="5819"/>
                    </a:lnTo>
                    <a:lnTo>
                      <a:pt x="18779" y="5682"/>
                    </a:lnTo>
                    <a:lnTo>
                      <a:pt x="18918" y="5570"/>
                    </a:lnTo>
                    <a:lnTo>
                      <a:pt x="19064" y="5682"/>
                    </a:lnTo>
                    <a:lnTo>
                      <a:pt x="19137" y="5682"/>
                    </a:lnTo>
                    <a:lnTo>
                      <a:pt x="19276" y="5819"/>
                    </a:lnTo>
                    <a:lnTo>
                      <a:pt x="19349" y="5819"/>
                    </a:lnTo>
                    <a:lnTo>
                      <a:pt x="19423" y="5931"/>
                    </a:lnTo>
                    <a:lnTo>
                      <a:pt x="19488" y="5931"/>
                    </a:lnTo>
                    <a:lnTo>
                      <a:pt x="19627" y="5931"/>
                    </a:lnTo>
                    <a:lnTo>
                      <a:pt x="19708" y="6056"/>
                    </a:lnTo>
                    <a:lnTo>
                      <a:pt x="19846" y="6168"/>
                    </a:lnTo>
                    <a:lnTo>
                      <a:pt x="19846" y="6417"/>
                    </a:lnTo>
                    <a:lnTo>
                      <a:pt x="19846" y="6542"/>
                    </a:lnTo>
                    <a:lnTo>
                      <a:pt x="19846" y="6791"/>
                    </a:lnTo>
                    <a:lnTo>
                      <a:pt x="19846" y="6903"/>
                    </a:lnTo>
                    <a:lnTo>
                      <a:pt x="19773" y="7028"/>
                    </a:lnTo>
                    <a:lnTo>
                      <a:pt x="19773" y="7265"/>
                    </a:lnTo>
                    <a:lnTo>
                      <a:pt x="19773" y="7377"/>
                    </a:lnTo>
                    <a:lnTo>
                      <a:pt x="19846" y="7514"/>
                    </a:lnTo>
                    <a:lnTo>
                      <a:pt x="19912" y="7863"/>
                    </a:lnTo>
                    <a:lnTo>
                      <a:pt x="19846" y="7863"/>
                    </a:lnTo>
                    <a:lnTo>
                      <a:pt x="19846" y="8000"/>
                    </a:lnTo>
                    <a:lnTo>
                      <a:pt x="19912" y="8112"/>
                    </a:lnTo>
                    <a:lnTo>
                      <a:pt x="19912" y="8486"/>
                    </a:lnTo>
                    <a:lnTo>
                      <a:pt x="19912" y="8598"/>
                    </a:lnTo>
                    <a:lnTo>
                      <a:pt x="19846" y="8835"/>
                    </a:lnTo>
                    <a:lnTo>
                      <a:pt x="19773" y="8835"/>
                    </a:lnTo>
                    <a:lnTo>
                      <a:pt x="19708" y="9084"/>
                    </a:lnTo>
                    <a:lnTo>
                      <a:pt x="19708" y="9321"/>
                    </a:lnTo>
                    <a:lnTo>
                      <a:pt x="19627" y="9445"/>
                    </a:lnTo>
                    <a:lnTo>
                      <a:pt x="19627" y="9807"/>
                    </a:lnTo>
                    <a:lnTo>
                      <a:pt x="19708" y="10044"/>
                    </a:lnTo>
                    <a:lnTo>
                      <a:pt x="19627" y="10181"/>
                    </a:lnTo>
                    <a:lnTo>
                      <a:pt x="19708" y="10293"/>
                    </a:lnTo>
                    <a:lnTo>
                      <a:pt x="19708" y="10530"/>
                    </a:lnTo>
                    <a:lnTo>
                      <a:pt x="19708" y="10903"/>
                    </a:lnTo>
                    <a:lnTo>
                      <a:pt x="19773" y="11265"/>
                    </a:lnTo>
                    <a:lnTo>
                      <a:pt x="19773" y="11389"/>
                    </a:lnTo>
                    <a:lnTo>
                      <a:pt x="19773" y="11626"/>
                    </a:lnTo>
                    <a:lnTo>
                      <a:pt x="19846" y="11875"/>
                    </a:lnTo>
                    <a:lnTo>
                      <a:pt x="19912" y="12112"/>
                    </a:lnTo>
                    <a:lnTo>
                      <a:pt x="19846" y="12598"/>
                    </a:lnTo>
                    <a:lnTo>
                      <a:pt x="19993" y="12847"/>
                    </a:lnTo>
                    <a:lnTo>
                      <a:pt x="19846" y="13084"/>
                    </a:lnTo>
                    <a:lnTo>
                      <a:pt x="19708" y="13333"/>
                    </a:lnTo>
                    <a:lnTo>
                      <a:pt x="19627" y="13196"/>
                    </a:lnTo>
                    <a:lnTo>
                      <a:pt x="19488" y="13196"/>
                    </a:lnTo>
                    <a:lnTo>
                      <a:pt x="19349" y="13196"/>
                    </a:lnTo>
                    <a:lnTo>
                      <a:pt x="19349" y="13333"/>
                    </a:lnTo>
                    <a:lnTo>
                      <a:pt x="19203" y="13445"/>
                    </a:lnTo>
                    <a:lnTo>
                      <a:pt x="19137" y="13682"/>
                    </a:lnTo>
                    <a:lnTo>
                      <a:pt x="19137" y="13807"/>
                    </a:lnTo>
                    <a:lnTo>
                      <a:pt x="19137" y="13931"/>
                    </a:lnTo>
                    <a:lnTo>
                      <a:pt x="19064" y="14293"/>
                    </a:lnTo>
                    <a:lnTo>
                      <a:pt x="18918" y="14542"/>
                    </a:lnTo>
                    <a:lnTo>
                      <a:pt x="18999" y="14779"/>
                    </a:lnTo>
                    <a:lnTo>
                      <a:pt x="18918" y="14891"/>
                    </a:lnTo>
                    <a:lnTo>
                      <a:pt x="18845" y="14891"/>
                    </a:lnTo>
                    <a:lnTo>
                      <a:pt x="18779" y="15140"/>
                    </a:lnTo>
                    <a:lnTo>
                      <a:pt x="18779" y="15377"/>
                    </a:lnTo>
                    <a:lnTo>
                      <a:pt x="18699" y="15514"/>
                    </a:lnTo>
                    <a:lnTo>
                      <a:pt x="18633" y="15626"/>
                    </a:lnTo>
                    <a:lnTo>
                      <a:pt x="18633" y="15988"/>
                    </a:lnTo>
                    <a:lnTo>
                      <a:pt x="18136" y="15751"/>
                    </a:lnTo>
                    <a:lnTo>
                      <a:pt x="18063" y="15751"/>
                    </a:lnTo>
                    <a:lnTo>
                      <a:pt x="17924" y="15265"/>
                    </a:lnTo>
                    <a:lnTo>
                      <a:pt x="17770" y="15265"/>
                    </a:lnTo>
                    <a:lnTo>
                      <a:pt x="17420" y="15140"/>
                    </a:lnTo>
                    <a:lnTo>
                      <a:pt x="17485" y="15514"/>
                    </a:lnTo>
                    <a:lnTo>
                      <a:pt x="17200" y="15626"/>
                    </a:lnTo>
                    <a:lnTo>
                      <a:pt x="17135" y="15751"/>
                    </a:lnTo>
                    <a:lnTo>
                      <a:pt x="16857" y="15751"/>
                    </a:lnTo>
                    <a:lnTo>
                      <a:pt x="16776" y="15863"/>
                    </a:lnTo>
                    <a:lnTo>
                      <a:pt x="16703" y="15988"/>
                    </a:lnTo>
                    <a:lnTo>
                      <a:pt x="16557" y="15988"/>
                    </a:lnTo>
                    <a:lnTo>
                      <a:pt x="16491" y="16586"/>
                    </a:lnTo>
                    <a:lnTo>
                      <a:pt x="16418" y="16586"/>
                    </a:lnTo>
                    <a:lnTo>
                      <a:pt x="16418" y="16723"/>
                    </a:lnTo>
                    <a:lnTo>
                      <a:pt x="16133" y="16723"/>
                    </a:lnTo>
                    <a:lnTo>
                      <a:pt x="16133" y="16835"/>
                    </a:lnTo>
                    <a:lnTo>
                      <a:pt x="15994" y="16835"/>
                    </a:lnTo>
                    <a:lnTo>
                      <a:pt x="15848" y="16723"/>
                    </a:lnTo>
                    <a:lnTo>
                      <a:pt x="15848" y="16835"/>
                    </a:lnTo>
                    <a:lnTo>
                      <a:pt x="15709" y="16723"/>
                    </a:lnTo>
                    <a:lnTo>
                      <a:pt x="15424" y="16586"/>
                    </a:lnTo>
                    <a:lnTo>
                      <a:pt x="15344" y="16723"/>
                    </a:lnTo>
                    <a:lnTo>
                      <a:pt x="15205" y="16835"/>
                    </a:lnTo>
                    <a:lnTo>
                      <a:pt x="14993" y="16835"/>
                    </a:lnTo>
                    <a:lnTo>
                      <a:pt x="14854" y="17072"/>
                    </a:lnTo>
                    <a:lnTo>
                      <a:pt x="14708" y="17072"/>
                    </a:lnTo>
                    <a:lnTo>
                      <a:pt x="14708" y="16835"/>
                    </a:lnTo>
                    <a:lnTo>
                      <a:pt x="14561" y="16960"/>
                    </a:lnTo>
                    <a:lnTo>
                      <a:pt x="14496" y="17072"/>
                    </a:lnTo>
                    <a:lnTo>
                      <a:pt x="14276" y="17209"/>
                    </a:lnTo>
                    <a:lnTo>
                      <a:pt x="14276" y="17321"/>
                    </a:lnTo>
                    <a:lnTo>
                      <a:pt x="14064" y="17321"/>
                    </a:lnTo>
                    <a:lnTo>
                      <a:pt x="13991" y="17558"/>
                    </a:lnTo>
                    <a:lnTo>
                      <a:pt x="14064" y="17695"/>
                    </a:lnTo>
                    <a:lnTo>
                      <a:pt x="14064" y="17931"/>
                    </a:lnTo>
                    <a:lnTo>
                      <a:pt x="13925" y="18293"/>
                    </a:lnTo>
                    <a:lnTo>
                      <a:pt x="13991" y="18417"/>
                    </a:lnTo>
                    <a:lnTo>
                      <a:pt x="13925" y="18903"/>
                    </a:lnTo>
                    <a:lnTo>
                      <a:pt x="13706" y="19016"/>
                    </a:lnTo>
                    <a:lnTo>
                      <a:pt x="13640" y="19016"/>
                    </a:lnTo>
                    <a:lnTo>
                      <a:pt x="13640" y="19389"/>
                    </a:lnTo>
                    <a:lnTo>
                      <a:pt x="13487" y="19389"/>
                    </a:lnTo>
                    <a:lnTo>
                      <a:pt x="13487" y="19140"/>
                    </a:lnTo>
                    <a:lnTo>
                      <a:pt x="13421" y="19140"/>
                    </a:lnTo>
                    <a:lnTo>
                      <a:pt x="13136" y="19389"/>
                    </a:lnTo>
                    <a:lnTo>
                      <a:pt x="13063" y="19252"/>
                    </a:lnTo>
                    <a:lnTo>
                      <a:pt x="13063" y="19140"/>
                    </a:lnTo>
                    <a:lnTo>
                      <a:pt x="12851" y="19016"/>
                    </a:lnTo>
                    <a:lnTo>
                      <a:pt x="12778" y="19738"/>
                    </a:lnTo>
                    <a:lnTo>
                      <a:pt x="12566" y="19875"/>
                    </a:lnTo>
                    <a:lnTo>
                      <a:pt x="12420" y="19738"/>
                    </a:lnTo>
                    <a:lnTo>
                      <a:pt x="12208" y="19738"/>
                    </a:lnTo>
                    <a:lnTo>
                      <a:pt x="12208" y="19626"/>
                    </a:lnTo>
                    <a:lnTo>
                      <a:pt x="12135" y="19502"/>
                    </a:lnTo>
                    <a:lnTo>
                      <a:pt x="11988" y="19738"/>
                    </a:lnTo>
                    <a:lnTo>
                      <a:pt x="11988" y="19875"/>
                    </a:lnTo>
                    <a:lnTo>
                      <a:pt x="11849" y="19988"/>
                    </a:lnTo>
                    <a:lnTo>
                      <a:pt x="11703" y="19389"/>
                    </a:lnTo>
                    <a:lnTo>
                      <a:pt x="11703" y="19252"/>
                    </a:lnTo>
                    <a:lnTo>
                      <a:pt x="11849" y="19140"/>
                    </a:lnTo>
                    <a:lnTo>
                      <a:pt x="11923" y="19252"/>
                    </a:lnTo>
                    <a:lnTo>
                      <a:pt x="12135" y="19252"/>
                    </a:lnTo>
                    <a:lnTo>
                      <a:pt x="12135" y="19140"/>
                    </a:lnTo>
                    <a:lnTo>
                      <a:pt x="12069" y="19140"/>
                    </a:lnTo>
                    <a:lnTo>
                      <a:pt x="11923" y="19016"/>
                    </a:lnTo>
                    <a:lnTo>
                      <a:pt x="11784" y="18903"/>
                    </a:lnTo>
                    <a:lnTo>
                      <a:pt x="11703" y="18766"/>
                    </a:lnTo>
                    <a:lnTo>
                      <a:pt x="11499" y="18766"/>
                    </a:lnTo>
                    <a:lnTo>
                      <a:pt x="11499" y="18903"/>
                    </a:lnTo>
                    <a:lnTo>
                      <a:pt x="11206" y="18903"/>
                    </a:lnTo>
                    <a:lnTo>
                      <a:pt x="11140" y="19016"/>
                    </a:lnTo>
                    <a:lnTo>
                      <a:pt x="11060" y="19016"/>
                    </a:lnTo>
                    <a:lnTo>
                      <a:pt x="11060" y="18903"/>
                    </a:lnTo>
                    <a:lnTo>
                      <a:pt x="10921" y="18766"/>
                    </a:lnTo>
                    <a:lnTo>
                      <a:pt x="10775" y="19140"/>
                    </a:lnTo>
                    <a:lnTo>
                      <a:pt x="10490" y="18903"/>
                    </a:lnTo>
                    <a:lnTo>
                      <a:pt x="10132" y="19140"/>
                    </a:lnTo>
                    <a:lnTo>
                      <a:pt x="10066" y="19140"/>
                    </a:lnTo>
                    <a:lnTo>
                      <a:pt x="9846" y="18903"/>
                    </a:lnTo>
                    <a:lnTo>
                      <a:pt x="9846" y="18766"/>
                    </a:lnTo>
                    <a:lnTo>
                      <a:pt x="9781" y="18530"/>
                    </a:lnTo>
                    <a:lnTo>
                      <a:pt x="9561" y="18417"/>
                    </a:lnTo>
                    <a:lnTo>
                      <a:pt x="9561" y="18293"/>
                    </a:lnTo>
                    <a:lnTo>
                      <a:pt x="9561" y="18044"/>
                    </a:lnTo>
                    <a:lnTo>
                      <a:pt x="9708" y="18181"/>
                    </a:lnTo>
                    <a:lnTo>
                      <a:pt x="9846" y="18293"/>
                    </a:lnTo>
                    <a:lnTo>
                      <a:pt x="10570" y="18417"/>
                    </a:lnTo>
                    <a:lnTo>
                      <a:pt x="10570" y="18293"/>
                    </a:lnTo>
                    <a:lnTo>
                      <a:pt x="10709" y="18044"/>
                    </a:lnTo>
                    <a:lnTo>
                      <a:pt x="10775" y="17807"/>
                    </a:lnTo>
                    <a:lnTo>
                      <a:pt x="10775" y="17695"/>
                    </a:lnTo>
                    <a:lnTo>
                      <a:pt x="10855" y="17445"/>
                    </a:lnTo>
                    <a:lnTo>
                      <a:pt x="10775" y="17209"/>
                    </a:lnTo>
                    <a:lnTo>
                      <a:pt x="10709" y="17209"/>
                    </a:lnTo>
                    <a:lnTo>
                      <a:pt x="10636" y="17558"/>
                    </a:lnTo>
                    <a:lnTo>
                      <a:pt x="10351" y="17321"/>
                    </a:lnTo>
                    <a:lnTo>
                      <a:pt x="10278" y="17209"/>
                    </a:lnTo>
                    <a:lnTo>
                      <a:pt x="9846" y="17321"/>
                    </a:lnTo>
                    <a:lnTo>
                      <a:pt x="9708" y="17558"/>
                    </a:lnTo>
                    <a:lnTo>
                      <a:pt x="9642" y="17695"/>
                    </a:lnTo>
                    <a:lnTo>
                      <a:pt x="9561" y="17695"/>
                    </a:lnTo>
                    <a:lnTo>
                      <a:pt x="9423" y="17209"/>
                    </a:lnTo>
                    <a:lnTo>
                      <a:pt x="9423" y="17072"/>
                    </a:lnTo>
                    <a:lnTo>
                      <a:pt x="9357" y="17072"/>
                    </a:lnTo>
                    <a:lnTo>
                      <a:pt x="9276" y="17445"/>
                    </a:lnTo>
                    <a:lnTo>
                      <a:pt x="9423" y="18044"/>
                    </a:lnTo>
                    <a:lnTo>
                      <a:pt x="9423" y="18181"/>
                    </a:lnTo>
                    <a:lnTo>
                      <a:pt x="9203" y="18044"/>
                    </a:lnTo>
                    <a:lnTo>
                      <a:pt x="8999" y="17931"/>
                    </a:lnTo>
                    <a:lnTo>
                      <a:pt x="8852" y="17931"/>
                    </a:lnTo>
                    <a:lnTo>
                      <a:pt x="8567" y="17807"/>
                    </a:lnTo>
                    <a:lnTo>
                      <a:pt x="8567" y="17695"/>
                    </a:lnTo>
                    <a:lnTo>
                      <a:pt x="8428" y="17445"/>
                    </a:lnTo>
                    <a:lnTo>
                      <a:pt x="8428" y="17558"/>
                    </a:lnTo>
                    <a:lnTo>
                      <a:pt x="8348" y="17931"/>
                    </a:lnTo>
                    <a:lnTo>
                      <a:pt x="8348" y="18417"/>
                    </a:lnTo>
                    <a:lnTo>
                      <a:pt x="8428" y="18766"/>
                    </a:lnTo>
                    <a:lnTo>
                      <a:pt x="8494" y="19016"/>
                    </a:lnTo>
                    <a:lnTo>
                      <a:pt x="8567" y="19140"/>
                    </a:lnTo>
                    <a:lnTo>
                      <a:pt x="8348" y="19140"/>
                    </a:lnTo>
                    <a:lnTo>
                      <a:pt x="8282" y="18766"/>
                    </a:lnTo>
                    <a:lnTo>
                      <a:pt x="8209" y="18417"/>
                    </a:lnTo>
                    <a:lnTo>
                      <a:pt x="8282" y="18293"/>
                    </a:lnTo>
                    <a:lnTo>
                      <a:pt x="8348" y="17931"/>
                    </a:lnTo>
                    <a:lnTo>
                      <a:pt x="8348" y="17558"/>
                    </a:lnTo>
                    <a:lnTo>
                      <a:pt x="8282" y="17321"/>
                    </a:lnTo>
                    <a:lnTo>
                      <a:pt x="7990" y="16723"/>
                    </a:lnTo>
                    <a:lnTo>
                      <a:pt x="7705" y="16237"/>
                    </a:lnTo>
                    <a:lnTo>
                      <a:pt x="7566" y="16112"/>
                    </a:lnTo>
                    <a:lnTo>
                      <a:pt x="7281" y="15988"/>
                    </a:lnTo>
                    <a:lnTo>
                      <a:pt x="7281" y="16112"/>
                    </a:lnTo>
                    <a:lnTo>
                      <a:pt x="7215" y="16112"/>
                    </a:lnTo>
                    <a:lnTo>
                      <a:pt x="7281" y="15863"/>
                    </a:lnTo>
                    <a:lnTo>
                      <a:pt x="7566" y="16112"/>
                    </a:lnTo>
                    <a:lnTo>
                      <a:pt x="7639" y="16112"/>
                    </a:lnTo>
                    <a:lnTo>
                      <a:pt x="7639" y="15988"/>
                    </a:lnTo>
                    <a:lnTo>
                      <a:pt x="7354" y="15751"/>
                    </a:lnTo>
                    <a:lnTo>
                      <a:pt x="7281" y="15751"/>
                    </a:lnTo>
                    <a:lnTo>
                      <a:pt x="7215" y="15863"/>
                    </a:lnTo>
                    <a:lnTo>
                      <a:pt x="7215" y="15751"/>
                    </a:lnTo>
                    <a:lnTo>
                      <a:pt x="6923" y="15863"/>
                    </a:lnTo>
                    <a:lnTo>
                      <a:pt x="6857" y="15751"/>
                    </a:lnTo>
                    <a:lnTo>
                      <a:pt x="6711" y="15863"/>
                    </a:lnTo>
                    <a:lnTo>
                      <a:pt x="6491" y="15265"/>
                    </a:lnTo>
                    <a:lnTo>
                      <a:pt x="6287" y="14891"/>
                    </a:lnTo>
                    <a:lnTo>
                      <a:pt x="5848" y="14779"/>
                    </a:lnTo>
                    <a:lnTo>
                      <a:pt x="5643" y="14654"/>
                    </a:lnTo>
                    <a:lnTo>
                      <a:pt x="5563" y="14654"/>
                    </a:lnTo>
                    <a:lnTo>
                      <a:pt x="5358" y="14293"/>
                    </a:lnTo>
                    <a:lnTo>
                      <a:pt x="5212" y="14293"/>
                    </a:lnTo>
                    <a:lnTo>
                      <a:pt x="5073" y="14405"/>
                    </a:lnTo>
                    <a:lnTo>
                      <a:pt x="4854" y="14293"/>
                    </a:lnTo>
                    <a:lnTo>
                      <a:pt x="4635" y="14293"/>
                    </a:lnTo>
                    <a:lnTo>
                      <a:pt x="4349" y="13445"/>
                    </a:lnTo>
                    <a:lnTo>
                      <a:pt x="4349" y="13333"/>
                    </a:lnTo>
                    <a:lnTo>
                      <a:pt x="4349" y="13196"/>
                    </a:lnTo>
                    <a:lnTo>
                      <a:pt x="4284" y="13196"/>
                    </a:lnTo>
                    <a:lnTo>
                      <a:pt x="4145" y="12847"/>
                    </a:lnTo>
                    <a:lnTo>
                      <a:pt x="4064" y="12710"/>
                    </a:lnTo>
                    <a:lnTo>
                      <a:pt x="3999" y="12847"/>
                    </a:lnTo>
                    <a:lnTo>
                      <a:pt x="3999" y="13445"/>
                    </a:lnTo>
                    <a:lnTo>
                      <a:pt x="3706" y="13333"/>
                    </a:lnTo>
                    <a:lnTo>
                      <a:pt x="3640" y="13445"/>
                    </a:lnTo>
                    <a:lnTo>
                      <a:pt x="3494" y="13196"/>
                    </a:lnTo>
                    <a:lnTo>
                      <a:pt x="3355" y="13196"/>
                    </a:lnTo>
                    <a:lnTo>
                      <a:pt x="3282" y="13196"/>
                    </a:lnTo>
                    <a:lnTo>
                      <a:pt x="3070" y="13196"/>
                    </a:lnTo>
                    <a:lnTo>
                      <a:pt x="2997" y="13445"/>
                    </a:lnTo>
                    <a:lnTo>
                      <a:pt x="2851" y="13931"/>
                    </a:lnTo>
                    <a:lnTo>
                      <a:pt x="2712" y="13931"/>
                    </a:lnTo>
                    <a:lnTo>
                      <a:pt x="2566" y="14056"/>
                    </a:lnTo>
                    <a:lnTo>
                      <a:pt x="2288" y="14056"/>
                    </a:lnTo>
                    <a:lnTo>
                      <a:pt x="2208" y="13931"/>
                    </a:lnTo>
                    <a:lnTo>
                      <a:pt x="1784" y="13807"/>
                    </a:lnTo>
                    <a:lnTo>
                      <a:pt x="1784" y="13570"/>
                    </a:lnTo>
                    <a:lnTo>
                      <a:pt x="2003" y="13445"/>
                    </a:lnTo>
                    <a:lnTo>
                      <a:pt x="2003" y="13196"/>
                    </a:lnTo>
                    <a:lnTo>
                      <a:pt x="1923" y="12960"/>
                    </a:lnTo>
                    <a:lnTo>
                      <a:pt x="1923" y="12598"/>
                    </a:lnTo>
                    <a:lnTo>
                      <a:pt x="1849" y="12361"/>
                    </a:lnTo>
                    <a:lnTo>
                      <a:pt x="1784" y="11988"/>
                    </a:lnTo>
                    <a:lnTo>
                      <a:pt x="1703" y="11751"/>
                    </a:lnTo>
                    <a:lnTo>
                      <a:pt x="1499" y="11153"/>
                    </a:lnTo>
                    <a:lnTo>
                      <a:pt x="1075" y="10779"/>
                    </a:lnTo>
                    <a:lnTo>
                      <a:pt x="994" y="10779"/>
                    </a:lnTo>
                    <a:lnTo>
                      <a:pt x="928" y="10903"/>
                    </a:lnTo>
                    <a:lnTo>
                      <a:pt x="709" y="10779"/>
                    </a:lnTo>
                    <a:lnTo>
                      <a:pt x="636" y="10667"/>
                    </a:lnTo>
                    <a:lnTo>
                      <a:pt x="570" y="10530"/>
                    </a:lnTo>
                    <a:lnTo>
                      <a:pt x="490" y="10530"/>
                    </a:lnTo>
                    <a:lnTo>
                      <a:pt x="490" y="10667"/>
                    </a:lnTo>
                    <a:lnTo>
                      <a:pt x="0" y="10293"/>
                    </a:lnTo>
                    <a:lnTo>
                      <a:pt x="0" y="10181"/>
                    </a:lnTo>
                    <a:lnTo>
                      <a:pt x="139" y="10293"/>
                    </a:lnTo>
                    <a:lnTo>
                      <a:pt x="212" y="10181"/>
                    </a:lnTo>
                    <a:lnTo>
                      <a:pt x="139" y="9931"/>
                    </a:lnTo>
                    <a:lnTo>
                      <a:pt x="709" y="9931"/>
                    </a:lnTo>
                    <a:lnTo>
                      <a:pt x="928" y="9807"/>
                    </a:lnTo>
                    <a:lnTo>
                      <a:pt x="1564" y="9695"/>
                    </a:lnTo>
                    <a:lnTo>
                      <a:pt x="2003" y="9695"/>
                    </a:lnTo>
                    <a:lnTo>
                      <a:pt x="2427" y="9931"/>
                    </a:lnTo>
                    <a:lnTo>
                      <a:pt x="2493" y="9695"/>
                    </a:lnTo>
                    <a:lnTo>
                      <a:pt x="2566" y="9209"/>
                    </a:lnTo>
                    <a:lnTo>
                      <a:pt x="2566" y="9084"/>
                    </a:lnTo>
                    <a:lnTo>
                      <a:pt x="2493" y="8972"/>
                    </a:lnTo>
                    <a:lnTo>
                      <a:pt x="2493" y="8598"/>
                    </a:lnTo>
                    <a:lnTo>
                      <a:pt x="2427" y="8349"/>
                    </a:lnTo>
                    <a:lnTo>
                      <a:pt x="2354" y="8349"/>
                    </a:lnTo>
                    <a:lnTo>
                      <a:pt x="2069" y="8349"/>
                    </a:lnTo>
                    <a:lnTo>
                      <a:pt x="1923" y="8112"/>
                    </a:lnTo>
                    <a:lnTo>
                      <a:pt x="1784" y="8000"/>
                    </a:lnTo>
                    <a:lnTo>
                      <a:pt x="1703" y="7863"/>
                    </a:lnTo>
                    <a:lnTo>
                      <a:pt x="1425" y="7863"/>
                    </a:lnTo>
                    <a:lnTo>
                      <a:pt x="1213" y="8723"/>
                    </a:lnTo>
                    <a:lnTo>
                      <a:pt x="1075" y="8598"/>
                    </a:lnTo>
                    <a:lnTo>
                      <a:pt x="1140" y="8000"/>
                    </a:lnTo>
                    <a:lnTo>
                      <a:pt x="1075" y="7863"/>
                    </a:lnTo>
                    <a:lnTo>
                      <a:pt x="1075" y="7751"/>
                    </a:lnTo>
                    <a:lnTo>
                      <a:pt x="1213" y="7626"/>
                    </a:lnTo>
                    <a:lnTo>
                      <a:pt x="1140" y="7377"/>
                    </a:lnTo>
                    <a:lnTo>
                      <a:pt x="994" y="7514"/>
                    </a:lnTo>
                    <a:lnTo>
                      <a:pt x="775" y="7377"/>
                    </a:lnTo>
                    <a:lnTo>
                      <a:pt x="855" y="7140"/>
                    </a:lnTo>
                    <a:lnTo>
                      <a:pt x="775" y="7028"/>
                    </a:lnTo>
                    <a:lnTo>
                      <a:pt x="928" y="7028"/>
                    </a:lnTo>
                    <a:lnTo>
                      <a:pt x="994" y="7140"/>
                    </a:lnTo>
                    <a:lnTo>
                      <a:pt x="1140" y="7028"/>
                    </a:lnTo>
                    <a:lnTo>
                      <a:pt x="1075" y="6542"/>
                    </a:lnTo>
                    <a:lnTo>
                      <a:pt x="1213" y="6417"/>
                    </a:lnTo>
                    <a:lnTo>
                      <a:pt x="1352" y="6305"/>
                    </a:lnTo>
                    <a:lnTo>
                      <a:pt x="1213" y="6903"/>
                    </a:lnTo>
                    <a:lnTo>
                      <a:pt x="1279" y="7028"/>
                    </a:lnTo>
                    <a:lnTo>
                      <a:pt x="1499" y="6791"/>
                    </a:lnTo>
                    <a:lnTo>
                      <a:pt x="1499" y="6903"/>
                    </a:lnTo>
                    <a:lnTo>
                      <a:pt x="1425" y="7028"/>
                    </a:lnTo>
                    <a:lnTo>
                      <a:pt x="1499" y="7140"/>
                    </a:lnTo>
                    <a:lnTo>
                      <a:pt x="1703" y="7028"/>
                    </a:lnTo>
                    <a:lnTo>
                      <a:pt x="1923" y="7028"/>
                    </a:lnTo>
                    <a:lnTo>
                      <a:pt x="1923" y="7265"/>
                    </a:lnTo>
                    <a:lnTo>
                      <a:pt x="2069" y="7265"/>
                    </a:lnTo>
                    <a:lnTo>
                      <a:pt x="2208" y="7265"/>
                    </a:lnTo>
                    <a:lnTo>
                      <a:pt x="2288" y="7140"/>
                    </a:lnTo>
                    <a:lnTo>
                      <a:pt x="2427" y="7140"/>
                    </a:lnTo>
                    <a:lnTo>
                      <a:pt x="2493" y="7028"/>
                    </a:lnTo>
                    <a:lnTo>
                      <a:pt x="2493" y="6903"/>
                    </a:lnTo>
                    <a:lnTo>
                      <a:pt x="2427" y="6791"/>
                    </a:lnTo>
                    <a:lnTo>
                      <a:pt x="2427" y="6654"/>
                    </a:lnTo>
                    <a:lnTo>
                      <a:pt x="2354" y="6417"/>
                    </a:lnTo>
                    <a:lnTo>
                      <a:pt x="2208" y="6417"/>
                    </a:lnTo>
                    <a:lnTo>
                      <a:pt x="2208" y="6654"/>
                    </a:lnTo>
                    <a:lnTo>
                      <a:pt x="2003" y="6654"/>
                    </a:lnTo>
                    <a:lnTo>
                      <a:pt x="2069" y="6542"/>
                    </a:lnTo>
                    <a:lnTo>
                      <a:pt x="2069" y="6417"/>
                    </a:lnTo>
                    <a:lnTo>
                      <a:pt x="1784" y="6654"/>
                    </a:lnTo>
                    <a:lnTo>
                      <a:pt x="1703" y="6542"/>
                    </a:lnTo>
                    <a:lnTo>
                      <a:pt x="1923" y="6056"/>
                    </a:lnTo>
                    <a:lnTo>
                      <a:pt x="2069" y="5819"/>
                    </a:lnTo>
                    <a:lnTo>
                      <a:pt x="2003" y="5682"/>
                    </a:lnTo>
                    <a:lnTo>
                      <a:pt x="1923" y="5682"/>
                    </a:lnTo>
                    <a:lnTo>
                      <a:pt x="1564" y="6056"/>
                    </a:lnTo>
                    <a:lnTo>
                      <a:pt x="1279" y="6056"/>
                    </a:lnTo>
                    <a:lnTo>
                      <a:pt x="994" y="6305"/>
                    </a:lnTo>
                    <a:lnTo>
                      <a:pt x="855" y="6305"/>
                    </a:lnTo>
                    <a:lnTo>
                      <a:pt x="570" y="6056"/>
                    </a:lnTo>
                    <a:lnTo>
                      <a:pt x="490" y="6168"/>
                    </a:lnTo>
                    <a:lnTo>
                      <a:pt x="490" y="6305"/>
                    </a:lnTo>
                    <a:lnTo>
                      <a:pt x="424" y="6417"/>
                    </a:lnTo>
                    <a:lnTo>
                      <a:pt x="66" y="6305"/>
                    </a:lnTo>
                    <a:lnTo>
                      <a:pt x="66" y="6168"/>
                    </a:lnTo>
                    <a:lnTo>
                      <a:pt x="66" y="6056"/>
                    </a:lnTo>
                    <a:lnTo>
                      <a:pt x="0" y="5931"/>
                    </a:lnTo>
                    <a:lnTo>
                      <a:pt x="0" y="5819"/>
                    </a:lnTo>
                    <a:lnTo>
                      <a:pt x="0" y="5682"/>
                    </a:lnTo>
                    <a:lnTo>
                      <a:pt x="66" y="5819"/>
                    </a:lnTo>
                    <a:lnTo>
                      <a:pt x="139" y="5682"/>
                    </a:lnTo>
                    <a:lnTo>
                      <a:pt x="66" y="5333"/>
                    </a:lnTo>
                    <a:lnTo>
                      <a:pt x="0" y="5084"/>
                    </a:lnTo>
                    <a:lnTo>
                      <a:pt x="139" y="4723"/>
                    </a:lnTo>
                    <a:lnTo>
                      <a:pt x="212" y="4361"/>
                    </a:lnTo>
                    <a:lnTo>
                      <a:pt x="212" y="4237"/>
                    </a:lnTo>
                    <a:lnTo>
                      <a:pt x="139" y="3988"/>
                    </a:lnTo>
                    <a:lnTo>
                      <a:pt x="285" y="3751"/>
                    </a:lnTo>
                    <a:lnTo>
                      <a:pt x="285" y="3502"/>
                    </a:lnTo>
                    <a:lnTo>
                      <a:pt x="490" y="3265"/>
                    </a:lnTo>
                    <a:lnTo>
                      <a:pt x="570" y="3389"/>
                    </a:lnTo>
                    <a:lnTo>
                      <a:pt x="636" y="3153"/>
                    </a:lnTo>
                    <a:lnTo>
                      <a:pt x="855" y="3153"/>
                    </a:lnTo>
                    <a:lnTo>
                      <a:pt x="928" y="3153"/>
                    </a:lnTo>
                    <a:lnTo>
                      <a:pt x="1075" y="3016"/>
                    </a:lnTo>
                    <a:lnTo>
                      <a:pt x="1140" y="2903"/>
                    </a:lnTo>
                    <a:lnTo>
                      <a:pt x="1140" y="2779"/>
                    </a:lnTo>
                    <a:lnTo>
                      <a:pt x="1279" y="2667"/>
                    </a:lnTo>
                    <a:lnTo>
                      <a:pt x="1499" y="2293"/>
                    </a:lnTo>
                    <a:lnTo>
                      <a:pt x="1564" y="2417"/>
                    </a:lnTo>
                    <a:lnTo>
                      <a:pt x="1784" y="2542"/>
                    </a:lnTo>
                    <a:lnTo>
                      <a:pt x="2003" y="2417"/>
                    </a:lnTo>
                    <a:lnTo>
                      <a:pt x="2069" y="2293"/>
                    </a:lnTo>
                    <a:lnTo>
                      <a:pt x="2069" y="2181"/>
                    </a:lnTo>
                    <a:lnTo>
                      <a:pt x="2288" y="2181"/>
                    </a:lnTo>
                    <a:lnTo>
                      <a:pt x="2566" y="1944"/>
                    </a:lnTo>
                    <a:lnTo>
                      <a:pt x="2632" y="1944"/>
                    </a:lnTo>
                    <a:lnTo>
                      <a:pt x="2712" y="2056"/>
                    </a:lnTo>
                    <a:lnTo>
                      <a:pt x="2778" y="2056"/>
                    </a:lnTo>
                    <a:lnTo>
                      <a:pt x="2851" y="2181"/>
                    </a:lnTo>
                    <a:lnTo>
                      <a:pt x="2712" y="2417"/>
                    </a:lnTo>
                    <a:lnTo>
                      <a:pt x="2778" y="2417"/>
                    </a:lnTo>
                    <a:lnTo>
                      <a:pt x="2917" y="2293"/>
                    </a:lnTo>
                    <a:lnTo>
                      <a:pt x="3070" y="2417"/>
                    </a:lnTo>
                    <a:lnTo>
                      <a:pt x="3216" y="2293"/>
                    </a:lnTo>
                    <a:lnTo>
                      <a:pt x="3355" y="1944"/>
                    </a:lnTo>
                    <a:lnTo>
                      <a:pt x="3567" y="1944"/>
                    </a:lnTo>
                    <a:lnTo>
                      <a:pt x="3925" y="1944"/>
                    </a:lnTo>
                    <a:lnTo>
                      <a:pt x="4064" y="1944"/>
                    </a:lnTo>
                    <a:lnTo>
                      <a:pt x="4145" y="1807"/>
                    </a:lnTo>
                    <a:lnTo>
                      <a:pt x="4349" y="1570"/>
                    </a:lnTo>
                    <a:lnTo>
                      <a:pt x="4430" y="1570"/>
                    </a:lnTo>
                    <a:lnTo>
                      <a:pt x="4430" y="1695"/>
                    </a:lnTo>
                    <a:lnTo>
                      <a:pt x="4496" y="1570"/>
                    </a:lnTo>
                    <a:lnTo>
                      <a:pt x="4569" y="1570"/>
                    </a:lnTo>
                    <a:lnTo>
                      <a:pt x="4569" y="1807"/>
                    </a:lnTo>
                    <a:lnTo>
                      <a:pt x="4635" y="2417"/>
                    </a:lnTo>
                    <a:lnTo>
                      <a:pt x="4708" y="2542"/>
                    </a:lnTo>
                    <a:lnTo>
                      <a:pt x="4781" y="2417"/>
                    </a:lnTo>
                    <a:lnTo>
                      <a:pt x="4781" y="2293"/>
                    </a:lnTo>
                    <a:lnTo>
                      <a:pt x="4993" y="2293"/>
                    </a:lnTo>
                    <a:lnTo>
                      <a:pt x="4993" y="2417"/>
                    </a:lnTo>
                    <a:lnTo>
                      <a:pt x="4920" y="2417"/>
                    </a:lnTo>
                    <a:lnTo>
                      <a:pt x="4920" y="2667"/>
                    </a:lnTo>
                    <a:lnTo>
                      <a:pt x="4993" y="2779"/>
                    </a:lnTo>
                    <a:lnTo>
                      <a:pt x="5073" y="2903"/>
                    </a:lnTo>
                    <a:lnTo>
                      <a:pt x="5139" y="2903"/>
                    </a:lnTo>
                    <a:lnTo>
                      <a:pt x="5139" y="2542"/>
                    </a:lnTo>
                    <a:lnTo>
                      <a:pt x="5278" y="1944"/>
                    </a:lnTo>
                    <a:lnTo>
                      <a:pt x="5358" y="1944"/>
                    </a:lnTo>
                    <a:lnTo>
                      <a:pt x="5358" y="1807"/>
                    </a:lnTo>
                    <a:lnTo>
                      <a:pt x="5424" y="1807"/>
                    </a:lnTo>
                    <a:lnTo>
                      <a:pt x="5563" y="2056"/>
                    </a:lnTo>
                    <a:lnTo>
                      <a:pt x="5782" y="1944"/>
                    </a:lnTo>
                    <a:lnTo>
                      <a:pt x="5921" y="2056"/>
                    </a:lnTo>
                    <a:lnTo>
                      <a:pt x="5994" y="2181"/>
                    </a:lnTo>
                    <a:lnTo>
                      <a:pt x="6140" y="2181"/>
                    </a:lnTo>
                    <a:lnTo>
                      <a:pt x="6206" y="2181"/>
                    </a:lnTo>
                    <a:lnTo>
                      <a:pt x="6287" y="2181"/>
                    </a:lnTo>
                    <a:lnTo>
                      <a:pt x="6206" y="2293"/>
                    </a:lnTo>
                    <a:lnTo>
                      <a:pt x="6287" y="2417"/>
                    </a:lnTo>
                    <a:lnTo>
                      <a:pt x="6425" y="2417"/>
                    </a:lnTo>
                    <a:lnTo>
                      <a:pt x="6491" y="2542"/>
                    </a:lnTo>
                    <a:lnTo>
                      <a:pt x="6572" y="2542"/>
                    </a:lnTo>
                    <a:lnTo>
                      <a:pt x="6637" y="2542"/>
                    </a:lnTo>
                    <a:lnTo>
                      <a:pt x="6711" y="2293"/>
                    </a:lnTo>
                    <a:lnTo>
                      <a:pt x="6637" y="2293"/>
                    </a:lnTo>
                    <a:lnTo>
                      <a:pt x="6637" y="1807"/>
                    </a:lnTo>
                    <a:lnTo>
                      <a:pt x="6776" y="1807"/>
                    </a:lnTo>
                    <a:lnTo>
                      <a:pt x="6857" y="1570"/>
                    </a:lnTo>
                    <a:lnTo>
                      <a:pt x="6711" y="1321"/>
                    </a:lnTo>
                    <a:lnTo>
                      <a:pt x="6637" y="1209"/>
                    </a:lnTo>
                    <a:lnTo>
                      <a:pt x="6711" y="972"/>
                    </a:lnTo>
                    <a:lnTo>
                      <a:pt x="6776" y="972"/>
                    </a:lnTo>
                    <a:lnTo>
                      <a:pt x="6857" y="835"/>
                    </a:lnTo>
                    <a:lnTo>
                      <a:pt x="6923" y="598"/>
                    </a:lnTo>
                    <a:lnTo>
                      <a:pt x="6996" y="598"/>
                    </a:lnTo>
                    <a:lnTo>
                      <a:pt x="7215" y="361"/>
                    </a:lnTo>
                    <a:lnTo>
                      <a:pt x="7281" y="361"/>
                    </a:lnTo>
                    <a:lnTo>
                      <a:pt x="7420" y="598"/>
                    </a:lnTo>
                    <a:lnTo>
                      <a:pt x="7566" y="723"/>
                    </a:lnTo>
                    <a:lnTo>
                      <a:pt x="7639" y="723"/>
                    </a:lnTo>
                    <a:lnTo>
                      <a:pt x="7851" y="723"/>
                    </a:lnTo>
                    <a:lnTo>
                      <a:pt x="7990" y="598"/>
                    </a:lnTo>
                    <a:lnTo>
                      <a:pt x="8209" y="361"/>
                    </a:lnTo>
                    <a:lnTo>
                      <a:pt x="8348" y="361"/>
                    </a:lnTo>
                    <a:lnTo>
                      <a:pt x="8633" y="112"/>
                    </a:lnTo>
                    <a:lnTo>
                      <a:pt x="8713" y="361"/>
                    </a:lnTo>
                    <a:lnTo>
                      <a:pt x="8713" y="598"/>
                    </a:lnTo>
                    <a:lnTo>
                      <a:pt x="8713" y="723"/>
                    </a:lnTo>
                    <a:lnTo>
                      <a:pt x="8852" y="598"/>
                    </a:lnTo>
                    <a:lnTo>
                      <a:pt x="8852" y="486"/>
                    </a:lnTo>
                    <a:lnTo>
                      <a:pt x="9203" y="237"/>
                    </a:lnTo>
                    <a:lnTo>
                      <a:pt x="9357" y="112"/>
                    </a:lnTo>
                    <a:lnTo>
                      <a:pt x="9357" y="0"/>
                    </a:lnTo>
                    <a:lnTo>
                      <a:pt x="9423" y="0"/>
                    </a:lnTo>
                    <a:lnTo>
                      <a:pt x="9357" y="361"/>
                    </a:lnTo>
                    <a:lnTo>
                      <a:pt x="9357" y="723"/>
                    </a:lnTo>
                    <a:lnTo>
                      <a:pt x="9357" y="835"/>
                    </a:lnTo>
                    <a:lnTo>
                      <a:pt x="9642" y="972"/>
                    </a:lnTo>
                    <a:lnTo>
                      <a:pt x="9708" y="1084"/>
                    </a:lnTo>
                    <a:lnTo>
                      <a:pt x="9561" y="1321"/>
                    </a:lnTo>
                    <a:lnTo>
                      <a:pt x="9846" y="1570"/>
                    </a:lnTo>
                    <a:lnTo>
                      <a:pt x="9927" y="1695"/>
                    </a:lnTo>
                    <a:lnTo>
                      <a:pt x="9993" y="1570"/>
                    </a:lnTo>
                    <a:lnTo>
                      <a:pt x="10066" y="1695"/>
                    </a:lnTo>
                    <a:lnTo>
                      <a:pt x="10132" y="1807"/>
                    </a:lnTo>
                    <a:lnTo>
                      <a:pt x="10066" y="2181"/>
                    </a:lnTo>
                    <a:lnTo>
                      <a:pt x="10278" y="2667"/>
                    </a:lnTo>
                    <a:lnTo>
                      <a:pt x="10351" y="2542"/>
                    </a:lnTo>
                    <a:lnTo>
                      <a:pt x="10424" y="2779"/>
                    </a:lnTo>
                    <a:lnTo>
                      <a:pt x="10424" y="2903"/>
                    </a:lnTo>
                    <a:lnTo>
                      <a:pt x="10490" y="3016"/>
                    </a:lnTo>
                    <a:lnTo>
                      <a:pt x="10636" y="3265"/>
                    </a:lnTo>
                    <a:lnTo>
                      <a:pt x="10570" y="3389"/>
                    </a:lnTo>
                    <a:lnTo>
                      <a:pt x="10636" y="3751"/>
                    </a:lnTo>
                    <a:lnTo>
                      <a:pt x="10636" y="3875"/>
                    </a:lnTo>
                    <a:lnTo>
                      <a:pt x="10570" y="3988"/>
                    </a:lnTo>
                    <a:lnTo>
                      <a:pt x="10636" y="4125"/>
                    </a:lnTo>
                    <a:lnTo>
                      <a:pt x="10775" y="4237"/>
                    </a:lnTo>
                    <a:lnTo>
                      <a:pt x="10855" y="4474"/>
                    </a:lnTo>
                    <a:lnTo>
                      <a:pt x="11140" y="4723"/>
                    </a:lnTo>
                    <a:lnTo>
                      <a:pt x="11060" y="4960"/>
                    </a:lnTo>
                    <a:lnTo>
                      <a:pt x="11140" y="5196"/>
                    </a:lnTo>
                    <a:lnTo>
                      <a:pt x="11206" y="5196"/>
                    </a:lnTo>
                    <a:lnTo>
                      <a:pt x="11279" y="5445"/>
                    </a:lnTo>
                    <a:lnTo>
                      <a:pt x="11345" y="5196"/>
                    </a:lnTo>
                    <a:lnTo>
                      <a:pt x="11279" y="5084"/>
                    </a:lnTo>
                    <a:lnTo>
                      <a:pt x="11425" y="4960"/>
                    </a:lnTo>
                    <a:lnTo>
                      <a:pt x="11425" y="5084"/>
                    </a:lnTo>
                    <a:lnTo>
                      <a:pt x="11564" y="5084"/>
                    </a:lnTo>
                    <a:lnTo>
                      <a:pt x="11637" y="4960"/>
                    </a:lnTo>
                    <a:lnTo>
                      <a:pt x="11923" y="4474"/>
                    </a:lnTo>
                    <a:lnTo>
                      <a:pt x="11988" y="4237"/>
                    </a:lnTo>
                    <a:lnTo>
                      <a:pt x="12354" y="4125"/>
                    </a:lnTo>
                    <a:lnTo>
                      <a:pt x="12493" y="3751"/>
                    </a:lnTo>
                    <a:lnTo>
                      <a:pt x="12420" y="3639"/>
                    </a:lnTo>
                    <a:lnTo>
                      <a:pt x="12493" y="3502"/>
                    </a:lnTo>
                    <a:lnTo>
                      <a:pt x="12712" y="3639"/>
                    </a:lnTo>
                    <a:lnTo>
                      <a:pt x="12778" y="3751"/>
                    </a:lnTo>
                    <a:lnTo>
                      <a:pt x="12851" y="3751"/>
                    </a:lnTo>
                    <a:lnTo>
                      <a:pt x="12851" y="3639"/>
                    </a:lnTo>
                    <a:lnTo>
                      <a:pt x="13282" y="3265"/>
                    </a:lnTo>
                    <a:lnTo>
                      <a:pt x="13282" y="3153"/>
                    </a:lnTo>
                    <a:lnTo>
                      <a:pt x="13348" y="3153"/>
                    </a:lnTo>
                    <a:lnTo>
                      <a:pt x="13348" y="3389"/>
                    </a:lnTo>
                    <a:lnTo>
                      <a:pt x="13487" y="3389"/>
                    </a:lnTo>
                    <a:lnTo>
                      <a:pt x="13202" y="3988"/>
                    </a:lnTo>
                    <a:lnTo>
                      <a:pt x="13282" y="4125"/>
                    </a:lnTo>
                    <a:lnTo>
                      <a:pt x="13421" y="3988"/>
                    </a:lnTo>
                    <a:lnTo>
                      <a:pt x="13487" y="3875"/>
                    </a:lnTo>
                    <a:lnTo>
                      <a:pt x="13640" y="3751"/>
                    </a:lnTo>
                    <a:lnTo>
                      <a:pt x="13640" y="3875"/>
                    </a:lnTo>
                    <a:lnTo>
                      <a:pt x="13779" y="4361"/>
                    </a:lnTo>
                    <a:lnTo>
                      <a:pt x="13779" y="4723"/>
                    </a:lnTo>
                    <a:lnTo>
                      <a:pt x="13845" y="4723"/>
                    </a:lnTo>
                    <a:lnTo>
                      <a:pt x="13925" y="4361"/>
                    </a:lnTo>
                    <a:lnTo>
                      <a:pt x="13925" y="4237"/>
                    </a:lnTo>
                    <a:lnTo>
                      <a:pt x="13991" y="4361"/>
                    </a:lnTo>
                    <a:lnTo>
                      <a:pt x="13991" y="4598"/>
                    </a:lnTo>
                    <a:lnTo>
                      <a:pt x="14064" y="4723"/>
                    </a:lnTo>
                    <a:lnTo>
                      <a:pt x="14064" y="4598"/>
                    </a:lnTo>
                    <a:lnTo>
                      <a:pt x="14064" y="4361"/>
                    </a:lnTo>
                    <a:lnTo>
                      <a:pt x="14130" y="4125"/>
                    </a:lnTo>
                    <a:lnTo>
                      <a:pt x="14211" y="4237"/>
                    </a:lnTo>
                    <a:lnTo>
                      <a:pt x="14276" y="4361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4" name="Freeform 45"/>
              <p:cNvSpPr>
                <a:spLocks/>
              </p:cNvSpPr>
              <p:nvPr/>
            </p:nvSpPr>
            <p:spPr bwMode="auto">
              <a:xfrm>
                <a:off x="2346342" y="4230710"/>
                <a:ext cx="1657349" cy="20066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0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000"/>
                  <a:gd name="T184" fmla="*/ 0 h 20000"/>
                  <a:gd name="T185" fmla="*/ 20000 w 20000"/>
                  <a:gd name="T186" fmla="*/ 20000 h 20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000" h="20000">
                    <a:moveTo>
                      <a:pt x="11226" y="3815"/>
                    </a:moveTo>
                    <a:lnTo>
                      <a:pt x="11456" y="3689"/>
                    </a:lnTo>
                    <a:lnTo>
                      <a:pt x="11379" y="3625"/>
                    </a:lnTo>
                    <a:lnTo>
                      <a:pt x="11456" y="3505"/>
                    </a:lnTo>
                    <a:lnTo>
                      <a:pt x="11456" y="3448"/>
                    </a:lnTo>
                    <a:lnTo>
                      <a:pt x="11525" y="3379"/>
                    </a:lnTo>
                    <a:lnTo>
                      <a:pt x="11670" y="3379"/>
                    </a:lnTo>
                    <a:lnTo>
                      <a:pt x="11670" y="3322"/>
                    </a:lnTo>
                    <a:lnTo>
                      <a:pt x="11755" y="3258"/>
                    </a:lnTo>
                    <a:lnTo>
                      <a:pt x="11824" y="3202"/>
                    </a:lnTo>
                    <a:lnTo>
                      <a:pt x="11824" y="3258"/>
                    </a:lnTo>
                    <a:lnTo>
                      <a:pt x="11900" y="3258"/>
                    </a:lnTo>
                    <a:lnTo>
                      <a:pt x="12054" y="3202"/>
                    </a:lnTo>
                    <a:lnTo>
                      <a:pt x="12054" y="3258"/>
                    </a:lnTo>
                    <a:lnTo>
                      <a:pt x="12130" y="3322"/>
                    </a:lnTo>
                    <a:lnTo>
                      <a:pt x="12284" y="3379"/>
                    </a:lnTo>
                    <a:lnTo>
                      <a:pt x="12352" y="3322"/>
                    </a:lnTo>
                    <a:lnTo>
                      <a:pt x="12429" y="3202"/>
                    </a:lnTo>
                    <a:lnTo>
                      <a:pt x="12498" y="3132"/>
                    </a:lnTo>
                    <a:lnTo>
                      <a:pt x="12429" y="3075"/>
                    </a:lnTo>
                    <a:lnTo>
                      <a:pt x="12498" y="3012"/>
                    </a:lnTo>
                    <a:lnTo>
                      <a:pt x="12651" y="3012"/>
                    </a:lnTo>
                    <a:lnTo>
                      <a:pt x="12728" y="2885"/>
                    </a:lnTo>
                    <a:lnTo>
                      <a:pt x="12797" y="2828"/>
                    </a:lnTo>
                    <a:lnTo>
                      <a:pt x="12943" y="2828"/>
                    </a:lnTo>
                    <a:lnTo>
                      <a:pt x="13027" y="2765"/>
                    </a:lnTo>
                    <a:lnTo>
                      <a:pt x="13027" y="2518"/>
                    </a:lnTo>
                    <a:lnTo>
                      <a:pt x="13027" y="2398"/>
                    </a:lnTo>
                    <a:lnTo>
                      <a:pt x="12943" y="2341"/>
                    </a:lnTo>
                    <a:lnTo>
                      <a:pt x="12943" y="2271"/>
                    </a:lnTo>
                    <a:lnTo>
                      <a:pt x="13027" y="2094"/>
                    </a:lnTo>
                    <a:lnTo>
                      <a:pt x="13027" y="2025"/>
                    </a:lnTo>
                    <a:lnTo>
                      <a:pt x="13096" y="1904"/>
                    </a:lnTo>
                    <a:lnTo>
                      <a:pt x="13172" y="1848"/>
                    </a:lnTo>
                    <a:lnTo>
                      <a:pt x="13257" y="1848"/>
                    </a:lnTo>
                    <a:lnTo>
                      <a:pt x="13326" y="1778"/>
                    </a:lnTo>
                    <a:lnTo>
                      <a:pt x="13257" y="1721"/>
                    </a:lnTo>
                    <a:lnTo>
                      <a:pt x="13257" y="1658"/>
                    </a:lnTo>
                    <a:lnTo>
                      <a:pt x="13326" y="1658"/>
                    </a:lnTo>
                    <a:lnTo>
                      <a:pt x="13402" y="1658"/>
                    </a:lnTo>
                    <a:lnTo>
                      <a:pt x="13471" y="1721"/>
                    </a:lnTo>
                    <a:lnTo>
                      <a:pt x="13471" y="1658"/>
                    </a:lnTo>
                    <a:lnTo>
                      <a:pt x="13625" y="1601"/>
                    </a:lnTo>
                    <a:lnTo>
                      <a:pt x="13625" y="1531"/>
                    </a:lnTo>
                    <a:lnTo>
                      <a:pt x="13770" y="1474"/>
                    </a:lnTo>
                    <a:lnTo>
                      <a:pt x="13847" y="1474"/>
                    </a:lnTo>
                    <a:lnTo>
                      <a:pt x="13916" y="1411"/>
                    </a:lnTo>
                    <a:lnTo>
                      <a:pt x="14000" y="1474"/>
                    </a:lnTo>
                    <a:lnTo>
                      <a:pt x="14069" y="1474"/>
                    </a:lnTo>
                    <a:lnTo>
                      <a:pt x="14069" y="1354"/>
                    </a:lnTo>
                    <a:lnTo>
                      <a:pt x="14146" y="1291"/>
                    </a:lnTo>
                    <a:lnTo>
                      <a:pt x="14146" y="1227"/>
                    </a:lnTo>
                    <a:lnTo>
                      <a:pt x="14215" y="1107"/>
                    </a:lnTo>
                    <a:lnTo>
                      <a:pt x="14299" y="1107"/>
                    </a:lnTo>
                    <a:lnTo>
                      <a:pt x="14375" y="1107"/>
                    </a:lnTo>
                    <a:lnTo>
                      <a:pt x="14529" y="987"/>
                    </a:lnTo>
                    <a:lnTo>
                      <a:pt x="14529" y="917"/>
                    </a:lnTo>
                    <a:lnTo>
                      <a:pt x="14598" y="797"/>
                    </a:lnTo>
                    <a:lnTo>
                      <a:pt x="14529" y="671"/>
                    </a:lnTo>
                    <a:lnTo>
                      <a:pt x="14529" y="614"/>
                    </a:lnTo>
                    <a:lnTo>
                      <a:pt x="14529" y="550"/>
                    </a:lnTo>
                    <a:lnTo>
                      <a:pt x="14598" y="424"/>
                    </a:lnTo>
                    <a:lnTo>
                      <a:pt x="14674" y="424"/>
                    </a:lnTo>
                    <a:lnTo>
                      <a:pt x="14743" y="494"/>
                    </a:lnTo>
                    <a:lnTo>
                      <a:pt x="14897" y="424"/>
                    </a:lnTo>
                    <a:lnTo>
                      <a:pt x="14897" y="304"/>
                    </a:lnTo>
                    <a:lnTo>
                      <a:pt x="15042" y="247"/>
                    </a:lnTo>
                    <a:lnTo>
                      <a:pt x="15119" y="247"/>
                    </a:lnTo>
                    <a:lnTo>
                      <a:pt x="15119" y="57"/>
                    </a:lnTo>
                    <a:lnTo>
                      <a:pt x="15272" y="0"/>
                    </a:lnTo>
                    <a:lnTo>
                      <a:pt x="15502" y="120"/>
                    </a:lnTo>
                    <a:lnTo>
                      <a:pt x="15571" y="120"/>
                    </a:lnTo>
                    <a:lnTo>
                      <a:pt x="15801" y="57"/>
                    </a:lnTo>
                    <a:lnTo>
                      <a:pt x="15946" y="120"/>
                    </a:lnTo>
                    <a:lnTo>
                      <a:pt x="16092" y="247"/>
                    </a:lnTo>
                    <a:lnTo>
                      <a:pt x="16015" y="494"/>
                    </a:lnTo>
                    <a:lnTo>
                      <a:pt x="15946" y="614"/>
                    </a:lnTo>
                    <a:lnTo>
                      <a:pt x="16092" y="797"/>
                    </a:lnTo>
                    <a:lnTo>
                      <a:pt x="16314" y="740"/>
                    </a:lnTo>
                    <a:lnTo>
                      <a:pt x="16314" y="917"/>
                    </a:lnTo>
                    <a:lnTo>
                      <a:pt x="16544" y="860"/>
                    </a:lnTo>
                    <a:lnTo>
                      <a:pt x="16544" y="797"/>
                    </a:lnTo>
                    <a:lnTo>
                      <a:pt x="16621" y="671"/>
                    </a:lnTo>
                    <a:lnTo>
                      <a:pt x="16690" y="614"/>
                    </a:lnTo>
                    <a:lnTo>
                      <a:pt x="16774" y="671"/>
                    </a:lnTo>
                    <a:lnTo>
                      <a:pt x="16843" y="740"/>
                    </a:lnTo>
                    <a:lnTo>
                      <a:pt x="17073" y="671"/>
                    </a:lnTo>
                    <a:lnTo>
                      <a:pt x="17287" y="671"/>
                    </a:lnTo>
                    <a:lnTo>
                      <a:pt x="17364" y="740"/>
                    </a:lnTo>
                    <a:lnTo>
                      <a:pt x="17364" y="671"/>
                    </a:lnTo>
                    <a:lnTo>
                      <a:pt x="17594" y="671"/>
                    </a:lnTo>
                    <a:lnTo>
                      <a:pt x="17663" y="987"/>
                    </a:lnTo>
                    <a:lnTo>
                      <a:pt x="17816" y="1044"/>
                    </a:lnTo>
                    <a:lnTo>
                      <a:pt x="17816" y="1107"/>
                    </a:lnTo>
                    <a:lnTo>
                      <a:pt x="17962" y="1227"/>
                    </a:lnTo>
                    <a:lnTo>
                      <a:pt x="18115" y="1164"/>
                    </a:lnTo>
                    <a:lnTo>
                      <a:pt x="18261" y="1164"/>
                    </a:lnTo>
                    <a:lnTo>
                      <a:pt x="18414" y="1227"/>
                    </a:lnTo>
                    <a:lnTo>
                      <a:pt x="18414" y="1291"/>
                    </a:lnTo>
                    <a:lnTo>
                      <a:pt x="18115" y="1531"/>
                    </a:lnTo>
                    <a:lnTo>
                      <a:pt x="18261" y="1601"/>
                    </a:lnTo>
                    <a:lnTo>
                      <a:pt x="18337" y="1601"/>
                    </a:lnTo>
                    <a:lnTo>
                      <a:pt x="18490" y="1721"/>
                    </a:lnTo>
                    <a:lnTo>
                      <a:pt x="18636" y="1721"/>
                    </a:lnTo>
                    <a:lnTo>
                      <a:pt x="18789" y="1778"/>
                    </a:lnTo>
                    <a:lnTo>
                      <a:pt x="18789" y="1848"/>
                    </a:lnTo>
                    <a:lnTo>
                      <a:pt x="18866" y="1904"/>
                    </a:lnTo>
                    <a:lnTo>
                      <a:pt x="18935" y="1848"/>
                    </a:lnTo>
                    <a:lnTo>
                      <a:pt x="19088" y="1904"/>
                    </a:lnTo>
                    <a:lnTo>
                      <a:pt x="19088" y="2025"/>
                    </a:lnTo>
                    <a:lnTo>
                      <a:pt x="18935" y="2025"/>
                    </a:lnTo>
                    <a:lnTo>
                      <a:pt x="18935" y="2094"/>
                    </a:lnTo>
                    <a:lnTo>
                      <a:pt x="18935" y="2151"/>
                    </a:lnTo>
                    <a:lnTo>
                      <a:pt x="19019" y="2214"/>
                    </a:lnTo>
                    <a:lnTo>
                      <a:pt x="19088" y="2214"/>
                    </a:lnTo>
                    <a:lnTo>
                      <a:pt x="19165" y="2151"/>
                    </a:lnTo>
                    <a:lnTo>
                      <a:pt x="19318" y="2271"/>
                    </a:lnTo>
                    <a:lnTo>
                      <a:pt x="19234" y="2461"/>
                    </a:lnTo>
                    <a:lnTo>
                      <a:pt x="19088" y="2518"/>
                    </a:lnTo>
                    <a:lnTo>
                      <a:pt x="18935" y="2708"/>
                    </a:lnTo>
                    <a:lnTo>
                      <a:pt x="18789" y="2708"/>
                    </a:lnTo>
                    <a:lnTo>
                      <a:pt x="18789" y="2828"/>
                    </a:lnTo>
                    <a:lnTo>
                      <a:pt x="18720" y="3012"/>
                    </a:lnTo>
                    <a:lnTo>
                      <a:pt x="18866" y="3075"/>
                    </a:lnTo>
                    <a:lnTo>
                      <a:pt x="18789" y="3132"/>
                    </a:lnTo>
                    <a:lnTo>
                      <a:pt x="19019" y="3132"/>
                    </a:lnTo>
                    <a:lnTo>
                      <a:pt x="19019" y="3258"/>
                    </a:lnTo>
                    <a:lnTo>
                      <a:pt x="18789" y="3379"/>
                    </a:lnTo>
                    <a:lnTo>
                      <a:pt x="18789" y="3448"/>
                    </a:lnTo>
                    <a:lnTo>
                      <a:pt x="18789" y="3568"/>
                    </a:lnTo>
                    <a:lnTo>
                      <a:pt x="18935" y="3505"/>
                    </a:lnTo>
                    <a:lnTo>
                      <a:pt x="19019" y="3505"/>
                    </a:lnTo>
                    <a:lnTo>
                      <a:pt x="19088" y="3568"/>
                    </a:lnTo>
                    <a:lnTo>
                      <a:pt x="19088" y="3689"/>
                    </a:lnTo>
                    <a:lnTo>
                      <a:pt x="18935" y="3752"/>
                    </a:lnTo>
                    <a:lnTo>
                      <a:pt x="18935" y="3815"/>
                    </a:lnTo>
                    <a:lnTo>
                      <a:pt x="19234" y="3935"/>
                    </a:lnTo>
                    <a:lnTo>
                      <a:pt x="19464" y="3935"/>
                    </a:lnTo>
                    <a:lnTo>
                      <a:pt x="19464" y="3992"/>
                    </a:lnTo>
                    <a:lnTo>
                      <a:pt x="19686" y="3992"/>
                    </a:lnTo>
                    <a:lnTo>
                      <a:pt x="19762" y="3992"/>
                    </a:lnTo>
                    <a:lnTo>
                      <a:pt x="19839" y="4062"/>
                    </a:lnTo>
                    <a:lnTo>
                      <a:pt x="19762" y="4119"/>
                    </a:lnTo>
                    <a:lnTo>
                      <a:pt x="19609" y="4182"/>
                    </a:lnTo>
                    <a:lnTo>
                      <a:pt x="19609" y="4239"/>
                    </a:lnTo>
                    <a:lnTo>
                      <a:pt x="19686" y="4239"/>
                    </a:lnTo>
                    <a:lnTo>
                      <a:pt x="19762" y="4366"/>
                    </a:lnTo>
                    <a:lnTo>
                      <a:pt x="19762" y="4486"/>
                    </a:lnTo>
                    <a:lnTo>
                      <a:pt x="19908" y="4676"/>
                    </a:lnTo>
                    <a:lnTo>
                      <a:pt x="19992" y="4796"/>
                    </a:lnTo>
                    <a:lnTo>
                      <a:pt x="19762" y="4859"/>
                    </a:lnTo>
                    <a:lnTo>
                      <a:pt x="19839" y="5226"/>
                    </a:lnTo>
                    <a:lnTo>
                      <a:pt x="19908" y="5226"/>
                    </a:lnTo>
                    <a:lnTo>
                      <a:pt x="19908" y="5346"/>
                    </a:lnTo>
                    <a:lnTo>
                      <a:pt x="19908" y="5473"/>
                    </a:lnTo>
                    <a:lnTo>
                      <a:pt x="19762" y="5536"/>
                    </a:lnTo>
                    <a:lnTo>
                      <a:pt x="19839" y="5663"/>
                    </a:lnTo>
                    <a:lnTo>
                      <a:pt x="19992" y="5663"/>
                    </a:lnTo>
                    <a:lnTo>
                      <a:pt x="19992" y="5783"/>
                    </a:lnTo>
                    <a:lnTo>
                      <a:pt x="19839" y="5783"/>
                    </a:lnTo>
                    <a:lnTo>
                      <a:pt x="19762" y="5840"/>
                    </a:lnTo>
                    <a:lnTo>
                      <a:pt x="19762" y="5966"/>
                    </a:lnTo>
                    <a:lnTo>
                      <a:pt x="19533" y="5966"/>
                    </a:lnTo>
                    <a:lnTo>
                      <a:pt x="19464" y="6207"/>
                    </a:lnTo>
                    <a:lnTo>
                      <a:pt x="19387" y="6207"/>
                    </a:lnTo>
                    <a:lnTo>
                      <a:pt x="19234" y="6207"/>
                    </a:lnTo>
                    <a:lnTo>
                      <a:pt x="19234" y="6276"/>
                    </a:lnTo>
                    <a:lnTo>
                      <a:pt x="19088" y="6333"/>
                    </a:lnTo>
                    <a:lnTo>
                      <a:pt x="19165" y="6454"/>
                    </a:lnTo>
                    <a:lnTo>
                      <a:pt x="19234" y="6523"/>
                    </a:lnTo>
                    <a:lnTo>
                      <a:pt x="19234" y="6700"/>
                    </a:lnTo>
                    <a:lnTo>
                      <a:pt x="19088" y="6700"/>
                    </a:lnTo>
                    <a:lnTo>
                      <a:pt x="19019" y="6890"/>
                    </a:lnTo>
                    <a:lnTo>
                      <a:pt x="18935" y="6827"/>
                    </a:lnTo>
                    <a:lnTo>
                      <a:pt x="18789" y="6947"/>
                    </a:lnTo>
                    <a:lnTo>
                      <a:pt x="18636" y="7074"/>
                    </a:lnTo>
                    <a:lnTo>
                      <a:pt x="18192" y="7194"/>
                    </a:lnTo>
                    <a:lnTo>
                      <a:pt x="18192" y="7320"/>
                    </a:lnTo>
                    <a:lnTo>
                      <a:pt x="18192" y="7441"/>
                    </a:lnTo>
                    <a:lnTo>
                      <a:pt x="18115" y="7441"/>
                    </a:lnTo>
                    <a:lnTo>
                      <a:pt x="18046" y="7504"/>
                    </a:lnTo>
                    <a:lnTo>
                      <a:pt x="17893" y="7630"/>
                    </a:lnTo>
                    <a:lnTo>
                      <a:pt x="17893" y="7751"/>
                    </a:lnTo>
                    <a:lnTo>
                      <a:pt x="17893" y="7808"/>
                    </a:lnTo>
                    <a:lnTo>
                      <a:pt x="17747" y="7808"/>
                    </a:lnTo>
                    <a:lnTo>
                      <a:pt x="17517" y="7934"/>
                    </a:lnTo>
                    <a:lnTo>
                      <a:pt x="17364" y="8054"/>
                    </a:lnTo>
                    <a:lnTo>
                      <a:pt x="17287" y="7997"/>
                    </a:lnTo>
                    <a:lnTo>
                      <a:pt x="17218" y="8054"/>
                    </a:lnTo>
                    <a:lnTo>
                      <a:pt x="17364" y="8364"/>
                    </a:lnTo>
                    <a:lnTo>
                      <a:pt x="17364" y="8428"/>
                    </a:lnTo>
                    <a:lnTo>
                      <a:pt x="17433" y="8491"/>
                    </a:lnTo>
                    <a:lnTo>
                      <a:pt x="17364" y="8611"/>
                    </a:lnTo>
                    <a:lnTo>
                      <a:pt x="17517" y="8795"/>
                    </a:lnTo>
                    <a:lnTo>
                      <a:pt x="17594" y="8858"/>
                    </a:lnTo>
                    <a:lnTo>
                      <a:pt x="17594" y="8984"/>
                    </a:lnTo>
                    <a:lnTo>
                      <a:pt x="17517" y="9105"/>
                    </a:lnTo>
                    <a:lnTo>
                      <a:pt x="17663" y="9162"/>
                    </a:lnTo>
                    <a:lnTo>
                      <a:pt x="17594" y="9288"/>
                    </a:lnTo>
                    <a:lnTo>
                      <a:pt x="17364" y="9288"/>
                    </a:lnTo>
                    <a:lnTo>
                      <a:pt x="17218" y="9231"/>
                    </a:lnTo>
                    <a:lnTo>
                      <a:pt x="17142" y="9288"/>
                    </a:lnTo>
                    <a:lnTo>
                      <a:pt x="16989" y="9288"/>
                    </a:lnTo>
                    <a:lnTo>
                      <a:pt x="16920" y="9408"/>
                    </a:lnTo>
                    <a:lnTo>
                      <a:pt x="16774" y="9105"/>
                    </a:lnTo>
                    <a:lnTo>
                      <a:pt x="16690" y="9105"/>
                    </a:lnTo>
                    <a:lnTo>
                      <a:pt x="16621" y="9162"/>
                    </a:lnTo>
                    <a:lnTo>
                      <a:pt x="16544" y="9351"/>
                    </a:lnTo>
                    <a:lnTo>
                      <a:pt x="16621" y="9408"/>
                    </a:lnTo>
                    <a:lnTo>
                      <a:pt x="16544" y="9535"/>
                    </a:lnTo>
                    <a:lnTo>
                      <a:pt x="16475" y="9535"/>
                    </a:lnTo>
                    <a:lnTo>
                      <a:pt x="16475" y="9655"/>
                    </a:lnTo>
                    <a:lnTo>
                      <a:pt x="16621" y="9718"/>
                    </a:lnTo>
                    <a:lnTo>
                      <a:pt x="16690" y="9718"/>
                    </a:lnTo>
                    <a:lnTo>
                      <a:pt x="16774" y="9718"/>
                    </a:lnTo>
                    <a:lnTo>
                      <a:pt x="16920" y="9902"/>
                    </a:lnTo>
                    <a:lnTo>
                      <a:pt x="16920" y="9965"/>
                    </a:lnTo>
                    <a:lnTo>
                      <a:pt x="16843" y="9965"/>
                    </a:lnTo>
                    <a:lnTo>
                      <a:pt x="16774" y="10149"/>
                    </a:lnTo>
                    <a:lnTo>
                      <a:pt x="16774" y="10212"/>
                    </a:lnTo>
                    <a:lnTo>
                      <a:pt x="16621" y="10459"/>
                    </a:lnTo>
                    <a:lnTo>
                      <a:pt x="16391" y="10459"/>
                    </a:lnTo>
                    <a:lnTo>
                      <a:pt x="16314" y="10516"/>
                    </a:lnTo>
                    <a:lnTo>
                      <a:pt x="16391" y="10585"/>
                    </a:lnTo>
                    <a:lnTo>
                      <a:pt x="16475" y="10585"/>
                    </a:lnTo>
                    <a:lnTo>
                      <a:pt x="16544" y="10585"/>
                    </a:lnTo>
                    <a:lnTo>
                      <a:pt x="16544" y="10642"/>
                    </a:lnTo>
                    <a:lnTo>
                      <a:pt x="16544" y="10705"/>
                    </a:lnTo>
                    <a:lnTo>
                      <a:pt x="16544" y="10762"/>
                    </a:lnTo>
                    <a:lnTo>
                      <a:pt x="16475" y="10889"/>
                    </a:lnTo>
                    <a:lnTo>
                      <a:pt x="16314" y="10889"/>
                    </a:lnTo>
                    <a:lnTo>
                      <a:pt x="16169" y="10762"/>
                    </a:lnTo>
                    <a:lnTo>
                      <a:pt x="15946" y="10762"/>
                    </a:lnTo>
                    <a:lnTo>
                      <a:pt x="16015" y="10889"/>
                    </a:lnTo>
                    <a:lnTo>
                      <a:pt x="15946" y="10952"/>
                    </a:lnTo>
                    <a:lnTo>
                      <a:pt x="15870" y="10952"/>
                    </a:lnTo>
                    <a:lnTo>
                      <a:pt x="15716" y="11072"/>
                    </a:lnTo>
                    <a:lnTo>
                      <a:pt x="15648" y="11319"/>
                    </a:lnTo>
                    <a:lnTo>
                      <a:pt x="15418" y="11319"/>
                    </a:lnTo>
                    <a:lnTo>
                      <a:pt x="15272" y="11566"/>
                    </a:lnTo>
                    <a:lnTo>
                      <a:pt x="15119" y="11566"/>
                    </a:lnTo>
                    <a:lnTo>
                      <a:pt x="15042" y="11446"/>
                    </a:lnTo>
                    <a:lnTo>
                      <a:pt x="14973" y="11376"/>
                    </a:lnTo>
                    <a:lnTo>
                      <a:pt x="14820" y="11199"/>
                    </a:lnTo>
                    <a:lnTo>
                      <a:pt x="14674" y="11199"/>
                    </a:lnTo>
                    <a:lnTo>
                      <a:pt x="14529" y="11319"/>
                    </a:lnTo>
                    <a:lnTo>
                      <a:pt x="14444" y="11376"/>
                    </a:lnTo>
                    <a:lnTo>
                      <a:pt x="14375" y="11319"/>
                    </a:lnTo>
                    <a:lnTo>
                      <a:pt x="14215" y="11319"/>
                    </a:lnTo>
                    <a:lnTo>
                      <a:pt x="14215" y="11376"/>
                    </a:lnTo>
                    <a:lnTo>
                      <a:pt x="14069" y="11319"/>
                    </a:lnTo>
                    <a:lnTo>
                      <a:pt x="13916" y="11319"/>
                    </a:lnTo>
                    <a:lnTo>
                      <a:pt x="13847" y="11376"/>
                    </a:lnTo>
                    <a:lnTo>
                      <a:pt x="13770" y="11566"/>
                    </a:lnTo>
                    <a:lnTo>
                      <a:pt x="13096" y="11623"/>
                    </a:lnTo>
                    <a:lnTo>
                      <a:pt x="13027" y="11749"/>
                    </a:lnTo>
                    <a:lnTo>
                      <a:pt x="12943" y="11749"/>
                    </a:lnTo>
                    <a:lnTo>
                      <a:pt x="12797" y="11693"/>
                    </a:lnTo>
                    <a:lnTo>
                      <a:pt x="12575" y="11623"/>
                    </a:lnTo>
                    <a:lnTo>
                      <a:pt x="12575" y="11566"/>
                    </a:lnTo>
                    <a:lnTo>
                      <a:pt x="12429" y="11566"/>
                    </a:lnTo>
                    <a:lnTo>
                      <a:pt x="12352" y="11566"/>
                    </a:lnTo>
                    <a:lnTo>
                      <a:pt x="12284" y="11566"/>
                    </a:lnTo>
                    <a:lnTo>
                      <a:pt x="12199" y="11693"/>
                    </a:lnTo>
                    <a:lnTo>
                      <a:pt x="12130" y="11870"/>
                    </a:lnTo>
                    <a:lnTo>
                      <a:pt x="11969" y="11813"/>
                    </a:lnTo>
                    <a:lnTo>
                      <a:pt x="11969" y="11693"/>
                    </a:lnTo>
                    <a:lnTo>
                      <a:pt x="11900" y="11693"/>
                    </a:lnTo>
                    <a:lnTo>
                      <a:pt x="11824" y="11749"/>
                    </a:lnTo>
                    <a:lnTo>
                      <a:pt x="11602" y="11749"/>
                    </a:lnTo>
                    <a:lnTo>
                      <a:pt x="11525" y="11813"/>
                    </a:lnTo>
                    <a:lnTo>
                      <a:pt x="11525" y="11933"/>
                    </a:lnTo>
                    <a:lnTo>
                      <a:pt x="11456" y="11933"/>
                    </a:lnTo>
                    <a:lnTo>
                      <a:pt x="11602" y="12237"/>
                    </a:lnTo>
                    <a:lnTo>
                      <a:pt x="11525" y="12306"/>
                    </a:lnTo>
                    <a:lnTo>
                      <a:pt x="11303" y="12363"/>
                    </a:lnTo>
                    <a:lnTo>
                      <a:pt x="11303" y="12306"/>
                    </a:lnTo>
                    <a:lnTo>
                      <a:pt x="11080" y="12116"/>
                    </a:lnTo>
                    <a:lnTo>
                      <a:pt x="11157" y="12059"/>
                    </a:lnTo>
                    <a:lnTo>
                      <a:pt x="11157" y="11933"/>
                    </a:lnTo>
                    <a:lnTo>
                      <a:pt x="10927" y="11813"/>
                    </a:lnTo>
                    <a:lnTo>
                      <a:pt x="10927" y="11870"/>
                    </a:lnTo>
                    <a:lnTo>
                      <a:pt x="10552" y="11996"/>
                    </a:lnTo>
                    <a:lnTo>
                      <a:pt x="10552" y="12116"/>
                    </a:lnTo>
                    <a:lnTo>
                      <a:pt x="10406" y="12059"/>
                    </a:lnTo>
                    <a:lnTo>
                      <a:pt x="10330" y="12059"/>
                    </a:lnTo>
                    <a:lnTo>
                      <a:pt x="10253" y="12059"/>
                    </a:lnTo>
                    <a:lnTo>
                      <a:pt x="10107" y="12116"/>
                    </a:lnTo>
                    <a:lnTo>
                      <a:pt x="10038" y="12059"/>
                    </a:lnTo>
                    <a:lnTo>
                      <a:pt x="9885" y="12180"/>
                    </a:lnTo>
                    <a:lnTo>
                      <a:pt x="9724" y="12237"/>
                    </a:lnTo>
                    <a:lnTo>
                      <a:pt x="9655" y="12306"/>
                    </a:lnTo>
                    <a:lnTo>
                      <a:pt x="9724" y="12363"/>
                    </a:lnTo>
                    <a:lnTo>
                      <a:pt x="9808" y="12426"/>
                    </a:lnTo>
                    <a:lnTo>
                      <a:pt x="9954" y="12426"/>
                    </a:lnTo>
                    <a:lnTo>
                      <a:pt x="9954" y="12553"/>
                    </a:lnTo>
                    <a:lnTo>
                      <a:pt x="9885" y="12610"/>
                    </a:lnTo>
                    <a:lnTo>
                      <a:pt x="9954" y="12730"/>
                    </a:lnTo>
                    <a:lnTo>
                      <a:pt x="9954" y="12920"/>
                    </a:lnTo>
                    <a:lnTo>
                      <a:pt x="9808" y="12920"/>
                    </a:lnTo>
                    <a:lnTo>
                      <a:pt x="9724" y="13103"/>
                    </a:lnTo>
                    <a:lnTo>
                      <a:pt x="9808" y="13287"/>
                    </a:lnTo>
                    <a:lnTo>
                      <a:pt x="9724" y="13344"/>
                    </a:lnTo>
                    <a:lnTo>
                      <a:pt x="9885" y="13344"/>
                    </a:lnTo>
                    <a:lnTo>
                      <a:pt x="9885" y="13470"/>
                    </a:lnTo>
                    <a:lnTo>
                      <a:pt x="9808" y="13470"/>
                    </a:lnTo>
                    <a:lnTo>
                      <a:pt x="9724" y="13591"/>
                    </a:lnTo>
                    <a:lnTo>
                      <a:pt x="9579" y="13660"/>
                    </a:lnTo>
                    <a:lnTo>
                      <a:pt x="9579" y="13717"/>
                    </a:lnTo>
                    <a:lnTo>
                      <a:pt x="9510" y="13780"/>
                    </a:lnTo>
                    <a:lnTo>
                      <a:pt x="9510" y="13837"/>
                    </a:lnTo>
                    <a:lnTo>
                      <a:pt x="9579" y="13907"/>
                    </a:lnTo>
                    <a:lnTo>
                      <a:pt x="9579" y="13964"/>
                    </a:lnTo>
                    <a:lnTo>
                      <a:pt x="9510" y="14027"/>
                    </a:lnTo>
                    <a:lnTo>
                      <a:pt x="9425" y="14027"/>
                    </a:lnTo>
                    <a:lnTo>
                      <a:pt x="9425" y="14084"/>
                    </a:lnTo>
                    <a:lnTo>
                      <a:pt x="9356" y="14084"/>
                    </a:lnTo>
                    <a:lnTo>
                      <a:pt x="9356" y="14211"/>
                    </a:lnTo>
                    <a:lnTo>
                      <a:pt x="9510" y="14274"/>
                    </a:lnTo>
                    <a:lnTo>
                      <a:pt x="9510" y="14394"/>
                    </a:lnTo>
                    <a:lnTo>
                      <a:pt x="9579" y="14457"/>
                    </a:lnTo>
                    <a:lnTo>
                      <a:pt x="9724" y="14457"/>
                    </a:lnTo>
                    <a:lnTo>
                      <a:pt x="9808" y="14521"/>
                    </a:lnTo>
                    <a:lnTo>
                      <a:pt x="9954" y="14394"/>
                    </a:lnTo>
                    <a:lnTo>
                      <a:pt x="10038" y="14457"/>
                    </a:lnTo>
                    <a:lnTo>
                      <a:pt x="10107" y="14521"/>
                    </a:lnTo>
                    <a:lnTo>
                      <a:pt x="10253" y="14521"/>
                    </a:lnTo>
                    <a:lnTo>
                      <a:pt x="10483" y="14521"/>
                    </a:lnTo>
                    <a:lnTo>
                      <a:pt x="10483" y="14641"/>
                    </a:lnTo>
                    <a:lnTo>
                      <a:pt x="10483" y="14767"/>
                    </a:lnTo>
                    <a:lnTo>
                      <a:pt x="10628" y="14767"/>
                    </a:lnTo>
                    <a:lnTo>
                      <a:pt x="10697" y="14888"/>
                    </a:lnTo>
                    <a:lnTo>
                      <a:pt x="10782" y="14888"/>
                    </a:lnTo>
                    <a:lnTo>
                      <a:pt x="10782" y="14945"/>
                    </a:lnTo>
                    <a:lnTo>
                      <a:pt x="10782" y="15014"/>
                    </a:lnTo>
                    <a:lnTo>
                      <a:pt x="10782" y="15071"/>
                    </a:lnTo>
                    <a:lnTo>
                      <a:pt x="10697" y="15134"/>
                    </a:lnTo>
                    <a:lnTo>
                      <a:pt x="10851" y="15261"/>
                    </a:lnTo>
                    <a:lnTo>
                      <a:pt x="10927" y="15318"/>
                    </a:lnTo>
                    <a:lnTo>
                      <a:pt x="10851" y="15318"/>
                    </a:lnTo>
                    <a:lnTo>
                      <a:pt x="10628" y="15381"/>
                    </a:lnTo>
                    <a:lnTo>
                      <a:pt x="10628" y="15501"/>
                    </a:lnTo>
                    <a:lnTo>
                      <a:pt x="10628" y="15565"/>
                    </a:lnTo>
                    <a:lnTo>
                      <a:pt x="10697" y="15628"/>
                    </a:lnTo>
                    <a:lnTo>
                      <a:pt x="10628" y="15685"/>
                    </a:lnTo>
                    <a:lnTo>
                      <a:pt x="10697" y="15748"/>
                    </a:lnTo>
                    <a:lnTo>
                      <a:pt x="10782" y="15685"/>
                    </a:lnTo>
                    <a:lnTo>
                      <a:pt x="10851" y="15565"/>
                    </a:lnTo>
                    <a:lnTo>
                      <a:pt x="10927" y="15501"/>
                    </a:lnTo>
                    <a:lnTo>
                      <a:pt x="11011" y="15501"/>
                    </a:lnTo>
                    <a:lnTo>
                      <a:pt x="11011" y="15628"/>
                    </a:lnTo>
                    <a:lnTo>
                      <a:pt x="11080" y="15628"/>
                    </a:lnTo>
                    <a:lnTo>
                      <a:pt x="11011" y="15805"/>
                    </a:lnTo>
                    <a:lnTo>
                      <a:pt x="11011" y="15875"/>
                    </a:lnTo>
                    <a:lnTo>
                      <a:pt x="11011" y="15995"/>
                    </a:lnTo>
                    <a:lnTo>
                      <a:pt x="11011" y="16052"/>
                    </a:lnTo>
                    <a:lnTo>
                      <a:pt x="11157" y="16121"/>
                    </a:lnTo>
                    <a:lnTo>
                      <a:pt x="11157" y="16178"/>
                    </a:lnTo>
                    <a:lnTo>
                      <a:pt x="11157" y="16242"/>
                    </a:lnTo>
                    <a:lnTo>
                      <a:pt x="11080" y="16299"/>
                    </a:lnTo>
                    <a:lnTo>
                      <a:pt x="10851" y="16299"/>
                    </a:lnTo>
                    <a:lnTo>
                      <a:pt x="10782" y="16299"/>
                    </a:lnTo>
                    <a:lnTo>
                      <a:pt x="10782" y="16425"/>
                    </a:lnTo>
                    <a:lnTo>
                      <a:pt x="10697" y="16545"/>
                    </a:lnTo>
                    <a:lnTo>
                      <a:pt x="10851" y="16615"/>
                    </a:lnTo>
                    <a:lnTo>
                      <a:pt x="10782" y="16672"/>
                    </a:lnTo>
                    <a:lnTo>
                      <a:pt x="10697" y="16855"/>
                    </a:lnTo>
                    <a:lnTo>
                      <a:pt x="10628" y="16982"/>
                    </a:lnTo>
                    <a:lnTo>
                      <a:pt x="10552" y="17039"/>
                    </a:lnTo>
                    <a:lnTo>
                      <a:pt x="10483" y="17039"/>
                    </a:lnTo>
                    <a:lnTo>
                      <a:pt x="10483" y="17349"/>
                    </a:lnTo>
                    <a:lnTo>
                      <a:pt x="10330" y="17349"/>
                    </a:lnTo>
                    <a:lnTo>
                      <a:pt x="10253" y="17349"/>
                    </a:lnTo>
                    <a:lnTo>
                      <a:pt x="10253" y="17286"/>
                    </a:lnTo>
                    <a:lnTo>
                      <a:pt x="10184" y="17349"/>
                    </a:lnTo>
                    <a:lnTo>
                      <a:pt x="10107" y="17532"/>
                    </a:lnTo>
                    <a:lnTo>
                      <a:pt x="10038" y="17532"/>
                    </a:lnTo>
                    <a:lnTo>
                      <a:pt x="10038" y="17653"/>
                    </a:lnTo>
                    <a:lnTo>
                      <a:pt x="9885" y="17779"/>
                    </a:lnTo>
                    <a:lnTo>
                      <a:pt x="9724" y="17722"/>
                    </a:lnTo>
                    <a:lnTo>
                      <a:pt x="9724" y="17779"/>
                    </a:lnTo>
                    <a:lnTo>
                      <a:pt x="9724" y="18089"/>
                    </a:lnTo>
                    <a:lnTo>
                      <a:pt x="9724" y="18146"/>
                    </a:lnTo>
                    <a:lnTo>
                      <a:pt x="9808" y="18146"/>
                    </a:lnTo>
                    <a:lnTo>
                      <a:pt x="9510" y="18266"/>
                    </a:lnTo>
                    <a:lnTo>
                      <a:pt x="9425" y="18209"/>
                    </a:lnTo>
                    <a:lnTo>
                      <a:pt x="9280" y="18266"/>
                    </a:lnTo>
                    <a:lnTo>
                      <a:pt x="9280" y="18456"/>
                    </a:lnTo>
                    <a:lnTo>
                      <a:pt x="9134" y="18456"/>
                    </a:lnTo>
                    <a:lnTo>
                      <a:pt x="9057" y="18760"/>
                    </a:lnTo>
                    <a:lnTo>
                      <a:pt x="9134" y="18886"/>
                    </a:lnTo>
                    <a:lnTo>
                      <a:pt x="9134" y="19007"/>
                    </a:lnTo>
                    <a:lnTo>
                      <a:pt x="8981" y="19007"/>
                    </a:lnTo>
                    <a:lnTo>
                      <a:pt x="8835" y="19070"/>
                    </a:lnTo>
                    <a:lnTo>
                      <a:pt x="8912" y="19563"/>
                    </a:lnTo>
                    <a:lnTo>
                      <a:pt x="8084" y="19867"/>
                    </a:lnTo>
                    <a:lnTo>
                      <a:pt x="7709" y="19690"/>
                    </a:lnTo>
                    <a:lnTo>
                      <a:pt x="7410" y="19994"/>
                    </a:lnTo>
                    <a:lnTo>
                      <a:pt x="7333" y="19937"/>
                    </a:lnTo>
                    <a:lnTo>
                      <a:pt x="7264" y="19937"/>
                    </a:lnTo>
                    <a:lnTo>
                      <a:pt x="7333" y="19810"/>
                    </a:lnTo>
                    <a:lnTo>
                      <a:pt x="7111" y="19810"/>
                    </a:lnTo>
                    <a:lnTo>
                      <a:pt x="7111" y="19563"/>
                    </a:lnTo>
                    <a:lnTo>
                      <a:pt x="6889" y="19443"/>
                    </a:lnTo>
                    <a:lnTo>
                      <a:pt x="6736" y="19374"/>
                    </a:lnTo>
                    <a:lnTo>
                      <a:pt x="6736" y="19317"/>
                    </a:lnTo>
                    <a:lnTo>
                      <a:pt x="6667" y="19253"/>
                    </a:lnTo>
                    <a:lnTo>
                      <a:pt x="6521" y="19253"/>
                    </a:lnTo>
                    <a:lnTo>
                      <a:pt x="6291" y="19007"/>
                    </a:lnTo>
                    <a:lnTo>
                      <a:pt x="6437" y="19007"/>
                    </a:lnTo>
                    <a:lnTo>
                      <a:pt x="6360" y="18829"/>
                    </a:lnTo>
                    <a:lnTo>
                      <a:pt x="6291" y="18760"/>
                    </a:lnTo>
                    <a:lnTo>
                      <a:pt x="6291" y="18640"/>
                    </a:lnTo>
                    <a:lnTo>
                      <a:pt x="6061" y="18640"/>
                    </a:lnTo>
                    <a:lnTo>
                      <a:pt x="5839" y="18760"/>
                    </a:lnTo>
                    <a:lnTo>
                      <a:pt x="5395" y="18703"/>
                    </a:lnTo>
                    <a:lnTo>
                      <a:pt x="4935" y="18640"/>
                    </a:lnTo>
                    <a:lnTo>
                      <a:pt x="4866" y="18640"/>
                    </a:lnTo>
                    <a:lnTo>
                      <a:pt x="4636" y="18456"/>
                    </a:lnTo>
                    <a:lnTo>
                      <a:pt x="4192" y="18266"/>
                    </a:lnTo>
                    <a:lnTo>
                      <a:pt x="4046" y="18209"/>
                    </a:lnTo>
                    <a:lnTo>
                      <a:pt x="3962" y="18266"/>
                    </a:lnTo>
                    <a:lnTo>
                      <a:pt x="3893" y="18266"/>
                    </a:lnTo>
                    <a:lnTo>
                      <a:pt x="3816" y="18146"/>
                    </a:lnTo>
                    <a:lnTo>
                      <a:pt x="3663" y="18089"/>
                    </a:lnTo>
                    <a:lnTo>
                      <a:pt x="3372" y="17963"/>
                    </a:lnTo>
                    <a:lnTo>
                      <a:pt x="3218" y="18026"/>
                    </a:lnTo>
                    <a:lnTo>
                      <a:pt x="3149" y="18026"/>
                    </a:lnTo>
                    <a:lnTo>
                      <a:pt x="3073" y="17899"/>
                    </a:lnTo>
                    <a:lnTo>
                      <a:pt x="2843" y="17842"/>
                    </a:lnTo>
                    <a:lnTo>
                      <a:pt x="2989" y="17596"/>
                    </a:lnTo>
                    <a:lnTo>
                      <a:pt x="3073" y="17532"/>
                    </a:lnTo>
                    <a:lnTo>
                      <a:pt x="2690" y="17532"/>
                    </a:lnTo>
                    <a:lnTo>
                      <a:pt x="2544" y="18089"/>
                    </a:lnTo>
                    <a:lnTo>
                      <a:pt x="2475" y="18089"/>
                    </a:lnTo>
                    <a:lnTo>
                      <a:pt x="2031" y="17963"/>
                    </a:lnTo>
                    <a:lnTo>
                      <a:pt x="1946" y="17842"/>
                    </a:lnTo>
                    <a:lnTo>
                      <a:pt x="1870" y="17653"/>
                    </a:lnTo>
                    <a:lnTo>
                      <a:pt x="1870" y="17596"/>
                    </a:lnTo>
                    <a:lnTo>
                      <a:pt x="2176" y="17406"/>
                    </a:lnTo>
                    <a:lnTo>
                      <a:pt x="2245" y="17229"/>
                    </a:lnTo>
                    <a:lnTo>
                      <a:pt x="2475" y="16672"/>
                    </a:lnTo>
                    <a:lnTo>
                      <a:pt x="2391" y="16545"/>
                    </a:lnTo>
                    <a:lnTo>
                      <a:pt x="2322" y="16425"/>
                    </a:lnTo>
                    <a:lnTo>
                      <a:pt x="2100" y="16425"/>
                    </a:lnTo>
                    <a:lnTo>
                      <a:pt x="1870" y="16299"/>
                    </a:lnTo>
                    <a:lnTo>
                      <a:pt x="1716" y="16242"/>
                    </a:lnTo>
                    <a:lnTo>
                      <a:pt x="1571" y="16242"/>
                    </a:lnTo>
                    <a:lnTo>
                      <a:pt x="1418" y="16242"/>
                    </a:lnTo>
                    <a:lnTo>
                      <a:pt x="1272" y="16488"/>
                    </a:lnTo>
                    <a:lnTo>
                      <a:pt x="1050" y="16488"/>
                    </a:lnTo>
                    <a:lnTo>
                      <a:pt x="973" y="16299"/>
                    </a:lnTo>
                    <a:lnTo>
                      <a:pt x="973" y="16121"/>
                    </a:lnTo>
                    <a:lnTo>
                      <a:pt x="904" y="16121"/>
                    </a:lnTo>
                    <a:lnTo>
                      <a:pt x="674" y="16052"/>
                    </a:lnTo>
                    <a:lnTo>
                      <a:pt x="529" y="16121"/>
                    </a:lnTo>
                    <a:lnTo>
                      <a:pt x="375" y="16121"/>
                    </a:lnTo>
                    <a:lnTo>
                      <a:pt x="299" y="16121"/>
                    </a:lnTo>
                    <a:lnTo>
                      <a:pt x="230" y="15805"/>
                    </a:lnTo>
                    <a:lnTo>
                      <a:pt x="146" y="15805"/>
                    </a:lnTo>
                    <a:lnTo>
                      <a:pt x="77" y="15805"/>
                    </a:lnTo>
                    <a:lnTo>
                      <a:pt x="0" y="15628"/>
                    </a:lnTo>
                    <a:lnTo>
                      <a:pt x="230" y="15565"/>
                    </a:lnTo>
                    <a:lnTo>
                      <a:pt x="299" y="15501"/>
                    </a:lnTo>
                    <a:lnTo>
                      <a:pt x="375" y="15565"/>
                    </a:lnTo>
                    <a:lnTo>
                      <a:pt x="674" y="15501"/>
                    </a:lnTo>
                    <a:lnTo>
                      <a:pt x="743" y="15501"/>
                    </a:lnTo>
                    <a:lnTo>
                      <a:pt x="828" y="15501"/>
                    </a:lnTo>
                    <a:lnTo>
                      <a:pt x="828" y="15438"/>
                    </a:lnTo>
                    <a:lnTo>
                      <a:pt x="1050" y="15318"/>
                    </a:lnTo>
                    <a:lnTo>
                      <a:pt x="1126" y="15318"/>
                    </a:lnTo>
                    <a:lnTo>
                      <a:pt x="1203" y="15261"/>
                    </a:lnTo>
                    <a:lnTo>
                      <a:pt x="1272" y="15134"/>
                    </a:lnTo>
                    <a:lnTo>
                      <a:pt x="1349" y="15014"/>
                    </a:lnTo>
                    <a:lnTo>
                      <a:pt x="1418" y="14945"/>
                    </a:lnTo>
                    <a:lnTo>
                      <a:pt x="1571" y="14824"/>
                    </a:lnTo>
                    <a:lnTo>
                      <a:pt x="1648" y="14641"/>
                    </a:lnTo>
                    <a:lnTo>
                      <a:pt x="1716" y="14578"/>
                    </a:lnTo>
                    <a:lnTo>
                      <a:pt x="1946" y="14331"/>
                    </a:lnTo>
                    <a:lnTo>
                      <a:pt x="2031" y="14211"/>
                    </a:lnTo>
                    <a:lnTo>
                      <a:pt x="2100" y="14027"/>
                    </a:lnTo>
                    <a:lnTo>
                      <a:pt x="2245" y="13717"/>
                    </a:lnTo>
                    <a:lnTo>
                      <a:pt x="2245" y="13534"/>
                    </a:lnTo>
                    <a:lnTo>
                      <a:pt x="2322" y="13167"/>
                    </a:lnTo>
                    <a:lnTo>
                      <a:pt x="2475" y="12857"/>
                    </a:lnTo>
                    <a:lnTo>
                      <a:pt x="2475" y="12730"/>
                    </a:lnTo>
                    <a:lnTo>
                      <a:pt x="2621" y="12483"/>
                    </a:lnTo>
                    <a:lnTo>
                      <a:pt x="2690" y="12180"/>
                    </a:lnTo>
                    <a:lnTo>
                      <a:pt x="2920" y="11376"/>
                    </a:lnTo>
                    <a:lnTo>
                      <a:pt x="3149" y="10826"/>
                    </a:lnTo>
                    <a:lnTo>
                      <a:pt x="3218" y="10516"/>
                    </a:lnTo>
                    <a:lnTo>
                      <a:pt x="3448" y="9535"/>
                    </a:lnTo>
                    <a:lnTo>
                      <a:pt x="3448" y="9288"/>
                    </a:lnTo>
                    <a:lnTo>
                      <a:pt x="3517" y="9105"/>
                    </a:lnTo>
                    <a:lnTo>
                      <a:pt x="3747" y="8181"/>
                    </a:lnTo>
                    <a:lnTo>
                      <a:pt x="3594" y="7561"/>
                    </a:lnTo>
                    <a:lnTo>
                      <a:pt x="3816" y="7561"/>
                    </a:lnTo>
                    <a:lnTo>
                      <a:pt x="4046" y="7194"/>
                    </a:lnTo>
                    <a:lnTo>
                      <a:pt x="4115" y="7017"/>
                    </a:lnTo>
                    <a:lnTo>
                      <a:pt x="4115" y="6890"/>
                    </a:lnTo>
                    <a:lnTo>
                      <a:pt x="4276" y="6890"/>
                    </a:lnTo>
                    <a:lnTo>
                      <a:pt x="4421" y="6827"/>
                    </a:lnTo>
                    <a:lnTo>
                      <a:pt x="4490" y="6890"/>
                    </a:lnTo>
                    <a:lnTo>
                      <a:pt x="4567" y="6947"/>
                    </a:lnTo>
                    <a:lnTo>
                      <a:pt x="4636" y="7017"/>
                    </a:lnTo>
                    <a:lnTo>
                      <a:pt x="4720" y="7017"/>
                    </a:lnTo>
                    <a:lnTo>
                      <a:pt x="5088" y="6947"/>
                    </a:lnTo>
                    <a:lnTo>
                      <a:pt x="5165" y="6827"/>
                    </a:lnTo>
                    <a:lnTo>
                      <a:pt x="4935" y="6643"/>
                    </a:lnTo>
                    <a:lnTo>
                      <a:pt x="5019" y="6643"/>
                    </a:lnTo>
                    <a:lnTo>
                      <a:pt x="5088" y="6700"/>
                    </a:lnTo>
                    <a:lnTo>
                      <a:pt x="5088" y="6643"/>
                    </a:lnTo>
                    <a:lnTo>
                      <a:pt x="4866" y="6523"/>
                    </a:lnTo>
                    <a:lnTo>
                      <a:pt x="4636" y="6333"/>
                    </a:lnTo>
                    <a:lnTo>
                      <a:pt x="4421" y="6207"/>
                    </a:lnTo>
                    <a:lnTo>
                      <a:pt x="3962" y="6523"/>
                    </a:lnTo>
                    <a:lnTo>
                      <a:pt x="3893" y="6947"/>
                    </a:lnTo>
                    <a:lnTo>
                      <a:pt x="3816" y="7194"/>
                    </a:lnTo>
                    <a:lnTo>
                      <a:pt x="3747" y="7137"/>
                    </a:lnTo>
                    <a:lnTo>
                      <a:pt x="3816" y="6827"/>
                    </a:lnTo>
                    <a:lnTo>
                      <a:pt x="3962" y="5840"/>
                    </a:lnTo>
                    <a:lnTo>
                      <a:pt x="4115" y="5100"/>
                    </a:lnTo>
                    <a:lnTo>
                      <a:pt x="4276" y="4119"/>
                    </a:lnTo>
                    <a:lnTo>
                      <a:pt x="4421" y="3689"/>
                    </a:lnTo>
                    <a:lnTo>
                      <a:pt x="4490" y="2885"/>
                    </a:lnTo>
                    <a:lnTo>
                      <a:pt x="4567" y="2638"/>
                    </a:lnTo>
                    <a:lnTo>
                      <a:pt x="4636" y="1904"/>
                    </a:lnTo>
                    <a:lnTo>
                      <a:pt x="4636" y="1778"/>
                    </a:lnTo>
                    <a:lnTo>
                      <a:pt x="4720" y="1474"/>
                    </a:lnTo>
                    <a:lnTo>
                      <a:pt x="4720" y="1354"/>
                    </a:lnTo>
                    <a:lnTo>
                      <a:pt x="4636" y="1291"/>
                    </a:lnTo>
                    <a:lnTo>
                      <a:pt x="4866" y="1044"/>
                    </a:lnTo>
                    <a:lnTo>
                      <a:pt x="4935" y="987"/>
                    </a:lnTo>
                    <a:lnTo>
                      <a:pt x="5088" y="740"/>
                    </a:lnTo>
                    <a:lnTo>
                      <a:pt x="5234" y="671"/>
                    </a:lnTo>
                    <a:lnTo>
                      <a:pt x="5395" y="860"/>
                    </a:lnTo>
                    <a:lnTo>
                      <a:pt x="5234" y="860"/>
                    </a:lnTo>
                    <a:lnTo>
                      <a:pt x="5165" y="1044"/>
                    </a:lnTo>
                    <a:lnTo>
                      <a:pt x="5318" y="1164"/>
                    </a:lnTo>
                    <a:lnTo>
                      <a:pt x="5464" y="1227"/>
                    </a:lnTo>
                    <a:lnTo>
                      <a:pt x="5540" y="1291"/>
                    </a:lnTo>
                    <a:lnTo>
                      <a:pt x="5540" y="1354"/>
                    </a:lnTo>
                    <a:lnTo>
                      <a:pt x="5693" y="1474"/>
                    </a:lnTo>
                    <a:lnTo>
                      <a:pt x="5992" y="1531"/>
                    </a:lnTo>
                    <a:lnTo>
                      <a:pt x="6138" y="1778"/>
                    </a:lnTo>
                    <a:lnTo>
                      <a:pt x="6360" y="1968"/>
                    </a:lnTo>
                    <a:lnTo>
                      <a:pt x="6521" y="2025"/>
                    </a:lnTo>
                    <a:lnTo>
                      <a:pt x="6590" y="2094"/>
                    </a:lnTo>
                    <a:lnTo>
                      <a:pt x="6667" y="2214"/>
                    </a:lnTo>
                    <a:lnTo>
                      <a:pt x="6736" y="2341"/>
                    </a:lnTo>
                    <a:lnTo>
                      <a:pt x="6812" y="2518"/>
                    </a:lnTo>
                    <a:lnTo>
                      <a:pt x="6966" y="2708"/>
                    </a:lnTo>
                    <a:lnTo>
                      <a:pt x="7034" y="3075"/>
                    </a:lnTo>
                    <a:lnTo>
                      <a:pt x="7034" y="3322"/>
                    </a:lnTo>
                    <a:lnTo>
                      <a:pt x="7111" y="3448"/>
                    </a:lnTo>
                    <a:lnTo>
                      <a:pt x="7180" y="3689"/>
                    </a:lnTo>
                    <a:lnTo>
                      <a:pt x="7264" y="3935"/>
                    </a:lnTo>
                    <a:lnTo>
                      <a:pt x="7333" y="4062"/>
                    </a:lnTo>
                    <a:lnTo>
                      <a:pt x="7333" y="4119"/>
                    </a:lnTo>
                    <a:lnTo>
                      <a:pt x="7410" y="4239"/>
                    </a:lnTo>
                    <a:lnTo>
                      <a:pt x="7479" y="4366"/>
                    </a:lnTo>
                    <a:lnTo>
                      <a:pt x="7563" y="4366"/>
                    </a:lnTo>
                    <a:lnTo>
                      <a:pt x="7563" y="4429"/>
                    </a:lnTo>
                    <a:lnTo>
                      <a:pt x="7640" y="4486"/>
                    </a:lnTo>
                    <a:lnTo>
                      <a:pt x="7793" y="4556"/>
                    </a:lnTo>
                    <a:lnTo>
                      <a:pt x="7939" y="4612"/>
                    </a:lnTo>
                    <a:lnTo>
                      <a:pt x="8008" y="4733"/>
                    </a:lnTo>
                    <a:lnTo>
                      <a:pt x="8153" y="4796"/>
                    </a:lnTo>
                    <a:lnTo>
                      <a:pt x="8153" y="4859"/>
                    </a:lnTo>
                    <a:lnTo>
                      <a:pt x="8238" y="4859"/>
                    </a:lnTo>
                    <a:lnTo>
                      <a:pt x="8238" y="4796"/>
                    </a:lnTo>
                    <a:lnTo>
                      <a:pt x="7862" y="4429"/>
                    </a:lnTo>
                    <a:lnTo>
                      <a:pt x="7793" y="4366"/>
                    </a:lnTo>
                    <a:lnTo>
                      <a:pt x="7939" y="4429"/>
                    </a:lnTo>
                    <a:lnTo>
                      <a:pt x="8307" y="4556"/>
                    </a:lnTo>
                    <a:lnTo>
                      <a:pt x="8383" y="4676"/>
                    </a:lnTo>
                    <a:lnTo>
                      <a:pt x="8452" y="4676"/>
                    </a:lnTo>
                    <a:lnTo>
                      <a:pt x="8452" y="4612"/>
                    </a:lnTo>
                    <a:lnTo>
                      <a:pt x="8307" y="4556"/>
                    </a:lnTo>
                    <a:lnTo>
                      <a:pt x="8153" y="4429"/>
                    </a:lnTo>
                    <a:lnTo>
                      <a:pt x="7939" y="4366"/>
                    </a:lnTo>
                    <a:lnTo>
                      <a:pt x="7862" y="4366"/>
                    </a:lnTo>
                    <a:lnTo>
                      <a:pt x="7793" y="4309"/>
                    </a:lnTo>
                    <a:lnTo>
                      <a:pt x="7709" y="4239"/>
                    </a:lnTo>
                    <a:lnTo>
                      <a:pt x="7640" y="4119"/>
                    </a:lnTo>
                    <a:lnTo>
                      <a:pt x="7640" y="4062"/>
                    </a:lnTo>
                    <a:lnTo>
                      <a:pt x="7563" y="3872"/>
                    </a:lnTo>
                    <a:lnTo>
                      <a:pt x="7479" y="3689"/>
                    </a:lnTo>
                    <a:lnTo>
                      <a:pt x="7479" y="3625"/>
                    </a:lnTo>
                    <a:lnTo>
                      <a:pt x="7479" y="3505"/>
                    </a:lnTo>
                    <a:lnTo>
                      <a:pt x="7479" y="3379"/>
                    </a:lnTo>
                    <a:lnTo>
                      <a:pt x="7333" y="3202"/>
                    </a:lnTo>
                    <a:lnTo>
                      <a:pt x="7333" y="3012"/>
                    </a:lnTo>
                    <a:lnTo>
                      <a:pt x="7333" y="2708"/>
                    </a:lnTo>
                    <a:lnTo>
                      <a:pt x="7264" y="2398"/>
                    </a:lnTo>
                    <a:lnTo>
                      <a:pt x="7640" y="2461"/>
                    </a:lnTo>
                    <a:lnTo>
                      <a:pt x="7640" y="2518"/>
                    </a:lnTo>
                    <a:lnTo>
                      <a:pt x="7709" y="2518"/>
                    </a:lnTo>
                    <a:lnTo>
                      <a:pt x="7862" y="2461"/>
                    </a:lnTo>
                    <a:lnTo>
                      <a:pt x="7939" y="2461"/>
                    </a:lnTo>
                    <a:lnTo>
                      <a:pt x="7939" y="2341"/>
                    </a:lnTo>
                    <a:lnTo>
                      <a:pt x="8008" y="2341"/>
                    </a:lnTo>
                    <a:lnTo>
                      <a:pt x="8084" y="2398"/>
                    </a:lnTo>
                    <a:lnTo>
                      <a:pt x="8084" y="2518"/>
                    </a:lnTo>
                    <a:lnTo>
                      <a:pt x="8084" y="2638"/>
                    </a:lnTo>
                    <a:lnTo>
                      <a:pt x="8238" y="2638"/>
                    </a:lnTo>
                    <a:lnTo>
                      <a:pt x="8383" y="2708"/>
                    </a:lnTo>
                    <a:lnTo>
                      <a:pt x="8605" y="2638"/>
                    </a:lnTo>
                    <a:lnTo>
                      <a:pt x="8766" y="2708"/>
                    </a:lnTo>
                    <a:lnTo>
                      <a:pt x="8912" y="2765"/>
                    </a:lnTo>
                    <a:lnTo>
                      <a:pt x="8981" y="2828"/>
                    </a:lnTo>
                    <a:lnTo>
                      <a:pt x="8981" y="2885"/>
                    </a:lnTo>
                    <a:lnTo>
                      <a:pt x="8912" y="3012"/>
                    </a:lnTo>
                    <a:lnTo>
                      <a:pt x="9057" y="3012"/>
                    </a:lnTo>
                    <a:lnTo>
                      <a:pt x="8981" y="3132"/>
                    </a:lnTo>
                    <a:lnTo>
                      <a:pt x="8981" y="3322"/>
                    </a:lnTo>
                    <a:lnTo>
                      <a:pt x="9057" y="3448"/>
                    </a:lnTo>
                    <a:lnTo>
                      <a:pt x="9134" y="3689"/>
                    </a:lnTo>
                    <a:lnTo>
                      <a:pt x="9280" y="3505"/>
                    </a:lnTo>
                    <a:lnTo>
                      <a:pt x="9510" y="3625"/>
                    </a:lnTo>
                    <a:lnTo>
                      <a:pt x="9579" y="3752"/>
                    </a:lnTo>
                    <a:lnTo>
                      <a:pt x="9655" y="3689"/>
                    </a:lnTo>
                    <a:lnTo>
                      <a:pt x="9808" y="3752"/>
                    </a:lnTo>
                    <a:lnTo>
                      <a:pt x="9954" y="3992"/>
                    </a:lnTo>
                    <a:lnTo>
                      <a:pt x="10107" y="3992"/>
                    </a:lnTo>
                    <a:lnTo>
                      <a:pt x="10184" y="3992"/>
                    </a:lnTo>
                    <a:lnTo>
                      <a:pt x="10184" y="4062"/>
                    </a:lnTo>
                    <a:lnTo>
                      <a:pt x="10406" y="4119"/>
                    </a:lnTo>
                    <a:lnTo>
                      <a:pt x="10552" y="4119"/>
                    </a:lnTo>
                    <a:lnTo>
                      <a:pt x="10697" y="3992"/>
                    </a:lnTo>
                    <a:lnTo>
                      <a:pt x="10782" y="3935"/>
                    </a:lnTo>
                    <a:lnTo>
                      <a:pt x="10927" y="3935"/>
                    </a:lnTo>
                    <a:lnTo>
                      <a:pt x="11011" y="3992"/>
                    </a:lnTo>
                    <a:lnTo>
                      <a:pt x="11080" y="4062"/>
                    </a:lnTo>
                    <a:lnTo>
                      <a:pt x="11226" y="4062"/>
                    </a:lnTo>
                    <a:lnTo>
                      <a:pt x="11226" y="3815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5" name="Freeform 46"/>
              <p:cNvSpPr>
                <a:spLocks/>
              </p:cNvSpPr>
              <p:nvPr/>
            </p:nvSpPr>
            <p:spPr bwMode="auto">
              <a:xfrm>
                <a:off x="3066981" y="4692672"/>
                <a:ext cx="1924050" cy="17176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2321" y="19416"/>
                    </a:moveTo>
                    <a:lnTo>
                      <a:pt x="12387" y="19268"/>
                    </a:lnTo>
                    <a:lnTo>
                      <a:pt x="12519" y="19349"/>
                    </a:lnTo>
                    <a:lnTo>
                      <a:pt x="12644" y="19268"/>
                    </a:lnTo>
                    <a:lnTo>
                      <a:pt x="13093" y="19201"/>
                    </a:lnTo>
                    <a:lnTo>
                      <a:pt x="13285" y="19268"/>
                    </a:lnTo>
                    <a:lnTo>
                      <a:pt x="13285" y="19061"/>
                    </a:lnTo>
                    <a:lnTo>
                      <a:pt x="13285" y="18987"/>
                    </a:lnTo>
                    <a:lnTo>
                      <a:pt x="13159" y="18913"/>
                    </a:lnTo>
                    <a:lnTo>
                      <a:pt x="13034" y="18773"/>
                    </a:lnTo>
                    <a:lnTo>
                      <a:pt x="12961" y="18773"/>
                    </a:lnTo>
                    <a:lnTo>
                      <a:pt x="12902" y="18699"/>
                    </a:lnTo>
                    <a:lnTo>
                      <a:pt x="12836" y="18484"/>
                    </a:lnTo>
                    <a:lnTo>
                      <a:pt x="12704" y="18484"/>
                    </a:lnTo>
                    <a:lnTo>
                      <a:pt x="12578" y="18551"/>
                    </a:lnTo>
                    <a:lnTo>
                      <a:pt x="12578" y="18632"/>
                    </a:lnTo>
                    <a:lnTo>
                      <a:pt x="12519" y="18632"/>
                    </a:lnTo>
                    <a:lnTo>
                      <a:pt x="12446" y="18632"/>
                    </a:lnTo>
                    <a:lnTo>
                      <a:pt x="12387" y="18632"/>
                    </a:lnTo>
                    <a:lnTo>
                      <a:pt x="12321" y="18632"/>
                    </a:lnTo>
                    <a:lnTo>
                      <a:pt x="12123" y="18632"/>
                    </a:lnTo>
                    <a:lnTo>
                      <a:pt x="12063" y="18551"/>
                    </a:lnTo>
                    <a:lnTo>
                      <a:pt x="11997" y="18484"/>
                    </a:lnTo>
                    <a:lnTo>
                      <a:pt x="11938" y="18410"/>
                    </a:lnTo>
                    <a:lnTo>
                      <a:pt x="11938" y="18344"/>
                    </a:lnTo>
                    <a:lnTo>
                      <a:pt x="11997" y="18344"/>
                    </a:lnTo>
                    <a:lnTo>
                      <a:pt x="11865" y="18122"/>
                    </a:lnTo>
                    <a:lnTo>
                      <a:pt x="11680" y="17974"/>
                    </a:lnTo>
                    <a:lnTo>
                      <a:pt x="11740" y="17767"/>
                    </a:lnTo>
                    <a:lnTo>
                      <a:pt x="11806" y="17686"/>
                    </a:lnTo>
                    <a:lnTo>
                      <a:pt x="12123" y="17619"/>
                    </a:lnTo>
                    <a:lnTo>
                      <a:pt x="12189" y="17619"/>
                    </a:lnTo>
                    <a:lnTo>
                      <a:pt x="12255" y="17619"/>
                    </a:lnTo>
                    <a:lnTo>
                      <a:pt x="12321" y="17545"/>
                    </a:lnTo>
                    <a:lnTo>
                      <a:pt x="12321" y="17257"/>
                    </a:lnTo>
                    <a:lnTo>
                      <a:pt x="12255" y="17116"/>
                    </a:lnTo>
                    <a:lnTo>
                      <a:pt x="12189" y="17050"/>
                    </a:lnTo>
                    <a:lnTo>
                      <a:pt x="12063" y="16969"/>
                    </a:lnTo>
                    <a:lnTo>
                      <a:pt x="12063" y="16902"/>
                    </a:lnTo>
                    <a:lnTo>
                      <a:pt x="12123" y="16902"/>
                    </a:lnTo>
                    <a:lnTo>
                      <a:pt x="12189" y="16828"/>
                    </a:lnTo>
                    <a:lnTo>
                      <a:pt x="12321" y="16902"/>
                    </a:lnTo>
                    <a:lnTo>
                      <a:pt x="12446" y="16828"/>
                    </a:lnTo>
                    <a:lnTo>
                      <a:pt x="12387" y="16828"/>
                    </a:lnTo>
                    <a:lnTo>
                      <a:pt x="12321" y="16762"/>
                    </a:lnTo>
                    <a:lnTo>
                      <a:pt x="12321" y="16540"/>
                    </a:lnTo>
                    <a:lnTo>
                      <a:pt x="12321" y="16473"/>
                    </a:lnTo>
                    <a:lnTo>
                      <a:pt x="12255" y="16473"/>
                    </a:lnTo>
                    <a:lnTo>
                      <a:pt x="12321" y="16251"/>
                    </a:lnTo>
                    <a:lnTo>
                      <a:pt x="12255" y="16251"/>
                    </a:lnTo>
                    <a:lnTo>
                      <a:pt x="12255" y="16185"/>
                    </a:lnTo>
                    <a:lnTo>
                      <a:pt x="12123" y="16111"/>
                    </a:lnTo>
                    <a:lnTo>
                      <a:pt x="12063" y="16037"/>
                    </a:lnTo>
                    <a:lnTo>
                      <a:pt x="12189" y="15963"/>
                    </a:lnTo>
                    <a:lnTo>
                      <a:pt x="12189" y="15823"/>
                    </a:lnTo>
                    <a:lnTo>
                      <a:pt x="12123" y="15675"/>
                    </a:lnTo>
                    <a:lnTo>
                      <a:pt x="12123" y="15608"/>
                    </a:lnTo>
                    <a:lnTo>
                      <a:pt x="12123" y="15534"/>
                    </a:lnTo>
                    <a:lnTo>
                      <a:pt x="11997" y="15534"/>
                    </a:lnTo>
                    <a:lnTo>
                      <a:pt x="11997" y="15468"/>
                    </a:lnTo>
                    <a:lnTo>
                      <a:pt x="11865" y="15468"/>
                    </a:lnTo>
                    <a:lnTo>
                      <a:pt x="11865" y="15534"/>
                    </a:lnTo>
                    <a:lnTo>
                      <a:pt x="11806" y="15534"/>
                    </a:lnTo>
                    <a:lnTo>
                      <a:pt x="11806" y="15320"/>
                    </a:lnTo>
                    <a:lnTo>
                      <a:pt x="11680" y="15320"/>
                    </a:lnTo>
                    <a:lnTo>
                      <a:pt x="11608" y="15246"/>
                    </a:lnTo>
                    <a:lnTo>
                      <a:pt x="11548" y="15246"/>
                    </a:lnTo>
                    <a:lnTo>
                      <a:pt x="11608" y="15320"/>
                    </a:lnTo>
                    <a:lnTo>
                      <a:pt x="11482" y="15320"/>
                    </a:lnTo>
                    <a:lnTo>
                      <a:pt x="11350" y="15246"/>
                    </a:lnTo>
                    <a:lnTo>
                      <a:pt x="11284" y="15246"/>
                    </a:lnTo>
                    <a:lnTo>
                      <a:pt x="11225" y="15246"/>
                    </a:lnTo>
                    <a:lnTo>
                      <a:pt x="11225" y="15179"/>
                    </a:lnTo>
                    <a:lnTo>
                      <a:pt x="10901" y="14957"/>
                    </a:lnTo>
                    <a:lnTo>
                      <a:pt x="10842" y="14891"/>
                    </a:lnTo>
                    <a:lnTo>
                      <a:pt x="10967" y="14810"/>
                    </a:lnTo>
                    <a:lnTo>
                      <a:pt x="10967" y="14743"/>
                    </a:lnTo>
                    <a:lnTo>
                      <a:pt x="10769" y="14314"/>
                    </a:lnTo>
                    <a:lnTo>
                      <a:pt x="10842" y="14240"/>
                    </a:lnTo>
                    <a:lnTo>
                      <a:pt x="10842" y="14174"/>
                    </a:lnTo>
                    <a:lnTo>
                      <a:pt x="10901" y="14092"/>
                    </a:lnTo>
                    <a:lnTo>
                      <a:pt x="10842" y="14026"/>
                    </a:lnTo>
                    <a:lnTo>
                      <a:pt x="10967" y="13952"/>
                    </a:lnTo>
                    <a:lnTo>
                      <a:pt x="10967" y="13804"/>
                    </a:lnTo>
                    <a:lnTo>
                      <a:pt x="11093" y="13664"/>
                    </a:lnTo>
                    <a:lnTo>
                      <a:pt x="11225" y="13738"/>
                    </a:lnTo>
                    <a:lnTo>
                      <a:pt x="11284" y="13738"/>
                    </a:lnTo>
                    <a:lnTo>
                      <a:pt x="11350" y="13738"/>
                    </a:lnTo>
                    <a:lnTo>
                      <a:pt x="11423" y="13738"/>
                    </a:lnTo>
                    <a:lnTo>
                      <a:pt x="11350" y="13375"/>
                    </a:lnTo>
                    <a:lnTo>
                      <a:pt x="11482" y="13309"/>
                    </a:lnTo>
                    <a:lnTo>
                      <a:pt x="11482" y="13161"/>
                    </a:lnTo>
                    <a:lnTo>
                      <a:pt x="11608" y="13087"/>
                    </a:lnTo>
                    <a:lnTo>
                      <a:pt x="11608" y="13020"/>
                    </a:lnTo>
                    <a:lnTo>
                      <a:pt x="11680" y="12946"/>
                    </a:lnTo>
                    <a:lnTo>
                      <a:pt x="11806" y="13087"/>
                    </a:lnTo>
                    <a:lnTo>
                      <a:pt x="11865" y="13161"/>
                    </a:lnTo>
                    <a:lnTo>
                      <a:pt x="11865" y="13309"/>
                    </a:lnTo>
                    <a:lnTo>
                      <a:pt x="11938" y="13309"/>
                    </a:lnTo>
                    <a:lnTo>
                      <a:pt x="11997" y="13087"/>
                    </a:lnTo>
                    <a:lnTo>
                      <a:pt x="12123" y="13087"/>
                    </a:lnTo>
                    <a:lnTo>
                      <a:pt x="12189" y="13087"/>
                    </a:lnTo>
                    <a:lnTo>
                      <a:pt x="12255" y="13161"/>
                    </a:lnTo>
                    <a:lnTo>
                      <a:pt x="12321" y="13161"/>
                    </a:lnTo>
                    <a:lnTo>
                      <a:pt x="12519" y="13087"/>
                    </a:lnTo>
                    <a:lnTo>
                      <a:pt x="12578" y="13087"/>
                    </a:lnTo>
                    <a:lnTo>
                      <a:pt x="12578" y="13020"/>
                    </a:lnTo>
                    <a:lnTo>
                      <a:pt x="12704" y="13020"/>
                    </a:lnTo>
                    <a:lnTo>
                      <a:pt x="12776" y="13309"/>
                    </a:lnTo>
                    <a:lnTo>
                      <a:pt x="12902" y="13309"/>
                    </a:lnTo>
                    <a:lnTo>
                      <a:pt x="12961" y="13309"/>
                    </a:lnTo>
                    <a:lnTo>
                      <a:pt x="13093" y="13235"/>
                    </a:lnTo>
                    <a:lnTo>
                      <a:pt x="13285" y="13161"/>
                    </a:lnTo>
                    <a:lnTo>
                      <a:pt x="13417" y="13375"/>
                    </a:lnTo>
                    <a:lnTo>
                      <a:pt x="13542" y="13449"/>
                    </a:lnTo>
                    <a:lnTo>
                      <a:pt x="13615" y="13235"/>
                    </a:lnTo>
                    <a:lnTo>
                      <a:pt x="13615" y="13020"/>
                    </a:lnTo>
                    <a:lnTo>
                      <a:pt x="13674" y="12946"/>
                    </a:lnTo>
                    <a:lnTo>
                      <a:pt x="13800" y="12799"/>
                    </a:lnTo>
                    <a:lnTo>
                      <a:pt x="13800" y="12880"/>
                    </a:lnTo>
                    <a:lnTo>
                      <a:pt x="13932" y="12946"/>
                    </a:lnTo>
                    <a:lnTo>
                      <a:pt x="13998" y="12946"/>
                    </a:lnTo>
                    <a:lnTo>
                      <a:pt x="14256" y="13020"/>
                    </a:lnTo>
                    <a:lnTo>
                      <a:pt x="14322" y="13020"/>
                    </a:lnTo>
                    <a:lnTo>
                      <a:pt x="14322" y="13087"/>
                    </a:lnTo>
                    <a:lnTo>
                      <a:pt x="14381" y="13087"/>
                    </a:lnTo>
                    <a:lnTo>
                      <a:pt x="14513" y="13087"/>
                    </a:lnTo>
                    <a:lnTo>
                      <a:pt x="14638" y="13020"/>
                    </a:lnTo>
                    <a:lnTo>
                      <a:pt x="14896" y="13020"/>
                    </a:lnTo>
                    <a:lnTo>
                      <a:pt x="15028" y="12946"/>
                    </a:lnTo>
                    <a:lnTo>
                      <a:pt x="15154" y="13087"/>
                    </a:lnTo>
                    <a:lnTo>
                      <a:pt x="15352" y="13087"/>
                    </a:lnTo>
                    <a:lnTo>
                      <a:pt x="15418" y="13087"/>
                    </a:lnTo>
                    <a:lnTo>
                      <a:pt x="15609" y="13020"/>
                    </a:lnTo>
                    <a:lnTo>
                      <a:pt x="15675" y="12946"/>
                    </a:lnTo>
                    <a:lnTo>
                      <a:pt x="15807" y="12880"/>
                    </a:lnTo>
                    <a:lnTo>
                      <a:pt x="15807" y="12732"/>
                    </a:lnTo>
                    <a:lnTo>
                      <a:pt x="15933" y="12799"/>
                    </a:lnTo>
                    <a:lnTo>
                      <a:pt x="15933" y="12732"/>
                    </a:lnTo>
                    <a:lnTo>
                      <a:pt x="15867" y="12658"/>
                    </a:lnTo>
                    <a:lnTo>
                      <a:pt x="15867" y="12370"/>
                    </a:lnTo>
                    <a:lnTo>
                      <a:pt x="15933" y="12370"/>
                    </a:lnTo>
                    <a:lnTo>
                      <a:pt x="15933" y="12303"/>
                    </a:lnTo>
                    <a:lnTo>
                      <a:pt x="15807" y="12155"/>
                    </a:lnTo>
                    <a:lnTo>
                      <a:pt x="15675" y="11933"/>
                    </a:lnTo>
                    <a:lnTo>
                      <a:pt x="15735" y="11793"/>
                    </a:lnTo>
                    <a:lnTo>
                      <a:pt x="15675" y="11726"/>
                    </a:lnTo>
                    <a:lnTo>
                      <a:pt x="15807" y="11216"/>
                    </a:lnTo>
                    <a:lnTo>
                      <a:pt x="15867" y="11216"/>
                    </a:lnTo>
                    <a:lnTo>
                      <a:pt x="15867" y="11298"/>
                    </a:lnTo>
                    <a:lnTo>
                      <a:pt x="15992" y="11216"/>
                    </a:lnTo>
                    <a:lnTo>
                      <a:pt x="16256" y="11364"/>
                    </a:lnTo>
                    <a:lnTo>
                      <a:pt x="16388" y="11579"/>
                    </a:lnTo>
                    <a:lnTo>
                      <a:pt x="16646" y="11438"/>
                    </a:lnTo>
                    <a:lnTo>
                      <a:pt x="16705" y="11364"/>
                    </a:lnTo>
                    <a:lnTo>
                      <a:pt x="16771" y="11364"/>
                    </a:lnTo>
                    <a:lnTo>
                      <a:pt x="16831" y="11298"/>
                    </a:lnTo>
                    <a:lnTo>
                      <a:pt x="17029" y="11298"/>
                    </a:lnTo>
                    <a:lnTo>
                      <a:pt x="17029" y="11216"/>
                    </a:lnTo>
                    <a:lnTo>
                      <a:pt x="17227" y="11216"/>
                    </a:lnTo>
                    <a:lnTo>
                      <a:pt x="17286" y="10928"/>
                    </a:lnTo>
                    <a:lnTo>
                      <a:pt x="17352" y="10928"/>
                    </a:lnTo>
                    <a:lnTo>
                      <a:pt x="17484" y="10861"/>
                    </a:lnTo>
                    <a:lnTo>
                      <a:pt x="17544" y="10861"/>
                    </a:lnTo>
                    <a:lnTo>
                      <a:pt x="17610" y="10787"/>
                    </a:lnTo>
                    <a:lnTo>
                      <a:pt x="17669" y="10787"/>
                    </a:lnTo>
                    <a:lnTo>
                      <a:pt x="17801" y="10928"/>
                    </a:lnTo>
                    <a:lnTo>
                      <a:pt x="17999" y="10928"/>
                    </a:lnTo>
                    <a:lnTo>
                      <a:pt x="17999" y="10787"/>
                    </a:lnTo>
                    <a:lnTo>
                      <a:pt x="17927" y="10721"/>
                    </a:lnTo>
                    <a:lnTo>
                      <a:pt x="17927" y="10433"/>
                    </a:lnTo>
                    <a:lnTo>
                      <a:pt x="18059" y="10285"/>
                    </a:lnTo>
                    <a:lnTo>
                      <a:pt x="17999" y="10211"/>
                    </a:lnTo>
                    <a:lnTo>
                      <a:pt x="17927" y="10070"/>
                    </a:lnTo>
                    <a:lnTo>
                      <a:pt x="17999" y="9922"/>
                    </a:lnTo>
                    <a:lnTo>
                      <a:pt x="17999" y="9782"/>
                    </a:lnTo>
                    <a:lnTo>
                      <a:pt x="18191" y="9782"/>
                    </a:lnTo>
                    <a:lnTo>
                      <a:pt x="18323" y="9922"/>
                    </a:lnTo>
                    <a:lnTo>
                      <a:pt x="18448" y="9922"/>
                    </a:lnTo>
                    <a:lnTo>
                      <a:pt x="18838" y="9922"/>
                    </a:lnTo>
                    <a:lnTo>
                      <a:pt x="18897" y="9856"/>
                    </a:lnTo>
                    <a:lnTo>
                      <a:pt x="18963" y="9782"/>
                    </a:lnTo>
                    <a:lnTo>
                      <a:pt x="18963" y="9715"/>
                    </a:lnTo>
                    <a:lnTo>
                      <a:pt x="18897" y="9567"/>
                    </a:lnTo>
                    <a:lnTo>
                      <a:pt x="19023" y="9279"/>
                    </a:lnTo>
                    <a:lnTo>
                      <a:pt x="19161" y="9279"/>
                    </a:lnTo>
                    <a:lnTo>
                      <a:pt x="19419" y="9279"/>
                    </a:lnTo>
                    <a:lnTo>
                      <a:pt x="19478" y="9205"/>
                    </a:lnTo>
                    <a:lnTo>
                      <a:pt x="19544" y="9139"/>
                    </a:lnTo>
                    <a:lnTo>
                      <a:pt x="19478" y="8917"/>
                    </a:lnTo>
                    <a:lnTo>
                      <a:pt x="19604" y="8702"/>
                    </a:lnTo>
                    <a:lnTo>
                      <a:pt x="19802" y="8628"/>
                    </a:lnTo>
                    <a:lnTo>
                      <a:pt x="19802" y="8488"/>
                    </a:lnTo>
                    <a:lnTo>
                      <a:pt x="19934" y="8421"/>
                    </a:lnTo>
                    <a:lnTo>
                      <a:pt x="19993" y="8274"/>
                    </a:lnTo>
                    <a:lnTo>
                      <a:pt x="19934" y="8200"/>
                    </a:lnTo>
                    <a:lnTo>
                      <a:pt x="19676" y="7985"/>
                    </a:lnTo>
                    <a:lnTo>
                      <a:pt x="19604" y="7985"/>
                    </a:lnTo>
                    <a:lnTo>
                      <a:pt x="19544" y="7985"/>
                    </a:lnTo>
                    <a:lnTo>
                      <a:pt x="19419" y="7985"/>
                    </a:lnTo>
                    <a:lnTo>
                      <a:pt x="19346" y="7845"/>
                    </a:lnTo>
                    <a:lnTo>
                      <a:pt x="19346" y="7763"/>
                    </a:lnTo>
                    <a:lnTo>
                      <a:pt x="19221" y="7911"/>
                    </a:lnTo>
                    <a:lnTo>
                      <a:pt x="19023" y="7697"/>
                    </a:lnTo>
                    <a:lnTo>
                      <a:pt x="19023" y="7623"/>
                    </a:lnTo>
                    <a:lnTo>
                      <a:pt x="19346" y="7556"/>
                    </a:lnTo>
                    <a:lnTo>
                      <a:pt x="19287" y="7409"/>
                    </a:lnTo>
                    <a:lnTo>
                      <a:pt x="19346" y="7268"/>
                    </a:lnTo>
                    <a:lnTo>
                      <a:pt x="19346" y="7120"/>
                    </a:lnTo>
                    <a:lnTo>
                      <a:pt x="19544" y="7046"/>
                    </a:lnTo>
                    <a:lnTo>
                      <a:pt x="19478" y="6758"/>
                    </a:lnTo>
                    <a:lnTo>
                      <a:pt x="19161" y="6758"/>
                    </a:lnTo>
                    <a:lnTo>
                      <a:pt x="18897" y="6906"/>
                    </a:lnTo>
                    <a:lnTo>
                      <a:pt x="18838" y="6906"/>
                    </a:lnTo>
                    <a:lnTo>
                      <a:pt x="18706" y="6906"/>
                    </a:lnTo>
                    <a:lnTo>
                      <a:pt x="18765" y="6758"/>
                    </a:lnTo>
                    <a:lnTo>
                      <a:pt x="18765" y="6551"/>
                    </a:lnTo>
                    <a:lnTo>
                      <a:pt x="18580" y="6470"/>
                    </a:lnTo>
                    <a:lnTo>
                      <a:pt x="18448" y="6470"/>
                    </a:lnTo>
                    <a:lnTo>
                      <a:pt x="18382" y="6262"/>
                    </a:lnTo>
                    <a:lnTo>
                      <a:pt x="18382" y="6181"/>
                    </a:lnTo>
                    <a:lnTo>
                      <a:pt x="18323" y="6329"/>
                    </a:lnTo>
                    <a:lnTo>
                      <a:pt x="18250" y="6329"/>
                    </a:lnTo>
                    <a:lnTo>
                      <a:pt x="18250" y="6115"/>
                    </a:lnTo>
                    <a:lnTo>
                      <a:pt x="18382" y="5974"/>
                    </a:lnTo>
                    <a:lnTo>
                      <a:pt x="18382" y="5752"/>
                    </a:lnTo>
                    <a:lnTo>
                      <a:pt x="18323" y="5752"/>
                    </a:lnTo>
                    <a:lnTo>
                      <a:pt x="18250" y="5545"/>
                    </a:lnTo>
                    <a:lnTo>
                      <a:pt x="18250" y="5464"/>
                    </a:lnTo>
                    <a:lnTo>
                      <a:pt x="18250" y="5323"/>
                    </a:lnTo>
                    <a:lnTo>
                      <a:pt x="18323" y="5257"/>
                    </a:lnTo>
                    <a:lnTo>
                      <a:pt x="18323" y="5176"/>
                    </a:lnTo>
                    <a:lnTo>
                      <a:pt x="18250" y="5109"/>
                    </a:lnTo>
                    <a:lnTo>
                      <a:pt x="18323" y="4969"/>
                    </a:lnTo>
                    <a:lnTo>
                      <a:pt x="18323" y="4887"/>
                    </a:lnTo>
                    <a:lnTo>
                      <a:pt x="18191" y="4599"/>
                    </a:lnTo>
                    <a:lnTo>
                      <a:pt x="18125" y="4532"/>
                    </a:lnTo>
                    <a:lnTo>
                      <a:pt x="17999" y="4458"/>
                    </a:lnTo>
                    <a:lnTo>
                      <a:pt x="17999" y="4392"/>
                    </a:lnTo>
                    <a:lnTo>
                      <a:pt x="17999" y="4244"/>
                    </a:lnTo>
                    <a:lnTo>
                      <a:pt x="17999" y="4170"/>
                    </a:lnTo>
                    <a:lnTo>
                      <a:pt x="17999" y="3882"/>
                    </a:lnTo>
                    <a:lnTo>
                      <a:pt x="17999" y="3815"/>
                    </a:lnTo>
                    <a:lnTo>
                      <a:pt x="17927" y="3741"/>
                    </a:lnTo>
                    <a:lnTo>
                      <a:pt x="17801" y="3675"/>
                    </a:lnTo>
                    <a:lnTo>
                      <a:pt x="17801" y="3593"/>
                    </a:lnTo>
                    <a:lnTo>
                      <a:pt x="17742" y="3593"/>
                    </a:lnTo>
                    <a:lnTo>
                      <a:pt x="17544" y="3305"/>
                    </a:lnTo>
                    <a:lnTo>
                      <a:pt x="17484" y="3238"/>
                    </a:lnTo>
                    <a:lnTo>
                      <a:pt x="17412" y="3238"/>
                    </a:lnTo>
                    <a:lnTo>
                      <a:pt x="17412" y="3165"/>
                    </a:lnTo>
                    <a:lnTo>
                      <a:pt x="17286" y="3017"/>
                    </a:lnTo>
                    <a:lnTo>
                      <a:pt x="17227" y="2662"/>
                    </a:lnTo>
                    <a:lnTo>
                      <a:pt x="17161" y="2521"/>
                    </a:lnTo>
                    <a:lnTo>
                      <a:pt x="17227" y="2447"/>
                    </a:lnTo>
                    <a:lnTo>
                      <a:pt x="17161" y="2299"/>
                    </a:lnTo>
                    <a:lnTo>
                      <a:pt x="17161" y="2233"/>
                    </a:lnTo>
                    <a:lnTo>
                      <a:pt x="17227" y="2299"/>
                    </a:lnTo>
                    <a:lnTo>
                      <a:pt x="17286" y="2159"/>
                    </a:lnTo>
                    <a:lnTo>
                      <a:pt x="17161" y="2092"/>
                    </a:lnTo>
                    <a:lnTo>
                      <a:pt x="17088" y="2159"/>
                    </a:lnTo>
                    <a:lnTo>
                      <a:pt x="17029" y="2011"/>
                    </a:lnTo>
                    <a:lnTo>
                      <a:pt x="16963" y="2011"/>
                    </a:lnTo>
                    <a:lnTo>
                      <a:pt x="16903" y="1442"/>
                    </a:lnTo>
                    <a:lnTo>
                      <a:pt x="16831" y="1368"/>
                    </a:lnTo>
                    <a:lnTo>
                      <a:pt x="16573" y="1442"/>
                    </a:lnTo>
                    <a:lnTo>
                      <a:pt x="16448" y="1582"/>
                    </a:lnTo>
                    <a:lnTo>
                      <a:pt x="16388" y="1516"/>
                    </a:lnTo>
                    <a:lnTo>
                      <a:pt x="16448" y="1294"/>
                    </a:lnTo>
                    <a:lnTo>
                      <a:pt x="16448" y="1087"/>
                    </a:lnTo>
                    <a:lnTo>
                      <a:pt x="16256" y="865"/>
                    </a:lnTo>
                    <a:lnTo>
                      <a:pt x="16190" y="1006"/>
                    </a:lnTo>
                    <a:lnTo>
                      <a:pt x="16124" y="939"/>
                    </a:lnTo>
                    <a:lnTo>
                      <a:pt x="16065" y="1153"/>
                    </a:lnTo>
                    <a:lnTo>
                      <a:pt x="15992" y="1153"/>
                    </a:lnTo>
                    <a:lnTo>
                      <a:pt x="15933" y="1227"/>
                    </a:lnTo>
                    <a:lnTo>
                      <a:pt x="15807" y="1442"/>
                    </a:lnTo>
                    <a:lnTo>
                      <a:pt x="15735" y="1442"/>
                    </a:lnTo>
                    <a:lnTo>
                      <a:pt x="15550" y="1656"/>
                    </a:lnTo>
                    <a:lnTo>
                      <a:pt x="15609" y="1723"/>
                    </a:lnTo>
                    <a:lnTo>
                      <a:pt x="15550" y="1804"/>
                    </a:lnTo>
                    <a:lnTo>
                      <a:pt x="15550" y="2092"/>
                    </a:lnTo>
                    <a:lnTo>
                      <a:pt x="15477" y="2159"/>
                    </a:lnTo>
                    <a:lnTo>
                      <a:pt x="15352" y="2159"/>
                    </a:lnTo>
                    <a:lnTo>
                      <a:pt x="15292" y="2381"/>
                    </a:lnTo>
                    <a:lnTo>
                      <a:pt x="15292" y="2521"/>
                    </a:lnTo>
                    <a:lnTo>
                      <a:pt x="15352" y="2521"/>
                    </a:lnTo>
                    <a:lnTo>
                      <a:pt x="15292" y="2588"/>
                    </a:lnTo>
                    <a:lnTo>
                      <a:pt x="15220" y="2736"/>
                    </a:lnTo>
                    <a:lnTo>
                      <a:pt x="15094" y="2810"/>
                    </a:lnTo>
                    <a:lnTo>
                      <a:pt x="15028" y="2876"/>
                    </a:lnTo>
                    <a:lnTo>
                      <a:pt x="14969" y="3165"/>
                    </a:lnTo>
                    <a:lnTo>
                      <a:pt x="14896" y="3165"/>
                    </a:lnTo>
                    <a:lnTo>
                      <a:pt x="14837" y="3238"/>
                    </a:lnTo>
                    <a:lnTo>
                      <a:pt x="14771" y="3238"/>
                    </a:lnTo>
                    <a:lnTo>
                      <a:pt x="14711" y="3305"/>
                    </a:lnTo>
                    <a:lnTo>
                      <a:pt x="14513" y="3238"/>
                    </a:lnTo>
                    <a:lnTo>
                      <a:pt x="14454" y="3238"/>
                    </a:lnTo>
                    <a:lnTo>
                      <a:pt x="14322" y="3238"/>
                    </a:lnTo>
                    <a:lnTo>
                      <a:pt x="14190" y="3238"/>
                    </a:lnTo>
                    <a:lnTo>
                      <a:pt x="14190" y="3098"/>
                    </a:lnTo>
                    <a:lnTo>
                      <a:pt x="14123" y="3098"/>
                    </a:lnTo>
                    <a:lnTo>
                      <a:pt x="13873" y="3098"/>
                    </a:lnTo>
                    <a:lnTo>
                      <a:pt x="13741" y="3165"/>
                    </a:lnTo>
                    <a:lnTo>
                      <a:pt x="13674" y="3165"/>
                    </a:lnTo>
                    <a:lnTo>
                      <a:pt x="13542" y="3238"/>
                    </a:lnTo>
                    <a:lnTo>
                      <a:pt x="13615" y="3453"/>
                    </a:lnTo>
                    <a:lnTo>
                      <a:pt x="13483" y="3453"/>
                    </a:lnTo>
                    <a:lnTo>
                      <a:pt x="13358" y="3305"/>
                    </a:lnTo>
                    <a:lnTo>
                      <a:pt x="13358" y="3165"/>
                    </a:lnTo>
                    <a:lnTo>
                      <a:pt x="13358" y="3017"/>
                    </a:lnTo>
                    <a:lnTo>
                      <a:pt x="13285" y="2810"/>
                    </a:lnTo>
                    <a:lnTo>
                      <a:pt x="13159" y="2876"/>
                    </a:lnTo>
                    <a:lnTo>
                      <a:pt x="13093" y="2810"/>
                    </a:lnTo>
                    <a:lnTo>
                      <a:pt x="13159" y="2736"/>
                    </a:lnTo>
                    <a:lnTo>
                      <a:pt x="13219" y="2662"/>
                    </a:lnTo>
                    <a:lnTo>
                      <a:pt x="13219" y="2381"/>
                    </a:lnTo>
                    <a:lnTo>
                      <a:pt x="13219" y="2233"/>
                    </a:lnTo>
                    <a:lnTo>
                      <a:pt x="13358" y="2159"/>
                    </a:lnTo>
                    <a:lnTo>
                      <a:pt x="13358" y="2092"/>
                    </a:lnTo>
                    <a:lnTo>
                      <a:pt x="13358" y="2011"/>
                    </a:lnTo>
                    <a:lnTo>
                      <a:pt x="13285" y="2011"/>
                    </a:lnTo>
                    <a:lnTo>
                      <a:pt x="13285" y="1871"/>
                    </a:lnTo>
                    <a:lnTo>
                      <a:pt x="13219" y="1871"/>
                    </a:lnTo>
                    <a:lnTo>
                      <a:pt x="13159" y="1804"/>
                    </a:lnTo>
                    <a:lnTo>
                      <a:pt x="13159" y="1656"/>
                    </a:lnTo>
                    <a:lnTo>
                      <a:pt x="13034" y="1582"/>
                    </a:lnTo>
                    <a:lnTo>
                      <a:pt x="12961" y="1368"/>
                    </a:lnTo>
                    <a:lnTo>
                      <a:pt x="12902" y="1153"/>
                    </a:lnTo>
                    <a:lnTo>
                      <a:pt x="13034" y="1087"/>
                    </a:lnTo>
                    <a:lnTo>
                      <a:pt x="12902" y="865"/>
                    </a:lnTo>
                    <a:lnTo>
                      <a:pt x="12836" y="799"/>
                    </a:lnTo>
                    <a:lnTo>
                      <a:pt x="12836" y="577"/>
                    </a:lnTo>
                    <a:lnTo>
                      <a:pt x="12704" y="510"/>
                    </a:lnTo>
                    <a:lnTo>
                      <a:pt x="12578" y="577"/>
                    </a:lnTo>
                    <a:lnTo>
                      <a:pt x="12446" y="577"/>
                    </a:lnTo>
                    <a:lnTo>
                      <a:pt x="12189" y="717"/>
                    </a:lnTo>
                    <a:lnTo>
                      <a:pt x="12123" y="651"/>
                    </a:lnTo>
                    <a:lnTo>
                      <a:pt x="12123" y="577"/>
                    </a:lnTo>
                    <a:lnTo>
                      <a:pt x="11997" y="577"/>
                    </a:lnTo>
                    <a:lnTo>
                      <a:pt x="11865" y="717"/>
                    </a:lnTo>
                    <a:lnTo>
                      <a:pt x="11680" y="799"/>
                    </a:lnTo>
                    <a:lnTo>
                      <a:pt x="11680" y="865"/>
                    </a:lnTo>
                    <a:lnTo>
                      <a:pt x="11548" y="865"/>
                    </a:lnTo>
                    <a:lnTo>
                      <a:pt x="11548" y="939"/>
                    </a:lnTo>
                    <a:lnTo>
                      <a:pt x="11423" y="939"/>
                    </a:lnTo>
                    <a:lnTo>
                      <a:pt x="11350" y="865"/>
                    </a:lnTo>
                    <a:lnTo>
                      <a:pt x="11284" y="1006"/>
                    </a:lnTo>
                    <a:lnTo>
                      <a:pt x="11159" y="865"/>
                    </a:lnTo>
                    <a:lnTo>
                      <a:pt x="11159" y="717"/>
                    </a:lnTo>
                    <a:lnTo>
                      <a:pt x="11027" y="651"/>
                    </a:lnTo>
                    <a:lnTo>
                      <a:pt x="10967" y="651"/>
                    </a:lnTo>
                    <a:lnTo>
                      <a:pt x="10967" y="429"/>
                    </a:lnTo>
                    <a:lnTo>
                      <a:pt x="10901" y="429"/>
                    </a:lnTo>
                    <a:lnTo>
                      <a:pt x="10842" y="362"/>
                    </a:lnTo>
                    <a:lnTo>
                      <a:pt x="10769" y="362"/>
                    </a:lnTo>
                    <a:lnTo>
                      <a:pt x="10644" y="140"/>
                    </a:lnTo>
                    <a:lnTo>
                      <a:pt x="10584" y="140"/>
                    </a:lnTo>
                    <a:lnTo>
                      <a:pt x="10452" y="74"/>
                    </a:lnTo>
                    <a:lnTo>
                      <a:pt x="10254" y="0"/>
                    </a:lnTo>
                    <a:lnTo>
                      <a:pt x="10188" y="140"/>
                    </a:lnTo>
                    <a:lnTo>
                      <a:pt x="10129" y="140"/>
                    </a:lnTo>
                    <a:lnTo>
                      <a:pt x="10129" y="0"/>
                    </a:lnTo>
                    <a:lnTo>
                      <a:pt x="10003" y="0"/>
                    </a:lnTo>
                    <a:lnTo>
                      <a:pt x="9805" y="74"/>
                    </a:lnTo>
                    <a:lnTo>
                      <a:pt x="9805" y="140"/>
                    </a:lnTo>
                    <a:lnTo>
                      <a:pt x="9673" y="222"/>
                    </a:lnTo>
                    <a:lnTo>
                      <a:pt x="9614" y="222"/>
                    </a:lnTo>
                    <a:lnTo>
                      <a:pt x="9416" y="288"/>
                    </a:lnTo>
                    <a:lnTo>
                      <a:pt x="9488" y="717"/>
                    </a:lnTo>
                    <a:lnTo>
                      <a:pt x="9548" y="717"/>
                    </a:lnTo>
                    <a:lnTo>
                      <a:pt x="9548" y="865"/>
                    </a:lnTo>
                    <a:lnTo>
                      <a:pt x="9548" y="1006"/>
                    </a:lnTo>
                    <a:lnTo>
                      <a:pt x="9416" y="1087"/>
                    </a:lnTo>
                    <a:lnTo>
                      <a:pt x="9488" y="1227"/>
                    </a:lnTo>
                    <a:lnTo>
                      <a:pt x="9614" y="1227"/>
                    </a:lnTo>
                    <a:lnTo>
                      <a:pt x="9614" y="1368"/>
                    </a:lnTo>
                    <a:lnTo>
                      <a:pt x="9488" y="1368"/>
                    </a:lnTo>
                    <a:lnTo>
                      <a:pt x="9416" y="1442"/>
                    </a:lnTo>
                    <a:lnTo>
                      <a:pt x="9416" y="1582"/>
                    </a:lnTo>
                    <a:lnTo>
                      <a:pt x="9224" y="1582"/>
                    </a:lnTo>
                    <a:lnTo>
                      <a:pt x="9158" y="1871"/>
                    </a:lnTo>
                    <a:lnTo>
                      <a:pt x="9092" y="1871"/>
                    </a:lnTo>
                    <a:lnTo>
                      <a:pt x="8967" y="1871"/>
                    </a:lnTo>
                    <a:lnTo>
                      <a:pt x="8967" y="1945"/>
                    </a:lnTo>
                    <a:lnTo>
                      <a:pt x="8835" y="2011"/>
                    </a:lnTo>
                    <a:lnTo>
                      <a:pt x="8907" y="2159"/>
                    </a:lnTo>
                    <a:lnTo>
                      <a:pt x="8967" y="2233"/>
                    </a:lnTo>
                    <a:lnTo>
                      <a:pt x="8967" y="2447"/>
                    </a:lnTo>
                    <a:lnTo>
                      <a:pt x="8835" y="2447"/>
                    </a:lnTo>
                    <a:lnTo>
                      <a:pt x="8775" y="2662"/>
                    </a:lnTo>
                    <a:lnTo>
                      <a:pt x="8709" y="2588"/>
                    </a:lnTo>
                    <a:lnTo>
                      <a:pt x="8577" y="2736"/>
                    </a:lnTo>
                    <a:lnTo>
                      <a:pt x="8452" y="2876"/>
                    </a:lnTo>
                    <a:lnTo>
                      <a:pt x="8062" y="3017"/>
                    </a:lnTo>
                    <a:lnTo>
                      <a:pt x="8062" y="3165"/>
                    </a:lnTo>
                    <a:lnTo>
                      <a:pt x="8062" y="3305"/>
                    </a:lnTo>
                    <a:lnTo>
                      <a:pt x="7996" y="3305"/>
                    </a:lnTo>
                    <a:lnTo>
                      <a:pt x="7937" y="3386"/>
                    </a:lnTo>
                    <a:lnTo>
                      <a:pt x="7811" y="3527"/>
                    </a:lnTo>
                    <a:lnTo>
                      <a:pt x="7811" y="3675"/>
                    </a:lnTo>
                    <a:lnTo>
                      <a:pt x="7811" y="3741"/>
                    </a:lnTo>
                    <a:lnTo>
                      <a:pt x="7679" y="3741"/>
                    </a:lnTo>
                    <a:lnTo>
                      <a:pt x="7481" y="3882"/>
                    </a:lnTo>
                    <a:lnTo>
                      <a:pt x="7356" y="4030"/>
                    </a:lnTo>
                    <a:lnTo>
                      <a:pt x="7283" y="3963"/>
                    </a:lnTo>
                    <a:lnTo>
                      <a:pt x="7224" y="4030"/>
                    </a:lnTo>
                    <a:lnTo>
                      <a:pt x="7356" y="4392"/>
                    </a:lnTo>
                    <a:lnTo>
                      <a:pt x="7356" y="4458"/>
                    </a:lnTo>
                    <a:lnTo>
                      <a:pt x="7415" y="4532"/>
                    </a:lnTo>
                    <a:lnTo>
                      <a:pt x="7356" y="4680"/>
                    </a:lnTo>
                    <a:lnTo>
                      <a:pt x="7481" y="4887"/>
                    </a:lnTo>
                    <a:lnTo>
                      <a:pt x="7554" y="4969"/>
                    </a:lnTo>
                    <a:lnTo>
                      <a:pt x="7554" y="5109"/>
                    </a:lnTo>
                    <a:lnTo>
                      <a:pt x="7481" y="5257"/>
                    </a:lnTo>
                    <a:lnTo>
                      <a:pt x="7613" y="5323"/>
                    </a:lnTo>
                    <a:lnTo>
                      <a:pt x="7554" y="5464"/>
                    </a:lnTo>
                    <a:lnTo>
                      <a:pt x="7356" y="5464"/>
                    </a:lnTo>
                    <a:lnTo>
                      <a:pt x="7224" y="5397"/>
                    </a:lnTo>
                    <a:lnTo>
                      <a:pt x="7157" y="5464"/>
                    </a:lnTo>
                    <a:lnTo>
                      <a:pt x="7032" y="5464"/>
                    </a:lnTo>
                    <a:lnTo>
                      <a:pt x="6966" y="5612"/>
                    </a:lnTo>
                    <a:lnTo>
                      <a:pt x="6841" y="5257"/>
                    </a:lnTo>
                    <a:lnTo>
                      <a:pt x="6775" y="5257"/>
                    </a:lnTo>
                    <a:lnTo>
                      <a:pt x="6715" y="5323"/>
                    </a:lnTo>
                    <a:lnTo>
                      <a:pt x="6642" y="5545"/>
                    </a:lnTo>
                    <a:lnTo>
                      <a:pt x="6715" y="5612"/>
                    </a:lnTo>
                    <a:lnTo>
                      <a:pt x="6642" y="5752"/>
                    </a:lnTo>
                    <a:lnTo>
                      <a:pt x="6583" y="5752"/>
                    </a:lnTo>
                    <a:lnTo>
                      <a:pt x="6583" y="5893"/>
                    </a:lnTo>
                    <a:lnTo>
                      <a:pt x="6715" y="5974"/>
                    </a:lnTo>
                    <a:lnTo>
                      <a:pt x="6775" y="5974"/>
                    </a:lnTo>
                    <a:lnTo>
                      <a:pt x="6841" y="5974"/>
                    </a:lnTo>
                    <a:lnTo>
                      <a:pt x="6966" y="6181"/>
                    </a:lnTo>
                    <a:lnTo>
                      <a:pt x="6966" y="6262"/>
                    </a:lnTo>
                    <a:lnTo>
                      <a:pt x="6900" y="6262"/>
                    </a:lnTo>
                    <a:lnTo>
                      <a:pt x="6841" y="6470"/>
                    </a:lnTo>
                    <a:lnTo>
                      <a:pt x="6841" y="6551"/>
                    </a:lnTo>
                    <a:lnTo>
                      <a:pt x="6715" y="6839"/>
                    </a:lnTo>
                    <a:lnTo>
                      <a:pt x="6517" y="6839"/>
                    </a:lnTo>
                    <a:lnTo>
                      <a:pt x="6444" y="6906"/>
                    </a:lnTo>
                    <a:lnTo>
                      <a:pt x="6517" y="6980"/>
                    </a:lnTo>
                    <a:lnTo>
                      <a:pt x="6583" y="6980"/>
                    </a:lnTo>
                    <a:lnTo>
                      <a:pt x="6642" y="6980"/>
                    </a:lnTo>
                    <a:lnTo>
                      <a:pt x="6642" y="7046"/>
                    </a:lnTo>
                    <a:lnTo>
                      <a:pt x="6642" y="7120"/>
                    </a:lnTo>
                    <a:lnTo>
                      <a:pt x="6642" y="7194"/>
                    </a:lnTo>
                    <a:lnTo>
                      <a:pt x="6583" y="7335"/>
                    </a:lnTo>
                    <a:lnTo>
                      <a:pt x="6444" y="7335"/>
                    </a:lnTo>
                    <a:lnTo>
                      <a:pt x="6319" y="7194"/>
                    </a:lnTo>
                    <a:lnTo>
                      <a:pt x="6127" y="7194"/>
                    </a:lnTo>
                    <a:lnTo>
                      <a:pt x="6187" y="7335"/>
                    </a:lnTo>
                    <a:lnTo>
                      <a:pt x="6127" y="7409"/>
                    </a:lnTo>
                    <a:lnTo>
                      <a:pt x="6061" y="7409"/>
                    </a:lnTo>
                    <a:lnTo>
                      <a:pt x="5936" y="7556"/>
                    </a:lnTo>
                    <a:lnTo>
                      <a:pt x="5877" y="7845"/>
                    </a:lnTo>
                    <a:lnTo>
                      <a:pt x="5678" y="7845"/>
                    </a:lnTo>
                    <a:lnTo>
                      <a:pt x="5546" y="8133"/>
                    </a:lnTo>
                    <a:lnTo>
                      <a:pt x="5421" y="8133"/>
                    </a:lnTo>
                    <a:lnTo>
                      <a:pt x="5348" y="7985"/>
                    </a:lnTo>
                    <a:lnTo>
                      <a:pt x="5289" y="7911"/>
                    </a:lnTo>
                    <a:lnTo>
                      <a:pt x="5163" y="7697"/>
                    </a:lnTo>
                    <a:lnTo>
                      <a:pt x="5031" y="7697"/>
                    </a:lnTo>
                    <a:lnTo>
                      <a:pt x="4906" y="7845"/>
                    </a:lnTo>
                    <a:lnTo>
                      <a:pt x="4840" y="7911"/>
                    </a:lnTo>
                    <a:lnTo>
                      <a:pt x="4780" y="7845"/>
                    </a:lnTo>
                    <a:lnTo>
                      <a:pt x="4642" y="7845"/>
                    </a:lnTo>
                    <a:lnTo>
                      <a:pt x="4642" y="7911"/>
                    </a:lnTo>
                    <a:lnTo>
                      <a:pt x="4510" y="7845"/>
                    </a:lnTo>
                    <a:lnTo>
                      <a:pt x="4384" y="7845"/>
                    </a:lnTo>
                    <a:lnTo>
                      <a:pt x="4325" y="7911"/>
                    </a:lnTo>
                    <a:lnTo>
                      <a:pt x="4252" y="8133"/>
                    </a:lnTo>
                    <a:lnTo>
                      <a:pt x="3671" y="8200"/>
                    </a:lnTo>
                    <a:lnTo>
                      <a:pt x="3612" y="8340"/>
                    </a:lnTo>
                    <a:lnTo>
                      <a:pt x="3546" y="8340"/>
                    </a:lnTo>
                    <a:lnTo>
                      <a:pt x="3414" y="8274"/>
                    </a:lnTo>
                    <a:lnTo>
                      <a:pt x="3229" y="8200"/>
                    </a:lnTo>
                    <a:lnTo>
                      <a:pt x="3229" y="8133"/>
                    </a:lnTo>
                    <a:lnTo>
                      <a:pt x="3097" y="8133"/>
                    </a:lnTo>
                    <a:lnTo>
                      <a:pt x="3031" y="8133"/>
                    </a:lnTo>
                    <a:lnTo>
                      <a:pt x="2971" y="8133"/>
                    </a:lnTo>
                    <a:lnTo>
                      <a:pt x="2905" y="8274"/>
                    </a:lnTo>
                    <a:lnTo>
                      <a:pt x="2839" y="8488"/>
                    </a:lnTo>
                    <a:lnTo>
                      <a:pt x="2707" y="8421"/>
                    </a:lnTo>
                    <a:lnTo>
                      <a:pt x="2707" y="8274"/>
                    </a:lnTo>
                    <a:lnTo>
                      <a:pt x="2648" y="8274"/>
                    </a:lnTo>
                    <a:lnTo>
                      <a:pt x="2575" y="8340"/>
                    </a:lnTo>
                    <a:lnTo>
                      <a:pt x="2390" y="8340"/>
                    </a:lnTo>
                    <a:lnTo>
                      <a:pt x="2318" y="8421"/>
                    </a:lnTo>
                    <a:lnTo>
                      <a:pt x="2318" y="8562"/>
                    </a:lnTo>
                    <a:lnTo>
                      <a:pt x="2258" y="8562"/>
                    </a:lnTo>
                    <a:lnTo>
                      <a:pt x="2390" y="8917"/>
                    </a:lnTo>
                    <a:lnTo>
                      <a:pt x="2318" y="8991"/>
                    </a:lnTo>
                    <a:lnTo>
                      <a:pt x="2133" y="9057"/>
                    </a:lnTo>
                    <a:lnTo>
                      <a:pt x="2133" y="8991"/>
                    </a:lnTo>
                    <a:lnTo>
                      <a:pt x="1935" y="8776"/>
                    </a:lnTo>
                    <a:lnTo>
                      <a:pt x="2001" y="8702"/>
                    </a:lnTo>
                    <a:lnTo>
                      <a:pt x="2001" y="8562"/>
                    </a:lnTo>
                    <a:lnTo>
                      <a:pt x="1809" y="8421"/>
                    </a:lnTo>
                    <a:lnTo>
                      <a:pt x="1809" y="8488"/>
                    </a:lnTo>
                    <a:lnTo>
                      <a:pt x="1479" y="8628"/>
                    </a:lnTo>
                    <a:lnTo>
                      <a:pt x="1479" y="8776"/>
                    </a:lnTo>
                    <a:lnTo>
                      <a:pt x="1354" y="8702"/>
                    </a:lnTo>
                    <a:lnTo>
                      <a:pt x="1294" y="8702"/>
                    </a:lnTo>
                    <a:lnTo>
                      <a:pt x="1222" y="8702"/>
                    </a:lnTo>
                    <a:lnTo>
                      <a:pt x="1096" y="8776"/>
                    </a:lnTo>
                    <a:lnTo>
                      <a:pt x="1037" y="8702"/>
                    </a:lnTo>
                    <a:lnTo>
                      <a:pt x="905" y="8850"/>
                    </a:lnTo>
                    <a:lnTo>
                      <a:pt x="773" y="8917"/>
                    </a:lnTo>
                    <a:lnTo>
                      <a:pt x="713" y="8991"/>
                    </a:lnTo>
                    <a:lnTo>
                      <a:pt x="773" y="9057"/>
                    </a:lnTo>
                    <a:lnTo>
                      <a:pt x="839" y="9139"/>
                    </a:lnTo>
                    <a:lnTo>
                      <a:pt x="971" y="9139"/>
                    </a:lnTo>
                    <a:lnTo>
                      <a:pt x="971" y="9279"/>
                    </a:lnTo>
                    <a:lnTo>
                      <a:pt x="905" y="9346"/>
                    </a:lnTo>
                    <a:lnTo>
                      <a:pt x="971" y="9494"/>
                    </a:lnTo>
                    <a:lnTo>
                      <a:pt x="971" y="9715"/>
                    </a:lnTo>
                    <a:lnTo>
                      <a:pt x="839" y="9715"/>
                    </a:lnTo>
                    <a:lnTo>
                      <a:pt x="773" y="9922"/>
                    </a:lnTo>
                    <a:lnTo>
                      <a:pt x="839" y="10144"/>
                    </a:lnTo>
                    <a:lnTo>
                      <a:pt x="773" y="10211"/>
                    </a:lnTo>
                    <a:lnTo>
                      <a:pt x="905" y="10211"/>
                    </a:lnTo>
                    <a:lnTo>
                      <a:pt x="905" y="10351"/>
                    </a:lnTo>
                    <a:lnTo>
                      <a:pt x="839" y="10351"/>
                    </a:lnTo>
                    <a:lnTo>
                      <a:pt x="773" y="10499"/>
                    </a:lnTo>
                    <a:lnTo>
                      <a:pt x="640" y="10573"/>
                    </a:lnTo>
                    <a:lnTo>
                      <a:pt x="640" y="10640"/>
                    </a:lnTo>
                    <a:lnTo>
                      <a:pt x="581" y="10721"/>
                    </a:lnTo>
                    <a:lnTo>
                      <a:pt x="581" y="10787"/>
                    </a:lnTo>
                    <a:lnTo>
                      <a:pt x="640" y="10861"/>
                    </a:lnTo>
                    <a:lnTo>
                      <a:pt x="640" y="10928"/>
                    </a:lnTo>
                    <a:lnTo>
                      <a:pt x="581" y="11009"/>
                    </a:lnTo>
                    <a:lnTo>
                      <a:pt x="515" y="11009"/>
                    </a:lnTo>
                    <a:lnTo>
                      <a:pt x="515" y="11076"/>
                    </a:lnTo>
                    <a:lnTo>
                      <a:pt x="456" y="11076"/>
                    </a:lnTo>
                    <a:lnTo>
                      <a:pt x="456" y="11216"/>
                    </a:lnTo>
                    <a:lnTo>
                      <a:pt x="581" y="11298"/>
                    </a:lnTo>
                    <a:lnTo>
                      <a:pt x="581" y="11438"/>
                    </a:lnTo>
                    <a:lnTo>
                      <a:pt x="640" y="11505"/>
                    </a:lnTo>
                    <a:lnTo>
                      <a:pt x="773" y="11505"/>
                    </a:lnTo>
                    <a:lnTo>
                      <a:pt x="839" y="11579"/>
                    </a:lnTo>
                    <a:lnTo>
                      <a:pt x="971" y="11438"/>
                    </a:lnTo>
                    <a:lnTo>
                      <a:pt x="1037" y="11505"/>
                    </a:lnTo>
                    <a:lnTo>
                      <a:pt x="1096" y="11579"/>
                    </a:lnTo>
                    <a:lnTo>
                      <a:pt x="1222" y="11579"/>
                    </a:lnTo>
                    <a:lnTo>
                      <a:pt x="1420" y="11579"/>
                    </a:lnTo>
                    <a:lnTo>
                      <a:pt x="1420" y="11726"/>
                    </a:lnTo>
                    <a:lnTo>
                      <a:pt x="1420" y="11867"/>
                    </a:lnTo>
                    <a:lnTo>
                      <a:pt x="1552" y="11867"/>
                    </a:lnTo>
                    <a:lnTo>
                      <a:pt x="1611" y="12015"/>
                    </a:lnTo>
                    <a:lnTo>
                      <a:pt x="1677" y="12015"/>
                    </a:lnTo>
                    <a:lnTo>
                      <a:pt x="1677" y="12081"/>
                    </a:lnTo>
                    <a:lnTo>
                      <a:pt x="1677" y="12155"/>
                    </a:lnTo>
                    <a:lnTo>
                      <a:pt x="1677" y="12222"/>
                    </a:lnTo>
                    <a:lnTo>
                      <a:pt x="1611" y="12303"/>
                    </a:lnTo>
                    <a:lnTo>
                      <a:pt x="1737" y="12444"/>
                    </a:lnTo>
                    <a:lnTo>
                      <a:pt x="1809" y="12510"/>
                    </a:lnTo>
                    <a:lnTo>
                      <a:pt x="1737" y="12510"/>
                    </a:lnTo>
                    <a:lnTo>
                      <a:pt x="1552" y="12591"/>
                    </a:lnTo>
                    <a:lnTo>
                      <a:pt x="1552" y="12732"/>
                    </a:lnTo>
                    <a:lnTo>
                      <a:pt x="1552" y="12799"/>
                    </a:lnTo>
                    <a:lnTo>
                      <a:pt x="1611" y="12880"/>
                    </a:lnTo>
                    <a:lnTo>
                      <a:pt x="1552" y="12946"/>
                    </a:lnTo>
                    <a:lnTo>
                      <a:pt x="1611" y="13020"/>
                    </a:lnTo>
                    <a:lnTo>
                      <a:pt x="1677" y="12946"/>
                    </a:lnTo>
                    <a:lnTo>
                      <a:pt x="1737" y="12799"/>
                    </a:lnTo>
                    <a:lnTo>
                      <a:pt x="1809" y="12732"/>
                    </a:lnTo>
                    <a:lnTo>
                      <a:pt x="1875" y="12732"/>
                    </a:lnTo>
                    <a:lnTo>
                      <a:pt x="1875" y="12880"/>
                    </a:lnTo>
                    <a:lnTo>
                      <a:pt x="1935" y="12880"/>
                    </a:lnTo>
                    <a:lnTo>
                      <a:pt x="1875" y="13087"/>
                    </a:lnTo>
                    <a:lnTo>
                      <a:pt x="1875" y="13161"/>
                    </a:lnTo>
                    <a:lnTo>
                      <a:pt x="1875" y="13309"/>
                    </a:lnTo>
                    <a:lnTo>
                      <a:pt x="1875" y="13375"/>
                    </a:lnTo>
                    <a:lnTo>
                      <a:pt x="2001" y="13449"/>
                    </a:lnTo>
                    <a:lnTo>
                      <a:pt x="2001" y="13516"/>
                    </a:lnTo>
                    <a:lnTo>
                      <a:pt x="2001" y="13597"/>
                    </a:lnTo>
                    <a:lnTo>
                      <a:pt x="1935" y="13664"/>
                    </a:lnTo>
                    <a:lnTo>
                      <a:pt x="1737" y="13664"/>
                    </a:lnTo>
                    <a:lnTo>
                      <a:pt x="1677" y="13664"/>
                    </a:lnTo>
                    <a:lnTo>
                      <a:pt x="1677" y="13804"/>
                    </a:lnTo>
                    <a:lnTo>
                      <a:pt x="1611" y="13952"/>
                    </a:lnTo>
                    <a:lnTo>
                      <a:pt x="1737" y="14026"/>
                    </a:lnTo>
                    <a:lnTo>
                      <a:pt x="1677" y="14092"/>
                    </a:lnTo>
                    <a:lnTo>
                      <a:pt x="1611" y="14314"/>
                    </a:lnTo>
                    <a:lnTo>
                      <a:pt x="1552" y="14455"/>
                    </a:lnTo>
                    <a:lnTo>
                      <a:pt x="1479" y="14529"/>
                    </a:lnTo>
                    <a:lnTo>
                      <a:pt x="1420" y="14529"/>
                    </a:lnTo>
                    <a:lnTo>
                      <a:pt x="1420" y="14891"/>
                    </a:lnTo>
                    <a:lnTo>
                      <a:pt x="1294" y="14891"/>
                    </a:lnTo>
                    <a:lnTo>
                      <a:pt x="1222" y="14891"/>
                    </a:lnTo>
                    <a:lnTo>
                      <a:pt x="1222" y="14810"/>
                    </a:lnTo>
                    <a:lnTo>
                      <a:pt x="1162" y="14891"/>
                    </a:lnTo>
                    <a:lnTo>
                      <a:pt x="1096" y="15098"/>
                    </a:lnTo>
                    <a:lnTo>
                      <a:pt x="1037" y="15098"/>
                    </a:lnTo>
                    <a:lnTo>
                      <a:pt x="1037" y="15246"/>
                    </a:lnTo>
                    <a:lnTo>
                      <a:pt x="905" y="15386"/>
                    </a:lnTo>
                    <a:lnTo>
                      <a:pt x="773" y="15320"/>
                    </a:lnTo>
                    <a:lnTo>
                      <a:pt x="773" y="15386"/>
                    </a:lnTo>
                    <a:lnTo>
                      <a:pt x="773" y="15756"/>
                    </a:lnTo>
                    <a:lnTo>
                      <a:pt x="773" y="15823"/>
                    </a:lnTo>
                    <a:lnTo>
                      <a:pt x="839" y="15823"/>
                    </a:lnTo>
                    <a:lnTo>
                      <a:pt x="581" y="15963"/>
                    </a:lnTo>
                    <a:lnTo>
                      <a:pt x="515" y="15896"/>
                    </a:lnTo>
                    <a:lnTo>
                      <a:pt x="383" y="15963"/>
                    </a:lnTo>
                    <a:lnTo>
                      <a:pt x="383" y="16185"/>
                    </a:lnTo>
                    <a:lnTo>
                      <a:pt x="258" y="16185"/>
                    </a:lnTo>
                    <a:lnTo>
                      <a:pt x="198" y="16540"/>
                    </a:lnTo>
                    <a:lnTo>
                      <a:pt x="258" y="16680"/>
                    </a:lnTo>
                    <a:lnTo>
                      <a:pt x="258" y="16828"/>
                    </a:lnTo>
                    <a:lnTo>
                      <a:pt x="125" y="16828"/>
                    </a:lnTo>
                    <a:lnTo>
                      <a:pt x="0" y="16902"/>
                    </a:lnTo>
                    <a:lnTo>
                      <a:pt x="66" y="17479"/>
                    </a:lnTo>
                    <a:lnTo>
                      <a:pt x="383" y="17686"/>
                    </a:lnTo>
                    <a:lnTo>
                      <a:pt x="456" y="17686"/>
                    </a:lnTo>
                    <a:lnTo>
                      <a:pt x="456" y="17767"/>
                    </a:lnTo>
                    <a:lnTo>
                      <a:pt x="456" y="17834"/>
                    </a:lnTo>
                    <a:lnTo>
                      <a:pt x="773" y="17974"/>
                    </a:lnTo>
                    <a:lnTo>
                      <a:pt x="905" y="17908"/>
                    </a:lnTo>
                    <a:lnTo>
                      <a:pt x="971" y="18122"/>
                    </a:lnTo>
                    <a:lnTo>
                      <a:pt x="1162" y="18551"/>
                    </a:lnTo>
                    <a:lnTo>
                      <a:pt x="1354" y="18551"/>
                    </a:lnTo>
                    <a:lnTo>
                      <a:pt x="1354" y="18773"/>
                    </a:lnTo>
                    <a:lnTo>
                      <a:pt x="1737" y="18839"/>
                    </a:lnTo>
                    <a:lnTo>
                      <a:pt x="1875" y="18699"/>
                    </a:lnTo>
                    <a:lnTo>
                      <a:pt x="2001" y="18773"/>
                    </a:lnTo>
                    <a:lnTo>
                      <a:pt x="2133" y="18632"/>
                    </a:lnTo>
                    <a:lnTo>
                      <a:pt x="2192" y="18632"/>
                    </a:lnTo>
                    <a:lnTo>
                      <a:pt x="2258" y="18699"/>
                    </a:lnTo>
                    <a:lnTo>
                      <a:pt x="2450" y="18551"/>
                    </a:lnTo>
                    <a:lnTo>
                      <a:pt x="2707" y="18484"/>
                    </a:lnTo>
                    <a:lnTo>
                      <a:pt x="2839" y="18551"/>
                    </a:lnTo>
                    <a:lnTo>
                      <a:pt x="3097" y="18632"/>
                    </a:lnTo>
                    <a:lnTo>
                      <a:pt x="3097" y="18839"/>
                    </a:lnTo>
                    <a:lnTo>
                      <a:pt x="3288" y="18987"/>
                    </a:lnTo>
                    <a:lnTo>
                      <a:pt x="3414" y="18913"/>
                    </a:lnTo>
                    <a:lnTo>
                      <a:pt x="3414" y="18773"/>
                    </a:lnTo>
                    <a:lnTo>
                      <a:pt x="3671" y="18632"/>
                    </a:lnTo>
                    <a:lnTo>
                      <a:pt x="3810" y="18699"/>
                    </a:lnTo>
                    <a:lnTo>
                      <a:pt x="3810" y="18773"/>
                    </a:lnTo>
                    <a:lnTo>
                      <a:pt x="4001" y="18839"/>
                    </a:lnTo>
                    <a:lnTo>
                      <a:pt x="4252" y="18839"/>
                    </a:lnTo>
                    <a:lnTo>
                      <a:pt x="4510" y="18839"/>
                    </a:lnTo>
                    <a:lnTo>
                      <a:pt x="4510" y="18773"/>
                    </a:lnTo>
                    <a:lnTo>
                      <a:pt x="4582" y="18773"/>
                    </a:lnTo>
                    <a:lnTo>
                      <a:pt x="4840" y="18839"/>
                    </a:lnTo>
                    <a:lnTo>
                      <a:pt x="4906" y="18773"/>
                    </a:lnTo>
                    <a:lnTo>
                      <a:pt x="4965" y="18839"/>
                    </a:lnTo>
                    <a:lnTo>
                      <a:pt x="5289" y="18913"/>
                    </a:lnTo>
                    <a:lnTo>
                      <a:pt x="5289" y="18839"/>
                    </a:lnTo>
                    <a:lnTo>
                      <a:pt x="5289" y="18410"/>
                    </a:lnTo>
                    <a:lnTo>
                      <a:pt x="5163" y="18344"/>
                    </a:lnTo>
                    <a:lnTo>
                      <a:pt x="5289" y="18196"/>
                    </a:lnTo>
                    <a:lnTo>
                      <a:pt x="5163" y="18122"/>
                    </a:lnTo>
                    <a:lnTo>
                      <a:pt x="5223" y="18122"/>
                    </a:lnTo>
                    <a:lnTo>
                      <a:pt x="5223" y="18055"/>
                    </a:lnTo>
                    <a:lnTo>
                      <a:pt x="5289" y="17974"/>
                    </a:lnTo>
                    <a:lnTo>
                      <a:pt x="5289" y="17908"/>
                    </a:lnTo>
                    <a:lnTo>
                      <a:pt x="5289" y="17834"/>
                    </a:lnTo>
                    <a:lnTo>
                      <a:pt x="5223" y="17767"/>
                    </a:lnTo>
                    <a:lnTo>
                      <a:pt x="5348" y="17545"/>
                    </a:lnTo>
                    <a:lnTo>
                      <a:pt x="5546" y="17545"/>
                    </a:lnTo>
                    <a:lnTo>
                      <a:pt x="5936" y="17767"/>
                    </a:lnTo>
                    <a:lnTo>
                      <a:pt x="6002" y="17686"/>
                    </a:lnTo>
                    <a:lnTo>
                      <a:pt x="6319" y="17834"/>
                    </a:lnTo>
                    <a:lnTo>
                      <a:pt x="6642" y="18122"/>
                    </a:lnTo>
                    <a:lnTo>
                      <a:pt x="6775" y="18055"/>
                    </a:lnTo>
                    <a:lnTo>
                      <a:pt x="6841" y="18055"/>
                    </a:lnTo>
                    <a:lnTo>
                      <a:pt x="6966" y="18122"/>
                    </a:lnTo>
                    <a:lnTo>
                      <a:pt x="7098" y="18122"/>
                    </a:lnTo>
                    <a:lnTo>
                      <a:pt x="7283" y="18196"/>
                    </a:lnTo>
                    <a:lnTo>
                      <a:pt x="7481" y="18196"/>
                    </a:lnTo>
                    <a:lnTo>
                      <a:pt x="7739" y="18410"/>
                    </a:lnTo>
                    <a:lnTo>
                      <a:pt x="7811" y="18632"/>
                    </a:lnTo>
                    <a:lnTo>
                      <a:pt x="7996" y="18839"/>
                    </a:lnTo>
                    <a:lnTo>
                      <a:pt x="8254" y="18632"/>
                    </a:lnTo>
                    <a:lnTo>
                      <a:pt x="8452" y="18773"/>
                    </a:lnTo>
                    <a:lnTo>
                      <a:pt x="8835" y="18699"/>
                    </a:lnTo>
                    <a:lnTo>
                      <a:pt x="8967" y="18773"/>
                    </a:lnTo>
                    <a:lnTo>
                      <a:pt x="8967" y="18913"/>
                    </a:lnTo>
                    <a:lnTo>
                      <a:pt x="9092" y="18987"/>
                    </a:lnTo>
                    <a:lnTo>
                      <a:pt x="9416" y="19704"/>
                    </a:lnTo>
                    <a:lnTo>
                      <a:pt x="9614" y="19638"/>
                    </a:lnTo>
                    <a:lnTo>
                      <a:pt x="9614" y="19349"/>
                    </a:lnTo>
                    <a:lnTo>
                      <a:pt x="9746" y="19268"/>
                    </a:lnTo>
                    <a:lnTo>
                      <a:pt x="9746" y="19349"/>
                    </a:lnTo>
                    <a:lnTo>
                      <a:pt x="9805" y="19416"/>
                    </a:lnTo>
                    <a:lnTo>
                      <a:pt x="9871" y="19349"/>
                    </a:lnTo>
                    <a:lnTo>
                      <a:pt x="10063" y="19349"/>
                    </a:lnTo>
                    <a:lnTo>
                      <a:pt x="10129" y="19349"/>
                    </a:lnTo>
                    <a:lnTo>
                      <a:pt x="10254" y="19490"/>
                    </a:lnTo>
                    <a:lnTo>
                      <a:pt x="10967" y="19638"/>
                    </a:lnTo>
                    <a:lnTo>
                      <a:pt x="10967" y="19845"/>
                    </a:lnTo>
                    <a:lnTo>
                      <a:pt x="11225" y="19845"/>
                    </a:lnTo>
                    <a:lnTo>
                      <a:pt x="11225" y="19993"/>
                    </a:lnTo>
                    <a:lnTo>
                      <a:pt x="11482" y="19926"/>
                    </a:lnTo>
                    <a:lnTo>
                      <a:pt x="11680" y="19926"/>
                    </a:lnTo>
                    <a:lnTo>
                      <a:pt x="11865" y="19638"/>
                    </a:lnTo>
                    <a:lnTo>
                      <a:pt x="12063" y="19704"/>
                    </a:lnTo>
                    <a:lnTo>
                      <a:pt x="12255" y="19556"/>
                    </a:lnTo>
                    <a:lnTo>
                      <a:pt x="12321" y="1941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6" name="Freeform 47"/>
              <p:cNvSpPr>
                <a:spLocks/>
              </p:cNvSpPr>
              <p:nvPr/>
            </p:nvSpPr>
            <p:spPr bwMode="auto">
              <a:xfrm>
                <a:off x="3613168" y="3717947"/>
                <a:ext cx="962025" cy="106203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00"/>
                  <a:gd name="T172" fmla="*/ 0 h 20000"/>
                  <a:gd name="T173" fmla="*/ 20000 w 20000"/>
                  <a:gd name="T174" fmla="*/ 20000 h 200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00" h="20000">
                    <a:moveTo>
                      <a:pt x="6451" y="15806"/>
                    </a:moveTo>
                    <a:lnTo>
                      <a:pt x="6451" y="15568"/>
                    </a:lnTo>
                    <a:lnTo>
                      <a:pt x="6055" y="15568"/>
                    </a:lnTo>
                    <a:lnTo>
                      <a:pt x="6187" y="15460"/>
                    </a:lnTo>
                    <a:lnTo>
                      <a:pt x="5937" y="15341"/>
                    </a:lnTo>
                    <a:lnTo>
                      <a:pt x="6055" y="14994"/>
                    </a:lnTo>
                    <a:lnTo>
                      <a:pt x="6055" y="14767"/>
                    </a:lnTo>
                    <a:lnTo>
                      <a:pt x="6319" y="14767"/>
                    </a:lnTo>
                    <a:lnTo>
                      <a:pt x="6570" y="14409"/>
                    </a:lnTo>
                    <a:lnTo>
                      <a:pt x="6821" y="14301"/>
                    </a:lnTo>
                    <a:lnTo>
                      <a:pt x="6966" y="13943"/>
                    </a:lnTo>
                    <a:lnTo>
                      <a:pt x="6702" y="13716"/>
                    </a:lnTo>
                    <a:lnTo>
                      <a:pt x="6570" y="13835"/>
                    </a:lnTo>
                    <a:lnTo>
                      <a:pt x="6451" y="13835"/>
                    </a:lnTo>
                    <a:lnTo>
                      <a:pt x="6319" y="13716"/>
                    </a:lnTo>
                    <a:lnTo>
                      <a:pt x="6319" y="13596"/>
                    </a:lnTo>
                    <a:lnTo>
                      <a:pt x="6319" y="13477"/>
                    </a:lnTo>
                    <a:lnTo>
                      <a:pt x="6570" y="13477"/>
                    </a:lnTo>
                    <a:lnTo>
                      <a:pt x="6570" y="13250"/>
                    </a:lnTo>
                    <a:lnTo>
                      <a:pt x="6319" y="13142"/>
                    </a:lnTo>
                    <a:lnTo>
                      <a:pt x="6187" y="13250"/>
                    </a:lnTo>
                    <a:lnTo>
                      <a:pt x="6055" y="13142"/>
                    </a:lnTo>
                    <a:lnTo>
                      <a:pt x="6055" y="13011"/>
                    </a:lnTo>
                    <a:lnTo>
                      <a:pt x="5805" y="12903"/>
                    </a:lnTo>
                    <a:lnTo>
                      <a:pt x="5541" y="12903"/>
                    </a:lnTo>
                    <a:lnTo>
                      <a:pt x="5290" y="12676"/>
                    </a:lnTo>
                    <a:lnTo>
                      <a:pt x="5145" y="12676"/>
                    </a:lnTo>
                    <a:lnTo>
                      <a:pt x="4894" y="12545"/>
                    </a:lnTo>
                    <a:lnTo>
                      <a:pt x="5409" y="12079"/>
                    </a:lnTo>
                    <a:lnTo>
                      <a:pt x="5409" y="11971"/>
                    </a:lnTo>
                    <a:lnTo>
                      <a:pt x="5145" y="11852"/>
                    </a:lnTo>
                    <a:lnTo>
                      <a:pt x="4894" y="11852"/>
                    </a:lnTo>
                    <a:lnTo>
                      <a:pt x="4631" y="11971"/>
                    </a:lnTo>
                    <a:lnTo>
                      <a:pt x="4380" y="11744"/>
                    </a:lnTo>
                    <a:lnTo>
                      <a:pt x="4380" y="11625"/>
                    </a:lnTo>
                    <a:lnTo>
                      <a:pt x="4129" y="11505"/>
                    </a:lnTo>
                    <a:lnTo>
                      <a:pt x="3997" y="10920"/>
                    </a:lnTo>
                    <a:lnTo>
                      <a:pt x="3615" y="10920"/>
                    </a:lnTo>
                    <a:lnTo>
                      <a:pt x="3615" y="11051"/>
                    </a:lnTo>
                    <a:lnTo>
                      <a:pt x="3470" y="10920"/>
                    </a:lnTo>
                    <a:lnTo>
                      <a:pt x="3100" y="10920"/>
                    </a:lnTo>
                    <a:lnTo>
                      <a:pt x="2704" y="11051"/>
                    </a:lnTo>
                    <a:lnTo>
                      <a:pt x="2586" y="10920"/>
                    </a:lnTo>
                    <a:lnTo>
                      <a:pt x="2441" y="10812"/>
                    </a:lnTo>
                    <a:lnTo>
                      <a:pt x="2322" y="10920"/>
                    </a:lnTo>
                    <a:lnTo>
                      <a:pt x="2190" y="11159"/>
                    </a:lnTo>
                    <a:lnTo>
                      <a:pt x="2190" y="11278"/>
                    </a:lnTo>
                    <a:lnTo>
                      <a:pt x="1794" y="11386"/>
                    </a:lnTo>
                    <a:lnTo>
                      <a:pt x="1794" y="11051"/>
                    </a:lnTo>
                    <a:lnTo>
                      <a:pt x="1425" y="11159"/>
                    </a:lnTo>
                    <a:lnTo>
                      <a:pt x="1161" y="10812"/>
                    </a:lnTo>
                    <a:lnTo>
                      <a:pt x="1280" y="10585"/>
                    </a:lnTo>
                    <a:lnTo>
                      <a:pt x="1425" y="10119"/>
                    </a:lnTo>
                    <a:lnTo>
                      <a:pt x="1161" y="9881"/>
                    </a:lnTo>
                    <a:lnTo>
                      <a:pt x="910" y="9761"/>
                    </a:lnTo>
                    <a:lnTo>
                      <a:pt x="515" y="9881"/>
                    </a:lnTo>
                    <a:lnTo>
                      <a:pt x="396" y="9881"/>
                    </a:lnTo>
                    <a:lnTo>
                      <a:pt x="0" y="9654"/>
                    </a:lnTo>
                    <a:lnTo>
                      <a:pt x="132" y="9522"/>
                    </a:lnTo>
                    <a:lnTo>
                      <a:pt x="251" y="9415"/>
                    </a:lnTo>
                    <a:lnTo>
                      <a:pt x="251" y="9295"/>
                    </a:lnTo>
                    <a:lnTo>
                      <a:pt x="396" y="9188"/>
                    </a:lnTo>
                    <a:lnTo>
                      <a:pt x="396" y="9068"/>
                    </a:lnTo>
                    <a:lnTo>
                      <a:pt x="765" y="8829"/>
                    </a:lnTo>
                    <a:lnTo>
                      <a:pt x="910" y="8949"/>
                    </a:lnTo>
                    <a:lnTo>
                      <a:pt x="910" y="8363"/>
                    </a:lnTo>
                    <a:lnTo>
                      <a:pt x="1161" y="8363"/>
                    </a:lnTo>
                    <a:lnTo>
                      <a:pt x="1280" y="8495"/>
                    </a:lnTo>
                    <a:lnTo>
                      <a:pt x="1425" y="8602"/>
                    </a:lnTo>
                    <a:lnTo>
                      <a:pt x="1544" y="8495"/>
                    </a:lnTo>
                    <a:lnTo>
                      <a:pt x="1544" y="8136"/>
                    </a:lnTo>
                    <a:lnTo>
                      <a:pt x="1675" y="8029"/>
                    </a:lnTo>
                    <a:lnTo>
                      <a:pt x="1939" y="7670"/>
                    </a:lnTo>
                    <a:lnTo>
                      <a:pt x="1939" y="7563"/>
                    </a:lnTo>
                    <a:lnTo>
                      <a:pt x="1939" y="7431"/>
                    </a:lnTo>
                    <a:lnTo>
                      <a:pt x="2071" y="7324"/>
                    </a:lnTo>
                    <a:lnTo>
                      <a:pt x="1939" y="7204"/>
                    </a:lnTo>
                    <a:lnTo>
                      <a:pt x="1939" y="6858"/>
                    </a:lnTo>
                    <a:lnTo>
                      <a:pt x="1939" y="6738"/>
                    </a:lnTo>
                    <a:lnTo>
                      <a:pt x="2586" y="6858"/>
                    </a:lnTo>
                    <a:lnTo>
                      <a:pt x="2955" y="6631"/>
                    </a:lnTo>
                    <a:lnTo>
                      <a:pt x="3100" y="6511"/>
                    </a:lnTo>
                    <a:lnTo>
                      <a:pt x="3219" y="6272"/>
                    </a:lnTo>
                    <a:lnTo>
                      <a:pt x="3100" y="6165"/>
                    </a:lnTo>
                    <a:lnTo>
                      <a:pt x="3219" y="5938"/>
                    </a:lnTo>
                    <a:lnTo>
                      <a:pt x="2955" y="5806"/>
                    </a:lnTo>
                    <a:lnTo>
                      <a:pt x="3100" y="5699"/>
                    </a:lnTo>
                    <a:lnTo>
                      <a:pt x="2836" y="5579"/>
                    </a:lnTo>
                    <a:lnTo>
                      <a:pt x="2704" y="5472"/>
                    </a:lnTo>
                    <a:lnTo>
                      <a:pt x="2441" y="5579"/>
                    </a:lnTo>
                    <a:lnTo>
                      <a:pt x="2322" y="5341"/>
                    </a:lnTo>
                    <a:lnTo>
                      <a:pt x="2071" y="5233"/>
                    </a:lnTo>
                    <a:lnTo>
                      <a:pt x="1939" y="5233"/>
                    </a:lnTo>
                    <a:lnTo>
                      <a:pt x="2071" y="4648"/>
                    </a:lnTo>
                    <a:lnTo>
                      <a:pt x="2190" y="4421"/>
                    </a:lnTo>
                    <a:lnTo>
                      <a:pt x="1939" y="4182"/>
                    </a:lnTo>
                    <a:lnTo>
                      <a:pt x="2071" y="4182"/>
                    </a:lnTo>
                    <a:lnTo>
                      <a:pt x="2322" y="4074"/>
                    </a:lnTo>
                    <a:lnTo>
                      <a:pt x="2322" y="3955"/>
                    </a:lnTo>
                    <a:lnTo>
                      <a:pt x="2190" y="3847"/>
                    </a:lnTo>
                    <a:lnTo>
                      <a:pt x="2190" y="3716"/>
                    </a:lnTo>
                    <a:lnTo>
                      <a:pt x="2190" y="3608"/>
                    </a:lnTo>
                    <a:lnTo>
                      <a:pt x="2071" y="3250"/>
                    </a:lnTo>
                    <a:lnTo>
                      <a:pt x="1939" y="3250"/>
                    </a:lnTo>
                    <a:lnTo>
                      <a:pt x="1794" y="3023"/>
                    </a:lnTo>
                    <a:lnTo>
                      <a:pt x="1939" y="2784"/>
                    </a:lnTo>
                    <a:lnTo>
                      <a:pt x="2441" y="2784"/>
                    </a:lnTo>
                    <a:lnTo>
                      <a:pt x="2441" y="2449"/>
                    </a:lnTo>
                    <a:lnTo>
                      <a:pt x="2836" y="2330"/>
                    </a:lnTo>
                    <a:lnTo>
                      <a:pt x="2955" y="2091"/>
                    </a:lnTo>
                    <a:lnTo>
                      <a:pt x="3219" y="2210"/>
                    </a:lnTo>
                    <a:lnTo>
                      <a:pt x="3219" y="2091"/>
                    </a:lnTo>
                    <a:lnTo>
                      <a:pt x="3865" y="2210"/>
                    </a:lnTo>
                    <a:lnTo>
                      <a:pt x="3997" y="1864"/>
                    </a:lnTo>
                    <a:lnTo>
                      <a:pt x="4129" y="1732"/>
                    </a:lnTo>
                    <a:lnTo>
                      <a:pt x="4129" y="1398"/>
                    </a:lnTo>
                    <a:lnTo>
                      <a:pt x="4380" y="1159"/>
                    </a:lnTo>
                    <a:lnTo>
                      <a:pt x="4631" y="1159"/>
                    </a:lnTo>
                    <a:lnTo>
                      <a:pt x="5026" y="1159"/>
                    </a:lnTo>
                    <a:lnTo>
                      <a:pt x="5026" y="1266"/>
                    </a:lnTo>
                    <a:lnTo>
                      <a:pt x="5145" y="1266"/>
                    </a:lnTo>
                    <a:lnTo>
                      <a:pt x="5290" y="1159"/>
                    </a:lnTo>
                    <a:lnTo>
                      <a:pt x="5541" y="800"/>
                    </a:lnTo>
                    <a:lnTo>
                      <a:pt x="5660" y="932"/>
                    </a:lnTo>
                    <a:lnTo>
                      <a:pt x="5805" y="932"/>
                    </a:lnTo>
                    <a:lnTo>
                      <a:pt x="6055" y="800"/>
                    </a:lnTo>
                    <a:lnTo>
                      <a:pt x="6055" y="1039"/>
                    </a:lnTo>
                    <a:lnTo>
                      <a:pt x="6319" y="1039"/>
                    </a:lnTo>
                    <a:lnTo>
                      <a:pt x="6451" y="932"/>
                    </a:lnTo>
                    <a:lnTo>
                      <a:pt x="6702" y="932"/>
                    </a:lnTo>
                    <a:lnTo>
                      <a:pt x="6821" y="1039"/>
                    </a:lnTo>
                    <a:lnTo>
                      <a:pt x="7084" y="1039"/>
                    </a:lnTo>
                    <a:lnTo>
                      <a:pt x="7084" y="800"/>
                    </a:lnTo>
                    <a:lnTo>
                      <a:pt x="7084" y="693"/>
                    </a:lnTo>
                    <a:lnTo>
                      <a:pt x="7480" y="573"/>
                    </a:lnTo>
                    <a:lnTo>
                      <a:pt x="7480" y="693"/>
                    </a:lnTo>
                    <a:lnTo>
                      <a:pt x="7599" y="693"/>
                    </a:lnTo>
                    <a:lnTo>
                      <a:pt x="7599" y="800"/>
                    </a:lnTo>
                    <a:lnTo>
                      <a:pt x="7731" y="932"/>
                    </a:lnTo>
                    <a:lnTo>
                      <a:pt x="7876" y="1039"/>
                    </a:lnTo>
                    <a:lnTo>
                      <a:pt x="8127" y="1266"/>
                    </a:lnTo>
                    <a:lnTo>
                      <a:pt x="8245" y="1266"/>
                    </a:lnTo>
                    <a:lnTo>
                      <a:pt x="8245" y="1159"/>
                    </a:lnTo>
                    <a:lnTo>
                      <a:pt x="8641" y="932"/>
                    </a:lnTo>
                    <a:lnTo>
                      <a:pt x="8641" y="800"/>
                    </a:lnTo>
                    <a:lnTo>
                      <a:pt x="8760" y="800"/>
                    </a:lnTo>
                    <a:lnTo>
                      <a:pt x="8760" y="573"/>
                    </a:lnTo>
                    <a:lnTo>
                      <a:pt x="9011" y="573"/>
                    </a:lnTo>
                    <a:lnTo>
                      <a:pt x="9156" y="346"/>
                    </a:lnTo>
                    <a:lnTo>
                      <a:pt x="9274" y="466"/>
                    </a:lnTo>
                    <a:lnTo>
                      <a:pt x="9406" y="800"/>
                    </a:lnTo>
                    <a:lnTo>
                      <a:pt x="9670" y="693"/>
                    </a:lnTo>
                    <a:lnTo>
                      <a:pt x="9802" y="573"/>
                    </a:lnTo>
                    <a:lnTo>
                      <a:pt x="9921" y="466"/>
                    </a:lnTo>
                    <a:lnTo>
                      <a:pt x="10066" y="466"/>
                    </a:lnTo>
                    <a:lnTo>
                      <a:pt x="10066" y="693"/>
                    </a:lnTo>
                    <a:lnTo>
                      <a:pt x="10185" y="800"/>
                    </a:lnTo>
                    <a:lnTo>
                      <a:pt x="10317" y="932"/>
                    </a:lnTo>
                    <a:lnTo>
                      <a:pt x="10435" y="800"/>
                    </a:lnTo>
                    <a:lnTo>
                      <a:pt x="10567" y="573"/>
                    </a:lnTo>
                    <a:lnTo>
                      <a:pt x="10699" y="466"/>
                    </a:lnTo>
                    <a:lnTo>
                      <a:pt x="10831" y="466"/>
                    </a:lnTo>
                    <a:lnTo>
                      <a:pt x="10950" y="800"/>
                    </a:lnTo>
                    <a:lnTo>
                      <a:pt x="11201" y="800"/>
                    </a:lnTo>
                    <a:lnTo>
                      <a:pt x="11346" y="693"/>
                    </a:lnTo>
                    <a:lnTo>
                      <a:pt x="11464" y="346"/>
                    </a:lnTo>
                    <a:lnTo>
                      <a:pt x="11464" y="108"/>
                    </a:lnTo>
                    <a:lnTo>
                      <a:pt x="11346" y="108"/>
                    </a:lnTo>
                    <a:lnTo>
                      <a:pt x="11860" y="0"/>
                    </a:lnTo>
                    <a:lnTo>
                      <a:pt x="12111" y="346"/>
                    </a:lnTo>
                    <a:lnTo>
                      <a:pt x="12375" y="346"/>
                    </a:lnTo>
                    <a:lnTo>
                      <a:pt x="12757" y="346"/>
                    </a:lnTo>
                    <a:lnTo>
                      <a:pt x="12757" y="227"/>
                    </a:lnTo>
                    <a:lnTo>
                      <a:pt x="12889" y="227"/>
                    </a:lnTo>
                    <a:lnTo>
                      <a:pt x="13140" y="346"/>
                    </a:lnTo>
                    <a:lnTo>
                      <a:pt x="13536" y="227"/>
                    </a:lnTo>
                    <a:lnTo>
                      <a:pt x="13668" y="227"/>
                    </a:lnTo>
                    <a:lnTo>
                      <a:pt x="13786" y="227"/>
                    </a:lnTo>
                    <a:lnTo>
                      <a:pt x="13786" y="346"/>
                    </a:lnTo>
                    <a:lnTo>
                      <a:pt x="14182" y="466"/>
                    </a:lnTo>
                    <a:lnTo>
                      <a:pt x="14565" y="466"/>
                    </a:lnTo>
                    <a:lnTo>
                      <a:pt x="14815" y="573"/>
                    </a:lnTo>
                    <a:lnTo>
                      <a:pt x="14947" y="573"/>
                    </a:lnTo>
                    <a:lnTo>
                      <a:pt x="14947" y="466"/>
                    </a:lnTo>
                    <a:lnTo>
                      <a:pt x="15211" y="466"/>
                    </a:lnTo>
                    <a:lnTo>
                      <a:pt x="15607" y="466"/>
                    </a:lnTo>
                    <a:lnTo>
                      <a:pt x="15726" y="466"/>
                    </a:lnTo>
                    <a:lnTo>
                      <a:pt x="15858" y="346"/>
                    </a:lnTo>
                    <a:lnTo>
                      <a:pt x="16121" y="466"/>
                    </a:lnTo>
                    <a:lnTo>
                      <a:pt x="16372" y="466"/>
                    </a:lnTo>
                    <a:lnTo>
                      <a:pt x="16636" y="466"/>
                    </a:lnTo>
                    <a:lnTo>
                      <a:pt x="16755" y="573"/>
                    </a:lnTo>
                    <a:lnTo>
                      <a:pt x="16755" y="932"/>
                    </a:lnTo>
                    <a:lnTo>
                      <a:pt x="16887" y="1039"/>
                    </a:lnTo>
                    <a:lnTo>
                      <a:pt x="17005" y="1039"/>
                    </a:lnTo>
                    <a:lnTo>
                      <a:pt x="17137" y="1039"/>
                    </a:lnTo>
                    <a:lnTo>
                      <a:pt x="17269" y="1159"/>
                    </a:lnTo>
                    <a:lnTo>
                      <a:pt x="17005" y="1266"/>
                    </a:lnTo>
                    <a:lnTo>
                      <a:pt x="17005" y="1505"/>
                    </a:lnTo>
                    <a:lnTo>
                      <a:pt x="17269" y="1732"/>
                    </a:lnTo>
                    <a:lnTo>
                      <a:pt x="17401" y="1625"/>
                    </a:lnTo>
                    <a:lnTo>
                      <a:pt x="17533" y="1864"/>
                    </a:lnTo>
                    <a:lnTo>
                      <a:pt x="17652" y="1864"/>
                    </a:lnTo>
                    <a:lnTo>
                      <a:pt x="17797" y="1625"/>
                    </a:lnTo>
                    <a:lnTo>
                      <a:pt x="18047" y="1983"/>
                    </a:lnTo>
                    <a:lnTo>
                      <a:pt x="18047" y="2210"/>
                    </a:lnTo>
                    <a:lnTo>
                      <a:pt x="18166" y="2210"/>
                    </a:lnTo>
                    <a:lnTo>
                      <a:pt x="18166" y="2091"/>
                    </a:lnTo>
                    <a:lnTo>
                      <a:pt x="18311" y="2091"/>
                    </a:lnTo>
                    <a:lnTo>
                      <a:pt x="18681" y="2330"/>
                    </a:lnTo>
                    <a:lnTo>
                      <a:pt x="18826" y="2676"/>
                    </a:lnTo>
                    <a:lnTo>
                      <a:pt x="19077" y="2784"/>
                    </a:lnTo>
                    <a:lnTo>
                      <a:pt x="19077" y="2915"/>
                    </a:lnTo>
                    <a:lnTo>
                      <a:pt x="19195" y="3250"/>
                    </a:lnTo>
                    <a:lnTo>
                      <a:pt x="19195" y="3489"/>
                    </a:lnTo>
                    <a:lnTo>
                      <a:pt x="19472" y="3716"/>
                    </a:lnTo>
                    <a:lnTo>
                      <a:pt x="19591" y="4074"/>
                    </a:lnTo>
                    <a:lnTo>
                      <a:pt x="19472" y="4421"/>
                    </a:lnTo>
                    <a:lnTo>
                      <a:pt x="19472" y="4648"/>
                    </a:lnTo>
                    <a:lnTo>
                      <a:pt x="19472" y="4767"/>
                    </a:lnTo>
                    <a:lnTo>
                      <a:pt x="19723" y="5341"/>
                    </a:lnTo>
                    <a:lnTo>
                      <a:pt x="19987" y="5472"/>
                    </a:lnTo>
                    <a:lnTo>
                      <a:pt x="19987" y="5699"/>
                    </a:lnTo>
                    <a:lnTo>
                      <a:pt x="19842" y="6045"/>
                    </a:lnTo>
                    <a:lnTo>
                      <a:pt x="19987" y="6272"/>
                    </a:lnTo>
                    <a:lnTo>
                      <a:pt x="19987" y="6404"/>
                    </a:lnTo>
                    <a:lnTo>
                      <a:pt x="19591" y="6511"/>
                    </a:lnTo>
                    <a:lnTo>
                      <a:pt x="19591" y="6631"/>
                    </a:lnTo>
                    <a:lnTo>
                      <a:pt x="19472" y="6738"/>
                    </a:lnTo>
                    <a:lnTo>
                      <a:pt x="19327" y="6977"/>
                    </a:lnTo>
                    <a:lnTo>
                      <a:pt x="19472" y="7097"/>
                    </a:lnTo>
                    <a:lnTo>
                      <a:pt x="18945" y="7563"/>
                    </a:lnTo>
                    <a:lnTo>
                      <a:pt x="18826" y="7670"/>
                    </a:lnTo>
                    <a:lnTo>
                      <a:pt x="18562" y="7670"/>
                    </a:lnTo>
                    <a:lnTo>
                      <a:pt x="18311" y="7670"/>
                    </a:lnTo>
                    <a:lnTo>
                      <a:pt x="18430" y="7897"/>
                    </a:lnTo>
                    <a:lnTo>
                      <a:pt x="18311" y="7897"/>
                    </a:lnTo>
                    <a:lnTo>
                      <a:pt x="18311" y="8029"/>
                    </a:lnTo>
                    <a:lnTo>
                      <a:pt x="18047" y="8136"/>
                    </a:lnTo>
                    <a:lnTo>
                      <a:pt x="17916" y="8029"/>
                    </a:lnTo>
                    <a:lnTo>
                      <a:pt x="17797" y="8136"/>
                    </a:lnTo>
                    <a:lnTo>
                      <a:pt x="18166" y="8722"/>
                    </a:lnTo>
                    <a:lnTo>
                      <a:pt x="18166" y="8949"/>
                    </a:lnTo>
                    <a:lnTo>
                      <a:pt x="18562" y="9068"/>
                    </a:lnTo>
                    <a:lnTo>
                      <a:pt x="18826" y="9415"/>
                    </a:lnTo>
                    <a:lnTo>
                      <a:pt x="19077" y="9654"/>
                    </a:lnTo>
                    <a:lnTo>
                      <a:pt x="19077" y="9881"/>
                    </a:lnTo>
                    <a:lnTo>
                      <a:pt x="19195" y="9881"/>
                    </a:lnTo>
                    <a:lnTo>
                      <a:pt x="19195" y="9988"/>
                    </a:lnTo>
                    <a:lnTo>
                      <a:pt x="19077" y="10119"/>
                    </a:lnTo>
                    <a:lnTo>
                      <a:pt x="19195" y="10346"/>
                    </a:lnTo>
                    <a:lnTo>
                      <a:pt x="19077" y="10454"/>
                    </a:lnTo>
                    <a:lnTo>
                      <a:pt x="19077" y="10693"/>
                    </a:lnTo>
                    <a:lnTo>
                      <a:pt x="18681" y="10693"/>
                    </a:lnTo>
                    <a:lnTo>
                      <a:pt x="18681" y="11051"/>
                    </a:lnTo>
                    <a:lnTo>
                      <a:pt x="18562" y="11159"/>
                    </a:lnTo>
                    <a:lnTo>
                      <a:pt x="18826" y="11744"/>
                    </a:lnTo>
                    <a:lnTo>
                      <a:pt x="19077" y="11744"/>
                    </a:lnTo>
                    <a:lnTo>
                      <a:pt x="19077" y="11852"/>
                    </a:lnTo>
                    <a:lnTo>
                      <a:pt x="18945" y="12079"/>
                    </a:lnTo>
                    <a:lnTo>
                      <a:pt x="19077" y="12210"/>
                    </a:lnTo>
                    <a:lnTo>
                      <a:pt x="18945" y="12437"/>
                    </a:lnTo>
                    <a:lnTo>
                      <a:pt x="19077" y="12545"/>
                    </a:lnTo>
                    <a:lnTo>
                      <a:pt x="18945" y="12784"/>
                    </a:lnTo>
                    <a:lnTo>
                      <a:pt x="18945" y="12903"/>
                    </a:lnTo>
                    <a:lnTo>
                      <a:pt x="18826" y="13142"/>
                    </a:lnTo>
                    <a:lnTo>
                      <a:pt x="18826" y="13250"/>
                    </a:lnTo>
                    <a:lnTo>
                      <a:pt x="18826" y="13596"/>
                    </a:lnTo>
                    <a:lnTo>
                      <a:pt x="19195" y="13716"/>
                    </a:lnTo>
                    <a:lnTo>
                      <a:pt x="19195" y="14062"/>
                    </a:lnTo>
                    <a:lnTo>
                      <a:pt x="18826" y="14062"/>
                    </a:lnTo>
                    <a:lnTo>
                      <a:pt x="18681" y="14170"/>
                    </a:lnTo>
                    <a:lnTo>
                      <a:pt x="18562" y="14170"/>
                    </a:lnTo>
                    <a:lnTo>
                      <a:pt x="18562" y="14062"/>
                    </a:lnTo>
                    <a:lnTo>
                      <a:pt x="18430" y="13943"/>
                    </a:lnTo>
                    <a:lnTo>
                      <a:pt x="18311" y="13943"/>
                    </a:lnTo>
                    <a:lnTo>
                      <a:pt x="18047" y="13835"/>
                    </a:lnTo>
                    <a:lnTo>
                      <a:pt x="17797" y="13596"/>
                    </a:lnTo>
                    <a:lnTo>
                      <a:pt x="17533" y="13596"/>
                    </a:lnTo>
                    <a:lnTo>
                      <a:pt x="17401" y="13596"/>
                    </a:lnTo>
                    <a:lnTo>
                      <a:pt x="17533" y="13835"/>
                    </a:lnTo>
                    <a:lnTo>
                      <a:pt x="17533" y="13943"/>
                    </a:lnTo>
                    <a:lnTo>
                      <a:pt x="17533" y="14062"/>
                    </a:lnTo>
                    <a:lnTo>
                      <a:pt x="17533" y="14409"/>
                    </a:lnTo>
                    <a:lnTo>
                      <a:pt x="17401" y="14409"/>
                    </a:lnTo>
                    <a:lnTo>
                      <a:pt x="17401" y="14528"/>
                    </a:lnTo>
                    <a:lnTo>
                      <a:pt x="17269" y="14767"/>
                    </a:lnTo>
                    <a:lnTo>
                      <a:pt x="17137" y="14767"/>
                    </a:lnTo>
                    <a:lnTo>
                      <a:pt x="16887" y="14875"/>
                    </a:lnTo>
                    <a:lnTo>
                      <a:pt x="16755" y="15233"/>
                    </a:lnTo>
                    <a:lnTo>
                      <a:pt x="16636" y="15233"/>
                    </a:lnTo>
                    <a:lnTo>
                      <a:pt x="16491" y="15233"/>
                    </a:lnTo>
                    <a:lnTo>
                      <a:pt x="16491" y="15341"/>
                    </a:lnTo>
                    <a:lnTo>
                      <a:pt x="16491" y="15460"/>
                    </a:lnTo>
                    <a:lnTo>
                      <a:pt x="16240" y="15460"/>
                    </a:lnTo>
                    <a:lnTo>
                      <a:pt x="16121" y="15926"/>
                    </a:lnTo>
                    <a:lnTo>
                      <a:pt x="15858" y="16033"/>
                    </a:lnTo>
                    <a:lnTo>
                      <a:pt x="15858" y="16153"/>
                    </a:lnTo>
                    <a:lnTo>
                      <a:pt x="15858" y="16499"/>
                    </a:lnTo>
                    <a:lnTo>
                      <a:pt x="15976" y="16726"/>
                    </a:lnTo>
                    <a:lnTo>
                      <a:pt x="16121" y="16726"/>
                    </a:lnTo>
                    <a:lnTo>
                      <a:pt x="16121" y="16858"/>
                    </a:lnTo>
                    <a:lnTo>
                      <a:pt x="15976" y="16858"/>
                    </a:lnTo>
                    <a:lnTo>
                      <a:pt x="15976" y="17085"/>
                    </a:lnTo>
                    <a:lnTo>
                      <a:pt x="15726" y="17192"/>
                    </a:lnTo>
                    <a:lnTo>
                      <a:pt x="15607" y="17897"/>
                    </a:lnTo>
                    <a:lnTo>
                      <a:pt x="15211" y="17897"/>
                    </a:lnTo>
                    <a:lnTo>
                      <a:pt x="14815" y="18124"/>
                    </a:lnTo>
                    <a:lnTo>
                      <a:pt x="14815" y="18244"/>
                    </a:lnTo>
                    <a:lnTo>
                      <a:pt x="14947" y="18483"/>
                    </a:lnTo>
                    <a:lnTo>
                      <a:pt x="15079" y="18590"/>
                    </a:lnTo>
                    <a:lnTo>
                      <a:pt x="15330" y="18949"/>
                    </a:lnTo>
                    <a:lnTo>
                      <a:pt x="15211" y="19176"/>
                    </a:lnTo>
                    <a:lnTo>
                      <a:pt x="14815" y="19176"/>
                    </a:lnTo>
                    <a:lnTo>
                      <a:pt x="14565" y="19283"/>
                    </a:lnTo>
                    <a:lnTo>
                      <a:pt x="14301" y="19176"/>
                    </a:lnTo>
                    <a:lnTo>
                      <a:pt x="14050" y="19283"/>
                    </a:lnTo>
                    <a:lnTo>
                      <a:pt x="13786" y="19283"/>
                    </a:lnTo>
                    <a:lnTo>
                      <a:pt x="13272" y="19522"/>
                    </a:lnTo>
                    <a:lnTo>
                      <a:pt x="13140" y="19415"/>
                    </a:lnTo>
                    <a:lnTo>
                      <a:pt x="13140" y="19283"/>
                    </a:lnTo>
                    <a:lnTo>
                      <a:pt x="12889" y="19283"/>
                    </a:lnTo>
                    <a:lnTo>
                      <a:pt x="12625" y="19522"/>
                    </a:lnTo>
                    <a:lnTo>
                      <a:pt x="12256" y="19642"/>
                    </a:lnTo>
                    <a:lnTo>
                      <a:pt x="12256" y="19749"/>
                    </a:lnTo>
                    <a:lnTo>
                      <a:pt x="11992" y="19749"/>
                    </a:lnTo>
                    <a:lnTo>
                      <a:pt x="11992" y="19881"/>
                    </a:lnTo>
                    <a:lnTo>
                      <a:pt x="11741" y="19881"/>
                    </a:lnTo>
                    <a:lnTo>
                      <a:pt x="11596" y="19749"/>
                    </a:lnTo>
                    <a:lnTo>
                      <a:pt x="11464" y="19988"/>
                    </a:lnTo>
                    <a:lnTo>
                      <a:pt x="11201" y="19749"/>
                    </a:lnTo>
                    <a:lnTo>
                      <a:pt x="11201" y="19522"/>
                    </a:lnTo>
                    <a:lnTo>
                      <a:pt x="10950" y="19415"/>
                    </a:lnTo>
                    <a:lnTo>
                      <a:pt x="10831" y="19415"/>
                    </a:lnTo>
                    <a:lnTo>
                      <a:pt x="10831" y="19056"/>
                    </a:lnTo>
                    <a:lnTo>
                      <a:pt x="10699" y="19056"/>
                    </a:lnTo>
                    <a:lnTo>
                      <a:pt x="10567" y="18949"/>
                    </a:lnTo>
                    <a:lnTo>
                      <a:pt x="10435" y="18949"/>
                    </a:lnTo>
                    <a:lnTo>
                      <a:pt x="10185" y="18590"/>
                    </a:lnTo>
                    <a:lnTo>
                      <a:pt x="10066" y="18590"/>
                    </a:lnTo>
                    <a:lnTo>
                      <a:pt x="9802" y="18483"/>
                    </a:lnTo>
                    <a:lnTo>
                      <a:pt x="9406" y="18363"/>
                    </a:lnTo>
                    <a:lnTo>
                      <a:pt x="9274" y="18590"/>
                    </a:lnTo>
                    <a:lnTo>
                      <a:pt x="9156" y="18590"/>
                    </a:lnTo>
                    <a:lnTo>
                      <a:pt x="9156" y="18363"/>
                    </a:lnTo>
                    <a:lnTo>
                      <a:pt x="8892" y="18363"/>
                    </a:lnTo>
                    <a:lnTo>
                      <a:pt x="8509" y="18483"/>
                    </a:lnTo>
                    <a:lnTo>
                      <a:pt x="8509" y="18590"/>
                    </a:lnTo>
                    <a:lnTo>
                      <a:pt x="8245" y="18710"/>
                    </a:lnTo>
                    <a:lnTo>
                      <a:pt x="8127" y="18710"/>
                    </a:lnTo>
                    <a:lnTo>
                      <a:pt x="7995" y="18483"/>
                    </a:lnTo>
                    <a:lnTo>
                      <a:pt x="7731" y="18124"/>
                    </a:lnTo>
                    <a:lnTo>
                      <a:pt x="7731" y="17897"/>
                    </a:lnTo>
                    <a:lnTo>
                      <a:pt x="7599" y="17658"/>
                    </a:lnTo>
                    <a:lnTo>
                      <a:pt x="7480" y="17658"/>
                    </a:lnTo>
                    <a:lnTo>
                      <a:pt x="7480" y="17551"/>
                    </a:lnTo>
                    <a:lnTo>
                      <a:pt x="7731" y="17431"/>
                    </a:lnTo>
                    <a:lnTo>
                      <a:pt x="7876" y="17324"/>
                    </a:lnTo>
                    <a:lnTo>
                      <a:pt x="7731" y="17192"/>
                    </a:lnTo>
                    <a:lnTo>
                      <a:pt x="7599" y="17192"/>
                    </a:lnTo>
                    <a:lnTo>
                      <a:pt x="7216" y="17192"/>
                    </a:lnTo>
                    <a:lnTo>
                      <a:pt x="7216" y="17085"/>
                    </a:lnTo>
                    <a:lnTo>
                      <a:pt x="6821" y="17085"/>
                    </a:lnTo>
                    <a:lnTo>
                      <a:pt x="6319" y="16858"/>
                    </a:lnTo>
                    <a:lnTo>
                      <a:pt x="6319" y="16726"/>
                    </a:lnTo>
                    <a:lnTo>
                      <a:pt x="6570" y="16619"/>
                    </a:lnTo>
                    <a:lnTo>
                      <a:pt x="6570" y="16392"/>
                    </a:lnTo>
                    <a:lnTo>
                      <a:pt x="6451" y="16272"/>
                    </a:lnTo>
                    <a:lnTo>
                      <a:pt x="6319" y="16272"/>
                    </a:lnTo>
                    <a:lnTo>
                      <a:pt x="6055" y="16392"/>
                    </a:lnTo>
                    <a:lnTo>
                      <a:pt x="6055" y="16153"/>
                    </a:lnTo>
                    <a:lnTo>
                      <a:pt x="6055" y="16033"/>
                    </a:lnTo>
                    <a:lnTo>
                      <a:pt x="6451" y="1580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7" name="Freeform 48"/>
              <p:cNvSpPr>
                <a:spLocks/>
              </p:cNvSpPr>
              <p:nvPr/>
            </p:nvSpPr>
            <p:spPr bwMode="auto">
              <a:xfrm>
                <a:off x="5100656" y="3649685"/>
                <a:ext cx="1719262" cy="165576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0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00"/>
                  <a:gd name="T178" fmla="*/ 0 h 20000"/>
                  <a:gd name="T179" fmla="*/ 20000 w 20000"/>
                  <a:gd name="T180" fmla="*/ 20000 h 200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00" h="20000">
                    <a:moveTo>
                      <a:pt x="6204" y="2691"/>
                    </a:moveTo>
                    <a:lnTo>
                      <a:pt x="6204" y="2614"/>
                    </a:lnTo>
                    <a:lnTo>
                      <a:pt x="6204" y="2545"/>
                    </a:lnTo>
                    <a:lnTo>
                      <a:pt x="6270" y="2315"/>
                    </a:lnTo>
                    <a:lnTo>
                      <a:pt x="6270" y="2246"/>
                    </a:lnTo>
                    <a:lnTo>
                      <a:pt x="6352" y="2100"/>
                    </a:lnTo>
                    <a:lnTo>
                      <a:pt x="6352" y="1939"/>
                    </a:lnTo>
                    <a:lnTo>
                      <a:pt x="6425" y="1786"/>
                    </a:lnTo>
                    <a:lnTo>
                      <a:pt x="6425" y="1717"/>
                    </a:lnTo>
                    <a:lnTo>
                      <a:pt x="6492" y="1717"/>
                    </a:lnTo>
                    <a:lnTo>
                      <a:pt x="6492" y="1571"/>
                    </a:lnTo>
                    <a:lnTo>
                      <a:pt x="6425" y="1495"/>
                    </a:lnTo>
                    <a:lnTo>
                      <a:pt x="6492" y="1342"/>
                    </a:lnTo>
                    <a:lnTo>
                      <a:pt x="6573" y="1273"/>
                    </a:lnTo>
                    <a:lnTo>
                      <a:pt x="6573" y="1196"/>
                    </a:lnTo>
                    <a:lnTo>
                      <a:pt x="6640" y="1043"/>
                    </a:lnTo>
                    <a:lnTo>
                      <a:pt x="6640" y="897"/>
                    </a:lnTo>
                    <a:lnTo>
                      <a:pt x="6640" y="828"/>
                    </a:lnTo>
                    <a:lnTo>
                      <a:pt x="6640" y="675"/>
                    </a:lnTo>
                    <a:lnTo>
                      <a:pt x="6713" y="675"/>
                    </a:lnTo>
                    <a:lnTo>
                      <a:pt x="6780" y="529"/>
                    </a:lnTo>
                    <a:lnTo>
                      <a:pt x="6780" y="376"/>
                    </a:lnTo>
                    <a:lnTo>
                      <a:pt x="6780" y="299"/>
                    </a:lnTo>
                    <a:lnTo>
                      <a:pt x="6861" y="230"/>
                    </a:lnTo>
                    <a:lnTo>
                      <a:pt x="6861" y="146"/>
                    </a:lnTo>
                    <a:lnTo>
                      <a:pt x="6861" y="77"/>
                    </a:lnTo>
                    <a:lnTo>
                      <a:pt x="6928" y="77"/>
                    </a:lnTo>
                    <a:lnTo>
                      <a:pt x="6928" y="146"/>
                    </a:lnTo>
                    <a:lnTo>
                      <a:pt x="7001" y="146"/>
                    </a:lnTo>
                    <a:lnTo>
                      <a:pt x="7149" y="77"/>
                    </a:lnTo>
                    <a:lnTo>
                      <a:pt x="7290" y="146"/>
                    </a:lnTo>
                    <a:lnTo>
                      <a:pt x="7356" y="230"/>
                    </a:lnTo>
                    <a:lnTo>
                      <a:pt x="7578" y="299"/>
                    </a:lnTo>
                    <a:lnTo>
                      <a:pt x="7651" y="299"/>
                    </a:lnTo>
                    <a:lnTo>
                      <a:pt x="7799" y="230"/>
                    </a:lnTo>
                    <a:lnTo>
                      <a:pt x="7866" y="230"/>
                    </a:lnTo>
                    <a:lnTo>
                      <a:pt x="8006" y="146"/>
                    </a:lnTo>
                    <a:lnTo>
                      <a:pt x="8006" y="77"/>
                    </a:lnTo>
                    <a:lnTo>
                      <a:pt x="8154" y="77"/>
                    </a:lnTo>
                    <a:lnTo>
                      <a:pt x="8154" y="0"/>
                    </a:lnTo>
                    <a:lnTo>
                      <a:pt x="8375" y="77"/>
                    </a:lnTo>
                    <a:lnTo>
                      <a:pt x="8375" y="299"/>
                    </a:lnTo>
                    <a:lnTo>
                      <a:pt x="8442" y="445"/>
                    </a:lnTo>
                    <a:lnTo>
                      <a:pt x="8516" y="445"/>
                    </a:lnTo>
                    <a:lnTo>
                      <a:pt x="8589" y="529"/>
                    </a:lnTo>
                    <a:lnTo>
                      <a:pt x="8656" y="529"/>
                    </a:lnTo>
                    <a:lnTo>
                      <a:pt x="8804" y="598"/>
                    </a:lnTo>
                    <a:lnTo>
                      <a:pt x="8944" y="529"/>
                    </a:lnTo>
                    <a:lnTo>
                      <a:pt x="9025" y="598"/>
                    </a:lnTo>
                    <a:lnTo>
                      <a:pt x="9092" y="744"/>
                    </a:lnTo>
                    <a:lnTo>
                      <a:pt x="9025" y="744"/>
                    </a:lnTo>
                    <a:lnTo>
                      <a:pt x="9025" y="828"/>
                    </a:lnTo>
                    <a:lnTo>
                      <a:pt x="8944" y="828"/>
                    </a:lnTo>
                    <a:lnTo>
                      <a:pt x="8944" y="897"/>
                    </a:lnTo>
                    <a:lnTo>
                      <a:pt x="9025" y="897"/>
                    </a:lnTo>
                    <a:lnTo>
                      <a:pt x="9232" y="974"/>
                    </a:lnTo>
                    <a:lnTo>
                      <a:pt x="9313" y="1043"/>
                    </a:lnTo>
                    <a:lnTo>
                      <a:pt x="9380" y="1127"/>
                    </a:lnTo>
                    <a:lnTo>
                      <a:pt x="9313" y="1196"/>
                    </a:lnTo>
                    <a:lnTo>
                      <a:pt x="9380" y="1273"/>
                    </a:lnTo>
                    <a:lnTo>
                      <a:pt x="9380" y="1342"/>
                    </a:lnTo>
                    <a:lnTo>
                      <a:pt x="9520" y="1495"/>
                    </a:lnTo>
                    <a:lnTo>
                      <a:pt x="9520" y="1640"/>
                    </a:lnTo>
                    <a:lnTo>
                      <a:pt x="9520" y="1717"/>
                    </a:lnTo>
                    <a:lnTo>
                      <a:pt x="9601" y="1717"/>
                    </a:lnTo>
                    <a:lnTo>
                      <a:pt x="9601" y="1418"/>
                    </a:lnTo>
                    <a:lnTo>
                      <a:pt x="9675" y="1418"/>
                    </a:lnTo>
                    <a:lnTo>
                      <a:pt x="9742" y="1640"/>
                    </a:lnTo>
                    <a:lnTo>
                      <a:pt x="9882" y="1571"/>
                    </a:lnTo>
                    <a:lnTo>
                      <a:pt x="9963" y="1640"/>
                    </a:lnTo>
                    <a:lnTo>
                      <a:pt x="9882" y="1870"/>
                    </a:lnTo>
                    <a:lnTo>
                      <a:pt x="9882" y="1939"/>
                    </a:lnTo>
                    <a:lnTo>
                      <a:pt x="9963" y="2100"/>
                    </a:lnTo>
                    <a:lnTo>
                      <a:pt x="10103" y="2016"/>
                    </a:lnTo>
                    <a:lnTo>
                      <a:pt x="10170" y="2100"/>
                    </a:lnTo>
                    <a:lnTo>
                      <a:pt x="10318" y="2016"/>
                    </a:lnTo>
                    <a:lnTo>
                      <a:pt x="10391" y="1870"/>
                    </a:lnTo>
                    <a:lnTo>
                      <a:pt x="10458" y="1870"/>
                    </a:lnTo>
                    <a:lnTo>
                      <a:pt x="10458" y="1786"/>
                    </a:lnTo>
                    <a:lnTo>
                      <a:pt x="10606" y="1786"/>
                    </a:lnTo>
                    <a:lnTo>
                      <a:pt x="10679" y="1717"/>
                    </a:lnTo>
                    <a:lnTo>
                      <a:pt x="10679" y="1640"/>
                    </a:lnTo>
                    <a:lnTo>
                      <a:pt x="10753" y="1495"/>
                    </a:lnTo>
                    <a:lnTo>
                      <a:pt x="10827" y="1495"/>
                    </a:lnTo>
                    <a:lnTo>
                      <a:pt x="10827" y="1418"/>
                    </a:lnTo>
                    <a:lnTo>
                      <a:pt x="10901" y="1418"/>
                    </a:lnTo>
                    <a:lnTo>
                      <a:pt x="10901" y="1495"/>
                    </a:lnTo>
                    <a:lnTo>
                      <a:pt x="10901" y="1571"/>
                    </a:lnTo>
                    <a:lnTo>
                      <a:pt x="11041" y="1571"/>
                    </a:lnTo>
                    <a:lnTo>
                      <a:pt x="11108" y="1571"/>
                    </a:lnTo>
                    <a:lnTo>
                      <a:pt x="11108" y="1640"/>
                    </a:lnTo>
                    <a:lnTo>
                      <a:pt x="11329" y="1640"/>
                    </a:lnTo>
                    <a:lnTo>
                      <a:pt x="11329" y="1870"/>
                    </a:lnTo>
                    <a:lnTo>
                      <a:pt x="11396" y="2016"/>
                    </a:lnTo>
                    <a:lnTo>
                      <a:pt x="11477" y="2016"/>
                    </a:lnTo>
                    <a:lnTo>
                      <a:pt x="11617" y="2016"/>
                    </a:lnTo>
                    <a:lnTo>
                      <a:pt x="11905" y="2016"/>
                    </a:lnTo>
                    <a:lnTo>
                      <a:pt x="12053" y="2016"/>
                    </a:lnTo>
                    <a:lnTo>
                      <a:pt x="12127" y="1939"/>
                    </a:lnTo>
                    <a:lnTo>
                      <a:pt x="12194" y="1939"/>
                    </a:lnTo>
                    <a:lnTo>
                      <a:pt x="12334" y="1786"/>
                    </a:lnTo>
                    <a:lnTo>
                      <a:pt x="12482" y="1571"/>
                    </a:lnTo>
                    <a:lnTo>
                      <a:pt x="12555" y="1571"/>
                    </a:lnTo>
                    <a:lnTo>
                      <a:pt x="12770" y="1273"/>
                    </a:lnTo>
                    <a:lnTo>
                      <a:pt x="12843" y="1043"/>
                    </a:lnTo>
                    <a:lnTo>
                      <a:pt x="12925" y="1043"/>
                    </a:lnTo>
                    <a:lnTo>
                      <a:pt x="13065" y="828"/>
                    </a:lnTo>
                    <a:lnTo>
                      <a:pt x="13131" y="744"/>
                    </a:lnTo>
                    <a:lnTo>
                      <a:pt x="13205" y="675"/>
                    </a:lnTo>
                    <a:lnTo>
                      <a:pt x="13419" y="744"/>
                    </a:lnTo>
                    <a:lnTo>
                      <a:pt x="13708" y="974"/>
                    </a:lnTo>
                    <a:lnTo>
                      <a:pt x="13781" y="974"/>
                    </a:lnTo>
                    <a:lnTo>
                      <a:pt x="13848" y="1043"/>
                    </a:lnTo>
                    <a:lnTo>
                      <a:pt x="13708" y="1273"/>
                    </a:lnTo>
                    <a:lnTo>
                      <a:pt x="13641" y="1342"/>
                    </a:lnTo>
                    <a:lnTo>
                      <a:pt x="13560" y="1418"/>
                    </a:lnTo>
                    <a:lnTo>
                      <a:pt x="13560" y="1571"/>
                    </a:lnTo>
                    <a:lnTo>
                      <a:pt x="13560" y="1640"/>
                    </a:lnTo>
                    <a:lnTo>
                      <a:pt x="13493" y="1717"/>
                    </a:lnTo>
                    <a:lnTo>
                      <a:pt x="13560" y="1939"/>
                    </a:lnTo>
                    <a:lnTo>
                      <a:pt x="13641" y="2016"/>
                    </a:lnTo>
                    <a:lnTo>
                      <a:pt x="13493" y="2169"/>
                    </a:lnTo>
                    <a:lnTo>
                      <a:pt x="13419" y="2100"/>
                    </a:lnTo>
                    <a:lnTo>
                      <a:pt x="13279" y="2169"/>
                    </a:lnTo>
                    <a:lnTo>
                      <a:pt x="13205" y="2246"/>
                    </a:lnTo>
                    <a:lnTo>
                      <a:pt x="13131" y="2169"/>
                    </a:lnTo>
                    <a:lnTo>
                      <a:pt x="13065" y="2169"/>
                    </a:lnTo>
                    <a:lnTo>
                      <a:pt x="12925" y="2399"/>
                    </a:lnTo>
                    <a:lnTo>
                      <a:pt x="12770" y="2399"/>
                    </a:lnTo>
                    <a:lnTo>
                      <a:pt x="12703" y="2545"/>
                    </a:lnTo>
                    <a:lnTo>
                      <a:pt x="12925" y="2614"/>
                    </a:lnTo>
                    <a:lnTo>
                      <a:pt x="12925" y="2691"/>
                    </a:lnTo>
                    <a:lnTo>
                      <a:pt x="12843" y="2760"/>
                    </a:lnTo>
                    <a:lnTo>
                      <a:pt x="12770" y="2844"/>
                    </a:lnTo>
                    <a:lnTo>
                      <a:pt x="12770" y="2990"/>
                    </a:lnTo>
                    <a:lnTo>
                      <a:pt x="12703" y="3059"/>
                    </a:lnTo>
                    <a:lnTo>
                      <a:pt x="12703" y="3143"/>
                    </a:lnTo>
                    <a:lnTo>
                      <a:pt x="12843" y="3059"/>
                    </a:lnTo>
                    <a:lnTo>
                      <a:pt x="12925" y="2990"/>
                    </a:lnTo>
                    <a:lnTo>
                      <a:pt x="13205" y="2990"/>
                    </a:lnTo>
                    <a:lnTo>
                      <a:pt x="13205" y="2913"/>
                    </a:lnTo>
                    <a:lnTo>
                      <a:pt x="13493" y="2844"/>
                    </a:lnTo>
                    <a:lnTo>
                      <a:pt x="13493" y="2913"/>
                    </a:lnTo>
                    <a:lnTo>
                      <a:pt x="13641" y="2913"/>
                    </a:lnTo>
                    <a:lnTo>
                      <a:pt x="13708" y="2913"/>
                    </a:lnTo>
                    <a:lnTo>
                      <a:pt x="13781" y="2913"/>
                    </a:lnTo>
                    <a:lnTo>
                      <a:pt x="13781" y="2844"/>
                    </a:lnTo>
                    <a:lnTo>
                      <a:pt x="13929" y="2760"/>
                    </a:lnTo>
                    <a:lnTo>
                      <a:pt x="14003" y="2691"/>
                    </a:lnTo>
                    <a:lnTo>
                      <a:pt x="14003" y="2614"/>
                    </a:lnTo>
                    <a:lnTo>
                      <a:pt x="14003" y="2545"/>
                    </a:lnTo>
                    <a:lnTo>
                      <a:pt x="14151" y="2468"/>
                    </a:lnTo>
                    <a:lnTo>
                      <a:pt x="14217" y="2399"/>
                    </a:lnTo>
                    <a:lnTo>
                      <a:pt x="14505" y="2315"/>
                    </a:lnTo>
                    <a:lnTo>
                      <a:pt x="14505" y="2246"/>
                    </a:lnTo>
                    <a:lnTo>
                      <a:pt x="14579" y="2169"/>
                    </a:lnTo>
                    <a:lnTo>
                      <a:pt x="14645" y="2100"/>
                    </a:lnTo>
                    <a:lnTo>
                      <a:pt x="14645" y="1939"/>
                    </a:lnTo>
                    <a:lnTo>
                      <a:pt x="14579" y="1870"/>
                    </a:lnTo>
                    <a:lnTo>
                      <a:pt x="14431" y="2016"/>
                    </a:lnTo>
                    <a:lnTo>
                      <a:pt x="14217" y="1786"/>
                    </a:lnTo>
                    <a:lnTo>
                      <a:pt x="14291" y="1640"/>
                    </a:lnTo>
                    <a:lnTo>
                      <a:pt x="14291" y="1495"/>
                    </a:lnTo>
                    <a:lnTo>
                      <a:pt x="14357" y="1273"/>
                    </a:lnTo>
                    <a:lnTo>
                      <a:pt x="14431" y="1127"/>
                    </a:lnTo>
                    <a:lnTo>
                      <a:pt x="14505" y="1127"/>
                    </a:lnTo>
                    <a:lnTo>
                      <a:pt x="14579" y="1043"/>
                    </a:lnTo>
                    <a:lnTo>
                      <a:pt x="14645" y="974"/>
                    </a:lnTo>
                    <a:lnTo>
                      <a:pt x="14786" y="974"/>
                    </a:lnTo>
                    <a:lnTo>
                      <a:pt x="14867" y="1043"/>
                    </a:lnTo>
                    <a:lnTo>
                      <a:pt x="14867" y="1196"/>
                    </a:lnTo>
                    <a:lnTo>
                      <a:pt x="15007" y="1196"/>
                    </a:lnTo>
                    <a:lnTo>
                      <a:pt x="15155" y="1127"/>
                    </a:lnTo>
                    <a:lnTo>
                      <a:pt x="15229" y="1043"/>
                    </a:lnTo>
                    <a:lnTo>
                      <a:pt x="15377" y="1043"/>
                    </a:lnTo>
                    <a:lnTo>
                      <a:pt x="15517" y="897"/>
                    </a:lnTo>
                    <a:lnTo>
                      <a:pt x="15583" y="744"/>
                    </a:lnTo>
                    <a:lnTo>
                      <a:pt x="15731" y="675"/>
                    </a:lnTo>
                    <a:lnTo>
                      <a:pt x="15945" y="744"/>
                    </a:lnTo>
                    <a:lnTo>
                      <a:pt x="16012" y="675"/>
                    </a:lnTo>
                    <a:lnTo>
                      <a:pt x="16167" y="598"/>
                    </a:lnTo>
                    <a:lnTo>
                      <a:pt x="16233" y="598"/>
                    </a:lnTo>
                    <a:lnTo>
                      <a:pt x="16315" y="598"/>
                    </a:lnTo>
                    <a:lnTo>
                      <a:pt x="16455" y="598"/>
                    </a:lnTo>
                    <a:lnTo>
                      <a:pt x="16809" y="598"/>
                    </a:lnTo>
                    <a:lnTo>
                      <a:pt x="16957" y="598"/>
                    </a:lnTo>
                    <a:lnTo>
                      <a:pt x="17097" y="598"/>
                    </a:lnTo>
                    <a:lnTo>
                      <a:pt x="17319" y="675"/>
                    </a:lnTo>
                    <a:lnTo>
                      <a:pt x="17393" y="744"/>
                    </a:lnTo>
                    <a:lnTo>
                      <a:pt x="17319" y="744"/>
                    </a:lnTo>
                    <a:lnTo>
                      <a:pt x="17253" y="897"/>
                    </a:lnTo>
                    <a:lnTo>
                      <a:pt x="17171" y="897"/>
                    </a:lnTo>
                    <a:lnTo>
                      <a:pt x="17171" y="974"/>
                    </a:lnTo>
                    <a:lnTo>
                      <a:pt x="17253" y="1043"/>
                    </a:lnTo>
                    <a:lnTo>
                      <a:pt x="17319" y="1127"/>
                    </a:lnTo>
                    <a:lnTo>
                      <a:pt x="17319" y="1273"/>
                    </a:lnTo>
                    <a:lnTo>
                      <a:pt x="17541" y="1342"/>
                    </a:lnTo>
                    <a:lnTo>
                      <a:pt x="17607" y="1495"/>
                    </a:lnTo>
                    <a:lnTo>
                      <a:pt x="17681" y="1495"/>
                    </a:lnTo>
                    <a:lnTo>
                      <a:pt x="17747" y="1571"/>
                    </a:lnTo>
                    <a:lnTo>
                      <a:pt x="17681" y="1786"/>
                    </a:lnTo>
                    <a:lnTo>
                      <a:pt x="17607" y="1870"/>
                    </a:lnTo>
                    <a:lnTo>
                      <a:pt x="17541" y="2016"/>
                    </a:lnTo>
                    <a:lnTo>
                      <a:pt x="17459" y="2246"/>
                    </a:lnTo>
                    <a:lnTo>
                      <a:pt x="17459" y="2399"/>
                    </a:lnTo>
                    <a:lnTo>
                      <a:pt x="17393" y="2614"/>
                    </a:lnTo>
                    <a:lnTo>
                      <a:pt x="17393" y="2760"/>
                    </a:lnTo>
                    <a:lnTo>
                      <a:pt x="17541" y="2844"/>
                    </a:lnTo>
                    <a:lnTo>
                      <a:pt x="17681" y="2844"/>
                    </a:lnTo>
                    <a:lnTo>
                      <a:pt x="17747" y="2844"/>
                    </a:lnTo>
                    <a:lnTo>
                      <a:pt x="17969" y="2844"/>
                    </a:lnTo>
                    <a:lnTo>
                      <a:pt x="17969" y="3143"/>
                    </a:lnTo>
                    <a:lnTo>
                      <a:pt x="17969" y="3212"/>
                    </a:lnTo>
                    <a:lnTo>
                      <a:pt x="17895" y="3511"/>
                    </a:lnTo>
                    <a:lnTo>
                      <a:pt x="17969" y="3511"/>
                    </a:lnTo>
                    <a:lnTo>
                      <a:pt x="18117" y="3442"/>
                    </a:lnTo>
                    <a:lnTo>
                      <a:pt x="18183" y="3358"/>
                    </a:lnTo>
                    <a:lnTo>
                      <a:pt x="18257" y="3358"/>
                    </a:lnTo>
                    <a:lnTo>
                      <a:pt x="18397" y="3588"/>
                    </a:lnTo>
                    <a:lnTo>
                      <a:pt x="18545" y="3741"/>
                    </a:lnTo>
                    <a:lnTo>
                      <a:pt x="18545" y="3810"/>
                    </a:lnTo>
                    <a:lnTo>
                      <a:pt x="18685" y="3887"/>
                    </a:lnTo>
                    <a:lnTo>
                      <a:pt x="18767" y="4032"/>
                    </a:lnTo>
                    <a:lnTo>
                      <a:pt x="18685" y="4109"/>
                    </a:lnTo>
                    <a:lnTo>
                      <a:pt x="18767" y="4186"/>
                    </a:lnTo>
                    <a:lnTo>
                      <a:pt x="18833" y="4255"/>
                    </a:lnTo>
                    <a:lnTo>
                      <a:pt x="18907" y="4484"/>
                    </a:lnTo>
                    <a:lnTo>
                      <a:pt x="18685" y="4699"/>
                    </a:lnTo>
                    <a:lnTo>
                      <a:pt x="18685" y="4929"/>
                    </a:lnTo>
                    <a:lnTo>
                      <a:pt x="18397" y="5082"/>
                    </a:lnTo>
                    <a:lnTo>
                      <a:pt x="18397" y="5151"/>
                    </a:lnTo>
                    <a:lnTo>
                      <a:pt x="18117" y="5228"/>
                    </a:lnTo>
                    <a:lnTo>
                      <a:pt x="18035" y="5151"/>
                    </a:lnTo>
                    <a:lnTo>
                      <a:pt x="17969" y="5297"/>
                    </a:lnTo>
                    <a:lnTo>
                      <a:pt x="17829" y="5228"/>
                    </a:lnTo>
                    <a:lnTo>
                      <a:pt x="17681" y="5297"/>
                    </a:lnTo>
                    <a:lnTo>
                      <a:pt x="17607" y="5450"/>
                    </a:lnTo>
                    <a:lnTo>
                      <a:pt x="17681" y="5527"/>
                    </a:lnTo>
                    <a:lnTo>
                      <a:pt x="17607" y="5749"/>
                    </a:lnTo>
                    <a:lnTo>
                      <a:pt x="17681" y="6041"/>
                    </a:lnTo>
                    <a:lnTo>
                      <a:pt x="17747" y="6041"/>
                    </a:lnTo>
                    <a:lnTo>
                      <a:pt x="17681" y="6194"/>
                    </a:lnTo>
                    <a:lnTo>
                      <a:pt x="17829" y="6424"/>
                    </a:lnTo>
                    <a:lnTo>
                      <a:pt x="17895" y="6493"/>
                    </a:lnTo>
                    <a:lnTo>
                      <a:pt x="18117" y="6570"/>
                    </a:lnTo>
                    <a:lnTo>
                      <a:pt x="18183" y="6570"/>
                    </a:lnTo>
                    <a:lnTo>
                      <a:pt x="18257" y="6570"/>
                    </a:lnTo>
                    <a:lnTo>
                      <a:pt x="18257" y="6723"/>
                    </a:lnTo>
                    <a:lnTo>
                      <a:pt x="18331" y="6792"/>
                    </a:lnTo>
                    <a:lnTo>
                      <a:pt x="18479" y="6792"/>
                    </a:lnTo>
                    <a:lnTo>
                      <a:pt x="18619" y="6723"/>
                    </a:lnTo>
                    <a:lnTo>
                      <a:pt x="18833" y="6869"/>
                    </a:lnTo>
                    <a:lnTo>
                      <a:pt x="18767" y="7014"/>
                    </a:lnTo>
                    <a:lnTo>
                      <a:pt x="18767" y="7313"/>
                    </a:lnTo>
                    <a:lnTo>
                      <a:pt x="18833" y="7382"/>
                    </a:lnTo>
                    <a:lnTo>
                      <a:pt x="18833" y="7765"/>
                    </a:lnTo>
                    <a:lnTo>
                      <a:pt x="18907" y="7834"/>
                    </a:lnTo>
                    <a:lnTo>
                      <a:pt x="18907" y="7980"/>
                    </a:lnTo>
                    <a:lnTo>
                      <a:pt x="18973" y="8064"/>
                    </a:lnTo>
                    <a:lnTo>
                      <a:pt x="19195" y="8064"/>
                    </a:lnTo>
                    <a:lnTo>
                      <a:pt x="19195" y="8133"/>
                    </a:lnTo>
                    <a:lnTo>
                      <a:pt x="19195" y="8210"/>
                    </a:lnTo>
                    <a:lnTo>
                      <a:pt x="19483" y="8279"/>
                    </a:lnTo>
                    <a:lnTo>
                      <a:pt x="19483" y="8363"/>
                    </a:lnTo>
                    <a:lnTo>
                      <a:pt x="19557" y="8509"/>
                    </a:lnTo>
                    <a:lnTo>
                      <a:pt x="19845" y="8578"/>
                    </a:lnTo>
                    <a:lnTo>
                      <a:pt x="19993" y="8731"/>
                    </a:lnTo>
                    <a:lnTo>
                      <a:pt x="19911" y="8877"/>
                    </a:lnTo>
                    <a:lnTo>
                      <a:pt x="19845" y="9107"/>
                    </a:lnTo>
                    <a:lnTo>
                      <a:pt x="19705" y="9176"/>
                    </a:lnTo>
                    <a:lnTo>
                      <a:pt x="19771" y="9406"/>
                    </a:lnTo>
                    <a:lnTo>
                      <a:pt x="19623" y="9406"/>
                    </a:lnTo>
                    <a:lnTo>
                      <a:pt x="19623" y="9552"/>
                    </a:lnTo>
                    <a:lnTo>
                      <a:pt x="19771" y="9774"/>
                    </a:lnTo>
                    <a:lnTo>
                      <a:pt x="19771" y="10004"/>
                    </a:lnTo>
                    <a:lnTo>
                      <a:pt x="19705" y="10073"/>
                    </a:lnTo>
                    <a:lnTo>
                      <a:pt x="19623" y="10073"/>
                    </a:lnTo>
                    <a:lnTo>
                      <a:pt x="19417" y="10364"/>
                    </a:lnTo>
                    <a:lnTo>
                      <a:pt x="19261" y="10295"/>
                    </a:lnTo>
                    <a:lnTo>
                      <a:pt x="19121" y="10364"/>
                    </a:lnTo>
                    <a:lnTo>
                      <a:pt x="18973" y="10364"/>
                    </a:lnTo>
                    <a:lnTo>
                      <a:pt x="18767" y="10517"/>
                    </a:lnTo>
                    <a:lnTo>
                      <a:pt x="18833" y="10517"/>
                    </a:lnTo>
                    <a:lnTo>
                      <a:pt x="18767" y="10747"/>
                    </a:lnTo>
                    <a:lnTo>
                      <a:pt x="18685" y="10747"/>
                    </a:lnTo>
                    <a:lnTo>
                      <a:pt x="18397" y="10816"/>
                    </a:lnTo>
                    <a:lnTo>
                      <a:pt x="18397" y="10962"/>
                    </a:lnTo>
                    <a:lnTo>
                      <a:pt x="18479" y="11046"/>
                    </a:lnTo>
                    <a:lnTo>
                      <a:pt x="18257" y="11115"/>
                    </a:lnTo>
                    <a:lnTo>
                      <a:pt x="17895" y="10962"/>
                    </a:lnTo>
                    <a:lnTo>
                      <a:pt x="17747" y="10893"/>
                    </a:lnTo>
                    <a:lnTo>
                      <a:pt x="17541" y="11115"/>
                    </a:lnTo>
                    <a:lnTo>
                      <a:pt x="17393" y="11115"/>
                    </a:lnTo>
                    <a:lnTo>
                      <a:pt x="17171" y="11115"/>
                    </a:lnTo>
                    <a:lnTo>
                      <a:pt x="17171" y="11261"/>
                    </a:lnTo>
                    <a:lnTo>
                      <a:pt x="16957" y="11414"/>
                    </a:lnTo>
                    <a:lnTo>
                      <a:pt x="16883" y="11345"/>
                    </a:lnTo>
                    <a:lnTo>
                      <a:pt x="16603" y="11345"/>
                    </a:lnTo>
                    <a:lnTo>
                      <a:pt x="16521" y="11414"/>
                    </a:lnTo>
                    <a:lnTo>
                      <a:pt x="16381" y="11491"/>
                    </a:lnTo>
                    <a:lnTo>
                      <a:pt x="16233" y="11491"/>
                    </a:lnTo>
                    <a:lnTo>
                      <a:pt x="16093" y="11560"/>
                    </a:lnTo>
                    <a:lnTo>
                      <a:pt x="16167" y="11859"/>
                    </a:lnTo>
                    <a:lnTo>
                      <a:pt x="15945" y="11936"/>
                    </a:lnTo>
                    <a:lnTo>
                      <a:pt x="15871" y="11859"/>
                    </a:lnTo>
                    <a:lnTo>
                      <a:pt x="15805" y="11859"/>
                    </a:lnTo>
                    <a:lnTo>
                      <a:pt x="15583" y="11859"/>
                    </a:lnTo>
                    <a:lnTo>
                      <a:pt x="15443" y="11790"/>
                    </a:lnTo>
                    <a:lnTo>
                      <a:pt x="15517" y="11713"/>
                    </a:lnTo>
                    <a:lnTo>
                      <a:pt x="15443" y="11491"/>
                    </a:lnTo>
                    <a:lnTo>
                      <a:pt x="15229" y="11414"/>
                    </a:lnTo>
                    <a:lnTo>
                      <a:pt x="15007" y="11491"/>
                    </a:lnTo>
                    <a:lnTo>
                      <a:pt x="14934" y="11491"/>
                    </a:lnTo>
                    <a:lnTo>
                      <a:pt x="14786" y="11345"/>
                    </a:lnTo>
                    <a:lnTo>
                      <a:pt x="14786" y="11414"/>
                    </a:lnTo>
                    <a:lnTo>
                      <a:pt x="14645" y="11560"/>
                    </a:lnTo>
                    <a:lnTo>
                      <a:pt x="14719" y="11790"/>
                    </a:lnTo>
                    <a:lnTo>
                      <a:pt x="14645" y="11790"/>
                    </a:lnTo>
                    <a:lnTo>
                      <a:pt x="14579" y="11859"/>
                    </a:lnTo>
                    <a:lnTo>
                      <a:pt x="14579" y="12304"/>
                    </a:lnTo>
                    <a:lnTo>
                      <a:pt x="14867" y="12457"/>
                    </a:lnTo>
                    <a:lnTo>
                      <a:pt x="15229" y="12388"/>
                    </a:lnTo>
                    <a:lnTo>
                      <a:pt x="15229" y="12603"/>
                    </a:lnTo>
                    <a:lnTo>
                      <a:pt x="15295" y="12687"/>
                    </a:lnTo>
                    <a:lnTo>
                      <a:pt x="15295" y="12833"/>
                    </a:lnTo>
                    <a:lnTo>
                      <a:pt x="15443" y="12901"/>
                    </a:lnTo>
                    <a:lnTo>
                      <a:pt x="15517" y="13131"/>
                    </a:lnTo>
                    <a:lnTo>
                      <a:pt x="15443" y="13346"/>
                    </a:lnTo>
                    <a:lnTo>
                      <a:pt x="15517" y="13576"/>
                    </a:lnTo>
                    <a:lnTo>
                      <a:pt x="15377" y="13645"/>
                    </a:lnTo>
                    <a:lnTo>
                      <a:pt x="15229" y="13499"/>
                    </a:lnTo>
                    <a:lnTo>
                      <a:pt x="15007" y="13499"/>
                    </a:lnTo>
                    <a:lnTo>
                      <a:pt x="14867" y="13645"/>
                    </a:lnTo>
                    <a:lnTo>
                      <a:pt x="14719" y="13645"/>
                    </a:lnTo>
                    <a:lnTo>
                      <a:pt x="14579" y="13576"/>
                    </a:lnTo>
                    <a:lnTo>
                      <a:pt x="14431" y="13645"/>
                    </a:lnTo>
                    <a:lnTo>
                      <a:pt x="14217" y="13576"/>
                    </a:lnTo>
                    <a:lnTo>
                      <a:pt x="14069" y="13729"/>
                    </a:lnTo>
                    <a:lnTo>
                      <a:pt x="14003" y="13798"/>
                    </a:lnTo>
                    <a:lnTo>
                      <a:pt x="13781" y="14028"/>
                    </a:lnTo>
                    <a:lnTo>
                      <a:pt x="13708" y="13944"/>
                    </a:lnTo>
                    <a:lnTo>
                      <a:pt x="13641" y="13875"/>
                    </a:lnTo>
                    <a:lnTo>
                      <a:pt x="13493" y="13875"/>
                    </a:lnTo>
                    <a:lnTo>
                      <a:pt x="13493" y="14028"/>
                    </a:lnTo>
                    <a:lnTo>
                      <a:pt x="13353" y="14028"/>
                    </a:lnTo>
                    <a:lnTo>
                      <a:pt x="13131" y="14174"/>
                    </a:lnTo>
                    <a:lnTo>
                      <a:pt x="13353" y="14243"/>
                    </a:lnTo>
                    <a:lnTo>
                      <a:pt x="13353" y="14327"/>
                    </a:lnTo>
                    <a:lnTo>
                      <a:pt x="13205" y="14396"/>
                    </a:lnTo>
                    <a:lnTo>
                      <a:pt x="13205" y="14542"/>
                    </a:lnTo>
                    <a:lnTo>
                      <a:pt x="13065" y="14619"/>
                    </a:lnTo>
                    <a:lnTo>
                      <a:pt x="12925" y="14542"/>
                    </a:lnTo>
                    <a:lnTo>
                      <a:pt x="12843" y="14619"/>
                    </a:lnTo>
                    <a:lnTo>
                      <a:pt x="12770" y="14619"/>
                    </a:lnTo>
                    <a:lnTo>
                      <a:pt x="12482" y="14542"/>
                    </a:lnTo>
                    <a:lnTo>
                      <a:pt x="12482" y="14695"/>
                    </a:lnTo>
                    <a:lnTo>
                      <a:pt x="12334" y="14987"/>
                    </a:lnTo>
                    <a:lnTo>
                      <a:pt x="12415" y="14987"/>
                    </a:lnTo>
                    <a:lnTo>
                      <a:pt x="12482" y="15071"/>
                    </a:lnTo>
                    <a:lnTo>
                      <a:pt x="12482" y="15140"/>
                    </a:lnTo>
                    <a:lnTo>
                      <a:pt x="12415" y="15217"/>
                    </a:lnTo>
                    <a:lnTo>
                      <a:pt x="12334" y="15286"/>
                    </a:lnTo>
                    <a:lnTo>
                      <a:pt x="12267" y="15439"/>
                    </a:lnTo>
                    <a:lnTo>
                      <a:pt x="12194" y="15439"/>
                    </a:lnTo>
                    <a:lnTo>
                      <a:pt x="12127" y="15370"/>
                    </a:lnTo>
                    <a:lnTo>
                      <a:pt x="11979" y="15585"/>
                    </a:lnTo>
                    <a:lnTo>
                      <a:pt x="11765" y="15516"/>
                    </a:lnTo>
                    <a:lnTo>
                      <a:pt x="11477" y="15439"/>
                    </a:lnTo>
                    <a:lnTo>
                      <a:pt x="11477" y="15516"/>
                    </a:lnTo>
                    <a:lnTo>
                      <a:pt x="11544" y="15738"/>
                    </a:lnTo>
                    <a:lnTo>
                      <a:pt x="11396" y="15883"/>
                    </a:lnTo>
                    <a:lnTo>
                      <a:pt x="11396" y="15968"/>
                    </a:lnTo>
                    <a:lnTo>
                      <a:pt x="11396" y="16037"/>
                    </a:lnTo>
                    <a:lnTo>
                      <a:pt x="11256" y="16259"/>
                    </a:lnTo>
                    <a:lnTo>
                      <a:pt x="11256" y="16412"/>
                    </a:lnTo>
                    <a:lnTo>
                      <a:pt x="11329" y="16481"/>
                    </a:lnTo>
                    <a:lnTo>
                      <a:pt x="11396" y="16481"/>
                    </a:lnTo>
                    <a:lnTo>
                      <a:pt x="11544" y="16558"/>
                    </a:lnTo>
                    <a:lnTo>
                      <a:pt x="11617" y="16711"/>
                    </a:lnTo>
                    <a:lnTo>
                      <a:pt x="11544" y="16780"/>
                    </a:lnTo>
                    <a:lnTo>
                      <a:pt x="11477" y="16711"/>
                    </a:lnTo>
                    <a:lnTo>
                      <a:pt x="11396" y="16780"/>
                    </a:lnTo>
                    <a:lnTo>
                      <a:pt x="11396" y="16857"/>
                    </a:lnTo>
                    <a:lnTo>
                      <a:pt x="11329" y="17079"/>
                    </a:lnTo>
                    <a:lnTo>
                      <a:pt x="11189" y="17010"/>
                    </a:lnTo>
                    <a:lnTo>
                      <a:pt x="11108" y="16926"/>
                    </a:lnTo>
                    <a:lnTo>
                      <a:pt x="11041" y="17010"/>
                    </a:lnTo>
                    <a:lnTo>
                      <a:pt x="10968" y="16926"/>
                    </a:lnTo>
                    <a:lnTo>
                      <a:pt x="10753" y="16857"/>
                    </a:lnTo>
                    <a:lnTo>
                      <a:pt x="10606" y="16857"/>
                    </a:lnTo>
                    <a:lnTo>
                      <a:pt x="10539" y="16780"/>
                    </a:lnTo>
                    <a:lnTo>
                      <a:pt x="10458" y="16857"/>
                    </a:lnTo>
                    <a:lnTo>
                      <a:pt x="10458" y="16926"/>
                    </a:lnTo>
                    <a:lnTo>
                      <a:pt x="10458" y="17010"/>
                    </a:lnTo>
                    <a:lnTo>
                      <a:pt x="10458" y="17079"/>
                    </a:lnTo>
                    <a:lnTo>
                      <a:pt x="10458" y="17225"/>
                    </a:lnTo>
                    <a:lnTo>
                      <a:pt x="10606" y="17225"/>
                    </a:lnTo>
                    <a:lnTo>
                      <a:pt x="10679" y="17309"/>
                    </a:lnTo>
                    <a:lnTo>
                      <a:pt x="10679" y="17378"/>
                    </a:lnTo>
                    <a:lnTo>
                      <a:pt x="10606" y="17455"/>
                    </a:lnTo>
                    <a:lnTo>
                      <a:pt x="10539" y="17455"/>
                    </a:lnTo>
                    <a:lnTo>
                      <a:pt x="10318" y="17378"/>
                    </a:lnTo>
                    <a:lnTo>
                      <a:pt x="10251" y="17455"/>
                    </a:lnTo>
                    <a:lnTo>
                      <a:pt x="10251" y="17524"/>
                    </a:lnTo>
                    <a:lnTo>
                      <a:pt x="10318" y="17524"/>
                    </a:lnTo>
                    <a:lnTo>
                      <a:pt x="10391" y="17823"/>
                    </a:lnTo>
                    <a:lnTo>
                      <a:pt x="10318" y="17823"/>
                    </a:lnTo>
                    <a:lnTo>
                      <a:pt x="10318" y="17900"/>
                    </a:lnTo>
                    <a:lnTo>
                      <a:pt x="10391" y="17900"/>
                    </a:lnTo>
                    <a:lnTo>
                      <a:pt x="10539" y="17900"/>
                    </a:lnTo>
                    <a:lnTo>
                      <a:pt x="10539" y="18053"/>
                    </a:lnTo>
                    <a:lnTo>
                      <a:pt x="10606" y="18053"/>
                    </a:lnTo>
                    <a:lnTo>
                      <a:pt x="10679" y="18122"/>
                    </a:lnTo>
                    <a:lnTo>
                      <a:pt x="10901" y="18053"/>
                    </a:lnTo>
                    <a:lnTo>
                      <a:pt x="10968" y="18122"/>
                    </a:lnTo>
                    <a:lnTo>
                      <a:pt x="10968" y="18199"/>
                    </a:lnTo>
                    <a:lnTo>
                      <a:pt x="11108" y="18199"/>
                    </a:lnTo>
                    <a:lnTo>
                      <a:pt x="11256" y="18199"/>
                    </a:lnTo>
                    <a:lnTo>
                      <a:pt x="11477" y="18122"/>
                    </a:lnTo>
                    <a:lnTo>
                      <a:pt x="11477" y="18199"/>
                    </a:lnTo>
                    <a:lnTo>
                      <a:pt x="11396" y="18352"/>
                    </a:lnTo>
                    <a:lnTo>
                      <a:pt x="11544" y="18421"/>
                    </a:lnTo>
                    <a:lnTo>
                      <a:pt x="11544" y="18498"/>
                    </a:lnTo>
                    <a:lnTo>
                      <a:pt x="11544" y="18567"/>
                    </a:lnTo>
                    <a:lnTo>
                      <a:pt x="11617" y="18720"/>
                    </a:lnTo>
                    <a:lnTo>
                      <a:pt x="11839" y="18651"/>
                    </a:lnTo>
                    <a:lnTo>
                      <a:pt x="11839" y="18720"/>
                    </a:lnTo>
                    <a:lnTo>
                      <a:pt x="11765" y="18865"/>
                    </a:lnTo>
                    <a:lnTo>
                      <a:pt x="11839" y="18950"/>
                    </a:lnTo>
                    <a:lnTo>
                      <a:pt x="11839" y="19019"/>
                    </a:lnTo>
                    <a:lnTo>
                      <a:pt x="11839" y="19095"/>
                    </a:lnTo>
                    <a:lnTo>
                      <a:pt x="11839" y="19318"/>
                    </a:lnTo>
                    <a:lnTo>
                      <a:pt x="11684" y="19394"/>
                    </a:lnTo>
                    <a:lnTo>
                      <a:pt x="11684" y="19463"/>
                    </a:lnTo>
                    <a:lnTo>
                      <a:pt x="11839" y="19540"/>
                    </a:lnTo>
                    <a:lnTo>
                      <a:pt x="11839" y="19693"/>
                    </a:lnTo>
                    <a:lnTo>
                      <a:pt x="11684" y="19693"/>
                    </a:lnTo>
                    <a:lnTo>
                      <a:pt x="11617" y="19693"/>
                    </a:lnTo>
                    <a:lnTo>
                      <a:pt x="11617" y="19540"/>
                    </a:lnTo>
                    <a:lnTo>
                      <a:pt x="11477" y="19463"/>
                    </a:lnTo>
                    <a:lnTo>
                      <a:pt x="11477" y="19394"/>
                    </a:lnTo>
                    <a:lnTo>
                      <a:pt x="11396" y="19318"/>
                    </a:lnTo>
                    <a:lnTo>
                      <a:pt x="11256" y="19394"/>
                    </a:lnTo>
                    <a:lnTo>
                      <a:pt x="11189" y="19540"/>
                    </a:lnTo>
                    <a:lnTo>
                      <a:pt x="11256" y="19609"/>
                    </a:lnTo>
                    <a:lnTo>
                      <a:pt x="11256" y="19693"/>
                    </a:lnTo>
                    <a:lnTo>
                      <a:pt x="11108" y="19693"/>
                    </a:lnTo>
                    <a:lnTo>
                      <a:pt x="11108" y="19839"/>
                    </a:lnTo>
                    <a:lnTo>
                      <a:pt x="10901" y="19908"/>
                    </a:lnTo>
                    <a:lnTo>
                      <a:pt x="10827" y="19992"/>
                    </a:lnTo>
                    <a:lnTo>
                      <a:pt x="10539" y="19992"/>
                    </a:lnTo>
                    <a:lnTo>
                      <a:pt x="10539" y="19839"/>
                    </a:lnTo>
                    <a:lnTo>
                      <a:pt x="10458" y="19839"/>
                    </a:lnTo>
                    <a:lnTo>
                      <a:pt x="10391" y="19693"/>
                    </a:lnTo>
                    <a:lnTo>
                      <a:pt x="10318" y="19762"/>
                    </a:lnTo>
                    <a:lnTo>
                      <a:pt x="10103" y="19693"/>
                    </a:lnTo>
                    <a:lnTo>
                      <a:pt x="10103" y="19394"/>
                    </a:lnTo>
                    <a:lnTo>
                      <a:pt x="10103" y="19318"/>
                    </a:lnTo>
                    <a:lnTo>
                      <a:pt x="10030" y="19241"/>
                    </a:lnTo>
                    <a:lnTo>
                      <a:pt x="9882" y="19241"/>
                    </a:lnTo>
                    <a:lnTo>
                      <a:pt x="9815" y="19318"/>
                    </a:lnTo>
                    <a:lnTo>
                      <a:pt x="9742" y="19241"/>
                    </a:lnTo>
                    <a:lnTo>
                      <a:pt x="9601" y="19318"/>
                    </a:lnTo>
                    <a:lnTo>
                      <a:pt x="9520" y="19164"/>
                    </a:lnTo>
                    <a:lnTo>
                      <a:pt x="9380" y="19095"/>
                    </a:lnTo>
                    <a:lnTo>
                      <a:pt x="9313" y="19095"/>
                    </a:lnTo>
                    <a:lnTo>
                      <a:pt x="9232" y="19241"/>
                    </a:lnTo>
                    <a:lnTo>
                      <a:pt x="8804" y="19164"/>
                    </a:lnTo>
                    <a:lnTo>
                      <a:pt x="8737" y="19095"/>
                    </a:lnTo>
                    <a:lnTo>
                      <a:pt x="8804" y="19019"/>
                    </a:lnTo>
                    <a:lnTo>
                      <a:pt x="8804" y="18865"/>
                    </a:lnTo>
                    <a:lnTo>
                      <a:pt x="8737" y="18796"/>
                    </a:lnTo>
                    <a:lnTo>
                      <a:pt x="8737" y="18720"/>
                    </a:lnTo>
                    <a:lnTo>
                      <a:pt x="8804" y="18567"/>
                    </a:lnTo>
                    <a:lnTo>
                      <a:pt x="8804" y="18421"/>
                    </a:lnTo>
                    <a:lnTo>
                      <a:pt x="8516" y="18720"/>
                    </a:lnTo>
                    <a:lnTo>
                      <a:pt x="8375" y="18720"/>
                    </a:lnTo>
                    <a:lnTo>
                      <a:pt x="8294" y="18720"/>
                    </a:lnTo>
                    <a:lnTo>
                      <a:pt x="8154" y="18498"/>
                    </a:lnTo>
                    <a:lnTo>
                      <a:pt x="8006" y="18567"/>
                    </a:lnTo>
                    <a:lnTo>
                      <a:pt x="8006" y="18651"/>
                    </a:lnTo>
                    <a:lnTo>
                      <a:pt x="7939" y="18651"/>
                    </a:lnTo>
                    <a:lnTo>
                      <a:pt x="7799" y="18720"/>
                    </a:lnTo>
                    <a:lnTo>
                      <a:pt x="7718" y="18720"/>
                    </a:lnTo>
                    <a:lnTo>
                      <a:pt x="7430" y="18950"/>
                    </a:lnTo>
                    <a:lnTo>
                      <a:pt x="7290" y="18950"/>
                    </a:lnTo>
                    <a:lnTo>
                      <a:pt x="7149" y="18950"/>
                    </a:lnTo>
                    <a:lnTo>
                      <a:pt x="7068" y="19019"/>
                    </a:lnTo>
                    <a:lnTo>
                      <a:pt x="7001" y="19095"/>
                    </a:lnTo>
                    <a:lnTo>
                      <a:pt x="6861" y="19241"/>
                    </a:lnTo>
                    <a:lnTo>
                      <a:pt x="6780" y="19241"/>
                    </a:lnTo>
                    <a:lnTo>
                      <a:pt x="6780" y="19095"/>
                    </a:lnTo>
                    <a:lnTo>
                      <a:pt x="6713" y="18865"/>
                    </a:lnTo>
                    <a:lnTo>
                      <a:pt x="6713" y="18796"/>
                    </a:lnTo>
                    <a:lnTo>
                      <a:pt x="6713" y="18651"/>
                    </a:lnTo>
                    <a:lnTo>
                      <a:pt x="6492" y="18421"/>
                    </a:lnTo>
                    <a:lnTo>
                      <a:pt x="6204" y="18421"/>
                    </a:lnTo>
                    <a:lnTo>
                      <a:pt x="6204" y="18498"/>
                    </a:lnTo>
                    <a:lnTo>
                      <a:pt x="5990" y="18498"/>
                    </a:lnTo>
                    <a:lnTo>
                      <a:pt x="5775" y="18421"/>
                    </a:lnTo>
                    <a:lnTo>
                      <a:pt x="5842" y="18720"/>
                    </a:lnTo>
                    <a:lnTo>
                      <a:pt x="5842" y="18865"/>
                    </a:lnTo>
                    <a:lnTo>
                      <a:pt x="5702" y="18796"/>
                    </a:lnTo>
                    <a:lnTo>
                      <a:pt x="5635" y="18865"/>
                    </a:lnTo>
                    <a:lnTo>
                      <a:pt x="5554" y="18720"/>
                    </a:lnTo>
                    <a:lnTo>
                      <a:pt x="5487" y="18720"/>
                    </a:lnTo>
                    <a:lnTo>
                      <a:pt x="5414" y="18651"/>
                    </a:lnTo>
                    <a:lnTo>
                      <a:pt x="5266" y="18720"/>
                    </a:lnTo>
                    <a:lnTo>
                      <a:pt x="5192" y="18498"/>
                    </a:lnTo>
                    <a:lnTo>
                      <a:pt x="4978" y="18421"/>
                    </a:lnTo>
                    <a:lnTo>
                      <a:pt x="4978" y="18352"/>
                    </a:lnTo>
                    <a:lnTo>
                      <a:pt x="4690" y="18352"/>
                    </a:lnTo>
                    <a:lnTo>
                      <a:pt x="4690" y="18421"/>
                    </a:lnTo>
                    <a:lnTo>
                      <a:pt x="4616" y="18421"/>
                    </a:lnTo>
                    <a:lnTo>
                      <a:pt x="4616" y="18720"/>
                    </a:lnTo>
                    <a:lnTo>
                      <a:pt x="4616" y="18796"/>
                    </a:lnTo>
                    <a:lnTo>
                      <a:pt x="4409" y="18796"/>
                    </a:lnTo>
                    <a:lnTo>
                      <a:pt x="4328" y="18720"/>
                    </a:lnTo>
                    <a:lnTo>
                      <a:pt x="4328" y="18498"/>
                    </a:lnTo>
                    <a:lnTo>
                      <a:pt x="4328" y="18352"/>
                    </a:lnTo>
                    <a:lnTo>
                      <a:pt x="4254" y="18352"/>
                    </a:lnTo>
                    <a:lnTo>
                      <a:pt x="4188" y="18421"/>
                    </a:lnTo>
                    <a:lnTo>
                      <a:pt x="3900" y="18421"/>
                    </a:lnTo>
                    <a:lnTo>
                      <a:pt x="3818" y="18567"/>
                    </a:lnTo>
                    <a:lnTo>
                      <a:pt x="3678" y="18567"/>
                    </a:lnTo>
                    <a:lnTo>
                      <a:pt x="3678" y="18796"/>
                    </a:lnTo>
                    <a:lnTo>
                      <a:pt x="3538" y="19019"/>
                    </a:lnTo>
                    <a:lnTo>
                      <a:pt x="3390" y="18950"/>
                    </a:lnTo>
                    <a:lnTo>
                      <a:pt x="3323" y="18796"/>
                    </a:lnTo>
                    <a:lnTo>
                      <a:pt x="3102" y="18720"/>
                    </a:lnTo>
                    <a:lnTo>
                      <a:pt x="3028" y="18567"/>
                    </a:lnTo>
                    <a:lnTo>
                      <a:pt x="2814" y="18651"/>
                    </a:lnTo>
                    <a:lnTo>
                      <a:pt x="2814" y="18498"/>
                    </a:lnTo>
                    <a:lnTo>
                      <a:pt x="2740" y="18421"/>
                    </a:lnTo>
                    <a:lnTo>
                      <a:pt x="2674" y="18498"/>
                    </a:lnTo>
                    <a:lnTo>
                      <a:pt x="2592" y="18498"/>
                    </a:lnTo>
                    <a:lnTo>
                      <a:pt x="2452" y="18498"/>
                    </a:lnTo>
                    <a:lnTo>
                      <a:pt x="2386" y="18651"/>
                    </a:lnTo>
                    <a:lnTo>
                      <a:pt x="2312" y="18651"/>
                    </a:lnTo>
                    <a:lnTo>
                      <a:pt x="2312" y="18567"/>
                    </a:lnTo>
                    <a:lnTo>
                      <a:pt x="2238" y="18498"/>
                    </a:lnTo>
                    <a:lnTo>
                      <a:pt x="2312" y="18421"/>
                    </a:lnTo>
                    <a:lnTo>
                      <a:pt x="2312" y="18268"/>
                    </a:lnTo>
                    <a:lnTo>
                      <a:pt x="2312" y="18122"/>
                    </a:lnTo>
                    <a:lnTo>
                      <a:pt x="2238" y="18053"/>
                    </a:lnTo>
                    <a:lnTo>
                      <a:pt x="2238" y="17969"/>
                    </a:lnTo>
                    <a:lnTo>
                      <a:pt x="2386" y="17969"/>
                    </a:lnTo>
                    <a:lnTo>
                      <a:pt x="2386" y="17900"/>
                    </a:lnTo>
                    <a:lnTo>
                      <a:pt x="2238" y="17677"/>
                    </a:lnTo>
                    <a:lnTo>
                      <a:pt x="2164" y="17524"/>
                    </a:lnTo>
                    <a:lnTo>
                      <a:pt x="2090" y="17455"/>
                    </a:lnTo>
                    <a:lnTo>
                      <a:pt x="1942" y="17455"/>
                    </a:lnTo>
                    <a:lnTo>
                      <a:pt x="1876" y="17225"/>
                    </a:lnTo>
                    <a:lnTo>
                      <a:pt x="1876" y="17010"/>
                    </a:lnTo>
                    <a:lnTo>
                      <a:pt x="1876" y="16926"/>
                    </a:lnTo>
                    <a:lnTo>
                      <a:pt x="1802" y="16780"/>
                    </a:lnTo>
                    <a:lnTo>
                      <a:pt x="1736" y="16627"/>
                    </a:lnTo>
                    <a:lnTo>
                      <a:pt x="1654" y="16481"/>
                    </a:lnTo>
                    <a:lnTo>
                      <a:pt x="1514" y="16481"/>
                    </a:lnTo>
                    <a:lnTo>
                      <a:pt x="1448" y="16336"/>
                    </a:lnTo>
                    <a:lnTo>
                      <a:pt x="1448" y="16182"/>
                    </a:lnTo>
                    <a:lnTo>
                      <a:pt x="1366" y="16182"/>
                    </a:lnTo>
                    <a:lnTo>
                      <a:pt x="1300" y="16113"/>
                    </a:lnTo>
                    <a:lnTo>
                      <a:pt x="1366" y="15883"/>
                    </a:lnTo>
                    <a:lnTo>
                      <a:pt x="1300" y="15814"/>
                    </a:lnTo>
                    <a:lnTo>
                      <a:pt x="1226" y="15585"/>
                    </a:lnTo>
                    <a:lnTo>
                      <a:pt x="1300" y="15439"/>
                    </a:lnTo>
                    <a:lnTo>
                      <a:pt x="1160" y="15439"/>
                    </a:lnTo>
                    <a:lnTo>
                      <a:pt x="1160" y="15370"/>
                    </a:lnTo>
                    <a:lnTo>
                      <a:pt x="1226" y="15071"/>
                    </a:lnTo>
                    <a:lnTo>
                      <a:pt x="1160" y="15071"/>
                    </a:lnTo>
                    <a:lnTo>
                      <a:pt x="1226" y="14987"/>
                    </a:lnTo>
                    <a:lnTo>
                      <a:pt x="1300" y="14987"/>
                    </a:lnTo>
                    <a:lnTo>
                      <a:pt x="1448" y="14841"/>
                    </a:lnTo>
                    <a:lnTo>
                      <a:pt x="1514" y="14841"/>
                    </a:lnTo>
                    <a:lnTo>
                      <a:pt x="1448" y="14772"/>
                    </a:lnTo>
                    <a:lnTo>
                      <a:pt x="1588" y="14619"/>
                    </a:lnTo>
                    <a:lnTo>
                      <a:pt x="1588" y="14396"/>
                    </a:lnTo>
                    <a:lnTo>
                      <a:pt x="1736" y="14327"/>
                    </a:lnTo>
                    <a:lnTo>
                      <a:pt x="1802" y="14473"/>
                    </a:lnTo>
                    <a:lnTo>
                      <a:pt x="1876" y="14396"/>
                    </a:lnTo>
                    <a:lnTo>
                      <a:pt x="1876" y="14327"/>
                    </a:lnTo>
                    <a:lnTo>
                      <a:pt x="1942" y="14327"/>
                    </a:lnTo>
                    <a:lnTo>
                      <a:pt x="2090" y="14327"/>
                    </a:lnTo>
                    <a:lnTo>
                      <a:pt x="2024" y="14174"/>
                    </a:lnTo>
                    <a:lnTo>
                      <a:pt x="2090" y="14028"/>
                    </a:lnTo>
                    <a:lnTo>
                      <a:pt x="2164" y="13944"/>
                    </a:lnTo>
                    <a:lnTo>
                      <a:pt x="2386" y="14028"/>
                    </a:lnTo>
                    <a:lnTo>
                      <a:pt x="2452" y="14028"/>
                    </a:lnTo>
                    <a:lnTo>
                      <a:pt x="2592" y="13944"/>
                    </a:lnTo>
                    <a:lnTo>
                      <a:pt x="2814" y="13944"/>
                    </a:lnTo>
                    <a:lnTo>
                      <a:pt x="2962" y="13875"/>
                    </a:lnTo>
                    <a:lnTo>
                      <a:pt x="3028" y="13576"/>
                    </a:lnTo>
                    <a:lnTo>
                      <a:pt x="3168" y="13430"/>
                    </a:lnTo>
                    <a:lnTo>
                      <a:pt x="3168" y="13200"/>
                    </a:lnTo>
                    <a:lnTo>
                      <a:pt x="3250" y="13131"/>
                    </a:lnTo>
                    <a:lnTo>
                      <a:pt x="3390" y="13200"/>
                    </a:lnTo>
                    <a:lnTo>
                      <a:pt x="3612" y="13131"/>
                    </a:lnTo>
                    <a:lnTo>
                      <a:pt x="3678" y="13055"/>
                    </a:lnTo>
                    <a:lnTo>
                      <a:pt x="3678" y="12986"/>
                    </a:lnTo>
                    <a:lnTo>
                      <a:pt x="3612" y="12901"/>
                    </a:lnTo>
                    <a:lnTo>
                      <a:pt x="3612" y="12687"/>
                    </a:lnTo>
                    <a:lnTo>
                      <a:pt x="3678" y="12603"/>
                    </a:lnTo>
                    <a:lnTo>
                      <a:pt x="3900" y="12603"/>
                    </a:lnTo>
                    <a:lnTo>
                      <a:pt x="4040" y="12534"/>
                    </a:lnTo>
                    <a:lnTo>
                      <a:pt x="4040" y="12388"/>
                    </a:lnTo>
                    <a:lnTo>
                      <a:pt x="3966" y="12388"/>
                    </a:lnTo>
                    <a:lnTo>
                      <a:pt x="3900" y="12235"/>
                    </a:lnTo>
                    <a:lnTo>
                      <a:pt x="3966" y="12005"/>
                    </a:lnTo>
                    <a:lnTo>
                      <a:pt x="4106" y="12005"/>
                    </a:lnTo>
                    <a:lnTo>
                      <a:pt x="4188" y="11936"/>
                    </a:lnTo>
                    <a:lnTo>
                      <a:pt x="4188" y="11859"/>
                    </a:lnTo>
                    <a:lnTo>
                      <a:pt x="4040" y="11859"/>
                    </a:lnTo>
                    <a:lnTo>
                      <a:pt x="4040" y="11637"/>
                    </a:lnTo>
                    <a:lnTo>
                      <a:pt x="4254" y="11713"/>
                    </a:lnTo>
                    <a:lnTo>
                      <a:pt x="4409" y="11936"/>
                    </a:lnTo>
                    <a:lnTo>
                      <a:pt x="4476" y="11859"/>
                    </a:lnTo>
                    <a:lnTo>
                      <a:pt x="4409" y="11637"/>
                    </a:lnTo>
                    <a:lnTo>
                      <a:pt x="4476" y="11491"/>
                    </a:lnTo>
                    <a:lnTo>
                      <a:pt x="4549" y="11414"/>
                    </a:lnTo>
                    <a:lnTo>
                      <a:pt x="4616" y="11261"/>
                    </a:lnTo>
                    <a:lnTo>
                      <a:pt x="4616" y="11192"/>
                    </a:lnTo>
                    <a:lnTo>
                      <a:pt x="4616" y="11046"/>
                    </a:lnTo>
                    <a:lnTo>
                      <a:pt x="4616" y="10893"/>
                    </a:lnTo>
                    <a:lnTo>
                      <a:pt x="4616" y="10816"/>
                    </a:lnTo>
                    <a:lnTo>
                      <a:pt x="4476" y="10747"/>
                    </a:lnTo>
                    <a:lnTo>
                      <a:pt x="4476" y="10663"/>
                    </a:lnTo>
                    <a:lnTo>
                      <a:pt x="4409" y="10663"/>
                    </a:lnTo>
                    <a:lnTo>
                      <a:pt x="4328" y="10517"/>
                    </a:lnTo>
                    <a:lnTo>
                      <a:pt x="4254" y="10517"/>
                    </a:lnTo>
                    <a:lnTo>
                      <a:pt x="3966" y="10663"/>
                    </a:lnTo>
                    <a:lnTo>
                      <a:pt x="3818" y="10517"/>
                    </a:lnTo>
                    <a:lnTo>
                      <a:pt x="3900" y="10364"/>
                    </a:lnTo>
                    <a:lnTo>
                      <a:pt x="3966" y="10295"/>
                    </a:lnTo>
                    <a:lnTo>
                      <a:pt x="3752" y="10218"/>
                    </a:lnTo>
                    <a:lnTo>
                      <a:pt x="3900" y="10004"/>
                    </a:lnTo>
                    <a:lnTo>
                      <a:pt x="3752" y="9774"/>
                    </a:lnTo>
                    <a:lnTo>
                      <a:pt x="3612" y="9774"/>
                    </a:lnTo>
                    <a:lnTo>
                      <a:pt x="3390" y="9851"/>
                    </a:lnTo>
                    <a:lnTo>
                      <a:pt x="3390" y="9774"/>
                    </a:lnTo>
                    <a:lnTo>
                      <a:pt x="3323" y="9774"/>
                    </a:lnTo>
                    <a:lnTo>
                      <a:pt x="3250" y="9621"/>
                    </a:lnTo>
                    <a:lnTo>
                      <a:pt x="3102" y="9621"/>
                    </a:lnTo>
                    <a:lnTo>
                      <a:pt x="2962" y="9621"/>
                    </a:lnTo>
                    <a:lnTo>
                      <a:pt x="2880" y="9621"/>
                    </a:lnTo>
                    <a:lnTo>
                      <a:pt x="2740" y="9621"/>
                    </a:lnTo>
                    <a:lnTo>
                      <a:pt x="2674" y="9705"/>
                    </a:lnTo>
                    <a:lnTo>
                      <a:pt x="2740" y="9774"/>
                    </a:lnTo>
                    <a:lnTo>
                      <a:pt x="2740" y="9851"/>
                    </a:lnTo>
                    <a:lnTo>
                      <a:pt x="2526" y="9851"/>
                    </a:lnTo>
                    <a:lnTo>
                      <a:pt x="2452" y="9920"/>
                    </a:lnTo>
                    <a:lnTo>
                      <a:pt x="2386" y="9920"/>
                    </a:lnTo>
                    <a:lnTo>
                      <a:pt x="2312" y="9920"/>
                    </a:lnTo>
                    <a:lnTo>
                      <a:pt x="2312" y="10004"/>
                    </a:lnTo>
                    <a:lnTo>
                      <a:pt x="2238" y="10073"/>
                    </a:lnTo>
                    <a:lnTo>
                      <a:pt x="2164" y="10004"/>
                    </a:lnTo>
                    <a:lnTo>
                      <a:pt x="2090" y="9920"/>
                    </a:lnTo>
                    <a:lnTo>
                      <a:pt x="1942" y="10004"/>
                    </a:lnTo>
                    <a:lnTo>
                      <a:pt x="2024" y="10073"/>
                    </a:lnTo>
                    <a:lnTo>
                      <a:pt x="1942" y="10073"/>
                    </a:lnTo>
                    <a:lnTo>
                      <a:pt x="1876" y="9920"/>
                    </a:lnTo>
                    <a:lnTo>
                      <a:pt x="1802" y="9920"/>
                    </a:lnTo>
                    <a:lnTo>
                      <a:pt x="1736" y="9851"/>
                    </a:lnTo>
                    <a:lnTo>
                      <a:pt x="1736" y="9774"/>
                    </a:lnTo>
                    <a:lnTo>
                      <a:pt x="1588" y="9851"/>
                    </a:lnTo>
                    <a:lnTo>
                      <a:pt x="1588" y="9774"/>
                    </a:lnTo>
                    <a:lnTo>
                      <a:pt x="1514" y="9774"/>
                    </a:lnTo>
                    <a:lnTo>
                      <a:pt x="1514" y="9851"/>
                    </a:lnTo>
                    <a:lnTo>
                      <a:pt x="1366" y="9920"/>
                    </a:lnTo>
                    <a:lnTo>
                      <a:pt x="1366" y="10004"/>
                    </a:lnTo>
                    <a:lnTo>
                      <a:pt x="1366" y="10073"/>
                    </a:lnTo>
                    <a:lnTo>
                      <a:pt x="1300" y="10149"/>
                    </a:lnTo>
                    <a:lnTo>
                      <a:pt x="1300" y="10073"/>
                    </a:lnTo>
                    <a:lnTo>
                      <a:pt x="1226" y="9920"/>
                    </a:lnTo>
                    <a:lnTo>
                      <a:pt x="1226" y="9621"/>
                    </a:lnTo>
                    <a:lnTo>
                      <a:pt x="1226" y="9475"/>
                    </a:lnTo>
                    <a:lnTo>
                      <a:pt x="1366" y="9406"/>
                    </a:lnTo>
                    <a:lnTo>
                      <a:pt x="1588" y="9322"/>
                    </a:lnTo>
                    <a:lnTo>
                      <a:pt x="1588" y="9253"/>
                    </a:lnTo>
                    <a:lnTo>
                      <a:pt x="1588" y="9176"/>
                    </a:lnTo>
                    <a:lnTo>
                      <a:pt x="1654" y="9176"/>
                    </a:lnTo>
                    <a:lnTo>
                      <a:pt x="1654" y="8954"/>
                    </a:lnTo>
                    <a:lnTo>
                      <a:pt x="1736" y="8877"/>
                    </a:lnTo>
                    <a:lnTo>
                      <a:pt x="1736" y="8808"/>
                    </a:lnTo>
                    <a:lnTo>
                      <a:pt x="1654" y="8731"/>
                    </a:lnTo>
                    <a:lnTo>
                      <a:pt x="1588" y="8578"/>
                    </a:lnTo>
                    <a:lnTo>
                      <a:pt x="1514" y="8363"/>
                    </a:lnTo>
                    <a:lnTo>
                      <a:pt x="1588" y="8279"/>
                    </a:lnTo>
                    <a:lnTo>
                      <a:pt x="1448" y="8064"/>
                    </a:lnTo>
                    <a:lnTo>
                      <a:pt x="1300" y="7980"/>
                    </a:lnTo>
                    <a:lnTo>
                      <a:pt x="1300" y="7911"/>
                    </a:lnTo>
                    <a:lnTo>
                      <a:pt x="1160" y="7911"/>
                    </a:lnTo>
                    <a:lnTo>
                      <a:pt x="1086" y="7834"/>
                    </a:lnTo>
                    <a:lnTo>
                      <a:pt x="1004" y="7765"/>
                    </a:lnTo>
                    <a:lnTo>
                      <a:pt x="1004" y="7681"/>
                    </a:lnTo>
                    <a:lnTo>
                      <a:pt x="938" y="7681"/>
                    </a:lnTo>
                    <a:lnTo>
                      <a:pt x="798" y="7612"/>
                    </a:lnTo>
                    <a:lnTo>
                      <a:pt x="716" y="7382"/>
                    </a:lnTo>
                    <a:lnTo>
                      <a:pt x="650" y="7313"/>
                    </a:lnTo>
                    <a:lnTo>
                      <a:pt x="576" y="7167"/>
                    </a:lnTo>
                    <a:lnTo>
                      <a:pt x="510" y="7167"/>
                    </a:lnTo>
                    <a:lnTo>
                      <a:pt x="510" y="7091"/>
                    </a:lnTo>
                    <a:lnTo>
                      <a:pt x="576" y="7014"/>
                    </a:lnTo>
                    <a:lnTo>
                      <a:pt x="576" y="6938"/>
                    </a:lnTo>
                    <a:lnTo>
                      <a:pt x="510" y="6869"/>
                    </a:lnTo>
                    <a:lnTo>
                      <a:pt x="428" y="6869"/>
                    </a:lnTo>
                    <a:lnTo>
                      <a:pt x="428" y="6792"/>
                    </a:lnTo>
                    <a:lnTo>
                      <a:pt x="362" y="6723"/>
                    </a:lnTo>
                    <a:lnTo>
                      <a:pt x="288" y="6723"/>
                    </a:lnTo>
                    <a:lnTo>
                      <a:pt x="222" y="6639"/>
                    </a:lnTo>
                    <a:lnTo>
                      <a:pt x="288" y="6570"/>
                    </a:lnTo>
                    <a:lnTo>
                      <a:pt x="288" y="6493"/>
                    </a:lnTo>
                    <a:lnTo>
                      <a:pt x="140" y="6340"/>
                    </a:lnTo>
                    <a:lnTo>
                      <a:pt x="74" y="6424"/>
                    </a:lnTo>
                    <a:lnTo>
                      <a:pt x="74" y="6340"/>
                    </a:lnTo>
                    <a:lnTo>
                      <a:pt x="140" y="6271"/>
                    </a:lnTo>
                    <a:lnTo>
                      <a:pt x="140" y="6194"/>
                    </a:lnTo>
                    <a:lnTo>
                      <a:pt x="222" y="5972"/>
                    </a:lnTo>
                    <a:lnTo>
                      <a:pt x="140" y="5895"/>
                    </a:lnTo>
                    <a:lnTo>
                      <a:pt x="222" y="5826"/>
                    </a:lnTo>
                    <a:lnTo>
                      <a:pt x="222" y="5749"/>
                    </a:lnTo>
                    <a:lnTo>
                      <a:pt x="140" y="5673"/>
                    </a:lnTo>
                    <a:lnTo>
                      <a:pt x="288" y="5596"/>
                    </a:lnTo>
                    <a:lnTo>
                      <a:pt x="362" y="5527"/>
                    </a:lnTo>
                    <a:lnTo>
                      <a:pt x="288" y="5381"/>
                    </a:lnTo>
                    <a:lnTo>
                      <a:pt x="222" y="5297"/>
                    </a:lnTo>
                    <a:lnTo>
                      <a:pt x="140" y="5228"/>
                    </a:lnTo>
                    <a:lnTo>
                      <a:pt x="74" y="5151"/>
                    </a:lnTo>
                    <a:lnTo>
                      <a:pt x="0" y="5151"/>
                    </a:lnTo>
                    <a:lnTo>
                      <a:pt x="0" y="4998"/>
                    </a:lnTo>
                    <a:lnTo>
                      <a:pt x="74" y="4929"/>
                    </a:lnTo>
                    <a:lnTo>
                      <a:pt x="74" y="4852"/>
                    </a:lnTo>
                    <a:lnTo>
                      <a:pt x="140" y="4783"/>
                    </a:lnTo>
                    <a:lnTo>
                      <a:pt x="288" y="4852"/>
                    </a:lnTo>
                    <a:lnTo>
                      <a:pt x="362" y="4783"/>
                    </a:lnTo>
                    <a:lnTo>
                      <a:pt x="362" y="4699"/>
                    </a:lnTo>
                    <a:lnTo>
                      <a:pt x="428" y="4783"/>
                    </a:lnTo>
                    <a:lnTo>
                      <a:pt x="510" y="4783"/>
                    </a:lnTo>
                    <a:lnTo>
                      <a:pt x="650" y="4699"/>
                    </a:lnTo>
                    <a:lnTo>
                      <a:pt x="716" y="4699"/>
                    </a:lnTo>
                    <a:lnTo>
                      <a:pt x="798" y="4553"/>
                    </a:lnTo>
                    <a:lnTo>
                      <a:pt x="716" y="4484"/>
                    </a:lnTo>
                    <a:lnTo>
                      <a:pt x="716" y="4331"/>
                    </a:lnTo>
                    <a:lnTo>
                      <a:pt x="716" y="4255"/>
                    </a:lnTo>
                    <a:lnTo>
                      <a:pt x="650" y="4186"/>
                    </a:lnTo>
                    <a:lnTo>
                      <a:pt x="650" y="4109"/>
                    </a:lnTo>
                    <a:lnTo>
                      <a:pt x="716" y="3810"/>
                    </a:lnTo>
                    <a:lnTo>
                      <a:pt x="576" y="3588"/>
                    </a:lnTo>
                    <a:lnTo>
                      <a:pt x="576" y="3289"/>
                    </a:lnTo>
                    <a:lnTo>
                      <a:pt x="650" y="3212"/>
                    </a:lnTo>
                    <a:lnTo>
                      <a:pt x="510" y="3059"/>
                    </a:lnTo>
                    <a:lnTo>
                      <a:pt x="510" y="2844"/>
                    </a:lnTo>
                    <a:lnTo>
                      <a:pt x="428" y="2691"/>
                    </a:lnTo>
                    <a:lnTo>
                      <a:pt x="510" y="2545"/>
                    </a:lnTo>
                    <a:lnTo>
                      <a:pt x="576" y="2545"/>
                    </a:lnTo>
                    <a:lnTo>
                      <a:pt x="650" y="2399"/>
                    </a:lnTo>
                    <a:lnTo>
                      <a:pt x="864" y="2399"/>
                    </a:lnTo>
                    <a:lnTo>
                      <a:pt x="1004" y="2315"/>
                    </a:lnTo>
                    <a:lnTo>
                      <a:pt x="1004" y="2246"/>
                    </a:lnTo>
                    <a:lnTo>
                      <a:pt x="1160" y="2246"/>
                    </a:lnTo>
                    <a:lnTo>
                      <a:pt x="1160" y="2399"/>
                    </a:lnTo>
                    <a:lnTo>
                      <a:pt x="1160" y="2545"/>
                    </a:lnTo>
                    <a:lnTo>
                      <a:pt x="1160" y="2614"/>
                    </a:lnTo>
                    <a:lnTo>
                      <a:pt x="1086" y="2760"/>
                    </a:lnTo>
                    <a:lnTo>
                      <a:pt x="1226" y="2844"/>
                    </a:lnTo>
                    <a:lnTo>
                      <a:pt x="1300" y="2844"/>
                    </a:lnTo>
                    <a:lnTo>
                      <a:pt x="1514" y="2844"/>
                    </a:lnTo>
                    <a:lnTo>
                      <a:pt x="1588" y="2844"/>
                    </a:lnTo>
                    <a:lnTo>
                      <a:pt x="1588" y="3143"/>
                    </a:lnTo>
                    <a:lnTo>
                      <a:pt x="1876" y="3143"/>
                    </a:lnTo>
                    <a:lnTo>
                      <a:pt x="2024" y="3059"/>
                    </a:lnTo>
                    <a:lnTo>
                      <a:pt x="2024" y="2990"/>
                    </a:lnTo>
                    <a:lnTo>
                      <a:pt x="2164" y="2990"/>
                    </a:lnTo>
                    <a:lnTo>
                      <a:pt x="2312" y="2913"/>
                    </a:lnTo>
                    <a:lnTo>
                      <a:pt x="2452" y="3059"/>
                    </a:lnTo>
                    <a:lnTo>
                      <a:pt x="2526" y="3059"/>
                    </a:lnTo>
                    <a:lnTo>
                      <a:pt x="2740" y="3059"/>
                    </a:lnTo>
                    <a:lnTo>
                      <a:pt x="2740" y="2990"/>
                    </a:lnTo>
                    <a:lnTo>
                      <a:pt x="2740" y="2913"/>
                    </a:lnTo>
                    <a:lnTo>
                      <a:pt x="2880" y="2913"/>
                    </a:lnTo>
                    <a:lnTo>
                      <a:pt x="2962" y="2990"/>
                    </a:lnTo>
                    <a:lnTo>
                      <a:pt x="2962" y="3059"/>
                    </a:lnTo>
                    <a:lnTo>
                      <a:pt x="3028" y="2990"/>
                    </a:lnTo>
                    <a:lnTo>
                      <a:pt x="3102" y="2913"/>
                    </a:lnTo>
                    <a:lnTo>
                      <a:pt x="3168" y="2990"/>
                    </a:lnTo>
                    <a:lnTo>
                      <a:pt x="3102" y="3143"/>
                    </a:lnTo>
                    <a:lnTo>
                      <a:pt x="3102" y="3212"/>
                    </a:lnTo>
                    <a:lnTo>
                      <a:pt x="3323" y="3212"/>
                    </a:lnTo>
                    <a:lnTo>
                      <a:pt x="3390" y="3059"/>
                    </a:lnTo>
                    <a:lnTo>
                      <a:pt x="3464" y="3059"/>
                    </a:lnTo>
                    <a:lnTo>
                      <a:pt x="3538" y="2913"/>
                    </a:lnTo>
                    <a:lnTo>
                      <a:pt x="3678" y="2913"/>
                    </a:lnTo>
                    <a:lnTo>
                      <a:pt x="3752" y="2990"/>
                    </a:lnTo>
                    <a:lnTo>
                      <a:pt x="3818" y="2913"/>
                    </a:lnTo>
                    <a:lnTo>
                      <a:pt x="3752" y="2844"/>
                    </a:lnTo>
                    <a:lnTo>
                      <a:pt x="3818" y="2691"/>
                    </a:lnTo>
                    <a:lnTo>
                      <a:pt x="3818" y="2614"/>
                    </a:lnTo>
                    <a:lnTo>
                      <a:pt x="3900" y="2614"/>
                    </a:lnTo>
                    <a:lnTo>
                      <a:pt x="3900" y="2399"/>
                    </a:lnTo>
                    <a:lnTo>
                      <a:pt x="3900" y="2246"/>
                    </a:lnTo>
                    <a:lnTo>
                      <a:pt x="3900" y="2169"/>
                    </a:lnTo>
                    <a:lnTo>
                      <a:pt x="3966" y="2016"/>
                    </a:lnTo>
                    <a:lnTo>
                      <a:pt x="4106" y="1939"/>
                    </a:lnTo>
                    <a:lnTo>
                      <a:pt x="4188" y="2016"/>
                    </a:lnTo>
                    <a:lnTo>
                      <a:pt x="4254" y="2016"/>
                    </a:lnTo>
                    <a:lnTo>
                      <a:pt x="4476" y="2100"/>
                    </a:lnTo>
                    <a:lnTo>
                      <a:pt x="4549" y="2246"/>
                    </a:lnTo>
                    <a:lnTo>
                      <a:pt x="4764" y="2169"/>
                    </a:lnTo>
                    <a:lnTo>
                      <a:pt x="4838" y="2016"/>
                    </a:lnTo>
                    <a:lnTo>
                      <a:pt x="4904" y="2016"/>
                    </a:lnTo>
                    <a:lnTo>
                      <a:pt x="4904" y="2169"/>
                    </a:lnTo>
                    <a:lnTo>
                      <a:pt x="4978" y="2246"/>
                    </a:lnTo>
                    <a:lnTo>
                      <a:pt x="5192" y="2246"/>
                    </a:lnTo>
                    <a:lnTo>
                      <a:pt x="5192" y="2100"/>
                    </a:lnTo>
                    <a:lnTo>
                      <a:pt x="5266" y="2016"/>
                    </a:lnTo>
                    <a:lnTo>
                      <a:pt x="5266" y="1939"/>
                    </a:lnTo>
                    <a:lnTo>
                      <a:pt x="5487" y="1939"/>
                    </a:lnTo>
                    <a:lnTo>
                      <a:pt x="5487" y="1870"/>
                    </a:lnTo>
                    <a:lnTo>
                      <a:pt x="5554" y="1870"/>
                    </a:lnTo>
                    <a:lnTo>
                      <a:pt x="5635" y="1939"/>
                    </a:lnTo>
                    <a:lnTo>
                      <a:pt x="5635" y="2100"/>
                    </a:lnTo>
                    <a:lnTo>
                      <a:pt x="5702" y="2169"/>
                    </a:lnTo>
                    <a:lnTo>
                      <a:pt x="5635" y="2169"/>
                    </a:lnTo>
                    <a:lnTo>
                      <a:pt x="5554" y="2246"/>
                    </a:lnTo>
                    <a:lnTo>
                      <a:pt x="5554" y="2399"/>
                    </a:lnTo>
                    <a:lnTo>
                      <a:pt x="5702" y="2315"/>
                    </a:lnTo>
                    <a:lnTo>
                      <a:pt x="5842" y="2468"/>
                    </a:lnTo>
                    <a:lnTo>
                      <a:pt x="5842" y="2545"/>
                    </a:lnTo>
                    <a:lnTo>
                      <a:pt x="5775" y="2545"/>
                    </a:lnTo>
                    <a:lnTo>
                      <a:pt x="5842" y="2691"/>
                    </a:lnTo>
                    <a:lnTo>
                      <a:pt x="5775" y="2760"/>
                    </a:lnTo>
                    <a:lnTo>
                      <a:pt x="5775" y="2913"/>
                    </a:lnTo>
                    <a:lnTo>
                      <a:pt x="5990" y="2990"/>
                    </a:lnTo>
                    <a:lnTo>
                      <a:pt x="6064" y="2990"/>
                    </a:lnTo>
                    <a:lnTo>
                      <a:pt x="6064" y="2913"/>
                    </a:lnTo>
                    <a:lnTo>
                      <a:pt x="6204" y="2691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8" name="Freeform 49"/>
              <p:cNvSpPr>
                <a:spLocks/>
              </p:cNvSpPr>
              <p:nvPr/>
            </p:nvSpPr>
            <p:spPr bwMode="auto">
              <a:xfrm>
                <a:off x="4313256" y="3476647"/>
                <a:ext cx="1185862" cy="151447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000"/>
                  <a:gd name="T181" fmla="*/ 0 h 20000"/>
                  <a:gd name="T182" fmla="*/ 20000 w 20000"/>
                  <a:gd name="T183" fmla="*/ 20000 h 2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000" h="20000">
                    <a:moveTo>
                      <a:pt x="6385" y="486"/>
                    </a:moveTo>
                    <a:lnTo>
                      <a:pt x="6599" y="411"/>
                    </a:lnTo>
                    <a:lnTo>
                      <a:pt x="6599" y="327"/>
                    </a:lnTo>
                    <a:lnTo>
                      <a:pt x="6695" y="252"/>
                    </a:lnTo>
                    <a:lnTo>
                      <a:pt x="6802" y="252"/>
                    </a:lnTo>
                    <a:lnTo>
                      <a:pt x="6802" y="84"/>
                    </a:lnTo>
                    <a:lnTo>
                      <a:pt x="7017" y="84"/>
                    </a:lnTo>
                    <a:lnTo>
                      <a:pt x="7124" y="84"/>
                    </a:lnTo>
                    <a:lnTo>
                      <a:pt x="7220" y="0"/>
                    </a:lnTo>
                    <a:lnTo>
                      <a:pt x="7745" y="84"/>
                    </a:lnTo>
                    <a:lnTo>
                      <a:pt x="7852" y="327"/>
                    </a:lnTo>
                    <a:lnTo>
                      <a:pt x="8259" y="654"/>
                    </a:lnTo>
                    <a:lnTo>
                      <a:pt x="8377" y="654"/>
                    </a:lnTo>
                    <a:lnTo>
                      <a:pt x="8581" y="654"/>
                    </a:lnTo>
                    <a:lnTo>
                      <a:pt x="8698" y="813"/>
                    </a:lnTo>
                    <a:lnTo>
                      <a:pt x="8698" y="906"/>
                    </a:lnTo>
                    <a:lnTo>
                      <a:pt x="8998" y="1065"/>
                    </a:lnTo>
                    <a:lnTo>
                      <a:pt x="9213" y="1140"/>
                    </a:lnTo>
                    <a:lnTo>
                      <a:pt x="9213" y="1065"/>
                    </a:lnTo>
                    <a:lnTo>
                      <a:pt x="9416" y="981"/>
                    </a:lnTo>
                    <a:lnTo>
                      <a:pt x="9620" y="906"/>
                    </a:lnTo>
                    <a:lnTo>
                      <a:pt x="9738" y="738"/>
                    </a:lnTo>
                    <a:lnTo>
                      <a:pt x="9738" y="813"/>
                    </a:lnTo>
                    <a:lnTo>
                      <a:pt x="9834" y="813"/>
                    </a:lnTo>
                    <a:lnTo>
                      <a:pt x="9941" y="813"/>
                    </a:lnTo>
                    <a:lnTo>
                      <a:pt x="10037" y="1065"/>
                    </a:lnTo>
                    <a:lnTo>
                      <a:pt x="10359" y="1065"/>
                    </a:lnTo>
                    <a:lnTo>
                      <a:pt x="10680" y="738"/>
                    </a:lnTo>
                    <a:lnTo>
                      <a:pt x="10991" y="813"/>
                    </a:lnTo>
                    <a:lnTo>
                      <a:pt x="10991" y="981"/>
                    </a:lnTo>
                    <a:lnTo>
                      <a:pt x="11194" y="981"/>
                    </a:lnTo>
                    <a:lnTo>
                      <a:pt x="11098" y="1308"/>
                    </a:lnTo>
                    <a:lnTo>
                      <a:pt x="11302" y="1392"/>
                    </a:lnTo>
                    <a:lnTo>
                      <a:pt x="11516" y="1308"/>
                    </a:lnTo>
                    <a:lnTo>
                      <a:pt x="11612" y="1233"/>
                    </a:lnTo>
                    <a:lnTo>
                      <a:pt x="11837" y="981"/>
                    </a:lnTo>
                    <a:lnTo>
                      <a:pt x="11934" y="1065"/>
                    </a:lnTo>
                    <a:lnTo>
                      <a:pt x="12041" y="1065"/>
                    </a:lnTo>
                    <a:lnTo>
                      <a:pt x="11934" y="738"/>
                    </a:lnTo>
                    <a:lnTo>
                      <a:pt x="12255" y="738"/>
                    </a:lnTo>
                    <a:lnTo>
                      <a:pt x="12351" y="654"/>
                    </a:lnTo>
                    <a:lnTo>
                      <a:pt x="12255" y="411"/>
                    </a:lnTo>
                    <a:lnTo>
                      <a:pt x="12255" y="327"/>
                    </a:lnTo>
                    <a:lnTo>
                      <a:pt x="12458" y="411"/>
                    </a:lnTo>
                    <a:lnTo>
                      <a:pt x="12555" y="411"/>
                    </a:lnTo>
                    <a:lnTo>
                      <a:pt x="12662" y="411"/>
                    </a:lnTo>
                    <a:lnTo>
                      <a:pt x="12555" y="486"/>
                    </a:lnTo>
                    <a:lnTo>
                      <a:pt x="12662" y="579"/>
                    </a:lnTo>
                    <a:lnTo>
                      <a:pt x="12662" y="813"/>
                    </a:lnTo>
                    <a:lnTo>
                      <a:pt x="12769" y="813"/>
                    </a:lnTo>
                    <a:lnTo>
                      <a:pt x="12876" y="981"/>
                    </a:lnTo>
                    <a:lnTo>
                      <a:pt x="12973" y="1065"/>
                    </a:lnTo>
                    <a:lnTo>
                      <a:pt x="12973" y="1140"/>
                    </a:lnTo>
                    <a:lnTo>
                      <a:pt x="13176" y="1233"/>
                    </a:lnTo>
                    <a:lnTo>
                      <a:pt x="13176" y="1308"/>
                    </a:lnTo>
                    <a:lnTo>
                      <a:pt x="13294" y="1392"/>
                    </a:lnTo>
                    <a:lnTo>
                      <a:pt x="13294" y="1468"/>
                    </a:lnTo>
                    <a:lnTo>
                      <a:pt x="13294" y="1551"/>
                    </a:lnTo>
                    <a:lnTo>
                      <a:pt x="13401" y="1551"/>
                    </a:lnTo>
                    <a:lnTo>
                      <a:pt x="13294" y="1719"/>
                    </a:lnTo>
                    <a:lnTo>
                      <a:pt x="13401" y="1795"/>
                    </a:lnTo>
                    <a:lnTo>
                      <a:pt x="13498" y="1795"/>
                    </a:lnTo>
                    <a:lnTo>
                      <a:pt x="13498" y="1954"/>
                    </a:lnTo>
                    <a:lnTo>
                      <a:pt x="13498" y="2046"/>
                    </a:lnTo>
                    <a:lnTo>
                      <a:pt x="13498" y="2205"/>
                    </a:lnTo>
                    <a:lnTo>
                      <a:pt x="13498" y="2281"/>
                    </a:lnTo>
                    <a:lnTo>
                      <a:pt x="13819" y="2373"/>
                    </a:lnTo>
                    <a:lnTo>
                      <a:pt x="13915" y="2449"/>
                    </a:lnTo>
                    <a:lnTo>
                      <a:pt x="14022" y="2532"/>
                    </a:lnTo>
                    <a:lnTo>
                      <a:pt x="14130" y="2532"/>
                    </a:lnTo>
                    <a:lnTo>
                      <a:pt x="14333" y="2449"/>
                    </a:lnTo>
                    <a:lnTo>
                      <a:pt x="14440" y="2532"/>
                    </a:lnTo>
                    <a:lnTo>
                      <a:pt x="14537" y="2608"/>
                    </a:lnTo>
                    <a:lnTo>
                      <a:pt x="14537" y="2776"/>
                    </a:lnTo>
                    <a:lnTo>
                      <a:pt x="14858" y="2860"/>
                    </a:lnTo>
                    <a:lnTo>
                      <a:pt x="14976" y="2700"/>
                    </a:lnTo>
                    <a:lnTo>
                      <a:pt x="15394" y="2776"/>
                    </a:lnTo>
                    <a:lnTo>
                      <a:pt x="15276" y="2860"/>
                    </a:lnTo>
                    <a:lnTo>
                      <a:pt x="15394" y="2860"/>
                    </a:lnTo>
                    <a:lnTo>
                      <a:pt x="15597" y="2935"/>
                    </a:lnTo>
                    <a:lnTo>
                      <a:pt x="15597" y="3103"/>
                    </a:lnTo>
                    <a:lnTo>
                      <a:pt x="15694" y="3187"/>
                    </a:lnTo>
                    <a:lnTo>
                      <a:pt x="15597" y="3262"/>
                    </a:lnTo>
                    <a:lnTo>
                      <a:pt x="15597" y="3346"/>
                    </a:lnTo>
                    <a:lnTo>
                      <a:pt x="15597" y="3430"/>
                    </a:lnTo>
                    <a:lnTo>
                      <a:pt x="15490" y="3589"/>
                    </a:lnTo>
                    <a:lnTo>
                      <a:pt x="15597" y="3748"/>
                    </a:lnTo>
                    <a:lnTo>
                      <a:pt x="15597" y="3841"/>
                    </a:lnTo>
                    <a:lnTo>
                      <a:pt x="15694" y="3841"/>
                    </a:lnTo>
                    <a:lnTo>
                      <a:pt x="15597" y="4075"/>
                    </a:lnTo>
                    <a:lnTo>
                      <a:pt x="15597" y="4243"/>
                    </a:lnTo>
                    <a:lnTo>
                      <a:pt x="15694" y="4243"/>
                    </a:lnTo>
                    <a:lnTo>
                      <a:pt x="15694" y="4327"/>
                    </a:lnTo>
                    <a:lnTo>
                      <a:pt x="15597" y="4327"/>
                    </a:lnTo>
                    <a:lnTo>
                      <a:pt x="15276" y="4327"/>
                    </a:lnTo>
                    <a:lnTo>
                      <a:pt x="15394" y="4495"/>
                    </a:lnTo>
                    <a:lnTo>
                      <a:pt x="15276" y="4495"/>
                    </a:lnTo>
                    <a:lnTo>
                      <a:pt x="14858" y="4654"/>
                    </a:lnTo>
                    <a:lnTo>
                      <a:pt x="14976" y="4738"/>
                    </a:lnTo>
                    <a:lnTo>
                      <a:pt x="14751" y="4738"/>
                    </a:lnTo>
                    <a:lnTo>
                      <a:pt x="14751" y="4822"/>
                    </a:lnTo>
                    <a:lnTo>
                      <a:pt x="14537" y="4906"/>
                    </a:lnTo>
                    <a:lnTo>
                      <a:pt x="14237" y="4906"/>
                    </a:lnTo>
                    <a:lnTo>
                      <a:pt x="14130" y="5065"/>
                    </a:lnTo>
                    <a:lnTo>
                      <a:pt x="14022" y="5065"/>
                    </a:lnTo>
                    <a:lnTo>
                      <a:pt x="13915" y="5233"/>
                    </a:lnTo>
                    <a:lnTo>
                      <a:pt x="14022" y="5392"/>
                    </a:lnTo>
                    <a:lnTo>
                      <a:pt x="14022" y="5635"/>
                    </a:lnTo>
                    <a:lnTo>
                      <a:pt x="14237" y="5795"/>
                    </a:lnTo>
                    <a:lnTo>
                      <a:pt x="14130" y="5887"/>
                    </a:lnTo>
                    <a:lnTo>
                      <a:pt x="14130" y="6214"/>
                    </a:lnTo>
                    <a:lnTo>
                      <a:pt x="14333" y="6449"/>
                    </a:lnTo>
                    <a:lnTo>
                      <a:pt x="14237" y="6776"/>
                    </a:lnTo>
                    <a:lnTo>
                      <a:pt x="14237" y="6860"/>
                    </a:lnTo>
                    <a:lnTo>
                      <a:pt x="14333" y="6935"/>
                    </a:lnTo>
                    <a:lnTo>
                      <a:pt x="14333" y="7027"/>
                    </a:lnTo>
                    <a:lnTo>
                      <a:pt x="14333" y="7187"/>
                    </a:lnTo>
                    <a:lnTo>
                      <a:pt x="14440" y="7262"/>
                    </a:lnTo>
                    <a:lnTo>
                      <a:pt x="14333" y="7430"/>
                    </a:lnTo>
                    <a:lnTo>
                      <a:pt x="14237" y="7430"/>
                    </a:lnTo>
                    <a:lnTo>
                      <a:pt x="14022" y="7514"/>
                    </a:lnTo>
                    <a:lnTo>
                      <a:pt x="13915" y="7514"/>
                    </a:lnTo>
                    <a:lnTo>
                      <a:pt x="13819" y="7430"/>
                    </a:lnTo>
                    <a:lnTo>
                      <a:pt x="13819" y="7514"/>
                    </a:lnTo>
                    <a:lnTo>
                      <a:pt x="13712" y="7589"/>
                    </a:lnTo>
                    <a:lnTo>
                      <a:pt x="13498" y="7514"/>
                    </a:lnTo>
                    <a:lnTo>
                      <a:pt x="13401" y="7589"/>
                    </a:lnTo>
                    <a:lnTo>
                      <a:pt x="13401" y="7681"/>
                    </a:lnTo>
                    <a:lnTo>
                      <a:pt x="13294" y="7757"/>
                    </a:lnTo>
                    <a:lnTo>
                      <a:pt x="13294" y="7916"/>
                    </a:lnTo>
                    <a:lnTo>
                      <a:pt x="13401" y="7916"/>
                    </a:lnTo>
                    <a:lnTo>
                      <a:pt x="13498" y="8008"/>
                    </a:lnTo>
                    <a:lnTo>
                      <a:pt x="13615" y="8084"/>
                    </a:lnTo>
                    <a:lnTo>
                      <a:pt x="13712" y="8168"/>
                    </a:lnTo>
                    <a:lnTo>
                      <a:pt x="13819" y="8327"/>
                    </a:lnTo>
                    <a:lnTo>
                      <a:pt x="13712" y="8411"/>
                    </a:lnTo>
                    <a:lnTo>
                      <a:pt x="13498" y="8495"/>
                    </a:lnTo>
                    <a:lnTo>
                      <a:pt x="13615" y="8570"/>
                    </a:lnTo>
                    <a:lnTo>
                      <a:pt x="13615" y="8654"/>
                    </a:lnTo>
                    <a:lnTo>
                      <a:pt x="13498" y="8730"/>
                    </a:lnTo>
                    <a:lnTo>
                      <a:pt x="13615" y="8822"/>
                    </a:lnTo>
                    <a:lnTo>
                      <a:pt x="13498" y="9057"/>
                    </a:lnTo>
                    <a:lnTo>
                      <a:pt x="13498" y="9149"/>
                    </a:lnTo>
                    <a:lnTo>
                      <a:pt x="13401" y="9224"/>
                    </a:lnTo>
                    <a:lnTo>
                      <a:pt x="13401" y="9308"/>
                    </a:lnTo>
                    <a:lnTo>
                      <a:pt x="13498" y="9224"/>
                    </a:lnTo>
                    <a:lnTo>
                      <a:pt x="13712" y="9384"/>
                    </a:lnTo>
                    <a:lnTo>
                      <a:pt x="13712" y="9476"/>
                    </a:lnTo>
                    <a:lnTo>
                      <a:pt x="13615" y="9551"/>
                    </a:lnTo>
                    <a:lnTo>
                      <a:pt x="13712" y="9635"/>
                    </a:lnTo>
                    <a:lnTo>
                      <a:pt x="13819" y="9635"/>
                    </a:lnTo>
                    <a:lnTo>
                      <a:pt x="13915" y="9711"/>
                    </a:lnTo>
                    <a:lnTo>
                      <a:pt x="13915" y="9803"/>
                    </a:lnTo>
                    <a:lnTo>
                      <a:pt x="14022" y="9803"/>
                    </a:lnTo>
                    <a:lnTo>
                      <a:pt x="14130" y="9878"/>
                    </a:lnTo>
                    <a:lnTo>
                      <a:pt x="14130" y="9962"/>
                    </a:lnTo>
                    <a:lnTo>
                      <a:pt x="14022" y="10038"/>
                    </a:lnTo>
                    <a:lnTo>
                      <a:pt x="14022" y="10122"/>
                    </a:lnTo>
                    <a:lnTo>
                      <a:pt x="14130" y="10122"/>
                    </a:lnTo>
                    <a:lnTo>
                      <a:pt x="14237" y="10289"/>
                    </a:lnTo>
                    <a:lnTo>
                      <a:pt x="14333" y="10365"/>
                    </a:lnTo>
                    <a:lnTo>
                      <a:pt x="14440" y="10616"/>
                    </a:lnTo>
                    <a:lnTo>
                      <a:pt x="14655" y="10692"/>
                    </a:lnTo>
                    <a:lnTo>
                      <a:pt x="14751" y="10692"/>
                    </a:lnTo>
                    <a:lnTo>
                      <a:pt x="14751" y="10776"/>
                    </a:lnTo>
                    <a:lnTo>
                      <a:pt x="14858" y="10851"/>
                    </a:lnTo>
                    <a:lnTo>
                      <a:pt x="14976" y="10943"/>
                    </a:lnTo>
                    <a:lnTo>
                      <a:pt x="15179" y="10943"/>
                    </a:lnTo>
                    <a:lnTo>
                      <a:pt x="15179" y="11019"/>
                    </a:lnTo>
                    <a:lnTo>
                      <a:pt x="15394" y="11103"/>
                    </a:lnTo>
                    <a:lnTo>
                      <a:pt x="15597" y="11346"/>
                    </a:lnTo>
                    <a:lnTo>
                      <a:pt x="15490" y="11430"/>
                    </a:lnTo>
                    <a:lnTo>
                      <a:pt x="15597" y="11673"/>
                    </a:lnTo>
                    <a:lnTo>
                      <a:pt x="15694" y="11832"/>
                    </a:lnTo>
                    <a:lnTo>
                      <a:pt x="15801" y="11916"/>
                    </a:lnTo>
                    <a:lnTo>
                      <a:pt x="15801" y="11992"/>
                    </a:lnTo>
                    <a:lnTo>
                      <a:pt x="15694" y="12084"/>
                    </a:lnTo>
                    <a:lnTo>
                      <a:pt x="15694" y="12319"/>
                    </a:lnTo>
                    <a:lnTo>
                      <a:pt x="15597" y="12319"/>
                    </a:lnTo>
                    <a:lnTo>
                      <a:pt x="15597" y="12411"/>
                    </a:lnTo>
                    <a:lnTo>
                      <a:pt x="15597" y="12486"/>
                    </a:lnTo>
                    <a:lnTo>
                      <a:pt x="15276" y="12570"/>
                    </a:lnTo>
                    <a:lnTo>
                      <a:pt x="15072" y="12646"/>
                    </a:lnTo>
                    <a:lnTo>
                      <a:pt x="15072" y="12813"/>
                    </a:lnTo>
                    <a:lnTo>
                      <a:pt x="15072" y="13140"/>
                    </a:lnTo>
                    <a:lnTo>
                      <a:pt x="15179" y="13300"/>
                    </a:lnTo>
                    <a:lnTo>
                      <a:pt x="15179" y="13384"/>
                    </a:lnTo>
                    <a:lnTo>
                      <a:pt x="15276" y="13300"/>
                    </a:lnTo>
                    <a:lnTo>
                      <a:pt x="15276" y="13224"/>
                    </a:lnTo>
                    <a:lnTo>
                      <a:pt x="15276" y="13140"/>
                    </a:lnTo>
                    <a:lnTo>
                      <a:pt x="15490" y="13065"/>
                    </a:lnTo>
                    <a:lnTo>
                      <a:pt x="15490" y="12973"/>
                    </a:lnTo>
                    <a:lnTo>
                      <a:pt x="15597" y="12973"/>
                    </a:lnTo>
                    <a:lnTo>
                      <a:pt x="15597" y="13065"/>
                    </a:lnTo>
                    <a:lnTo>
                      <a:pt x="15801" y="12973"/>
                    </a:lnTo>
                    <a:lnTo>
                      <a:pt x="15801" y="13065"/>
                    </a:lnTo>
                    <a:lnTo>
                      <a:pt x="15908" y="13140"/>
                    </a:lnTo>
                    <a:lnTo>
                      <a:pt x="16015" y="13140"/>
                    </a:lnTo>
                    <a:lnTo>
                      <a:pt x="16111" y="13300"/>
                    </a:lnTo>
                    <a:lnTo>
                      <a:pt x="16219" y="13300"/>
                    </a:lnTo>
                    <a:lnTo>
                      <a:pt x="16111" y="13224"/>
                    </a:lnTo>
                    <a:lnTo>
                      <a:pt x="16315" y="13140"/>
                    </a:lnTo>
                    <a:lnTo>
                      <a:pt x="16433" y="13224"/>
                    </a:lnTo>
                    <a:lnTo>
                      <a:pt x="16540" y="13300"/>
                    </a:lnTo>
                    <a:lnTo>
                      <a:pt x="16636" y="13224"/>
                    </a:lnTo>
                    <a:lnTo>
                      <a:pt x="16636" y="13140"/>
                    </a:lnTo>
                    <a:lnTo>
                      <a:pt x="16754" y="13140"/>
                    </a:lnTo>
                    <a:lnTo>
                      <a:pt x="16851" y="13140"/>
                    </a:lnTo>
                    <a:lnTo>
                      <a:pt x="16958" y="13065"/>
                    </a:lnTo>
                    <a:lnTo>
                      <a:pt x="17268" y="13065"/>
                    </a:lnTo>
                    <a:lnTo>
                      <a:pt x="17268" y="12973"/>
                    </a:lnTo>
                    <a:lnTo>
                      <a:pt x="17172" y="12897"/>
                    </a:lnTo>
                    <a:lnTo>
                      <a:pt x="17268" y="12813"/>
                    </a:lnTo>
                    <a:lnTo>
                      <a:pt x="17472" y="12813"/>
                    </a:lnTo>
                    <a:lnTo>
                      <a:pt x="17579" y="12813"/>
                    </a:lnTo>
                    <a:lnTo>
                      <a:pt x="17793" y="12813"/>
                    </a:lnTo>
                    <a:lnTo>
                      <a:pt x="17997" y="12813"/>
                    </a:lnTo>
                    <a:lnTo>
                      <a:pt x="18115" y="12973"/>
                    </a:lnTo>
                    <a:lnTo>
                      <a:pt x="18211" y="12973"/>
                    </a:lnTo>
                    <a:lnTo>
                      <a:pt x="18211" y="13065"/>
                    </a:lnTo>
                    <a:lnTo>
                      <a:pt x="18532" y="12973"/>
                    </a:lnTo>
                    <a:lnTo>
                      <a:pt x="18736" y="12973"/>
                    </a:lnTo>
                    <a:lnTo>
                      <a:pt x="18939" y="13224"/>
                    </a:lnTo>
                    <a:lnTo>
                      <a:pt x="18736" y="13468"/>
                    </a:lnTo>
                    <a:lnTo>
                      <a:pt x="19047" y="13551"/>
                    </a:lnTo>
                    <a:lnTo>
                      <a:pt x="18939" y="13627"/>
                    </a:lnTo>
                    <a:lnTo>
                      <a:pt x="18832" y="13786"/>
                    </a:lnTo>
                    <a:lnTo>
                      <a:pt x="19047" y="13954"/>
                    </a:lnTo>
                    <a:lnTo>
                      <a:pt x="19454" y="13786"/>
                    </a:lnTo>
                    <a:lnTo>
                      <a:pt x="19572" y="13786"/>
                    </a:lnTo>
                    <a:lnTo>
                      <a:pt x="19679" y="13954"/>
                    </a:lnTo>
                    <a:lnTo>
                      <a:pt x="19775" y="13954"/>
                    </a:lnTo>
                    <a:lnTo>
                      <a:pt x="19775" y="14038"/>
                    </a:lnTo>
                    <a:lnTo>
                      <a:pt x="19989" y="14113"/>
                    </a:lnTo>
                    <a:lnTo>
                      <a:pt x="19989" y="14205"/>
                    </a:lnTo>
                    <a:lnTo>
                      <a:pt x="19989" y="14365"/>
                    </a:lnTo>
                    <a:lnTo>
                      <a:pt x="19989" y="14532"/>
                    </a:lnTo>
                    <a:lnTo>
                      <a:pt x="19989" y="14608"/>
                    </a:lnTo>
                    <a:lnTo>
                      <a:pt x="19893" y="14767"/>
                    </a:lnTo>
                    <a:lnTo>
                      <a:pt x="19775" y="14860"/>
                    </a:lnTo>
                    <a:lnTo>
                      <a:pt x="19679" y="15019"/>
                    </a:lnTo>
                    <a:lnTo>
                      <a:pt x="19775" y="15262"/>
                    </a:lnTo>
                    <a:lnTo>
                      <a:pt x="19679" y="15346"/>
                    </a:lnTo>
                    <a:lnTo>
                      <a:pt x="19454" y="15094"/>
                    </a:lnTo>
                    <a:lnTo>
                      <a:pt x="19154" y="15019"/>
                    </a:lnTo>
                    <a:lnTo>
                      <a:pt x="19154" y="15262"/>
                    </a:lnTo>
                    <a:lnTo>
                      <a:pt x="19357" y="15262"/>
                    </a:lnTo>
                    <a:lnTo>
                      <a:pt x="19357" y="15346"/>
                    </a:lnTo>
                    <a:lnTo>
                      <a:pt x="19250" y="15421"/>
                    </a:lnTo>
                    <a:lnTo>
                      <a:pt x="19047" y="15421"/>
                    </a:lnTo>
                    <a:lnTo>
                      <a:pt x="18939" y="15673"/>
                    </a:lnTo>
                    <a:lnTo>
                      <a:pt x="19047" y="15832"/>
                    </a:lnTo>
                    <a:lnTo>
                      <a:pt x="19154" y="15832"/>
                    </a:lnTo>
                    <a:lnTo>
                      <a:pt x="19154" y="16000"/>
                    </a:lnTo>
                    <a:lnTo>
                      <a:pt x="18939" y="16075"/>
                    </a:lnTo>
                    <a:lnTo>
                      <a:pt x="18629" y="16075"/>
                    </a:lnTo>
                    <a:lnTo>
                      <a:pt x="18532" y="16159"/>
                    </a:lnTo>
                    <a:lnTo>
                      <a:pt x="18532" y="16403"/>
                    </a:lnTo>
                    <a:lnTo>
                      <a:pt x="18629" y="16486"/>
                    </a:lnTo>
                    <a:lnTo>
                      <a:pt x="18629" y="16562"/>
                    </a:lnTo>
                    <a:lnTo>
                      <a:pt x="18532" y="16654"/>
                    </a:lnTo>
                    <a:lnTo>
                      <a:pt x="18211" y="16730"/>
                    </a:lnTo>
                    <a:lnTo>
                      <a:pt x="17997" y="16654"/>
                    </a:lnTo>
                    <a:lnTo>
                      <a:pt x="17890" y="16730"/>
                    </a:lnTo>
                    <a:lnTo>
                      <a:pt x="17890" y="16973"/>
                    </a:lnTo>
                    <a:lnTo>
                      <a:pt x="17675" y="17140"/>
                    </a:lnTo>
                    <a:lnTo>
                      <a:pt x="17579" y="17468"/>
                    </a:lnTo>
                    <a:lnTo>
                      <a:pt x="17375" y="17543"/>
                    </a:lnTo>
                    <a:lnTo>
                      <a:pt x="17054" y="17543"/>
                    </a:lnTo>
                    <a:lnTo>
                      <a:pt x="16851" y="17627"/>
                    </a:lnTo>
                    <a:lnTo>
                      <a:pt x="16754" y="17627"/>
                    </a:lnTo>
                    <a:lnTo>
                      <a:pt x="16433" y="17543"/>
                    </a:lnTo>
                    <a:lnTo>
                      <a:pt x="16315" y="17627"/>
                    </a:lnTo>
                    <a:lnTo>
                      <a:pt x="16219" y="17795"/>
                    </a:lnTo>
                    <a:lnTo>
                      <a:pt x="16315" y="17954"/>
                    </a:lnTo>
                    <a:lnTo>
                      <a:pt x="16111" y="17954"/>
                    </a:lnTo>
                    <a:lnTo>
                      <a:pt x="16015" y="17954"/>
                    </a:lnTo>
                    <a:lnTo>
                      <a:pt x="16015" y="18029"/>
                    </a:lnTo>
                    <a:lnTo>
                      <a:pt x="15908" y="18122"/>
                    </a:lnTo>
                    <a:lnTo>
                      <a:pt x="15801" y="17954"/>
                    </a:lnTo>
                    <a:lnTo>
                      <a:pt x="15597" y="18029"/>
                    </a:lnTo>
                    <a:lnTo>
                      <a:pt x="15597" y="18281"/>
                    </a:lnTo>
                    <a:lnTo>
                      <a:pt x="15394" y="18449"/>
                    </a:lnTo>
                    <a:lnTo>
                      <a:pt x="15490" y="18524"/>
                    </a:lnTo>
                    <a:lnTo>
                      <a:pt x="15394" y="18524"/>
                    </a:lnTo>
                    <a:lnTo>
                      <a:pt x="15179" y="18683"/>
                    </a:lnTo>
                    <a:lnTo>
                      <a:pt x="15072" y="18683"/>
                    </a:lnTo>
                    <a:lnTo>
                      <a:pt x="14976" y="18767"/>
                    </a:lnTo>
                    <a:lnTo>
                      <a:pt x="14751" y="18767"/>
                    </a:lnTo>
                    <a:lnTo>
                      <a:pt x="14751" y="18683"/>
                    </a:lnTo>
                    <a:lnTo>
                      <a:pt x="14655" y="18683"/>
                    </a:lnTo>
                    <a:lnTo>
                      <a:pt x="14751" y="18524"/>
                    </a:lnTo>
                    <a:lnTo>
                      <a:pt x="14537" y="18524"/>
                    </a:lnTo>
                    <a:lnTo>
                      <a:pt x="14440" y="18524"/>
                    </a:lnTo>
                    <a:lnTo>
                      <a:pt x="14333" y="18356"/>
                    </a:lnTo>
                    <a:lnTo>
                      <a:pt x="14130" y="18281"/>
                    </a:lnTo>
                    <a:lnTo>
                      <a:pt x="14022" y="18122"/>
                    </a:lnTo>
                    <a:lnTo>
                      <a:pt x="13915" y="17954"/>
                    </a:lnTo>
                    <a:lnTo>
                      <a:pt x="13294" y="18029"/>
                    </a:lnTo>
                    <a:lnTo>
                      <a:pt x="13176" y="17954"/>
                    </a:lnTo>
                    <a:lnTo>
                      <a:pt x="13294" y="17870"/>
                    </a:lnTo>
                    <a:lnTo>
                      <a:pt x="13294" y="17795"/>
                    </a:lnTo>
                    <a:lnTo>
                      <a:pt x="13176" y="17543"/>
                    </a:lnTo>
                    <a:lnTo>
                      <a:pt x="12973" y="17543"/>
                    </a:lnTo>
                    <a:lnTo>
                      <a:pt x="12769" y="17543"/>
                    </a:lnTo>
                    <a:lnTo>
                      <a:pt x="12662" y="17543"/>
                    </a:lnTo>
                    <a:lnTo>
                      <a:pt x="12662" y="18029"/>
                    </a:lnTo>
                    <a:lnTo>
                      <a:pt x="12555" y="18029"/>
                    </a:lnTo>
                    <a:lnTo>
                      <a:pt x="12555" y="17954"/>
                    </a:lnTo>
                    <a:lnTo>
                      <a:pt x="12458" y="17954"/>
                    </a:lnTo>
                    <a:lnTo>
                      <a:pt x="12458" y="18029"/>
                    </a:lnTo>
                    <a:lnTo>
                      <a:pt x="12041" y="18122"/>
                    </a:lnTo>
                    <a:lnTo>
                      <a:pt x="11837" y="18281"/>
                    </a:lnTo>
                    <a:lnTo>
                      <a:pt x="11719" y="18197"/>
                    </a:lnTo>
                    <a:lnTo>
                      <a:pt x="11398" y="17795"/>
                    </a:lnTo>
                    <a:lnTo>
                      <a:pt x="11302" y="17543"/>
                    </a:lnTo>
                    <a:lnTo>
                      <a:pt x="11194" y="17216"/>
                    </a:lnTo>
                    <a:lnTo>
                      <a:pt x="11194" y="16973"/>
                    </a:lnTo>
                    <a:lnTo>
                      <a:pt x="11098" y="16973"/>
                    </a:lnTo>
                    <a:lnTo>
                      <a:pt x="11098" y="16889"/>
                    </a:lnTo>
                    <a:lnTo>
                      <a:pt x="10991" y="16889"/>
                    </a:lnTo>
                    <a:lnTo>
                      <a:pt x="10777" y="16730"/>
                    </a:lnTo>
                    <a:lnTo>
                      <a:pt x="10680" y="16730"/>
                    </a:lnTo>
                    <a:lnTo>
                      <a:pt x="10680" y="16889"/>
                    </a:lnTo>
                    <a:lnTo>
                      <a:pt x="10573" y="16889"/>
                    </a:lnTo>
                    <a:lnTo>
                      <a:pt x="10155" y="17140"/>
                    </a:lnTo>
                    <a:lnTo>
                      <a:pt x="9941" y="17140"/>
                    </a:lnTo>
                    <a:lnTo>
                      <a:pt x="9941" y="17057"/>
                    </a:lnTo>
                    <a:lnTo>
                      <a:pt x="9834" y="16973"/>
                    </a:lnTo>
                    <a:lnTo>
                      <a:pt x="9738" y="17057"/>
                    </a:lnTo>
                    <a:lnTo>
                      <a:pt x="9738" y="17216"/>
                    </a:lnTo>
                    <a:lnTo>
                      <a:pt x="9620" y="17300"/>
                    </a:lnTo>
                    <a:lnTo>
                      <a:pt x="9738" y="17543"/>
                    </a:lnTo>
                    <a:lnTo>
                      <a:pt x="9620" y="17543"/>
                    </a:lnTo>
                    <a:lnTo>
                      <a:pt x="9213" y="17702"/>
                    </a:lnTo>
                    <a:lnTo>
                      <a:pt x="9116" y="17543"/>
                    </a:lnTo>
                    <a:lnTo>
                      <a:pt x="8998" y="17468"/>
                    </a:lnTo>
                    <a:lnTo>
                      <a:pt x="8902" y="17375"/>
                    </a:lnTo>
                    <a:lnTo>
                      <a:pt x="8795" y="17375"/>
                    </a:lnTo>
                    <a:lnTo>
                      <a:pt x="8581" y="17543"/>
                    </a:lnTo>
                    <a:lnTo>
                      <a:pt x="8581" y="17702"/>
                    </a:lnTo>
                    <a:lnTo>
                      <a:pt x="8581" y="17795"/>
                    </a:lnTo>
                    <a:lnTo>
                      <a:pt x="8581" y="17954"/>
                    </a:lnTo>
                    <a:lnTo>
                      <a:pt x="8581" y="18029"/>
                    </a:lnTo>
                    <a:lnTo>
                      <a:pt x="8473" y="18029"/>
                    </a:lnTo>
                    <a:lnTo>
                      <a:pt x="8259" y="18029"/>
                    </a:lnTo>
                    <a:lnTo>
                      <a:pt x="8377" y="18122"/>
                    </a:lnTo>
                    <a:lnTo>
                      <a:pt x="8259" y="18122"/>
                    </a:lnTo>
                    <a:lnTo>
                      <a:pt x="8056" y="18356"/>
                    </a:lnTo>
                    <a:lnTo>
                      <a:pt x="8163" y="18524"/>
                    </a:lnTo>
                    <a:lnTo>
                      <a:pt x="8163" y="18608"/>
                    </a:lnTo>
                    <a:lnTo>
                      <a:pt x="8056" y="18683"/>
                    </a:lnTo>
                    <a:lnTo>
                      <a:pt x="7959" y="18935"/>
                    </a:lnTo>
                    <a:lnTo>
                      <a:pt x="8056" y="19094"/>
                    </a:lnTo>
                    <a:lnTo>
                      <a:pt x="7852" y="19094"/>
                    </a:lnTo>
                    <a:lnTo>
                      <a:pt x="7638" y="19589"/>
                    </a:lnTo>
                    <a:lnTo>
                      <a:pt x="7542" y="19748"/>
                    </a:lnTo>
                    <a:lnTo>
                      <a:pt x="7434" y="19748"/>
                    </a:lnTo>
                    <a:lnTo>
                      <a:pt x="7434" y="19665"/>
                    </a:lnTo>
                    <a:lnTo>
                      <a:pt x="7220" y="19497"/>
                    </a:lnTo>
                    <a:lnTo>
                      <a:pt x="7124" y="19094"/>
                    </a:lnTo>
                    <a:lnTo>
                      <a:pt x="7017" y="18935"/>
                    </a:lnTo>
                    <a:lnTo>
                      <a:pt x="7124" y="18851"/>
                    </a:lnTo>
                    <a:lnTo>
                      <a:pt x="7017" y="18683"/>
                    </a:lnTo>
                    <a:lnTo>
                      <a:pt x="7017" y="18608"/>
                    </a:lnTo>
                    <a:lnTo>
                      <a:pt x="7124" y="18683"/>
                    </a:lnTo>
                    <a:lnTo>
                      <a:pt x="7220" y="18524"/>
                    </a:lnTo>
                    <a:lnTo>
                      <a:pt x="7017" y="18449"/>
                    </a:lnTo>
                    <a:lnTo>
                      <a:pt x="6899" y="18524"/>
                    </a:lnTo>
                    <a:lnTo>
                      <a:pt x="6802" y="18356"/>
                    </a:lnTo>
                    <a:lnTo>
                      <a:pt x="6695" y="18356"/>
                    </a:lnTo>
                    <a:lnTo>
                      <a:pt x="6599" y="17702"/>
                    </a:lnTo>
                    <a:lnTo>
                      <a:pt x="6481" y="17627"/>
                    </a:lnTo>
                    <a:lnTo>
                      <a:pt x="6074" y="17702"/>
                    </a:lnTo>
                    <a:lnTo>
                      <a:pt x="5860" y="17870"/>
                    </a:lnTo>
                    <a:lnTo>
                      <a:pt x="5763" y="17795"/>
                    </a:lnTo>
                    <a:lnTo>
                      <a:pt x="5860" y="17543"/>
                    </a:lnTo>
                    <a:lnTo>
                      <a:pt x="5860" y="17300"/>
                    </a:lnTo>
                    <a:lnTo>
                      <a:pt x="5560" y="17057"/>
                    </a:lnTo>
                    <a:lnTo>
                      <a:pt x="5442" y="17216"/>
                    </a:lnTo>
                    <a:lnTo>
                      <a:pt x="5335" y="17140"/>
                    </a:lnTo>
                    <a:lnTo>
                      <a:pt x="5238" y="17375"/>
                    </a:lnTo>
                    <a:lnTo>
                      <a:pt x="5121" y="17375"/>
                    </a:lnTo>
                    <a:lnTo>
                      <a:pt x="5024" y="17468"/>
                    </a:lnTo>
                    <a:lnTo>
                      <a:pt x="4821" y="17702"/>
                    </a:lnTo>
                    <a:lnTo>
                      <a:pt x="4713" y="17702"/>
                    </a:lnTo>
                    <a:lnTo>
                      <a:pt x="4403" y="17954"/>
                    </a:lnTo>
                    <a:lnTo>
                      <a:pt x="4499" y="18029"/>
                    </a:lnTo>
                    <a:lnTo>
                      <a:pt x="4403" y="18122"/>
                    </a:lnTo>
                    <a:lnTo>
                      <a:pt x="4403" y="18449"/>
                    </a:lnTo>
                    <a:lnTo>
                      <a:pt x="4296" y="18524"/>
                    </a:lnTo>
                    <a:lnTo>
                      <a:pt x="4081" y="18524"/>
                    </a:lnTo>
                    <a:lnTo>
                      <a:pt x="3985" y="18767"/>
                    </a:lnTo>
                    <a:lnTo>
                      <a:pt x="3985" y="18935"/>
                    </a:lnTo>
                    <a:lnTo>
                      <a:pt x="4081" y="18935"/>
                    </a:lnTo>
                    <a:lnTo>
                      <a:pt x="3985" y="19010"/>
                    </a:lnTo>
                    <a:lnTo>
                      <a:pt x="3878" y="19170"/>
                    </a:lnTo>
                    <a:lnTo>
                      <a:pt x="3664" y="19262"/>
                    </a:lnTo>
                    <a:lnTo>
                      <a:pt x="3557" y="19338"/>
                    </a:lnTo>
                    <a:lnTo>
                      <a:pt x="3460" y="19665"/>
                    </a:lnTo>
                    <a:lnTo>
                      <a:pt x="3342" y="19665"/>
                    </a:lnTo>
                    <a:lnTo>
                      <a:pt x="3246" y="19748"/>
                    </a:lnTo>
                    <a:lnTo>
                      <a:pt x="3139" y="19748"/>
                    </a:lnTo>
                    <a:lnTo>
                      <a:pt x="3042" y="19824"/>
                    </a:lnTo>
                    <a:lnTo>
                      <a:pt x="2721" y="19748"/>
                    </a:lnTo>
                    <a:lnTo>
                      <a:pt x="2625" y="19748"/>
                    </a:lnTo>
                    <a:lnTo>
                      <a:pt x="2421" y="19748"/>
                    </a:lnTo>
                    <a:lnTo>
                      <a:pt x="2196" y="19748"/>
                    </a:lnTo>
                    <a:lnTo>
                      <a:pt x="2196" y="19589"/>
                    </a:lnTo>
                    <a:lnTo>
                      <a:pt x="2100" y="19589"/>
                    </a:lnTo>
                    <a:lnTo>
                      <a:pt x="1682" y="19589"/>
                    </a:lnTo>
                    <a:lnTo>
                      <a:pt x="1468" y="19665"/>
                    </a:lnTo>
                    <a:lnTo>
                      <a:pt x="1360" y="19665"/>
                    </a:lnTo>
                    <a:lnTo>
                      <a:pt x="1157" y="19748"/>
                    </a:lnTo>
                    <a:lnTo>
                      <a:pt x="1264" y="19992"/>
                    </a:lnTo>
                    <a:lnTo>
                      <a:pt x="1061" y="19992"/>
                    </a:lnTo>
                    <a:lnTo>
                      <a:pt x="846" y="19824"/>
                    </a:lnTo>
                    <a:lnTo>
                      <a:pt x="846" y="19665"/>
                    </a:lnTo>
                    <a:lnTo>
                      <a:pt x="846" y="19497"/>
                    </a:lnTo>
                    <a:lnTo>
                      <a:pt x="739" y="19262"/>
                    </a:lnTo>
                    <a:lnTo>
                      <a:pt x="525" y="19338"/>
                    </a:lnTo>
                    <a:lnTo>
                      <a:pt x="418" y="19262"/>
                    </a:lnTo>
                    <a:lnTo>
                      <a:pt x="525" y="19170"/>
                    </a:lnTo>
                    <a:lnTo>
                      <a:pt x="621" y="19094"/>
                    </a:lnTo>
                    <a:lnTo>
                      <a:pt x="621" y="18767"/>
                    </a:lnTo>
                    <a:lnTo>
                      <a:pt x="621" y="18608"/>
                    </a:lnTo>
                    <a:lnTo>
                      <a:pt x="846" y="18524"/>
                    </a:lnTo>
                    <a:lnTo>
                      <a:pt x="846" y="18449"/>
                    </a:lnTo>
                    <a:lnTo>
                      <a:pt x="846" y="18356"/>
                    </a:lnTo>
                    <a:lnTo>
                      <a:pt x="739" y="18356"/>
                    </a:lnTo>
                    <a:lnTo>
                      <a:pt x="739" y="18197"/>
                    </a:lnTo>
                    <a:lnTo>
                      <a:pt x="621" y="18197"/>
                    </a:lnTo>
                    <a:lnTo>
                      <a:pt x="525" y="18122"/>
                    </a:lnTo>
                    <a:lnTo>
                      <a:pt x="525" y="17954"/>
                    </a:lnTo>
                    <a:lnTo>
                      <a:pt x="321" y="17870"/>
                    </a:lnTo>
                    <a:lnTo>
                      <a:pt x="204" y="17627"/>
                    </a:lnTo>
                    <a:lnTo>
                      <a:pt x="107" y="17375"/>
                    </a:lnTo>
                    <a:lnTo>
                      <a:pt x="321" y="17300"/>
                    </a:lnTo>
                    <a:lnTo>
                      <a:pt x="107" y="17057"/>
                    </a:lnTo>
                    <a:lnTo>
                      <a:pt x="0" y="16973"/>
                    </a:lnTo>
                    <a:lnTo>
                      <a:pt x="0" y="16730"/>
                    </a:lnTo>
                    <a:lnTo>
                      <a:pt x="204" y="16654"/>
                    </a:lnTo>
                    <a:lnTo>
                      <a:pt x="525" y="16654"/>
                    </a:lnTo>
                    <a:lnTo>
                      <a:pt x="621" y="16486"/>
                    </a:lnTo>
                    <a:lnTo>
                      <a:pt x="418" y="16235"/>
                    </a:lnTo>
                    <a:lnTo>
                      <a:pt x="321" y="16159"/>
                    </a:lnTo>
                    <a:lnTo>
                      <a:pt x="204" y="16000"/>
                    </a:lnTo>
                    <a:lnTo>
                      <a:pt x="204" y="15908"/>
                    </a:lnTo>
                    <a:lnTo>
                      <a:pt x="525" y="15748"/>
                    </a:lnTo>
                    <a:lnTo>
                      <a:pt x="846" y="15748"/>
                    </a:lnTo>
                    <a:lnTo>
                      <a:pt x="943" y="15262"/>
                    </a:lnTo>
                    <a:lnTo>
                      <a:pt x="1157" y="15178"/>
                    </a:lnTo>
                    <a:lnTo>
                      <a:pt x="1157" y="15019"/>
                    </a:lnTo>
                    <a:lnTo>
                      <a:pt x="1264" y="15019"/>
                    </a:lnTo>
                    <a:lnTo>
                      <a:pt x="1264" y="14935"/>
                    </a:lnTo>
                    <a:lnTo>
                      <a:pt x="1157" y="14935"/>
                    </a:lnTo>
                    <a:lnTo>
                      <a:pt x="1061" y="14767"/>
                    </a:lnTo>
                    <a:lnTo>
                      <a:pt x="1061" y="14532"/>
                    </a:lnTo>
                    <a:lnTo>
                      <a:pt x="1061" y="14440"/>
                    </a:lnTo>
                    <a:lnTo>
                      <a:pt x="1264" y="14365"/>
                    </a:lnTo>
                    <a:lnTo>
                      <a:pt x="1360" y="14038"/>
                    </a:lnTo>
                    <a:lnTo>
                      <a:pt x="1575" y="14038"/>
                    </a:lnTo>
                    <a:lnTo>
                      <a:pt x="1575" y="13954"/>
                    </a:lnTo>
                    <a:lnTo>
                      <a:pt x="1575" y="13878"/>
                    </a:lnTo>
                    <a:lnTo>
                      <a:pt x="1682" y="13878"/>
                    </a:lnTo>
                    <a:lnTo>
                      <a:pt x="1778" y="13878"/>
                    </a:lnTo>
                    <a:lnTo>
                      <a:pt x="1885" y="13627"/>
                    </a:lnTo>
                    <a:lnTo>
                      <a:pt x="2100" y="13551"/>
                    </a:lnTo>
                    <a:lnTo>
                      <a:pt x="2196" y="13551"/>
                    </a:lnTo>
                    <a:lnTo>
                      <a:pt x="2303" y="13384"/>
                    </a:lnTo>
                    <a:lnTo>
                      <a:pt x="2303" y="13300"/>
                    </a:lnTo>
                    <a:lnTo>
                      <a:pt x="2421" y="13300"/>
                    </a:lnTo>
                    <a:lnTo>
                      <a:pt x="2421" y="13065"/>
                    </a:lnTo>
                    <a:lnTo>
                      <a:pt x="2421" y="12973"/>
                    </a:lnTo>
                    <a:lnTo>
                      <a:pt x="2421" y="12897"/>
                    </a:lnTo>
                    <a:lnTo>
                      <a:pt x="2303" y="12738"/>
                    </a:lnTo>
                    <a:lnTo>
                      <a:pt x="2421" y="12738"/>
                    </a:lnTo>
                    <a:lnTo>
                      <a:pt x="2625" y="12738"/>
                    </a:lnTo>
                    <a:lnTo>
                      <a:pt x="2828" y="12897"/>
                    </a:lnTo>
                    <a:lnTo>
                      <a:pt x="3042" y="12973"/>
                    </a:lnTo>
                    <a:lnTo>
                      <a:pt x="3139" y="12973"/>
                    </a:lnTo>
                    <a:lnTo>
                      <a:pt x="3246" y="13065"/>
                    </a:lnTo>
                    <a:lnTo>
                      <a:pt x="3246" y="13140"/>
                    </a:lnTo>
                    <a:lnTo>
                      <a:pt x="3342" y="13140"/>
                    </a:lnTo>
                    <a:lnTo>
                      <a:pt x="3460" y="13065"/>
                    </a:lnTo>
                    <a:lnTo>
                      <a:pt x="3760" y="13065"/>
                    </a:lnTo>
                    <a:lnTo>
                      <a:pt x="3760" y="12813"/>
                    </a:lnTo>
                    <a:lnTo>
                      <a:pt x="3460" y="12738"/>
                    </a:lnTo>
                    <a:lnTo>
                      <a:pt x="3460" y="12486"/>
                    </a:lnTo>
                    <a:lnTo>
                      <a:pt x="3460" y="12411"/>
                    </a:lnTo>
                    <a:lnTo>
                      <a:pt x="3557" y="12243"/>
                    </a:lnTo>
                    <a:lnTo>
                      <a:pt x="3557" y="12159"/>
                    </a:lnTo>
                    <a:lnTo>
                      <a:pt x="3664" y="11992"/>
                    </a:lnTo>
                    <a:lnTo>
                      <a:pt x="3557" y="11916"/>
                    </a:lnTo>
                    <a:lnTo>
                      <a:pt x="3664" y="11757"/>
                    </a:lnTo>
                    <a:lnTo>
                      <a:pt x="3557" y="11673"/>
                    </a:lnTo>
                    <a:lnTo>
                      <a:pt x="3664" y="11505"/>
                    </a:lnTo>
                    <a:lnTo>
                      <a:pt x="3664" y="11430"/>
                    </a:lnTo>
                    <a:lnTo>
                      <a:pt x="3460" y="11430"/>
                    </a:lnTo>
                    <a:lnTo>
                      <a:pt x="3246" y="11019"/>
                    </a:lnTo>
                    <a:lnTo>
                      <a:pt x="3342" y="10943"/>
                    </a:lnTo>
                    <a:lnTo>
                      <a:pt x="3342" y="10692"/>
                    </a:lnTo>
                    <a:lnTo>
                      <a:pt x="3664" y="10692"/>
                    </a:lnTo>
                    <a:lnTo>
                      <a:pt x="3664" y="10524"/>
                    </a:lnTo>
                    <a:lnTo>
                      <a:pt x="3760" y="10449"/>
                    </a:lnTo>
                    <a:lnTo>
                      <a:pt x="3664" y="10289"/>
                    </a:lnTo>
                    <a:lnTo>
                      <a:pt x="3760" y="10197"/>
                    </a:lnTo>
                    <a:lnTo>
                      <a:pt x="3760" y="10122"/>
                    </a:lnTo>
                    <a:lnTo>
                      <a:pt x="3664" y="10122"/>
                    </a:lnTo>
                    <a:lnTo>
                      <a:pt x="3664" y="9962"/>
                    </a:lnTo>
                    <a:lnTo>
                      <a:pt x="3460" y="9803"/>
                    </a:lnTo>
                    <a:lnTo>
                      <a:pt x="3246" y="9551"/>
                    </a:lnTo>
                    <a:lnTo>
                      <a:pt x="2935" y="9476"/>
                    </a:lnTo>
                    <a:lnTo>
                      <a:pt x="2935" y="9308"/>
                    </a:lnTo>
                    <a:lnTo>
                      <a:pt x="2625" y="8897"/>
                    </a:lnTo>
                    <a:lnTo>
                      <a:pt x="2721" y="8822"/>
                    </a:lnTo>
                    <a:lnTo>
                      <a:pt x="2828" y="8897"/>
                    </a:lnTo>
                    <a:lnTo>
                      <a:pt x="3042" y="8822"/>
                    </a:lnTo>
                    <a:lnTo>
                      <a:pt x="3042" y="8730"/>
                    </a:lnTo>
                    <a:lnTo>
                      <a:pt x="3139" y="8730"/>
                    </a:lnTo>
                    <a:lnTo>
                      <a:pt x="3042" y="8570"/>
                    </a:lnTo>
                    <a:lnTo>
                      <a:pt x="3246" y="8570"/>
                    </a:lnTo>
                    <a:lnTo>
                      <a:pt x="3460" y="8570"/>
                    </a:lnTo>
                    <a:lnTo>
                      <a:pt x="3557" y="8495"/>
                    </a:lnTo>
                    <a:lnTo>
                      <a:pt x="3985" y="8168"/>
                    </a:lnTo>
                    <a:lnTo>
                      <a:pt x="3878" y="8084"/>
                    </a:lnTo>
                    <a:lnTo>
                      <a:pt x="3985" y="7916"/>
                    </a:lnTo>
                    <a:lnTo>
                      <a:pt x="4081" y="7841"/>
                    </a:lnTo>
                    <a:lnTo>
                      <a:pt x="4081" y="7757"/>
                    </a:lnTo>
                    <a:lnTo>
                      <a:pt x="4403" y="7681"/>
                    </a:lnTo>
                    <a:lnTo>
                      <a:pt x="4403" y="7589"/>
                    </a:lnTo>
                    <a:lnTo>
                      <a:pt x="4296" y="7430"/>
                    </a:lnTo>
                    <a:lnTo>
                      <a:pt x="4403" y="7187"/>
                    </a:lnTo>
                    <a:lnTo>
                      <a:pt x="4403" y="7027"/>
                    </a:lnTo>
                    <a:lnTo>
                      <a:pt x="4199" y="6935"/>
                    </a:lnTo>
                    <a:lnTo>
                      <a:pt x="3985" y="6532"/>
                    </a:lnTo>
                    <a:lnTo>
                      <a:pt x="3985" y="6449"/>
                    </a:lnTo>
                    <a:lnTo>
                      <a:pt x="3985" y="6289"/>
                    </a:lnTo>
                    <a:lnTo>
                      <a:pt x="4081" y="6046"/>
                    </a:lnTo>
                    <a:lnTo>
                      <a:pt x="3985" y="5795"/>
                    </a:lnTo>
                    <a:lnTo>
                      <a:pt x="3760" y="5635"/>
                    </a:lnTo>
                    <a:lnTo>
                      <a:pt x="3760" y="5468"/>
                    </a:lnTo>
                    <a:lnTo>
                      <a:pt x="3664" y="5233"/>
                    </a:lnTo>
                    <a:lnTo>
                      <a:pt x="3664" y="5140"/>
                    </a:lnTo>
                    <a:lnTo>
                      <a:pt x="3460" y="5065"/>
                    </a:lnTo>
                    <a:lnTo>
                      <a:pt x="3342" y="4822"/>
                    </a:lnTo>
                    <a:lnTo>
                      <a:pt x="3042" y="4654"/>
                    </a:lnTo>
                    <a:lnTo>
                      <a:pt x="2935" y="4654"/>
                    </a:lnTo>
                    <a:lnTo>
                      <a:pt x="2935" y="4738"/>
                    </a:lnTo>
                    <a:lnTo>
                      <a:pt x="2828" y="4738"/>
                    </a:lnTo>
                    <a:lnTo>
                      <a:pt x="2828" y="4579"/>
                    </a:lnTo>
                    <a:lnTo>
                      <a:pt x="2625" y="4327"/>
                    </a:lnTo>
                    <a:lnTo>
                      <a:pt x="2517" y="4495"/>
                    </a:lnTo>
                    <a:lnTo>
                      <a:pt x="2421" y="4495"/>
                    </a:lnTo>
                    <a:lnTo>
                      <a:pt x="2303" y="4327"/>
                    </a:lnTo>
                    <a:lnTo>
                      <a:pt x="2196" y="4403"/>
                    </a:lnTo>
                    <a:lnTo>
                      <a:pt x="1982" y="4243"/>
                    </a:lnTo>
                    <a:lnTo>
                      <a:pt x="1982" y="4075"/>
                    </a:lnTo>
                    <a:lnTo>
                      <a:pt x="2196" y="4000"/>
                    </a:lnTo>
                    <a:lnTo>
                      <a:pt x="2100" y="3916"/>
                    </a:lnTo>
                    <a:lnTo>
                      <a:pt x="1982" y="3916"/>
                    </a:lnTo>
                    <a:lnTo>
                      <a:pt x="1885" y="3916"/>
                    </a:lnTo>
                    <a:lnTo>
                      <a:pt x="1778" y="3841"/>
                    </a:lnTo>
                    <a:lnTo>
                      <a:pt x="1778" y="3589"/>
                    </a:lnTo>
                    <a:lnTo>
                      <a:pt x="1682" y="3514"/>
                    </a:lnTo>
                    <a:lnTo>
                      <a:pt x="1885" y="3027"/>
                    </a:lnTo>
                    <a:lnTo>
                      <a:pt x="2100" y="3103"/>
                    </a:lnTo>
                    <a:lnTo>
                      <a:pt x="2100" y="2935"/>
                    </a:lnTo>
                    <a:lnTo>
                      <a:pt x="2100" y="2860"/>
                    </a:lnTo>
                    <a:lnTo>
                      <a:pt x="2421" y="2608"/>
                    </a:lnTo>
                    <a:lnTo>
                      <a:pt x="2517" y="2608"/>
                    </a:lnTo>
                    <a:lnTo>
                      <a:pt x="3139" y="2608"/>
                    </a:lnTo>
                    <a:lnTo>
                      <a:pt x="3460" y="2449"/>
                    </a:lnTo>
                    <a:lnTo>
                      <a:pt x="3460" y="2608"/>
                    </a:lnTo>
                    <a:lnTo>
                      <a:pt x="3664" y="2608"/>
                    </a:lnTo>
                    <a:lnTo>
                      <a:pt x="3664" y="2532"/>
                    </a:lnTo>
                    <a:lnTo>
                      <a:pt x="3760" y="2532"/>
                    </a:lnTo>
                    <a:lnTo>
                      <a:pt x="3760" y="2608"/>
                    </a:lnTo>
                    <a:lnTo>
                      <a:pt x="3878" y="2608"/>
                    </a:lnTo>
                    <a:lnTo>
                      <a:pt x="4081" y="2449"/>
                    </a:lnTo>
                    <a:lnTo>
                      <a:pt x="4499" y="2281"/>
                    </a:lnTo>
                    <a:lnTo>
                      <a:pt x="4403" y="2122"/>
                    </a:lnTo>
                    <a:lnTo>
                      <a:pt x="4296" y="1878"/>
                    </a:lnTo>
                    <a:lnTo>
                      <a:pt x="4199" y="1954"/>
                    </a:lnTo>
                    <a:lnTo>
                      <a:pt x="4081" y="1795"/>
                    </a:lnTo>
                    <a:lnTo>
                      <a:pt x="4296" y="1719"/>
                    </a:lnTo>
                    <a:lnTo>
                      <a:pt x="4296" y="1468"/>
                    </a:lnTo>
                    <a:lnTo>
                      <a:pt x="4081" y="1392"/>
                    </a:lnTo>
                    <a:lnTo>
                      <a:pt x="4081" y="1308"/>
                    </a:lnTo>
                    <a:lnTo>
                      <a:pt x="4403" y="1233"/>
                    </a:lnTo>
                    <a:lnTo>
                      <a:pt x="4403" y="1308"/>
                    </a:lnTo>
                    <a:lnTo>
                      <a:pt x="4499" y="1308"/>
                    </a:lnTo>
                    <a:lnTo>
                      <a:pt x="4606" y="1233"/>
                    </a:lnTo>
                    <a:lnTo>
                      <a:pt x="4499" y="1140"/>
                    </a:lnTo>
                    <a:lnTo>
                      <a:pt x="4606" y="981"/>
                    </a:lnTo>
                    <a:lnTo>
                      <a:pt x="4713" y="1065"/>
                    </a:lnTo>
                    <a:lnTo>
                      <a:pt x="4917" y="906"/>
                    </a:lnTo>
                    <a:lnTo>
                      <a:pt x="5024" y="813"/>
                    </a:lnTo>
                    <a:lnTo>
                      <a:pt x="5024" y="738"/>
                    </a:lnTo>
                    <a:lnTo>
                      <a:pt x="5121" y="738"/>
                    </a:lnTo>
                    <a:lnTo>
                      <a:pt x="5121" y="579"/>
                    </a:lnTo>
                    <a:lnTo>
                      <a:pt x="5442" y="486"/>
                    </a:lnTo>
                    <a:lnTo>
                      <a:pt x="5656" y="813"/>
                    </a:lnTo>
                    <a:lnTo>
                      <a:pt x="5763" y="738"/>
                    </a:lnTo>
                    <a:lnTo>
                      <a:pt x="5860" y="654"/>
                    </a:lnTo>
                    <a:lnTo>
                      <a:pt x="6181" y="579"/>
                    </a:lnTo>
                    <a:lnTo>
                      <a:pt x="6277" y="738"/>
                    </a:lnTo>
                    <a:lnTo>
                      <a:pt x="6385" y="738"/>
                    </a:lnTo>
                    <a:lnTo>
                      <a:pt x="6385" y="486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9" name="Freeform 50"/>
              <p:cNvSpPr>
                <a:spLocks/>
              </p:cNvSpPr>
              <p:nvPr/>
            </p:nvSpPr>
            <p:spPr bwMode="auto">
              <a:xfrm>
                <a:off x="4114818" y="4743472"/>
                <a:ext cx="1589088" cy="182880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0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551" y="13715"/>
                    </a:moveTo>
                    <a:lnTo>
                      <a:pt x="551" y="13778"/>
                    </a:lnTo>
                    <a:lnTo>
                      <a:pt x="623" y="13778"/>
                    </a:lnTo>
                    <a:lnTo>
                      <a:pt x="703" y="13778"/>
                    </a:lnTo>
                    <a:lnTo>
                      <a:pt x="863" y="13847"/>
                    </a:lnTo>
                    <a:lnTo>
                      <a:pt x="1015" y="13847"/>
                    </a:lnTo>
                    <a:lnTo>
                      <a:pt x="943" y="13778"/>
                    </a:lnTo>
                    <a:lnTo>
                      <a:pt x="1015" y="13778"/>
                    </a:lnTo>
                    <a:lnTo>
                      <a:pt x="1095" y="13847"/>
                    </a:lnTo>
                    <a:lnTo>
                      <a:pt x="1254" y="13847"/>
                    </a:lnTo>
                    <a:lnTo>
                      <a:pt x="1254" y="14049"/>
                    </a:lnTo>
                    <a:lnTo>
                      <a:pt x="1326" y="14049"/>
                    </a:lnTo>
                    <a:lnTo>
                      <a:pt x="1326" y="13986"/>
                    </a:lnTo>
                    <a:lnTo>
                      <a:pt x="1478" y="13986"/>
                    </a:lnTo>
                    <a:lnTo>
                      <a:pt x="1478" y="14049"/>
                    </a:lnTo>
                    <a:lnTo>
                      <a:pt x="1638" y="14049"/>
                    </a:lnTo>
                    <a:lnTo>
                      <a:pt x="1638" y="14118"/>
                    </a:lnTo>
                    <a:lnTo>
                      <a:pt x="1638" y="14181"/>
                    </a:lnTo>
                    <a:lnTo>
                      <a:pt x="1718" y="14319"/>
                    </a:lnTo>
                    <a:lnTo>
                      <a:pt x="1718" y="14451"/>
                    </a:lnTo>
                    <a:lnTo>
                      <a:pt x="1566" y="14528"/>
                    </a:lnTo>
                    <a:lnTo>
                      <a:pt x="1638" y="14590"/>
                    </a:lnTo>
                    <a:lnTo>
                      <a:pt x="1790" y="14660"/>
                    </a:lnTo>
                    <a:lnTo>
                      <a:pt x="1790" y="14722"/>
                    </a:lnTo>
                    <a:lnTo>
                      <a:pt x="1878" y="14722"/>
                    </a:lnTo>
                    <a:lnTo>
                      <a:pt x="1790" y="14931"/>
                    </a:lnTo>
                    <a:lnTo>
                      <a:pt x="1878" y="14931"/>
                    </a:lnTo>
                    <a:lnTo>
                      <a:pt x="1878" y="14993"/>
                    </a:lnTo>
                    <a:lnTo>
                      <a:pt x="1878" y="15201"/>
                    </a:lnTo>
                    <a:lnTo>
                      <a:pt x="1958" y="15264"/>
                    </a:lnTo>
                    <a:lnTo>
                      <a:pt x="2030" y="15264"/>
                    </a:lnTo>
                    <a:lnTo>
                      <a:pt x="1878" y="15333"/>
                    </a:lnTo>
                    <a:lnTo>
                      <a:pt x="1718" y="15264"/>
                    </a:lnTo>
                    <a:lnTo>
                      <a:pt x="1638" y="15333"/>
                    </a:lnTo>
                    <a:lnTo>
                      <a:pt x="1566" y="15333"/>
                    </a:lnTo>
                    <a:lnTo>
                      <a:pt x="1566" y="15396"/>
                    </a:lnTo>
                    <a:lnTo>
                      <a:pt x="1718" y="15472"/>
                    </a:lnTo>
                    <a:lnTo>
                      <a:pt x="1790" y="15535"/>
                    </a:lnTo>
                    <a:lnTo>
                      <a:pt x="1878" y="15667"/>
                    </a:lnTo>
                    <a:lnTo>
                      <a:pt x="1878" y="15938"/>
                    </a:lnTo>
                    <a:lnTo>
                      <a:pt x="1790" y="16014"/>
                    </a:lnTo>
                    <a:lnTo>
                      <a:pt x="1718" y="16014"/>
                    </a:lnTo>
                    <a:lnTo>
                      <a:pt x="1638" y="16014"/>
                    </a:lnTo>
                    <a:lnTo>
                      <a:pt x="1254" y="16076"/>
                    </a:lnTo>
                    <a:lnTo>
                      <a:pt x="1175" y="16146"/>
                    </a:lnTo>
                    <a:lnTo>
                      <a:pt x="1095" y="16347"/>
                    </a:lnTo>
                    <a:lnTo>
                      <a:pt x="1326" y="16479"/>
                    </a:lnTo>
                    <a:lnTo>
                      <a:pt x="1478" y="16688"/>
                    </a:lnTo>
                    <a:lnTo>
                      <a:pt x="1406" y="16688"/>
                    </a:lnTo>
                    <a:lnTo>
                      <a:pt x="1406" y="16750"/>
                    </a:lnTo>
                    <a:lnTo>
                      <a:pt x="1478" y="16819"/>
                    </a:lnTo>
                    <a:lnTo>
                      <a:pt x="1566" y="16882"/>
                    </a:lnTo>
                    <a:lnTo>
                      <a:pt x="1638" y="16958"/>
                    </a:lnTo>
                    <a:lnTo>
                      <a:pt x="1878" y="16958"/>
                    </a:lnTo>
                    <a:lnTo>
                      <a:pt x="1958" y="16958"/>
                    </a:lnTo>
                    <a:lnTo>
                      <a:pt x="2030" y="16958"/>
                    </a:lnTo>
                    <a:lnTo>
                      <a:pt x="2117" y="16958"/>
                    </a:lnTo>
                    <a:lnTo>
                      <a:pt x="2189" y="16958"/>
                    </a:lnTo>
                    <a:lnTo>
                      <a:pt x="2189" y="16882"/>
                    </a:lnTo>
                    <a:lnTo>
                      <a:pt x="2341" y="16819"/>
                    </a:lnTo>
                    <a:lnTo>
                      <a:pt x="2501" y="16819"/>
                    </a:lnTo>
                    <a:lnTo>
                      <a:pt x="2581" y="17021"/>
                    </a:lnTo>
                    <a:lnTo>
                      <a:pt x="2653" y="17090"/>
                    </a:lnTo>
                    <a:lnTo>
                      <a:pt x="2733" y="17090"/>
                    </a:lnTo>
                    <a:lnTo>
                      <a:pt x="2893" y="17229"/>
                    </a:lnTo>
                    <a:lnTo>
                      <a:pt x="3044" y="17292"/>
                    </a:lnTo>
                    <a:lnTo>
                      <a:pt x="3044" y="17361"/>
                    </a:lnTo>
                    <a:lnTo>
                      <a:pt x="3044" y="17563"/>
                    </a:lnTo>
                    <a:lnTo>
                      <a:pt x="2805" y="17500"/>
                    </a:lnTo>
                    <a:lnTo>
                      <a:pt x="2269" y="17563"/>
                    </a:lnTo>
                    <a:lnTo>
                      <a:pt x="2117" y="17632"/>
                    </a:lnTo>
                    <a:lnTo>
                      <a:pt x="1958" y="17563"/>
                    </a:lnTo>
                    <a:lnTo>
                      <a:pt x="1878" y="17694"/>
                    </a:lnTo>
                    <a:lnTo>
                      <a:pt x="1790" y="17826"/>
                    </a:lnTo>
                    <a:lnTo>
                      <a:pt x="1566" y="17965"/>
                    </a:lnTo>
                    <a:lnTo>
                      <a:pt x="1326" y="17903"/>
                    </a:lnTo>
                    <a:lnTo>
                      <a:pt x="1095" y="18174"/>
                    </a:lnTo>
                    <a:lnTo>
                      <a:pt x="863" y="18174"/>
                    </a:lnTo>
                    <a:lnTo>
                      <a:pt x="551" y="18236"/>
                    </a:lnTo>
                    <a:lnTo>
                      <a:pt x="463" y="18236"/>
                    </a:lnTo>
                    <a:lnTo>
                      <a:pt x="312" y="18306"/>
                    </a:lnTo>
                    <a:lnTo>
                      <a:pt x="152" y="18576"/>
                    </a:lnTo>
                    <a:lnTo>
                      <a:pt x="240" y="18778"/>
                    </a:lnTo>
                    <a:lnTo>
                      <a:pt x="943" y="18910"/>
                    </a:lnTo>
                    <a:lnTo>
                      <a:pt x="1254" y="19181"/>
                    </a:lnTo>
                    <a:lnTo>
                      <a:pt x="1326" y="19118"/>
                    </a:lnTo>
                    <a:lnTo>
                      <a:pt x="1406" y="19181"/>
                    </a:lnTo>
                    <a:lnTo>
                      <a:pt x="1478" y="19118"/>
                    </a:lnTo>
                    <a:lnTo>
                      <a:pt x="1566" y="19181"/>
                    </a:lnTo>
                    <a:lnTo>
                      <a:pt x="1566" y="19313"/>
                    </a:lnTo>
                    <a:lnTo>
                      <a:pt x="1638" y="19389"/>
                    </a:lnTo>
                    <a:lnTo>
                      <a:pt x="1718" y="19660"/>
                    </a:lnTo>
                    <a:lnTo>
                      <a:pt x="1878" y="19792"/>
                    </a:lnTo>
                    <a:lnTo>
                      <a:pt x="2030" y="19931"/>
                    </a:lnTo>
                    <a:lnTo>
                      <a:pt x="2117" y="19854"/>
                    </a:lnTo>
                    <a:lnTo>
                      <a:pt x="2501" y="19792"/>
                    </a:lnTo>
                    <a:lnTo>
                      <a:pt x="2581" y="19722"/>
                    </a:lnTo>
                    <a:lnTo>
                      <a:pt x="2733" y="19660"/>
                    </a:lnTo>
                    <a:lnTo>
                      <a:pt x="2733" y="19583"/>
                    </a:lnTo>
                    <a:lnTo>
                      <a:pt x="2805" y="19451"/>
                    </a:lnTo>
                    <a:lnTo>
                      <a:pt x="3044" y="19389"/>
                    </a:lnTo>
                    <a:lnTo>
                      <a:pt x="3284" y="19389"/>
                    </a:lnTo>
                    <a:lnTo>
                      <a:pt x="3668" y="19250"/>
                    </a:lnTo>
                    <a:lnTo>
                      <a:pt x="4059" y="19313"/>
                    </a:lnTo>
                    <a:lnTo>
                      <a:pt x="4770" y="19583"/>
                    </a:lnTo>
                    <a:lnTo>
                      <a:pt x="5074" y="19854"/>
                    </a:lnTo>
                    <a:lnTo>
                      <a:pt x="5074" y="19931"/>
                    </a:lnTo>
                    <a:lnTo>
                      <a:pt x="5234" y="19931"/>
                    </a:lnTo>
                    <a:lnTo>
                      <a:pt x="5306" y="19993"/>
                    </a:lnTo>
                    <a:lnTo>
                      <a:pt x="5473" y="19993"/>
                    </a:lnTo>
                    <a:lnTo>
                      <a:pt x="5625" y="19854"/>
                    </a:lnTo>
                    <a:lnTo>
                      <a:pt x="5785" y="19854"/>
                    </a:lnTo>
                    <a:lnTo>
                      <a:pt x="6009" y="19931"/>
                    </a:lnTo>
                    <a:lnTo>
                      <a:pt x="6320" y="19931"/>
                    </a:lnTo>
                    <a:lnTo>
                      <a:pt x="6320" y="19792"/>
                    </a:lnTo>
                    <a:lnTo>
                      <a:pt x="6249" y="19722"/>
                    </a:lnTo>
                    <a:lnTo>
                      <a:pt x="6249" y="19660"/>
                    </a:lnTo>
                    <a:lnTo>
                      <a:pt x="6320" y="19583"/>
                    </a:lnTo>
                    <a:lnTo>
                      <a:pt x="6320" y="19451"/>
                    </a:lnTo>
                    <a:lnTo>
                      <a:pt x="6640" y="19313"/>
                    </a:lnTo>
                    <a:lnTo>
                      <a:pt x="6712" y="19313"/>
                    </a:lnTo>
                    <a:lnTo>
                      <a:pt x="6872" y="19313"/>
                    </a:lnTo>
                    <a:lnTo>
                      <a:pt x="6952" y="19451"/>
                    </a:lnTo>
                    <a:lnTo>
                      <a:pt x="7423" y="19118"/>
                    </a:lnTo>
                    <a:lnTo>
                      <a:pt x="7575" y="19118"/>
                    </a:lnTo>
                    <a:lnTo>
                      <a:pt x="7647" y="19049"/>
                    </a:lnTo>
                    <a:lnTo>
                      <a:pt x="7966" y="19049"/>
                    </a:lnTo>
                    <a:lnTo>
                      <a:pt x="7966" y="18979"/>
                    </a:lnTo>
                    <a:lnTo>
                      <a:pt x="8126" y="18910"/>
                    </a:lnTo>
                    <a:lnTo>
                      <a:pt x="8198" y="18979"/>
                    </a:lnTo>
                    <a:lnTo>
                      <a:pt x="8510" y="18979"/>
                    </a:lnTo>
                    <a:lnTo>
                      <a:pt x="8750" y="18979"/>
                    </a:lnTo>
                    <a:lnTo>
                      <a:pt x="8981" y="19313"/>
                    </a:lnTo>
                    <a:lnTo>
                      <a:pt x="9213" y="19250"/>
                    </a:lnTo>
                    <a:lnTo>
                      <a:pt x="9604" y="19181"/>
                    </a:lnTo>
                    <a:lnTo>
                      <a:pt x="9525" y="19118"/>
                    </a:lnTo>
                    <a:lnTo>
                      <a:pt x="9453" y="18910"/>
                    </a:lnTo>
                    <a:lnTo>
                      <a:pt x="9293" y="18910"/>
                    </a:lnTo>
                    <a:lnTo>
                      <a:pt x="9293" y="18715"/>
                    </a:lnTo>
                    <a:lnTo>
                      <a:pt x="9365" y="18639"/>
                    </a:lnTo>
                    <a:lnTo>
                      <a:pt x="9293" y="18576"/>
                    </a:lnTo>
                    <a:lnTo>
                      <a:pt x="9053" y="18576"/>
                    </a:lnTo>
                    <a:lnTo>
                      <a:pt x="8981" y="18507"/>
                    </a:lnTo>
                    <a:lnTo>
                      <a:pt x="8901" y="18507"/>
                    </a:lnTo>
                    <a:lnTo>
                      <a:pt x="8750" y="18444"/>
                    </a:lnTo>
                    <a:lnTo>
                      <a:pt x="8750" y="18097"/>
                    </a:lnTo>
                    <a:lnTo>
                      <a:pt x="8750" y="18035"/>
                    </a:lnTo>
                    <a:lnTo>
                      <a:pt x="8662" y="17694"/>
                    </a:lnTo>
                    <a:lnTo>
                      <a:pt x="8662" y="17424"/>
                    </a:lnTo>
                    <a:lnTo>
                      <a:pt x="8662" y="17090"/>
                    </a:lnTo>
                    <a:lnTo>
                      <a:pt x="8662" y="16958"/>
                    </a:lnTo>
                    <a:lnTo>
                      <a:pt x="8662" y="16688"/>
                    </a:lnTo>
                    <a:lnTo>
                      <a:pt x="8662" y="16208"/>
                    </a:lnTo>
                    <a:lnTo>
                      <a:pt x="8821" y="15535"/>
                    </a:lnTo>
                    <a:lnTo>
                      <a:pt x="8662" y="15535"/>
                    </a:lnTo>
                    <a:lnTo>
                      <a:pt x="8662" y="15472"/>
                    </a:lnTo>
                    <a:lnTo>
                      <a:pt x="8510" y="15396"/>
                    </a:lnTo>
                    <a:lnTo>
                      <a:pt x="8350" y="15264"/>
                    </a:lnTo>
                    <a:lnTo>
                      <a:pt x="8438" y="15125"/>
                    </a:lnTo>
                    <a:lnTo>
                      <a:pt x="8590" y="15063"/>
                    </a:lnTo>
                    <a:lnTo>
                      <a:pt x="8510" y="15333"/>
                    </a:lnTo>
                    <a:lnTo>
                      <a:pt x="8662" y="15396"/>
                    </a:lnTo>
                    <a:lnTo>
                      <a:pt x="8662" y="15201"/>
                    </a:lnTo>
                    <a:lnTo>
                      <a:pt x="8901" y="14528"/>
                    </a:lnTo>
                    <a:lnTo>
                      <a:pt x="8821" y="14528"/>
                    </a:lnTo>
                    <a:lnTo>
                      <a:pt x="8821" y="14590"/>
                    </a:lnTo>
                    <a:lnTo>
                      <a:pt x="8590" y="14451"/>
                    </a:lnTo>
                    <a:lnTo>
                      <a:pt x="8590" y="14389"/>
                    </a:lnTo>
                    <a:lnTo>
                      <a:pt x="8590" y="14118"/>
                    </a:lnTo>
                    <a:lnTo>
                      <a:pt x="8662" y="14181"/>
                    </a:lnTo>
                    <a:lnTo>
                      <a:pt x="8662" y="14257"/>
                    </a:lnTo>
                    <a:lnTo>
                      <a:pt x="8901" y="14319"/>
                    </a:lnTo>
                    <a:lnTo>
                      <a:pt x="8901" y="14451"/>
                    </a:lnTo>
                    <a:lnTo>
                      <a:pt x="8981" y="14451"/>
                    </a:lnTo>
                    <a:lnTo>
                      <a:pt x="9365" y="13910"/>
                    </a:lnTo>
                    <a:lnTo>
                      <a:pt x="9525" y="13646"/>
                    </a:lnTo>
                    <a:lnTo>
                      <a:pt x="9916" y="13313"/>
                    </a:lnTo>
                    <a:lnTo>
                      <a:pt x="10156" y="13174"/>
                    </a:lnTo>
                    <a:lnTo>
                      <a:pt x="10308" y="13042"/>
                    </a:lnTo>
                    <a:lnTo>
                      <a:pt x="10380" y="13042"/>
                    </a:lnTo>
                    <a:lnTo>
                      <a:pt x="10539" y="12903"/>
                    </a:lnTo>
                    <a:lnTo>
                      <a:pt x="10691" y="12833"/>
                    </a:lnTo>
                    <a:lnTo>
                      <a:pt x="11091" y="12771"/>
                    </a:lnTo>
                    <a:lnTo>
                      <a:pt x="11634" y="12903"/>
                    </a:lnTo>
                    <a:lnTo>
                      <a:pt x="11706" y="12833"/>
                    </a:lnTo>
                    <a:lnTo>
                      <a:pt x="11794" y="12632"/>
                    </a:lnTo>
                    <a:lnTo>
                      <a:pt x="11946" y="12563"/>
                    </a:lnTo>
                    <a:lnTo>
                      <a:pt x="12018" y="12424"/>
                    </a:lnTo>
                    <a:lnTo>
                      <a:pt x="12417" y="12090"/>
                    </a:lnTo>
                    <a:lnTo>
                      <a:pt x="12569" y="11958"/>
                    </a:lnTo>
                    <a:lnTo>
                      <a:pt x="12809" y="11958"/>
                    </a:lnTo>
                    <a:lnTo>
                      <a:pt x="13032" y="11750"/>
                    </a:lnTo>
                    <a:lnTo>
                      <a:pt x="13432" y="11556"/>
                    </a:lnTo>
                    <a:lnTo>
                      <a:pt x="13672" y="11347"/>
                    </a:lnTo>
                    <a:lnTo>
                      <a:pt x="14135" y="10944"/>
                    </a:lnTo>
                    <a:lnTo>
                      <a:pt x="14598" y="10743"/>
                    </a:lnTo>
                    <a:lnTo>
                      <a:pt x="14910" y="10674"/>
                    </a:lnTo>
                    <a:lnTo>
                      <a:pt x="15382" y="10674"/>
                    </a:lnTo>
                    <a:lnTo>
                      <a:pt x="15613" y="10875"/>
                    </a:lnTo>
                    <a:lnTo>
                      <a:pt x="15533" y="11076"/>
                    </a:lnTo>
                    <a:lnTo>
                      <a:pt x="15533" y="11146"/>
                    </a:lnTo>
                    <a:lnTo>
                      <a:pt x="15845" y="11347"/>
                    </a:lnTo>
                    <a:lnTo>
                      <a:pt x="16237" y="11347"/>
                    </a:lnTo>
                    <a:lnTo>
                      <a:pt x="16237" y="11076"/>
                    </a:lnTo>
                    <a:lnTo>
                      <a:pt x="16324" y="11076"/>
                    </a:lnTo>
                    <a:lnTo>
                      <a:pt x="16788" y="10806"/>
                    </a:lnTo>
                    <a:lnTo>
                      <a:pt x="16708" y="10674"/>
                    </a:lnTo>
                    <a:lnTo>
                      <a:pt x="16788" y="10611"/>
                    </a:lnTo>
                    <a:lnTo>
                      <a:pt x="16788" y="10674"/>
                    </a:lnTo>
                    <a:lnTo>
                      <a:pt x="16788" y="10743"/>
                    </a:lnTo>
                    <a:lnTo>
                      <a:pt x="16860" y="10806"/>
                    </a:lnTo>
                    <a:lnTo>
                      <a:pt x="17012" y="10674"/>
                    </a:lnTo>
                    <a:lnTo>
                      <a:pt x="17099" y="10743"/>
                    </a:lnTo>
                    <a:lnTo>
                      <a:pt x="17411" y="10535"/>
                    </a:lnTo>
                    <a:lnTo>
                      <a:pt x="17339" y="10472"/>
                    </a:lnTo>
                    <a:lnTo>
                      <a:pt x="17411" y="10403"/>
                    </a:lnTo>
                    <a:lnTo>
                      <a:pt x="17651" y="10403"/>
                    </a:lnTo>
                    <a:lnTo>
                      <a:pt x="17803" y="10201"/>
                    </a:lnTo>
                    <a:lnTo>
                      <a:pt x="17723" y="10132"/>
                    </a:lnTo>
                    <a:lnTo>
                      <a:pt x="17651" y="10201"/>
                    </a:lnTo>
                    <a:lnTo>
                      <a:pt x="17563" y="10201"/>
                    </a:lnTo>
                    <a:lnTo>
                      <a:pt x="17491" y="10069"/>
                    </a:lnTo>
                    <a:lnTo>
                      <a:pt x="17651" y="9722"/>
                    </a:lnTo>
                    <a:lnTo>
                      <a:pt x="17803" y="9722"/>
                    </a:lnTo>
                    <a:lnTo>
                      <a:pt x="17803" y="9528"/>
                    </a:lnTo>
                    <a:lnTo>
                      <a:pt x="18186" y="9458"/>
                    </a:lnTo>
                    <a:lnTo>
                      <a:pt x="18506" y="9590"/>
                    </a:lnTo>
                    <a:lnTo>
                      <a:pt x="18738" y="9590"/>
                    </a:lnTo>
                    <a:lnTo>
                      <a:pt x="18578" y="9319"/>
                    </a:lnTo>
                    <a:lnTo>
                      <a:pt x="18738" y="9049"/>
                    </a:lnTo>
                    <a:lnTo>
                      <a:pt x="18889" y="8778"/>
                    </a:lnTo>
                    <a:lnTo>
                      <a:pt x="18738" y="8507"/>
                    </a:lnTo>
                    <a:lnTo>
                      <a:pt x="18889" y="8375"/>
                    </a:lnTo>
                    <a:lnTo>
                      <a:pt x="18889" y="8313"/>
                    </a:lnTo>
                    <a:lnTo>
                      <a:pt x="18738" y="8313"/>
                    </a:lnTo>
                    <a:lnTo>
                      <a:pt x="18738" y="8236"/>
                    </a:lnTo>
                    <a:lnTo>
                      <a:pt x="18889" y="8174"/>
                    </a:lnTo>
                    <a:lnTo>
                      <a:pt x="19129" y="7972"/>
                    </a:lnTo>
                    <a:lnTo>
                      <a:pt x="19369" y="7771"/>
                    </a:lnTo>
                    <a:lnTo>
                      <a:pt x="19369" y="7701"/>
                    </a:lnTo>
                    <a:lnTo>
                      <a:pt x="19592" y="7639"/>
                    </a:lnTo>
                    <a:lnTo>
                      <a:pt x="19680" y="7563"/>
                    </a:lnTo>
                    <a:lnTo>
                      <a:pt x="19832" y="7431"/>
                    </a:lnTo>
                    <a:lnTo>
                      <a:pt x="19832" y="7292"/>
                    </a:lnTo>
                    <a:lnTo>
                      <a:pt x="19992" y="7292"/>
                    </a:lnTo>
                    <a:lnTo>
                      <a:pt x="19992" y="7229"/>
                    </a:lnTo>
                    <a:lnTo>
                      <a:pt x="19992" y="7160"/>
                    </a:lnTo>
                    <a:lnTo>
                      <a:pt x="19992" y="7097"/>
                    </a:lnTo>
                    <a:lnTo>
                      <a:pt x="19832" y="7021"/>
                    </a:lnTo>
                    <a:lnTo>
                      <a:pt x="19832" y="6958"/>
                    </a:lnTo>
                    <a:lnTo>
                      <a:pt x="19752" y="6889"/>
                    </a:lnTo>
                    <a:lnTo>
                      <a:pt x="19680" y="6826"/>
                    </a:lnTo>
                    <a:lnTo>
                      <a:pt x="19592" y="6688"/>
                    </a:lnTo>
                    <a:lnTo>
                      <a:pt x="19441" y="6618"/>
                    </a:lnTo>
                    <a:lnTo>
                      <a:pt x="19441" y="6556"/>
                    </a:lnTo>
                    <a:lnTo>
                      <a:pt x="19369" y="6556"/>
                    </a:lnTo>
                    <a:lnTo>
                      <a:pt x="19289" y="6618"/>
                    </a:lnTo>
                    <a:lnTo>
                      <a:pt x="19201" y="6556"/>
                    </a:lnTo>
                    <a:lnTo>
                      <a:pt x="19129" y="6424"/>
                    </a:lnTo>
                    <a:lnTo>
                      <a:pt x="19129" y="6076"/>
                    </a:lnTo>
                    <a:lnTo>
                      <a:pt x="19129" y="5944"/>
                    </a:lnTo>
                    <a:lnTo>
                      <a:pt x="19201" y="5944"/>
                    </a:lnTo>
                    <a:lnTo>
                      <a:pt x="19201" y="5743"/>
                    </a:lnTo>
                    <a:lnTo>
                      <a:pt x="19049" y="5674"/>
                    </a:lnTo>
                    <a:lnTo>
                      <a:pt x="19129" y="5611"/>
                    </a:lnTo>
                    <a:lnTo>
                      <a:pt x="18889" y="5611"/>
                    </a:lnTo>
                    <a:lnTo>
                      <a:pt x="18889" y="5535"/>
                    </a:lnTo>
                    <a:lnTo>
                      <a:pt x="18889" y="5403"/>
                    </a:lnTo>
                    <a:lnTo>
                      <a:pt x="18738" y="5271"/>
                    </a:lnTo>
                    <a:lnTo>
                      <a:pt x="18738" y="5132"/>
                    </a:lnTo>
                    <a:lnTo>
                      <a:pt x="18578" y="5069"/>
                    </a:lnTo>
                    <a:lnTo>
                      <a:pt x="18506" y="5132"/>
                    </a:lnTo>
                    <a:lnTo>
                      <a:pt x="18426" y="5000"/>
                    </a:lnTo>
                    <a:lnTo>
                      <a:pt x="18354" y="5000"/>
                    </a:lnTo>
                    <a:lnTo>
                      <a:pt x="18266" y="4938"/>
                    </a:lnTo>
                    <a:lnTo>
                      <a:pt x="18114" y="5000"/>
                    </a:lnTo>
                    <a:lnTo>
                      <a:pt x="18034" y="4799"/>
                    </a:lnTo>
                    <a:lnTo>
                      <a:pt x="17803" y="4729"/>
                    </a:lnTo>
                    <a:lnTo>
                      <a:pt x="17803" y="4667"/>
                    </a:lnTo>
                    <a:lnTo>
                      <a:pt x="17491" y="4667"/>
                    </a:lnTo>
                    <a:lnTo>
                      <a:pt x="17491" y="4729"/>
                    </a:lnTo>
                    <a:lnTo>
                      <a:pt x="17411" y="4729"/>
                    </a:lnTo>
                    <a:lnTo>
                      <a:pt x="17411" y="5000"/>
                    </a:lnTo>
                    <a:lnTo>
                      <a:pt x="17411" y="5069"/>
                    </a:lnTo>
                    <a:lnTo>
                      <a:pt x="17179" y="5069"/>
                    </a:lnTo>
                    <a:lnTo>
                      <a:pt x="17099" y="5000"/>
                    </a:lnTo>
                    <a:lnTo>
                      <a:pt x="17099" y="4799"/>
                    </a:lnTo>
                    <a:lnTo>
                      <a:pt x="17099" y="4667"/>
                    </a:lnTo>
                    <a:lnTo>
                      <a:pt x="17012" y="4667"/>
                    </a:lnTo>
                    <a:lnTo>
                      <a:pt x="16940" y="4729"/>
                    </a:lnTo>
                    <a:lnTo>
                      <a:pt x="16636" y="4729"/>
                    </a:lnTo>
                    <a:lnTo>
                      <a:pt x="16548" y="4861"/>
                    </a:lnTo>
                    <a:lnTo>
                      <a:pt x="16396" y="4861"/>
                    </a:lnTo>
                    <a:lnTo>
                      <a:pt x="16396" y="5069"/>
                    </a:lnTo>
                    <a:lnTo>
                      <a:pt x="16237" y="5271"/>
                    </a:lnTo>
                    <a:lnTo>
                      <a:pt x="16085" y="5208"/>
                    </a:lnTo>
                    <a:lnTo>
                      <a:pt x="16013" y="5069"/>
                    </a:lnTo>
                    <a:lnTo>
                      <a:pt x="15773" y="5000"/>
                    </a:lnTo>
                    <a:lnTo>
                      <a:pt x="15685" y="4861"/>
                    </a:lnTo>
                    <a:lnTo>
                      <a:pt x="15461" y="4938"/>
                    </a:lnTo>
                    <a:lnTo>
                      <a:pt x="15461" y="4799"/>
                    </a:lnTo>
                    <a:lnTo>
                      <a:pt x="15382" y="4729"/>
                    </a:lnTo>
                    <a:lnTo>
                      <a:pt x="15310" y="4799"/>
                    </a:lnTo>
                    <a:lnTo>
                      <a:pt x="15222" y="4799"/>
                    </a:lnTo>
                    <a:lnTo>
                      <a:pt x="15070" y="4799"/>
                    </a:lnTo>
                    <a:lnTo>
                      <a:pt x="14998" y="4938"/>
                    </a:lnTo>
                    <a:lnTo>
                      <a:pt x="14910" y="4938"/>
                    </a:lnTo>
                    <a:lnTo>
                      <a:pt x="14910" y="4861"/>
                    </a:lnTo>
                    <a:lnTo>
                      <a:pt x="14838" y="4799"/>
                    </a:lnTo>
                    <a:lnTo>
                      <a:pt x="14910" y="4729"/>
                    </a:lnTo>
                    <a:lnTo>
                      <a:pt x="14910" y="4590"/>
                    </a:lnTo>
                    <a:lnTo>
                      <a:pt x="14910" y="4458"/>
                    </a:lnTo>
                    <a:lnTo>
                      <a:pt x="14838" y="4396"/>
                    </a:lnTo>
                    <a:lnTo>
                      <a:pt x="14838" y="4319"/>
                    </a:lnTo>
                    <a:lnTo>
                      <a:pt x="14998" y="4319"/>
                    </a:lnTo>
                    <a:lnTo>
                      <a:pt x="14998" y="4257"/>
                    </a:lnTo>
                    <a:lnTo>
                      <a:pt x="14838" y="4056"/>
                    </a:lnTo>
                    <a:lnTo>
                      <a:pt x="14758" y="3917"/>
                    </a:lnTo>
                    <a:lnTo>
                      <a:pt x="14670" y="3854"/>
                    </a:lnTo>
                    <a:lnTo>
                      <a:pt x="14519" y="3854"/>
                    </a:lnTo>
                    <a:lnTo>
                      <a:pt x="14447" y="3646"/>
                    </a:lnTo>
                    <a:lnTo>
                      <a:pt x="14447" y="3451"/>
                    </a:lnTo>
                    <a:lnTo>
                      <a:pt x="14447" y="3375"/>
                    </a:lnTo>
                    <a:lnTo>
                      <a:pt x="14359" y="3243"/>
                    </a:lnTo>
                    <a:lnTo>
                      <a:pt x="14287" y="3104"/>
                    </a:lnTo>
                    <a:lnTo>
                      <a:pt x="14207" y="2972"/>
                    </a:lnTo>
                    <a:lnTo>
                      <a:pt x="14055" y="2972"/>
                    </a:lnTo>
                    <a:lnTo>
                      <a:pt x="13983" y="2833"/>
                    </a:lnTo>
                    <a:lnTo>
                      <a:pt x="13983" y="2701"/>
                    </a:lnTo>
                    <a:lnTo>
                      <a:pt x="13895" y="2701"/>
                    </a:lnTo>
                    <a:lnTo>
                      <a:pt x="13823" y="2639"/>
                    </a:lnTo>
                    <a:lnTo>
                      <a:pt x="13895" y="2431"/>
                    </a:lnTo>
                    <a:lnTo>
                      <a:pt x="13823" y="2368"/>
                    </a:lnTo>
                    <a:lnTo>
                      <a:pt x="13744" y="2160"/>
                    </a:lnTo>
                    <a:lnTo>
                      <a:pt x="13823" y="2028"/>
                    </a:lnTo>
                    <a:lnTo>
                      <a:pt x="13672" y="2028"/>
                    </a:lnTo>
                    <a:lnTo>
                      <a:pt x="13672" y="1965"/>
                    </a:lnTo>
                    <a:lnTo>
                      <a:pt x="13744" y="1694"/>
                    </a:lnTo>
                    <a:lnTo>
                      <a:pt x="13672" y="1694"/>
                    </a:lnTo>
                    <a:lnTo>
                      <a:pt x="13504" y="1694"/>
                    </a:lnTo>
                    <a:lnTo>
                      <a:pt x="13504" y="1618"/>
                    </a:lnTo>
                    <a:lnTo>
                      <a:pt x="13432" y="1618"/>
                    </a:lnTo>
                    <a:lnTo>
                      <a:pt x="13504" y="1486"/>
                    </a:lnTo>
                    <a:lnTo>
                      <a:pt x="13344" y="1486"/>
                    </a:lnTo>
                    <a:lnTo>
                      <a:pt x="13272" y="1486"/>
                    </a:lnTo>
                    <a:lnTo>
                      <a:pt x="13192" y="1354"/>
                    </a:lnTo>
                    <a:lnTo>
                      <a:pt x="13032" y="1285"/>
                    </a:lnTo>
                    <a:lnTo>
                      <a:pt x="12960" y="1153"/>
                    </a:lnTo>
                    <a:lnTo>
                      <a:pt x="12881" y="1021"/>
                    </a:lnTo>
                    <a:lnTo>
                      <a:pt x="12417" y="1083"/>
                    </a:lnTo>
                    <a:lnTo>
                      <a:pt x="12329" y="1021"/>
                    </a:lnTo>
                    <a:lnTo>
                      <a:pt x="12417" y="944"/>
                    </a:lnTo>
                    <a:lnTo>
                      <a:pt x="12417" y="882"/>
                    </a:lnTo>
                    <a:lnTo>
                      <a:pt x="12329" y="674"/>
                    </a:lnTo>
                    <a:lnTo>
                      <a:pt x="12177" y="674"/>
                    </a:lnTo>
                    <a:lnTo>
                      <a:pt x="12018" y="674"/>
                    </a:lnTo>
                    <a:lnTo>
                      <a:pt x="11946" y="674"/>
                    </a:lnTo>
                    <a:lnTo>
                      <a:pt x="11946" y="1083"/>
                    </a:lnTo>
                    <a:lnTo>
                      <a:pt x="11866" y="1083"/>
                    </a:lnTo>
                    <a:lnTo>
                      <a:pt x="11866" y="1021"/>
                    </a:lnTo>
                    <a:lnTo>
                      <a:pt x="11794" y="1021"/>
                    </a:lnTo>
                    <a:lnTo>
                      <a:pt x="11794" y="1083"/>
                    </a:lnTo>
                    <a:lnTo>
                      <a:pt x="11482" y="1153"/>
                    </a:lnTo>
                    <a:lnTo>
                      <a:pt x="11330" y="1285"/>
                    </a:lnTo>
                    <a:lnTo>
                      <a:pt x="11243" y="1215"/>
                    </a:lnTo>
                    <a:lnTo>
                      <a:pt x="11003" y="882"/>
                    </a:lnTo>
                    <a:lnTo>
                      <a:pt x="10931" y="674"/>
                    </a:lnTo>
                    <a:lnTo>
                      <a:pt x="10851" y="403"/>
                    </a:lnTo>
                    <a:lnTo>
                      <a:pt x="10851" y="208"/>
                    </a:lnTo>
                    <a:lnTo>
                      <a:pt x="10779" y="208"/>
                    </a:lnTo>
                    <a:lnTo>
                      <a:pt x="10779" y="132"/>
                    </a:lnTo>
                    <a:lnTo>
                      <a:pt x="10691" y="132"/>
                    </a:lnTo>
                    <a:lnTo>
                      <a:pt x="10539" y="0"/>
                    </a:lnTo>
                    <a:lnTo>
                      <a:pt x="10467" y="0"/>
                    </a:lnTo>
                    <a:lnTo>
                      <a:pt x="10467" y="132"/>
                    </a:lnTo>
                    <a:lnTo>
                      <a:pt x="10380" y="132"/>
                    </a:lnTo>
                    <a:lnTo>
                      <a:pt x="10076" y="340"/>
                    </a:lnTo>
                    <a:lnTo>
                      <a:pt x="9916" y="340"/>
                    </a:lnTo>
                    <a:lnTo>
                      <a:pt x="9916" y="271"/>
                    </a:lnTo>
                    <a:lnTo>
                      <a:pt x="9836" y="208"/>
                    </a:lnTo>
                    <a:lnTo>
                      <a:pt x="9764" y="271"/>
                    </a:lnTo>
                    <a:lnTo>
                      <a:pt x="9764" y="403"/>
                    </a:lnTo>
                    <a:lnTo>
                      <a:pt x="9676" y="479"/>
                    </a:lnTo>
                    <a:lnTo>
                      <a:pt x="9764" y="674"/>
                    </a:lnTo>
                    <a:lnTo>
                      <a:pt x="9676" y="674"/>
                    </a:lnTo>
                    <a:lnTo>
                      <a:pt x="9365" y="813"/>
                    </a:lnTo>
                    <a:lnTo>
                      <a:pt x="9293" y="674"/>
                    </a:lnTo>
                    <a:lnTo>
                      <a:pt x="9213" y="611"/>
                    </a:lnTo>
                    <a:lnTo>
                      <a:pt x="9141" y="542"/>
                    </a:lnTo>
                    <a:lnTo>
                      <a:pt x="9053" y="542"/>
                    </a:lnTo>
                    <a:lnTo>
                      <a:pt x="8901" y="674"/>
                    </a:lnTo>
                    <a:lnTo>
                      <a:pt x="8901" y="813"/>
                    </a:lnTo>
                    <a:lnTo>
                      <a:pt x="8901" y="882"/>
                    </a:lnTo>
                    <a:lnTo>
                      <a:pt x="8901" y="1021"/>
                    </a:lnTo>
                    <a:lnTo>
                      <a:pt x="8901" y="1083"/>
                    </a:lnTo>
                    <a:lnTo>
                      <a:pt x="8821" y="1083"/>
                    </a:lnTo>
                    <a:lnTo>
                      <a:pt x="8662" y="1083"/>
                    </a:lnTo>
                    <a:lnTo>
                      <a:pt x="8750" y="1153"/>
                    </a:lnTo>
                    <a:lnTo>
                      <a:pt x="8662" y="1153"/>
                    </a:lnTo>
                    <a:lnTo>
                      <a:pt x="8510" y="1354"/>
                    </a:lnTo>
                    <a:lnTo>
                      <a:pt x="8590" y="1486"/>
                    </a:lnTo>
                    <a:lnTo>
                      <a:pt x="8590" y="1556"/>
                    </a:lnTo>
                    <a:lnTo>
                      <a:pt x="8510" y="1618"/>
                    </a:lnTo>
                    <a:lnTo>
                      <a:pt x="8438" y="1826"/>
                    </a:lnTo>
                    <a:lnTo>
                      <a:pt x="8510" y="1965"/>
                    </a:lnTo>
                    <a:lnTo>
                      <a:pt x="8350" y="1965"/>
                    </a:lnTo>
                    <a:lnTo>
                      <a:pt x="8198" y="2368"/>
                    </a:lnTo>
                    <a:lnTo>
                      <a:pt x="8126" y="2500"/>
                    </a:lnTo>
                    <a:lnTo>
                      <a:pt x="8198" y="2569"/>
                    </a:lnTo>
                    <a:lnTo>
                      <a:pt x="8438" y="2833"/>
                    </a:lnTo>
                    <a:lnTo>
                      <a:pt x="8510" y="2833"/>
                    </a:lnTo>
                    <a:lnTo>
                      <a:pt x="8510" y="2910"/>
                    </a:lnTo>
                    <a:lnTo>
                      <a:pt x="8662" y="2972"/>
                    </a:lnTo>
                    <a:lnTo>
                      <a:pt x="8750" y="3042"/>
                    </a:lnTo>
                    <a:lnTo>
                      <a:pt x="8750" y="3104"/>
                    </a:lnTo>
                    <a:lnTo>
                      <a:pt x="8750" y="3375"/>
                    </a:lnTo>
                    <a:lnTo>
                      <a:pt x="8750" y="3451"/>
                    </a:lnTo>
                    <a:lnTo>
                      <a:pt x="8750" y="3583"/>
                    </a:lnTo>
                    <a:lnTo>
                      <a:pt x="8750" y="3646"/>
                    </a:lnTo>
                    <a:lnTo>
                      <a:pt x="8901" y="3722"/>
                    </a:lnTo>
                    <a:lnTo>
                      <a:pt x="8981" y="3785"/>
                    </a:lnTo>
                    <a:lnTo>
                      <a:pt x="9141" y="4056"/>
                    </a:lnTo>
                    <a:lnTo>
                      <a:pt x="9141" y="4125"/>
                    </a:lnTo>
                    <a:lnTo>
                      <a:pt x="9053" y="4257"/>
                    </a:lnTo>
                    <a:lnTo>
                      <a:pt x="9141" y="4319"/>
                    </a:lnTo>
                    <a:lnTo>
                      <a:pt x="9141" y="4396"/>
                    </a:lnTo>
                    <a:lnTo>
                      <a:pt x="9053" y="4458"/>
                    </a:lnTo>
                    <a:lnTo>
                      <a:pt x="9053" y="4590"/>
                    </a:lnTo>
                    <a:lnTo>
                      <a:pt x="9053" y="4667"/>
                    </a:lnTo>
                    <a:lnTo>
                      <a:pt x="9141" y="4861"/>
                    </a:lnTo>
                    <a:lnTo>
                      <a:pt x="9213" y="4861"/>
                    </a:lnTo>
                    <a:lnTo>
                      <a:pt x="9213" y="5069"/>
                    </a:lnTo>
                    <a:lnTo>
                      <a:pt x="9053" y="5208"/>
                    </a:lnTo>
                    <a:lnTo>
                      <a:pt x="9053" y="5403"/>
                    </a:lnTo>
                    <a:lnTo>
                      <a:pt x="9141" y="5403"/>
                    </a:lnTo>
                    <a:lnTo>
                      <a:pt x="9213" y="5271"/>
                    </a:lnTo>
                    <a:lnTo>
                      <a:pt x="9213" y="5340"/>
                    </a:lnTo>
                    <a:lnTo>
                      <a:pt x="9293" y="5535"/>
                    </a:lnTo>
                    <a:lnTo>
                      <a:pt x="9453" y="5535"/>
                    </a:lnTo>
                    <a:lnTo>
                      <a:pt x="9676" y="5611"/>
                    </a:lnTo>
                    <a:lnTo>
                      <a:pt x="9676" y="5806"/>
                    </a:lnTo>
                    <a:lnTo>
                      <a:pt x="9604" y="5944"/>
                    </a:lnTo>
                    <a:lnTo>
                      <a:pt x="9764" y="5944"/>
                    </a:lnTo>
                    <a:lnTo>
                      <a:pt x="9836" y="5944"/>
                    </a:lnTo>
                    <a:lnTo>
                      <a:pt x="10156" y="5806"/>
                    </a:lnTo>
                    <a:lnTo>
                      <a:pt x="10539" y="5806"/>
                    </a:lnTo>
                    <a:lnTo>
                      <a:pt x="10619" y="6076"/>
                    </a:lnTo>
                    <a:lnTo>
                      <a:pt x="10380" y="6153"/>
                    </a:lnTo>
                    <a:lnTo>
                      <a:pt x="10380" y="6285"/>
                    </a:lnTo>
                    <a:lnTo>
                      <a:pt x="10308" y="6424"/>
                    </a:lnTo>
                    <a:lnTo>
                      <a:pt x="10380" y="6556"/>
                    </a:lnTo>
                    <a:lnTo>
                      <a:pt x="9988" y="6618"/>
                    </a:lnTo>
                    <a:lnTo>
                      <a:pt x="9988" y="6688"/>
                    </a:lnTo>
                    <a:lnTo>
                      <a:pt x="10228" y="6889"/>
                    </a:lnTo>
                    <a:lnTo>
                      <a:pt x="10380" y="6757"/>
                    </a:lnTo>
                    <a:lnTo>
                      <a:pt x="10380" y="6826"/>
                    </a:lnTo>
                    <a:lnTo>
                      <a:pt x="10467" y="6958"/>
                    </a:lnTo>
                    <a:lnTo>
                      <a:pt x="10619" y="6958"/>
                    </a:lnTo>
                    <a:lnTo>
                      <a:pt x="10691" y="6958"/>
                    </a:lnTo>
                    <a:lnTo>
                      <a:pt x="10779" y="6958"/>
                    </a:lnTo>
                    <a:lnTo>
                      <a:pt x="11091" y="7160"/>
                    </a:lnTo>
                    <a:lnTo>
                      <a:pt x="11163" y="7229"/>
                    </a:lnTo>
                    <a:lnTo>
                      <a:pt x="11091" y="7368"/>
                    </a:lnTo>
                    <a:lnTo>
                      <a:pt x="10931" y="7431"/>
                    </a:lnTo>
                    <a:lnTo>
                      <a:pt x="10931" y="7563"/>
                    </a:lnTo>
                    <a:lnTo>
                      <a:pt x="10691" y="7639"/>
                    </a:lnTo>
                    <a:lnTo>
                      <a:pt x="10539" y="7833"/>
                    </a:lnTo>
                    <a:lnTo>
                      <a:pt x="10619" y="8042"/>
                    </a:lnTo>
                    <a:lnTo>
                      <a:pt x="10539" y="8104"/>
                    </a:lnTo>
                    <a:lnTo>
                      <a:pt x="10467" y="8174"/>
                    </a:lnTo>
                    <a:lnTo>
                      <a:pt x="10156" y="8174"/>
                    </a:lnTo>
                    <a:lnTo>
                      <a:pt x="9988" y="8174"/>
                    </a:lnTo>
                    <a:lnTo>
                      <a:pt x="9836" y="8444"/>
                    </a:lnTo>
                    <a:lnTo>
                      <a:pt x="9916" y="8583"/>
                    </a:lnTo>
                    <a:lnTo>
                      <a:pt x="9916" y="8646"/>
                    </a:lnTo>
                    <a:lnTo>
                      <a:pt x="9836" y="8715"/>
                    </a:lnTo>
                    <a:lnTo>
                      <a:pt x="9764" y="8778"/>
                    </a:lnTo>
                    <a:lnTo>
                      <a:pt x="9293" y="8778"/>
                    </a:lnTo>
                    <a:lnTo>
                      <a:pt x="9141" y="8778"/>
                    </a:lnTo>
                    <a:lnTo>
                      <a:pt x="8981" y="8646"/>
                    </a:lnTo>
                    <a:lnTo>
                      <a:pt x="8750" y="8646"/>
                    </a:lnTo>
                    <a:lnTo>
                      <a:pt x="8750" y="8778"/>
                    </a:lnTo>
                    <a:lnTo>
                      <a:pt x="8662" y="8917"/>
                    </a:lnTo>
                    <a:lnTo>
                      <a:pt x="8750" y="9049"/>
                    </a:lnTo>
                    <a:lnTo>
                      <a:pt x="8821" y="9125"/>
                    </a:lnTo>
                    <a:lnTo>
                      <a:pt x="8662" y="9257"/>
                    </a:lnTo>
                    <a:lnTo>
                      <a:pt x="8662" y="9528"/>
                    </a:lnTo>
                    <a:lnTo>
                      <a:pt x="8750" y="9590"/>
                    </a:lnTo>
                    <a:lnTo>
                      <a:pt x="8750" y="9722"/>
                    </a:lnTo>
                    <a:lnTo>
                      <a:pt x="8510" y="9722"/>
                    </a:lnTo>
                    <a:lnTo>
                      <a:pt x="8350" y="9590"/>
                    </a:lnTo>
                    <a:lnTo>
                      <a:pt x="8278" y="9590"/>
                    </a:lnTo>
                    <a:lnTo>
                      <a:pt x="8198" y="9660"/>
                    </a:lnTo>
                    <a:lnTo>
                      <a:pt x="8126" y="9660"/>
                    </a:lnTo>
                    <a:lnTo>
                      <a:pt x="7966" y="9722"/>
                    </a:lnTo>
                    <a:lnTo>
                      <a:pt x="7887" y="9722"/>
                    </a:lnTo>
                    <a:lnTo>
                      <a:pt x="7815" y="9993"/>
                    </a:lnTo>
                    <a:lnTo>
                      <a:pt x="7575" y="9993"/>
                    </a:lnTo>
                    <a:lnTo>
                      <a:pt x="7575" y="10069"/>
                    </a:lnTo>
                    <a:lnTo>
                      <a:pt x="7335" y="10069"/>
                    </a:lnTo>
                    <a:lnTo>
                      <a:pt x="7263" y="10132"/>
                    </a:lnTo>
                    <a:lnTo>
                      <a:pt x="7183" y="10132"/>
                    </a:lnTo>
                    <a:lnTo>
                      <a:pt x="7111" y="10201"/>
                    </a:lnTo>
                    <a:lnTo>
                      <a:pt x="6800" y="10340"/>
                    </a:lnTo>
                    <a:lnTo>
                      <a:pt x="6640" y="10132"/>
                    </a:lnTo>
                    <a:lnTo>
                      <a:pt x="6320" y="9993"/>
                    </a:lnTo>
                    <a:lnTo>
                      <a:pt x="6169" y="10069"/>
                    </a:lnTo>
                    <a:lnTo>
                      <a:pt x="6169" y="9993"/>
                    </a:lnTo>
                    <a:lnTo>
                      <a:pt x="6097" y="9993"/>
                    </a:lnTo>
                    <a:lnTo>
                      <a:pt x="5937" y="10472"/>
                    </a:lnTo>
                    <a:lnTo>
                      <a:pt x="6009" y="10535"/>
                    </a:lnTo>
                    <a:lnTo>
                      <a:pt x="5937" y="10674"/>
                    </a:lnTo>
                    <a:lnTo>
                      <a:pt x="6097" y="10875"/>
                    </a:lnTo>
                    <a:lnTo>
                      <a:pt x="6249" y="11014"/>
                    </a:lnTo>
                    <a:lnTo>
                      <a:pt x="6249" y="11076"/>
                    </a:lnTo>
                    <a:lnTo>
                      <a:pt x="6169" y="11076"/>
                    </a:lnTo>
                    <a:lnTo>
                      <a:pt x="6169" y="11347"/>
                    </a:lnTo>
                    <a:lnTo>
                      <a:pt x="6249" y="11417"/>
                    </a:lnTo>
                    <a:lnTo>
                      <a:pt x="6249" y="11479"/>
                    </a:lnTo>
                    <a:lnTo>
                      <a:pt x="6097" y="11417"/>
                    </a:lnTo>
                    <a:lnTo>
                      <a:pt x="6097" y="11556"/>
                    </a:lnTo>
                    <a:lnTo>
                      <a:pt x="5937" y="11618"/>
                    </a:lnTo>
                    <a:lnTo>
                      <a:pt x="5857" y="11688"/>
                    </a:lnTo>
                    <a:lnTo>
                      <a:pt x="5625" y="11750"/>
                    </a:lnTo>
                    <a:lnTo>
                      <a:pt x="5545" y="11750"/>
                    </a:lnTo>
                    <a:lnTo>
                      <a:pt x="5306" y="11750"/>
                    </a:lnTo>
                    <a:lnTo>
                      <a:pt x="5154" y="11618"/>
                    </a:lnTo>
                    <a:lnTo>
                      <a:pt x="4994" y="11688"/>
                    </a:lnTo>
                    <a:lnTo>
                      <a:pt x="4682" y="11688"/>
                    </a:lnTo>
                    <a:lnTo>
                      <a:pt x="4531" y="11750"/>
                    </a:lnTo>
                    <a:lnTo>
                      <a:pt x="4371" y="11750"/>
                    </a:lnTo>
                    <a:lnTo>
                      <a:pt x="4299" y="11750"/>
                    </a:lnTo>
                    <a:lnTo>
                      <a:pt x="4299" y="11688"/>
                    </a:lnTo>
                    <a:lnTo>
                      <a:pt x="4219" y="11688"/>
                    </a:lnTo>
                    <a:lnTo>
                      <a:pt x="3907" y="11618"/>
                    </a:lnTo>
                    <a:lnTo>
                      <a:pt x="3827" y="11618"/>
                    </a:lnTo>
                    <a:lnTo>
                      <a:pt x="3668" y="11556"/>
                    </a:lnTo>
                    <a:lnTo>
                      <a:pt x="3668" y="11479"/>
                    </a:lnTo>
                    <a:lnTo>
                      <a:pt x="3516" y="11618"/>
                    </a:lnTo>
                    <a:lnTo>
                      <a:pt x="3444" y="11688"/>
                    </a:lnTo>
                    <a:lnTo>
                      <a:pt x="3444" y="11889"/>
                    </a:lnTo>
                    <a:lnTo>
                      <a:pt x="3356" y="12090"/>
                    </a:lnTo>
                    <a:lnTo>
                      <a:pt x="3204" y="12021"/>
                    </a:lnTo>
                    <a:lnTo>
                      <a:pt x="3044" y="11826"/>
                    </a:lnTo>
                    <a:lnTo>
                      <a:pt x="2805" y="11889"/>
                    </a:lnTo>
                    <a:lnTo>
                      <a:pt x="2653" y="11958"/>
                    </a:lnTo>
                    <a:lnTo>
                      <a:pt x="2581" y="11958"/>
                    </a:lnTo>
                    <a:lnTo>
                      <a:pt x="2421" y="11958"/>
                    </a:lnTo>
                    <a:lnTo>
                      <a:pt x="2341" y="11688"/>
                    </a:lnTo>
                    <a:lnTo>
                      <a:pt x="2189" y="11688"/>
                    </a:lnTo>
                    <a:lnTo>
                      <a:pt x="2189" y="11750"/>
                    </a:lnTo>
                    <a:lnTo>
                      <a:pt x="2117" y="11750"/>
                    </a:lnTo>
                    <a:lnTo>
                      <a:pt x="1878" y="11826"/>
                    </a:lnTo>
                    <a:lnTo>
                      <a:pt x="1790" y="11826"/>
                    </a:lnTo>
                    <a:lnTo>
                      <a:pt x="1718" y="11750"/>
                    </a:lnTo>
                    <a:lnTo>
                      <a:pt x="1638" y="11750"/>
                    </a:lnTo>
                    <a:lnTo>
                      <a:pt x="1478" y="11750"/>
                    </a:lnTo>
                    <a:lnTo>
                      <a:pt x="1406" y="11958"/>
                    </a:lnTo>
                    <a:lnTo>
                      <a:pt x="1326" y="11958"/>
                    </a:lnTo>
                    <a:lnTo>
                      <a:pt x="1326" y="11826"/>
                    </a:lnTo>
                    <a:lnTo>
                      <a:pt x="1254" y="11750"/>
                    </a:lnTo>
                    <a:lnTo>
                      <a:pt x="1095" y="11618"/>
                    </a:lnTo>
                    <a:lnTo>
                      <a:pt x="1015" y="11688"/>
                    </a:lnTo>
                    <a:lnTo>
                      <a:pt x="1015" y="11750"/>
                    </a:lnTo>
                    <a:lnTo>
                      <a:pt x="863" y="11826"/>
                    </a:lnTo>
                    <a:lnTo>
                      <a:pt x="863" y="11958"/>
                    </a:lnTo>
                    <a:lnTo>
                      <a:pt x="703" y="12021"/>
                    </a:lnTo>
                    <a:lnTo>
                      <a:pt x="791" y="12361"/>
                    </a:lnTo>
                    <a:lnTo>
                      <a:pt x="703" y="12361"/>
                    </a:lnTo>
                    <a:lnTo>
                      <a:pt x="623" y="12361"/>
                    </a:lnTo>
                    <a:lnTo>
                      <a:pt x="551" y="12361"/>
                    </a:lnTo>
                    <a:lnTo>
                      <a:pt x="392" y="12292"/>
                    </a:lnTo>
                    <a:lnTo>
                      <a:pt x="240" y="12424"/>
                    </a:lnTo>
                    <a:lnTo>
                      <a:pt x="240" y="12563"/>
                    </a:lnTo>
                    <a:lnTo>
                      <a:pt x="80" y="12632"/>
                    </a:lnTo>
                    <a:lnTo>
                      <a:pt x="152" y="12694"/>
                    </a:lnTo>
                    <a:lnTo>
                      <a:pt x="80" y="12771"/>
                    </a:lnTo>
                    <a:lnTo>
                      <a:pt x="80" y="12833"/>
                    </a:lnTo>
                    <a:lnTo>
                      <a:pt x="0" y="12903"/>
                    </a:lnTo>
                    <a:lnTo>
                      <a:pt x="240" y="13313"/>
                    </a:lnTo>
                    <a:lnTo>
                      <a:pt x="240" y="13375"/>
                    </a:lnTo>
                    <a:lnTo>
                      <a:pt x="80" y="13444"/>
                    </a:lnTo>
                    <a:lnTo>
                      <a:pt x="152" y="13507"/>
                    </a:lnTo>
                    <a:lnTo>
                      <a:pt x="551" y="13715"/>
                    </a:lnTo>
                    <a:close/>
                  </a:path>
                </a:pathLst>
              </a:custGeom>
              <a:solidFill>
                <a:srgbClr val="CDE5FF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5405456" y="4592660"/>
                <a:ext cx="1738310" cy="1458841"/>
                <a:chOff x="0" y="0"/>
                <a:chExt cx="20000" cy="19591"/>
              </a:xfrm>
            </p:grpSpPr>
            <p:sp>
              <p:nvSpPr>
                <p:cNvPr id="2122" name="Freeform 52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19591"/>
                </a:xfrm>
                <a:custGeom>
                  <a:avLst/>
                  <a:gdLst>
                    <a:gd name="T0" fmla="*/ 15411 w 20000"/>
                    <a:gd name="T1" fmla="*/ 3567 h 20000"/>
                    <a:gd name="T2" fmla="*/ 15711 w 20000"/>
                    <a:gd name="T3" fmla="*/ 2780 h 20000"/>
                    <a:gd name="T4" fmla="*/ 14205 w 20000"/>
                    <a:gd name="T5" fmla="*/ 1515 h 20000"/>
                    <a:gd name="T6" fmla="*/ 13270 w 20000"/>
                    <a:gd name="T7" fmla="*/ 63 h 20000"/>
                    <a:gd name="T8" fmla="*/ 12203 w 20000"/>
                    <a:gd name="T9" fmla="*/ 455 h 20000"/>
                    <a:gd name="T10" fmla="*/ 11129 w 20000"/>
                    <a:gd name="T11" fmla="*/ 63 h 20000"/>
                    <a:gd name="T12" fmla="*/ 11633 w 20000"/>
                    <a:gd name="T13" fmla="*/ 1189 h 20000"/>
                    <a:gd name="T14" fmla="*/ 11063 w 20000"/>
                    <a:gd name="T15" fmla="*/ 2047 h 20000"/>
                    <a:gd name="T16" fmla="*/ 9850 w 20000"/>
                    <a:gd name="T17" fmla="*/ 2249 h 20000"/>
                    <a:gd name="T18" fmla="*/ 9288 w 20000"/>
                    <a:gd name="T19" fmla="*/ 2841 h 20000"/>
                    <a:gd name="T20" fmla="*/ 8710 w 20000"/>
                    <a:gd name="T21" fmla="*/ 3499 h 20000"/>
                    <a:gd name="T22" fmla="*/ 7775 w 20000"/>
                    <a:gd name="T23" fmla="*/ 4097 h 20000"/>
                    <a:gd name="T24" fmla="*/ 7855 w 20000"/>
                    <a:gd name="T25" fmla="*/ 4757 h 20000"/>
                    <a:gd name="T26" fmla="*/ 6927 w 20000"/>
                    <a:gd name="T27" fmla="*/ 4816 h 20000"/>
                    <a:gd name="T28" fmla="*/ 6993 w 20000"/>
                    <a:gd name="T29" fmla="*/ 5422 h 20000"/>
                    <a:gd name="T30" fmla="*/ 6927 w 20000"/>
                    <a:gd name="T31" fmla="*/ 5818 h 20000"/>
                    <a:gd name="T32" fmla="*/ 7855 w 20000"/>
                    <a:gd name="T33" fmla="*/ 6014 h 20000"/>
                    <a:gd name="T34" fmla="*/ 8140 w 20000"/>
                    <a:gd name="T35" fmla="*/ 6674 h 20000"/>
                    <a:gd name="T36" fmla="*/ 7994 w 20000"/>
                    <a:gd name="T37" fmla="*/ 7400 h 20000"/>
                    <a:gd name="T38" fmla="*/ 7497 w 20000"/>
                    <a:gd name="T39" fmla="*/ 7537 h 20000"/>
                    <a:gd name="T40" fmla="*/ 6496 w 20000"/>
                    <a:gd name="T41" fmla="*/ 7066 h 20000"/>
                    <a:gd name="T42" fmla="*/ 5714 w 20000"/>
                    <a:gd name="T43" fmla="*/ 6875 h 20000"/>
                    <a:gd name="T44" fmla="*/ 5210 w 20000"/>
                    <a:gd name="T45" fmla="*/ 6273 h 20000"/>
                    <a:gd name="T46" fmla="*/ 3858 w 20000"/>
                    <a:gd name="T47" fmla="*/ 6739 h 20000"/>
                    <a:gd name="T48" fmla="*/ 3142 w 20000"/>
                    <a:gd name="T49" fmla="*/ 6476 h 20000"/>
                    <a:gd name="T50" fmla="*/ 2280 w 20000"/>
                    <a:gd name="T51" fmla="*/ 6802 h 20000"/>
                    <a:gd name="T52" fmla="*/ 2645 w 20000"/>
                    <a:gd name="T53" fmla="*/ 7596 h 20000"/>
                    <a:gd name="T54" fmla="*/ 3142 w 20000"/>
                    <a:gd name="T55" fmla="*/ 8331 h 20000"/>
                    <a:gd name="T56" fmla="*/ 3142 w 20000"/>
                    <a:gd name="T57" fmla="*/ 9051 h 20000"/>
                    <a:gd name="T58" fmla="*/ 2426 w 20000"/>
                    <a:gd name="T59" fmla="*/ 9844 h 20000"/>
                    <a:gd name="T60" fmla="*/ 1286 w 20000"/>
                    <a:gd name="T61" fmla="*/ 11164 h 20000"/>
                    <a:gd name="T62" fmla="*/ 789 w 20000"/>
                    <a:gd name="T63" fmla="*/ 12163 h 20000"/>
                    <a:gd name="T64" fmla="*/ 0 w 20000"/>
                    <a:gd name="T65" fmla="*/ 12489 h 20000"/>
                    <a:gd name="T66" fmla="*/ 2280 w 20000"/>
                    <a:gd name="T67" fmla="*/ 13548 h 20000"/>
                    <a:gd name="T68" fmla="*/ 3712 w 20000"/>
                    <a:gd name="T69" fmla="*/ 13548 h 20000"/>
                    <a:gd name="T70" fmla="*/ 4706 w 20000"/>
                    <a:gd name="T71" fmla="*/ 13087 h 20000"/>
                    <a:gd name="T72" fmla="*/ 5071 w 20000"/>
                    <a:gd name="T73" fmla="*/ 12163 h 20000"/>
                    <a:gd name="T74" fmla="*/ 5495 w 20000"/>
                    <a:gd name="T75" fmla="*/ 12883 h 20000"/>
                    <a:gd name="T76" fmla="*/ 4786 w 20000"/>
                    <a:gd name="T77" fmla="*/ 13618 h 20000"/>
                    <a:gd name="T78" fmla="*/ 6569 w 20000"/>
                    <a:gd name="T79" fmla="*/ 13882 h 20000"/>
                    <a:gd name="T80" fmla="*/ 8060 w 20000"/>
                    <a:gd name="T81" fmla="*/ 14739 h 20000"/>
                    <a:gd name="T82" fmla="*/ 9068 w 20000"/>
                    <a:gd name="T83" fmla="*/ 15004 h 20000"/>
                    <a:gd name="T84" fmla="*/ 10135 w 20000"/>
                    <a:gd name="T85" fmla="*/ 15335 h 20000"/>
                    <a:gd name="T86" fmla="*/ 9996 w 20000"/>
                    <a:gd name="T87" fmla="*/ 15070 h 20000"/>
                    <a:gd name="T88" fmla="*/ 10990 w 20000"/>
                    <a:gd name="T89" fmla="*/ 15527 h 20000"/>
                    <a:gd name="T90" fmla="*/ 11779 w 20000"/>
                    <a:gd name="T91" fmla="*/ 14935 h 20000"/>
                    <a:gd name="T92" fmla="*/ 13489 w 20000"/>
                    <a:gd name="T93" fmla="*/ 14475 h 20000"/>
                    <a:gd name="T94" fmla="*/ 14205 w 20000"/>
                    <a:gd name="T95" fmla="*/ 14207 h 20000"/>
                    <a:gd name="T96" fmla="*/ 14278 w 20000"/>
                    <a:gd name="T97" fmla="*/ 13618 h 20000"/>
                    <a:gd name="T98" fmla="*/ 14205 w 20000"/>
                    <a:gd name="T99" fmla="*/ 13350 h 20000"/>
                    <a:gd name="T100" fmla="*/ 15411 w 20000"/>
                    <a:gd name="T101" fmla="*/ 12428 h 20000"/>
                    <a:gd name="T102" fmla="*/ 16346 w 20000"/>
                    <a:gd name="T103" fmla="*/ 11565 h 20000"/>
                    <a:gd name="T104" fmla="*/ 16843 w 20000"/>
                    <a:gd name="T105" fmla="*/ 10708 h 20000"/>
                    <a:gd name="T106" fmla="*/ 17852 w 20000"/>
                    <a:gd name="T107" fmla="*/ 10241 h 20000"/>
                    <a:gd name="T108" fmla="*/ 18341 w 20000"/>
                    <a:gd name="T109" fmla="*/ 10111 h 20000"/>
                    <a:gd name="T110" fmla="*/ 18919 w 20000"/>
                    <a:gd name="T111" fmla="*/ 9384 h 20000"/>
                    <a:gd name="T112" fmla="*/ 19912 w 20000"/>
                    <a:gd name="T113" fmla="*/ 7596 h 20000"/>
                    <a:gd name="T114" fmla="*/ 18341 w 20000"/>
                    <a:gd name="T115" fmla="*/ 7066 h 20000"/>
                    <a:gd name="T116" fmla="*/ 16924 w 20000"/>
                    <a:gd name="T117" fmla="*/ 6611 h 20000"/>
                    <a:gd name="T118" fmla="*/ 15206 w 20000"/>
                    <a:gd name="T119" fmla="*/ 5613 h 200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000"/>
                    <a:gd name="T181" fmla="*/ 0 h 20000"/>
                    <a:gd name="T182" fmla="*/ 20000 w 20000"/>
                    <a:gd name="T183" fmla="*/ 20000 h 200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000" h="20000">
                      <a:moveTo>
                        <a:pt x="15345" y="6434"/>
                      </a:moveTo>
                      <a:lnTo>
                        <a:pt x="15345" y="6269"/>
                      </a:lnTo>
                      <a:lnTo>
                        <a:pt x="15206" y="6269"/>
                      </a:lnTo>
                      <a:lnTo>
                        <a:pt x="15133" y="6008"/>
                      </a:lnTo>
                      <a:lnTo>
                        <a:pt x="14921" y="5842"/>
                      </a:lnTo>
                      <a:lnTo>
                        <a:pt x="14848" y="5668"/>
                      </a:lnTo>
                      <a:lnTo>
                        <a:pt x="14848" y="5503"/>
                      </a:lnTo>
                      <a:lnTo>
                        <a:pt x="15206" y="4989"/>
                      </a:lnTo>
                      <a:lnTo>
                        <a:pt x="15206" y="4745"/>
                      </a:lnTo>
                      <a:lnTo>
                        <a:pt x="15411" y="4571"/>
                      </a:lnTo>
                      <a:lnTo>
                        <a:pt x="15272" y="4232"/>
                      </a:lnTo>
                      <a:lnTo>
                        <a:pt x="15345" y="4066"/>
                      </a:lnTo>
                      <a:lnTo>
                        <a:pt x="15491" y="3892"/>
                      </a:lnTo>
                      <a:lnTo>
                        <a:pt x="15557" y="3892"/>
                      </a:lnTo>
                      <a:lnTo>
                        <a:pt x="15630" y="3892"/>
                      </a:lnTo>
                      <a:lnTo>
                        <a:pt x="15776" y="3892"/>
                      </a:lnTo>
                      <a:lnTo>
                        <a:pt x="15996" y="3979"/>
                      </a:lnTo>
                      <a:lnTo>
                        <a:pt x="16061" y="3979"/>
                      </a:lnTo>
                      <a:lnTo>
                        <a:pt x="15915" y="3640"/>
                      </a:lnTo>
                      <a:lnTo>
                        <a:pt x="15711" y="3561"/>
                      </a:lnTo>
                      <a:lnTo>
                        <a:pt x="15630" y="3126"/>
                      </a:lnTo>
                      <a:lnTo>
                        <a:pt x="15491" y="2960"/>
                      </a:lnTo>
                      <a:lnTo>
                        <a:pt x="15630" y="2621"/>
                      </a:lnTo>
                      <a:lnTo>
                        <a:pt x="15491" y="2447"/>
                      </a:lnTo>
                      <a:lnTo>
                        <a:pt x="15411" y="2447"/>
                      </a:lnTo>
                      <a:lnTo>
                        <a:pt x="15133" y="2281"/>
                      </a:lnTo>
                      <a:lnTo>
                        <a:pt x="14987" y="2447"/>
                      </a:lnTo>
                      <a:lnTo>
                        <a:pt x="14848" y="2447"/>
                      </a:lnTo>
                      <a:lnTo>
                        <a:pt x="14563" y="2368"/>
                      </a:lnTo>
                      <a:lnTo>
                        <a:pt x="14205" y="1942"/>
                      </a:lnTo>
                      <a:lnTo>
                        <a:pt x="14059" y="1942"/>
                      </a:lnTo>
                      <a:lnTo>
                        <a:pt x="13993" y="1602"/>
                      </a:lnTo>
                      <a:lnTo>
                        <a:pt x="14132" y="1358"/>
                      </a:lnTo>
                      <a:lnTo>
                        <a:pt x="13993" y="1184"/>
                      </a:lnTo>
                      <a:lnTo>
                        <a:pt x="13920" y="1184"/>
                      </a:lnTo>
                      <a:lnTo>
                        <a:pt x="13920" y="1097"/>
                      </a:lnTo>
                      <a:lnTo>
                        <a:pt x="13993" y="1097"/>
                      </a:lnTo>
                      <a:lnTo>
                        <a:pt x="13993" y="923"/>
                      </a:lnTo>
                      <a:lnTo>
                        <a:pt x="13570" y="845"/>
                      </a:lnTo>
                      <a:lnTo>
                        <a:pt x="13270" y="78"/>
                      </a:lnTo>
                      <a:lnTo>
                        <a:pt x="13204" y="0"/>
                      </a:lnTo>
                      <a:lnTo>
                        <a:pt x="12919" y="0"/>
                      </a:lnTo>
                      <a:lnTo>
                        <a:pt x="12846" y="78"/>
                      </a:lnTo>
                      <a:lnTo>
                        <a:pt x="12707" y="165"/>
                      </a:lnTo>
                      <a:lnTo>
                        <a:pt x="12561" y="165"/>
                      </a:lnTo>
                      <a:lnTo>
                        <a:pt x="12422" y="253"/>
                      </a:lnTo>
                      <a:lnTo>
                        <a:pt x="12495" y="583"/>
                      </a:lnTo>
                      <a:lnTo>
                        <a:pt x="12276" y="679"/>
                      </a:lnTo>
                      <a:lnTo>
                        <a:pt x="12203" y="583"/>
                      </a:lnTo>
                      <a:lnTo>
                        <a:pt x="12137" y="583"/>
                      </a:lnTo>
                      <a:lnTo>
                        <a:pt x="11918" y="583"/>
                      </a:lnTo>
                      <a:lnTo>
                        <a:pt x="11779" y="505"/>
                      </a:lnTo>
                      <a:lnTo>
                        <a:pt x="11852" y="418"/>
                      </a:lnTo>
                      <a:lnTo>
                        <a:pt x="11779" y="165"/>
                      </a:lnTo>
                      <a:lnTo>
                        <a:pt x="11567" y="78"/>
                      </a:lnTo>
                      <a:lnTo>
                        <a:pt x="11348" y="165"/>
                      </a:lnTo>
                      <a:lnTo>
                        <a:pt x="11275" y="165"/>
                      </a:lnTo>
                      <a:lnTo>
                        <a:pt x="11129" y="0"/>
                      </a:lnTo>
                      <a:lnTo>
                        <a:pt x="11129" y="78"/>
                      </a:lnTo>
                      <a:lnTo>
                        <a:pt x="10990" y="253"/>
                      </a:lnTo>
                      <a:lnTo>
                        <a:pt x="11063" y="505"/>
                      </a:lnTo>
                      <a:lnTo>
                        <a:pt x="10990" y="505"/>
                      </a:lnTo>
                      <a:lnTo>
                        <a:pt x="10924" y="583"/>
                      </a:lnTo>
                      <a:lnTo>
                        <a:pt x="10924" y="1097"/>
                      </a:lnTo>
                      <a:lnTo>
                        <a:pt x="11209" y="1263"/>
                      </a:lnTo>
                      <a:lnTo>
                        <a:pt x="11567" y="1184"/>
                      </a:lnTo>
                      <a:lnTo>
                        <a:pt x="11567" y="1437"/>
                      </a:lnTo>
                      <a:lnTo>
                        <a:pt x="11633" y="1524"/>
                      </a:lnTo>
                      <a:lnTo>
                        <a:pt x="11633" y="1698"/>
                      </a:lnTo>
                      <a:lnTo>
                        <a:pt x="11779" y="1776"/>
                      </a:lnTo>
                      <a:lnTo>
                        <a:pt x="11852" y="2029"/>
                      </a:lnTo>
                      <a:lnTo>
                        <a:pt x="11779" y="2281"/>
                      </a:lnTo>
                      <a:lnTo>
                        <a:pt x="11852" y="2542"/>
                      </a:lnTo>
                      <a:lnTo>
                        <a:pt x="11714" y="2621"/>
                      </a:lnTo>
                      <a:lnTo>
                        <a:pt x="11567" y="2447"/>
                      </a:lnTo>
                      <a:lnTo>
                        <a:pt x="11348" y="2447"/>
                      </a:lnTo>
                      <a:lnTo>
                        <a:pt x="11209" y="2621"/>
                      </a:lnTo>
                      <a:lnTo>
                        <a:pt x="11063" y="2621"/>
                      </a:lnTo>
                      <a:lnTo>
                        <a:pt x="10924" y="2542"/>
                      </a:lnTo>
                      <a:lnTo>
                        <a:pt x="10778" y="2621"/>
                      </a:lnTo>
                      <a:lnTo>
                        <a:pt x="10566" y="2542"/>
                      </a:lnTo>
                      <a:lnTo>
                        <a:pt x="10420" y="2708"/>
                      </a:lnTo>
                      <a:lnTo>
                        <a:pt x="10354" y="2786"/>
                      </a:lnTo>
                      <a:lnTo>
                        <a:pt x="10135" y="3047"/>
                      </a:lnTo>
                      <a:lnTo>
                        <a:pt x="10062" y="2960"/>
                      </a:lnTo>
                      <a:lnTo>
                        <a:pt x="9996" y="2882"/>
                      </a:lnTo>
                      <a:lnTo>
                        <a:pt x="9850" y="2882"/>
                      </a:lnTo>
                      <a:lnTo>
                        <a:pt x="9850" y="3047"/>
                      </a:lnTo>
                      <a:lnTo>
                        <a:pt x="9711" y="3047"/>
                      </a:lnTo>
                      <a:lnTo>
                        <a:pt x="9492" y="3222"/>
                      </a:lnTo>
                      <a:lnTo>
                        <a:pt x="9711" y="3300"/>
                      </a:lnTo>
                      <a:lnTo>
                        <a:pt x="9711" y="3387"/>
                      </a:lnTo>
                      <a:lnTo>
                        <a:pt x="9573" y="3465"/>
                      </a:lnTo>
                      <a:lnTo>
                        <a:pt x="9573" y="3640"/>
                      </a:lnTo>
                      <a:lnTo>
                        <a:pt x="9426" y="3727"/>
                      </a:lnTo>
                      <a:lnTo>
                        <a:pt x="9288" y="3640"/>
                      </a:lnTo>
                      <a:lnTo>
                        <a:pt x="9207" y="3727"/>
                      </a:lnTo>
                      <a:lnTo>
                        <a:pt x="9134" y="3727"/>
                      </a:lnTo>
                      <a:lnTo>
                        <a:pt x="8849" y="3640"/>
                      </a:lnTo>
                      <a:lnTo>
                        <a:pt x="8849" y="3805"/>
                      </a:lnTo>
                      <a:lnTo>
                        <a:pt x="8710" y="4145"/>
                      </a:lnTo>
                      <a:lnTo>
                        <a:pt x="8783" y="4145"/>
                      </a:lnTo>
                      <a:lnTo>
                        <a:pt x="8849" y="4232"/>
                      </a:lnTo>
                      <a:lnTo>
                        <a:pt x="8849" y="4310"/>
                      </a:lnTo>
                      <a:lnTo>
                        <a:pt x="8783" y="4406"/>
                      </a:lnTo>
                      <a:lnTo>
                        <a:pt x="8710" y="4484"/>
                      </a:lnTo>
                      <a:lnTo>
                        <a:pt x="8637" y="4650"/>
                      </a:lnTo>
                      <a:lnTo>
                        <a:pt x="8564" y="4650"/>
                      </a:lnTo>
                      <a:lnTo>
                        <a:pt x="8498" y="4571"/>
                      </a:lnTo>
                      <a:lnTo>
                        <a:pt x="8360" y="4824"/>
                      </a:lnTo>
                      <a:lnTo>
                        <a:pt x="8140" y="4745"/>
                      </a:lnTo>
                      <a:lnTo>
                        <a:pt x="7855" y="4650"/>
                      </a:lnTo>
                      <a:lnTo>
                        <a:pt x="7855" y="4745"/>
                      </a:lnTo>
                      <a:lnTo>
                        <a:pt x="7921" y="4989"/>
                      </a:lnTo>
                      <a:lnTo>
                        <a:pt x="7775" y="5163"/>
                      </a:lnTo>
                      <a:lnTo>
                        <a:pt x="7775" y="5250"/>
                      </a:lnTo>
                      <a:lnTo>
                        <a:pt x="7775" y="5329"/>
                      </a:lnTo>
                      <a:lnTo>
                        <a:pt x="7636" y="5590"/>
                      </a:lnTo>
                      <a:lnTo>
                        <a:pt x="7636" y="5755"/>
                      </a:lnTo>
                      <a:lnTo>
                        <a:pt x="7709" y="5842"/>
                      </a:lnTo>
                      <a:lnTo>
                        <a:pt x="7775" y="5842"/>
                      </a:lnTo>
                      <a:lnTo>
                        <a:pt x="7921" y="5929"/>
                      </a:lnTo>
                      <a:lnTo>
                        <a:pt x="7994" y="6095"/>
                      </a:lnTo>
                      <a:lnTo>
                        <a:pt x="7921" y="6173"/>
                      </a:lnTo>
                      <a:lnTo>
                        <a:pt x="7855" y="6095"/>
                      </a:lnTo>
                      <a:lnTo>
                        <a:pt x="7775" y="6173"/>
                      </a:lnTo>
                      <a:lnTo>
                        <a:pt x="7775" y="6269"/>
                      </a:lnTo>
                      <a:lnTo>
                        <a:pt x="7709" y="6513"/>
                      </a:lnTo>
                      <a:lnTo>
                        <a:pt x="7570" y="6434"/>
                      </a:lnTo>
                      <a:lnTo>
                        <a:pt x="7497" y="6347"/>
                      </a:lnTo>
                      <a:lnTo>
                        <a:pt x="7424" y="6434"/>
                      </a:lnTo>
                      <a:lnTo>
                        <a:pt x="7351" y="6347"/>
                      </a:lnTo>
                      <a:lnTo>
                        <a:pt x="7147" y="6269"/>
                      </a:lnTo>
                      <a:lnTo>
                        <a:pt x="6993" y="6269"/>
                      </a:lnTo>
                      <a:lnTo>
                        <a:pt x="6927" y="6173"/>
                      </a:lnTo>
                      <a:lnTo>
                        <a:pt x="6847" y="6269"/>
                      </a:lnTo>
                      <a:lnTo>
                        <a:pt x="6847" y="6347"/>
                      </a:lnTo>
                      <a:lnTo>
                        <a:pt x="6847" y="6434"/>
                      </a:lnTo>
                      <a:lnTo>
                        <a:pt x="6847" y="6513"/>
                      </a:lnTo>
                      <a:lnTo>
                        <a:pt x="6847" y="6687"/>
                      </a:lnTo>
                      <a:lnTo>
                        <a:pt x="6993" y="6687"/>
                      </a:lnTo>
                      <a:lnTo>
                        <a:pt x="7066" y="6774"/>
                      </a:lnTo>
                      <a:lnTo>
                        <a:pt x="7066" y="6852"/>
                      </a:lnTo>
                      <a:lnTo>
                        <a:pt x="6993" y="6948"/>
                      </a:lnTo>
                      <a:lnTo>
                        <a:pt x="6927" y="6948"/>
                      </a:lnTo>
                      <a:lnTo>
                        <a:pt x="6708" y="6852"/>
                      </a:lnTo>
                      <a:lnTo>
                        <a:pt x="6642" y="6948"/>
                      </a:lnTo>
                      <a:lnTo>
                        <a:pt x="6642" y="7027"/>
                      </a:lnTo>
                      <a:lnTo>
                        <a:pt x="6708" y="7027"/>
                      </a:lnTo>
                      <a:lnTo>
                        <a:pt x="6781" y="7366"/>
                      </a:lnTo>
                      <a:lnTo>
                        <a:pt x="6708" y="7366"/>
                      </a:lnTo>
                      <a:lnTo>
                        <a:pt x="6708" y="7453"/>
                      </a:lnTo>
                      <a:lnTo>
                        <a:pt x="6781" y="7453"/>
                      </a:lnTo>
                      <a:lnTo>
                        <a:pt x="6927" y="7453"/>
                      </a:lnTo>
                      <a:lnTo>
                        <a:pt x="6927" y="7619"/>
                      </a:lnTo>
                      <a:lnTo>
                        <a:pt x="6993" y="7619"/>
                      </a:lnTo>
                      <a:lnTo>
                        <a:pt x="7066" y="7706"/>
                      </a:lnTo>
                      <a:lnTo>
                        <a:pt x="7285" y="7619"/>
                      </a:lnTo>
                      <a:lnTo>
                        <a:pt x="7351" y="7706"/>
                      </a:lnTo>
                      <a:lnTo>
                        <a:pt x="7351" y="7793"/>
                      </a:lnTo>
                      <a:lnTo>
                        <a:pt x="7497" y="7793"/>
                      </a:lnTo>
                      <a:lnTo>
                        <a:pt x="7636" y="7793"/>
                      </a:lnTo>
                      <a:lnTo>
                        <a:pt x="7855" y="7706"/>
                      </a:lnTo>
                      <a:lnTo>
                        <a:pt x="7855" y="7793"/>
                      </a:lnTo>
                      <a:lnTo>
                        <a:pt x="7775" y="7958"/>
                      </a:lnTo>
                      <a:lnTo>
                        <a:pt x="7921" y="8037"/>
                      </a:lnTo>
                      <a:lnTo>
                        <a:pt x="7921" y="8132"/>
                      </a:lnTo>
                      <a:lnTo>
                        <a:pt x="7921" y="8211"/>
                      </a:lnTo>
                      <a:lnTo>
                        <a:pt x="7994" y="8376"/>
                      </a:lnTo>
                      <a:lnTo>
                        <a:pt x="8213" y="8298"/>
                      </a:lnTo>
                      <a:lnTo>
                        <a:pt x="8213" y="8376"/>
                      </a:lnTo>
                      <a:lnTo>
                        <a:pt x="8140" y="8550"/>
                      </a:lnTo>
                      <a:lnTo>
                        <a:pt x="8213" y="8637"/>
                      </a:lnTo>
                      <a:lnTo>
                        <a:pt x="8213" y="8716"/>
                      </a:lnTo>
                      <a:lnTo>
                        <a:pt x="8213" y="8811"/>
                      </a:lnTo>
                      <a:lnTo>
                        <a:pt x="8213" y="9055"/>
                      </a:lnTo>
                      <a:lnTo>
                        <a:pt x="8060" y="9151"/>
                      </a:lnTo>
                      <a:lnTo>
                        <a:pt x="8060" y="9229"/>
                      </a:lnTo>
                      <a:lnTo>
                        <a:pt x="8213" y="9316"/>
                      </a:lnTo>
                      <a:lnTo>
                        <a:pt x="8213" y="9482"/>
                      </a:lnTo>
                      <a:lnTo>
                        <a:pt x="8060" y="9482"/>
                      </a:lnTo>
                      <a:lnTo>
                        <a:pt x="7994" y="9482"/>
                      </a:lnTo>
                      <a:lnTo>
                        <a:pt x="7994" y="9316"/>
                      </a:lnTo>
                      <a:lnTo>
                        <a:pt x="7855" y="9229"/>
                      </a:lnTo>
                      <a:lnTo>
                        <a:pt x="7855" y="9151"/>
                      </a:lnTo>
                      <a:lnTo>
                        <a:pt x="7775" y="9055"/>
                      </a:lnTo>
                      <a:lnTo>
                        <a:pt x="7636" y="9151"/>
                      </a:lnTo>
                      <a:lnTo>
                        <a:pt x="7570" y="9316"/>
                      </a:lnTo>
                      <a:lnTo>
                        <a:pt x="7636" y="9395"/>
                      </a:lnTo>
                      <a:lnTo>
                        <a:pt x="7636" y="9482"/>
                      </a:lnTo>
                      <a:lnTo>
                        <a:pt x="7497" y="9482"/>
                      </a:lnTo>
                      <a:lnTo>
                        <a:pt x="7497" y="9656"/>
                      </a:lnTo>
                      <a:lnTo>
                        <a:pt x="7285" y="9734"/>
                      </a:lnTo>
                      <a:lnTo>
                        <a:pt x="7212" y="9822"/>
                      </a:lnTo>
                      <a:lnTo>
                        <a:pt x="6927" y="9822"/>
                      </a:lnTo>
                      <a:lnTo>
                        <a:pt x="6927" y="9656"/>
                      </a:lnTo>
                      <a:lnTo>
                        <a:pt x="6847" y="9656"/>
                      </a:lnTo>
                      <a:lnTo>
                        <a:pt x="6781" y="9482"/>
                      </a:lnTo>
                      <a:lnTo>
                        <a:pt x="6708" y="9569"/>
                      </a:lnTo>
                      <a:lnTo>
                        <a:pt x="6496" y="9482"/>
                      </a:lnTo>
                      <a:lnTo>
                        <a:pt x="6496" y="9151"/>
                      </a:lnTo>
                      <a:lnTo>
                        <a:pt x="6496" y="9055"/>
                      </a:lnTo>
                      <a:lnTo>
                        <a:pt x="6423" y="8977"/>
                      </a:lnTo>
                      <a:lnTo>
                        <a:pt x="6284" y="8977"/>
                      </a:lnTo>
                      <a:lnTo>
                        <a:pt x="6218" y="9055"/>
                      </a:lnTo>
                      <a:lnTo>
                        <a:pt x="6138" y="8977"/>
                      </a:lnTo>
                      <a:lnTo>
                        <a:pt x="5999" y="9055"/>
                      </a:lnTo>
                      <a:lnTo>
                        <a:pt x="5919" y="8890"/>
                      </a:lnTo>
                      <a:lnTo>
                        <a:pt x="5780" y="8811"/>
                      </a:lnTo>
                      <a:lnTo>
                        <a:pt x="5714" y="8811"/>
                      </a:lnTo>
                      <a:lnTo>
                        <a:pt x="5634" y="8977"/>
                      </a:lnTo>
                      <a:lnTo>
                        <a:pt x="5210" y="8890"/>
                      </a:lnTo>
                      <a:lnTo>
                        <a:pt x="5144" y="8811"/>
                      </a:lnTo>
                      <a:lnTo>
                        <a:pt x="5210" y="8716"/>
                      </a:lnTo>
                      <a:lnTo>
                        <a:pt x="5210" y="8550"/>
                      </a:lnTo>
                      <a:lnTo>
                        <a:pt x="5144" y="8472"/>
                      </a:lnTo>
                      <a:lnTo>
                        <a:pt x="5144" y="8376"/>
                      </a:lnTo>
                      <a:lnTo>
                        <a:pt x="5210" y="8211"/>
                      </a:lnTo>
                      <a:lnTo>
                        <a:pt x="5210" y="8037"/>
                      </a:lnTo>
                      <a:lnTo>
                        <a:pt x="4925" y="8376"/>
                      </a:lnTo>
                      <a:lnTo>
                        <a:pt x="4786" y="8376"/>
                      </a:lnTo>
                      <a:lnTo>
                        <a:pt x="4706" y="8376"/>
                      </a:lnTo>
                      <a:lnTo>
                        <a:pt x="4567" y="8132"/>
                      </a:lnTo>
                      <a:lnTo>
                        <a:pt x="4421" y="8211"/>
                      </a:lnTo>
                      <a:lnTo>
                        <a:pt x="4421" y="8298"/>
                      </a:lnTo>
                      <a:lnTo>
                        <a:pt x="4355" y="8298"/>
                      </a:lnTo>
                      <a:lnTo>
                        <a:pt x="4216" y="8376"/>
                      </a:lnTo>
                      <a:lnTo>
                        <a:pt x="4143" y="8376"/>
                      </a:lnTo>
                      <a:lnTo>
                        <a:pt x="3858" y="8637"/>
                      </a:lnTo>
                      <a:lnTo>
                        <a:pt x="3712" y="8637"/>
                      </a:lnTo>
                      <a:lnTo>
                        <a:pt x="3573" y="8637"/>
                      </a:lnTo>
                      <a:lnTo>
                        <a:pt x="3493" y="8716"/>
                      </a:lnTo>
                      <a:lnTo>
                        <a:pt x="3427" y="8811"/>
                      </a:lnTo>
                      <a:lnTo>
                        <a:pt x="3288" y="8977"/>
                      </a:lnTo>
                      <a:lnTo>
                        <a:pt x="3215" y="8977"/>
                      </a:lnTo>
                      <a:lnTo>
                        <a:pt x="3215" y="8811"/>
                      </a:lnTo>
                      <a:lnTo>
                        <a:pt x="3142" y="8550"/>
                      </a:lnTo>
                      <a:lnTo>
                        <a:pt x="3142" y="8472"/>
                      </a:lnTo>
                      <a:lnTo>
                        <a:pt x="3142" y="8298"/>
                      </a:lnTo>
                      <a:lnTo>
                        <a:pt x="2930" y="8037"/>
                      </a:lnTo>
                      <a:lnTo>
                        <a:pt x="2645" y="8037"/>
                      </a:lnTo>
                      <a:lnTo>
                        <a:pt x="2645" y="8132"/>
                      </a:lnTo>
                      <a:lnTo>
                        <a:pt x="2426" y="8132"/>
                      </a:lnTo>
                      <a:lnTo>
                        <a:pt x="2214" y="8037"/>
                      </a:lnTo>
                      <a:lnTo>
                        <a:pt x="2280" y="8376"/>
                      </a:lnTo>
                      <a:lnTo>
                        <a:pt x="2280" y="8550"/>
                      </a:lnTo>
                      <a:lnTo>
                        <a:pt x="2280" y="8716"/>
                      </a:lnTo>
                      <a:lnTo>
                        <a:pt x="2426" y="8890"/>
                      </a:lnTo>
                      <a:lnTo>
                        <a:pt x="2426" y="9055"/>
                      </a:lnTo>
                      <a:lnTo>
                        <a:pt x="2426" y="9151"/>
                      </a:lnTo>
                      <a:lnTo>
                        <a:pt x="2645" y="9151"/>
                      </a:lnTo>
                      <a:lnTo>
                        <a:pt x="2565" y="9229"/>
                      </a:lnTo>
                      <a:lnTo>
                        <a:pt x="2711" y="9316"/>
                      </a:lnTo>
                      <a:lnTo>
                        <a:pt x="2711" y="9569"/>
                      </a:lnTo>
                      <a:lnTo>
                        <a:pt x="2645" y="9569"/>
                      </a:lnTo>
                      <a:lnTo>
                        <a:pt x="2645" y="9734"/>
                      </a:lnTo>
                      <a:lnTo>
                        <a:pt x="2645" y="10161"/>
                      </a:lnTo>
                      <a:lnTo>
                        <a:pt x="2711" y="10335"/>
                      </a:lnTo>
                      <a:lnTo>
                        <a:pt x="2784" y="10414"/>
                      </a:lnTo>
                      <a:lnTo>
                        <a:pt x="2864" y="10335"/>
                      </a:lnTo>
                      <a:lnTo>
                        <a:pt x="2930" y="10335"/>
                      </a:lnTo>
                      <a:lnTo>
                        <a:pt x="2930" y="10414"/>
                      </a:lnTo>
                      <a:lnTo>
                        <a:pt x="3069" y="10501"/>
                      </a:lnTo>
                      <a:lnTo>
                        <a:pt x="3142" y="10675"/>
                      </a:lnTo>
                      <a:lnTo>
                        <a:pt x="3215" y="10753"/>
                      </a:lnTo>
                      <a:lnTo>
                        <a:pt x="3288" y="10840"/>
                      </a:lnTo>
                      <a:lnTo>
                        <a:pt x="3288" y="10919"/>
                      </a:lnTo>
                      <a:lnTo>
                        <a:pt x="3427" y="11014"/>
                      </a:lnTo>
                      <a:lnTo>
                        <a:pt x="3427" y="11093"/>
                      </a:lnTo>
                      <a:lnTo>
                        <a:pt x="3427" y="11180"/>
                      </a:lnTo>
                      <a:lnTo>
                        <a:pt x="3427" y="11258"/>
                      </a:lnTo>
                      <a:lnTo>
                        <a:pt x="3288" y="11258"/>
                      </a:lnTo>
                      <a:lnTo>
                        <a:pt x="3288" y="11432"/>
                      </a:lnTo>
                      <a:lnTo>
                        <a:pt x="3142" y="11598"/>
                      </a:lnTo>
                      <a:lnTo>
                        <a:pt x="3069" y="11685"/>
                      </a:lnTo>
                      <a:lnTo>
                        <a:pt x="2864" y="11763"/>
                      </a:lnTo>
                      <a:lnTo>
                        <a:pt x="2864" y="11859"/>
                      </a:lnTo>
                      <a:lnTo>
                        <a:pt x="2645" y="12103"/>
                      </a:lnTo>
                      <a:lnTo>
                        <a:pt x="2426" y="12364"/>
                      </a:lnTo>
                      <a:lnTo>
                        <a:pt x="2280" y="12442"/>
                      </a:lnTo>
                      <a:lnTo>
                        <a:pt x="2280" y="12538"/>
                      </a:lnTo>
                      <a:lnTo>
                        <a:pt x="2426" y="12538"/>
                      </a:lnTo>
                      <a:lnTo>
                        <a:pt x="2426" y="12616"/>
                      </a:lnTo>
                      <a:lnTo>
                        <a:pt x="2280" y="12782"/>
                      </a:lnTo>
                      <a:lnTo>
                        <a:pt x="2426" y="13121"/>
                      </a:lnTo>
                      <a:lnTo>
                        <a:pt x="2280" y="13461"/>
                      </a:lnTo>
                      <a:lnTo>
                        <a:pt x="2141" y="13801"/>
                      </a:lnTo>
                      <a:lnTo>
                        <a:pt x="2280" y="14140"/>
                      </a:lnTo>
                      <a:lnTo>
                        <a:pt x="2075" y="14140"/>
                      </a:lnTo>
                      <a:lnTo>
                        <a:pt x="1783" y="13966"/>
                      </a:lnTo>
                      <a:lnTo>
                        <a:pt x="1432" y="14062"/>
                      </a:lnTo>
                      <a:lnTo>
                        <a:pt x="1432" y="14306"/>
                      </a:lnTo>
                      <a:lnTo>
                        <a:pt x="1286" y="14306"/>
                      </a:lnTo>
                      <a:lnTo>
                        <a:pt x="1147" y="14741"/>
                      </a:lnTo>
                      <a:lnTo>
                        <a:pt x="1213" y="14906"/>
                      </a:lnTo>
                      <a:lnTo>
                        <a:pt x="1286" y="14906"/>
                      </a:lnTo>
                      <a:lnTo>
                        <a:pt x="1352" y="14819"/>
                      </a:lnTo>
                      <a:lnTo>
                        <a:pt x="1432" y="14906"/>
                      </a:lnTo>
                      <a:lnTo>
                        <a:pt x="1286" y="15159"/>
                      </a:lnTo>
                      <a:lnTo>
                        <a:pt x="1074" y="15159"/>
                      </a:lnTo>
                      <a:lnTo>
                        <a:pt x="1001" y="15246"/>
                      </a:lnTo>
                      <a:lnTo>
                        <a:pt x="1074" y="15324"/>
                      </a:lnTo>
                      <a:lnTo>
                        <a:pt x="789" y="15586"/>
                      </a:lnTo>
                      <a:lnTo>
                        <a:pt x="709" y="15490"/>
                      </a:lnTo>
                      <a:lnTo>
                        <a:pt x="570" y="15664"/>
                      </a:lnTo>
                      <a:lnTo>
                        <a:pt x="504" y="15586"/>
                      </a:lnTo>
                      <a:lnTo>
                        <a:pt x="504" y="15490"/>
                      </a:lnTo>
                      <a:lnTo>
                        <a:pt x="504" y="15411"/>
                      </a:lnTo>
                      <a:lnTo>
                        <a:pt x="424" y="15490"/>
                      </a:lnTo>
                      <a:lnTo>
                        <a:pt x="504" y="15664"/>
                      </a:lnTo>
                      <a:lnTo>
                        <a:pt x="73" y="16003"/>
                      </a:lnTo>
                      <a:lnTo>
                        <a:pt x="0" y="16003"/>
                      </a:lnTo>
                      <a:lnTo>
                        <a:pt x="0" y="16343"/>
                      </a:lnTo>
                      <a:lnTo>
                        <a:pt x="1001" y="16430"/>
                      </a:lnTo>
                      <a:lnTo>
                        <a:pt x="1432" y="16343"/>
                      </a:lnTo>
                      <a:lnTo>
                        <a:pt x="1783" y="16430"/>
                      </a:lnTo>
                      <a:lnTo>
                        <a:pt x="2075" y="16508"/>
                      </a:lnTo>
                      <a:lnTo>
                        <a:pt x="2141" y="16770"/>
                      </a:lnTo>
                      <a:lnTo>
                        <a:pt x="1929" y="17022"/>
                      </a:lnTo>
                      <a:lnTo>
                        <a:pt x="2002" y="17188"/>
                      </a:lnTo>
                      <a:lnTo>
                        <a:pt x="2141" y="17275"/>
                      </a:lnTo>
                      <a:lnTo>
                        <a:pt x="2280" y="17362"/>
                      </a:lnTo>
                      <a:lnTo>
                        <a:pt x="2214" y="17188"/>
                      </a:lnTo>
                      <a:lnTo>
                        <a:pt x="2280" y="17022"/>
                      </a:lnTo>
                      <a:lnTo>
                        <a:pt x="2280" y="16848"/>
                      </a:lnTo>
                      <a:lnTo>
                        <a:pt x="2280" y="16770"/>
                      </a:lnTo>
                      <a:lnTo>
                        <a:pt x="2499" y="16848"/>
                      </a:lnTo>
                      <a:lnTo>
                        <a:pt x="2499" y="17109"/>
                      </a:lnTo>
                      <a:lnTo>
                        <a:pt x="2565" y="17362"/>
                      </a:lnTo>
                      <a:lnTo>
                        <a:pt x="3288" y="17362"/>
                      </a:lnTo>
                      <a:lnTo>
                        <a:pt x="3573" y="17527"/>
                      </a:lnTo>
                      <a:lnTo>
                        <a:pt x="3712" y="17362"/>
                      </a:lnTo>
                      <a:lnTo>
                        <a:pt x="3858" y="17275"/>
                      </a:lnTo>
                      <a:lnTo>
                        <a:pt x="3858" y="17188"/>
                      </a:lnTo>
                      <a:lnTo>
                        <a:pt x="3639" y="17022"/>
                      </a:lnTo>
                      <a:lnTo>
                        <a:pt x="3639" y="16848"/>
                      </a:lnTo>
                      <a:lnTo>
                        <a:pt x="3858" y="16604"/>
                      </a:lnTo>
                      <a:lnTo>
                        <a:pt x="4077" y="16508"/>
                      </a:lnTo>
                      <a:lnTo>
                        <a:pt x="4355" y="16604"/>
                      </a:lnTo>
                      <a:lnTo>
                        <a:pt x="4421" y="16848"/>
                      </a:lnTo>
                      <a:lnTo>
                        <a:pt x="4501" y="16770"/>
                      </a:lnTo>
                      <a:lnTo>
                        <a:pt x="4706" y="16770"/>
                      </a:lnTo>
                      <a:lnTo>
                        <a:pt x="4852" y="16683"/>
                      </a:lnTo>
                      <a:lnTo>
                        <a:pt x="4786" y="16343"/>
                      </a:lnTo>
                      <a:lnTo>
                        <a:pt x="4786" y="16091"/>
                      </a:lnTo>
                      <a:lnTo>
                        <a:pt x="4501" y="16091"/>
                      </a:lnTo>
                      <a:lnTo>
                        <a:pt x="4421" y="15751"/>
                      </a:lnTo>
                      <a:lnTo>
                        <a:pt x="4567" y="15586"/>
                      </a:lnTo>
                      <a:lnTo>
                        <a:pt x="4501" y="15324"/>
                      </a:lnTo>
                      <a:lnTo>
                        <a:pt x="4567" y="15324"/>
                      </a:lnTo>
                      <a:lnTo>
                        <a:pt x="4706" y="15586"/>
                      </a:lnTo>
                      <a:lnTo>
                        <a:pt x="5071" y="15586"/>
                      </a:lnTo>
                      <a:lnTo>
                        <a:pt x="5144" y="15664"/>
                      </a:lnTo>
                      <a:lnTo>
                        <a:pt x="5210" y="16091"/>
                      </a:lnTo>
                      <a:lnTo>
                        <a:pt x="5429" y="16265"/>
                      </a:lnTo>
                      <a:lnTo>
                        <a:pt x="5356" y="16169"/>
                      </a:lnTo>
                      <a:lnTo>
                        <a:pt x="5634" y="15829"/>
                      </a:lnTo>
                      <a:lnTo>
                        <a:pt x="5780" y="16003"/>
                      </a:lnTo>
                      <a:lnTo>
                        <a:pt x="5780" y="16265"/>
                      </a:lnTo>
                      <a:lnTo>
                        <a:pt x="5495" y="16508"/>
                      </a:lnTo>
                      <a:lnTo>
                        <a:pt x="5495" y="16604"/>
                      </a:lnTo>
                      <a:lnTo>
                        <a:pt x="5210" y="16770"/>
                      </a:lnTo>
                      <a:lnTo>
                        <a:pt x="5144" y="16683"/>
                      </a:lnTo>
                      <a:lnTo>
                        <a:pt x="5071" y="16770"/>
                      </a:lnTo>
                      <a:lnTo>
                        <a:pt x="4925" y="16770"/>
                      </a:lnTo>
                      <a:lnTo>
                        <a:pt x="4786" y="16848"/>
                      </a:lnTo>
                      <a:lnTo>
                        <a:pt x="4501" y="16944"/>
                      </a:lnTo>
                      <a:lnTo>
                        <a:pt x="4640" y="17188"/>
                      </a:lnTo>
                      <a:lnTo>
                        <a:pt x="4640" y="17275"/>
                      </a:lnTo>
                      <a:lnTo>
                        <a:pt x="4786" y="17449"/>
                      </a:lnTo>
                      <a:lnTo>
                        <a:pt x="5005" y="17449"/>
                      </a:lnTo>
                      <a:lnTo>
                        <a:pt x="5283" y="17449"/>
                      </a:lnTo>
                      <a:lnTo>
                        <a:pt x="5634" y="17362"/>
                      </a:lnTo>
                      <a:lnTo>
                        <a:pt x="5853" y="17362"/>
                      </a:lnTo>
                      <a:lnTo>
                        <a:pt x="6138" y="17109"/>
                      </a:lnTo>
                      <a:lnTo>
                        <a:pt x="6284" y="17109"/>
                      </a:lnTo>
                      <a:lnTo>
                        <a:pt x="6496" y="17188"/>
                      </a:lnTo>
                      <a:lnTo>
                        <a:pt x="6642" y="17449"/>
                      </a:lnTo>
                      <a:lnTo>
                        <a:pt x="6569" y="17788"/>
                      </a:lnTo>
                      <a:lnTo>
                        <a:pt x="6708" y="17954"/>
                      </a:lnTo>
                      <a:lnTo>
                        <a:pt x="6708" y="18032"/>
                      </a:lnTo>
                      <a:lnTo>
                        <a:pt x="6496" y="18468"/>
                      </a:lnTo>
                      <a:lnTo>
                        <a:pt x="6993" y="18468"/>
                      </a:lnTo>
                      <a:lnTo>
                        <a:pt x="7497" y="18546"/>
                      </a:lnTo>
                      <a:lnTo>
                        <a:pt x="7636" y="18468"/>
                      </a:lnTo>
                      <a:lnTo>
                        <a:pt x="7709" y="18468"/>
                      </a:lnTo>
                      <a:lnTo>
                        <a:pt x="7775" y="18633"/>
                      </a:lnTo>
                      <a:lnTo>
                        <a:pt x="8060" y="18886"/>
                      </a:lnTo>
                      <a:lnTo>
                        <a:pt x="8213" y="18633"/>
                      </a:lnTo>
                      <a:lnTo>
                        <a:pt x="8498" y="18711"/>
                      </a:lnTo>
                      <a:lnTo>
                        <a:pt x="8564" y="18711"/>
                      </a:lnTo>
                      <a:lnTo>
                        <a:pt x="8637" y="18807"/>
                      </a:lnTo>
                      <a:lnTo>
                        <a:pt x="8564" y="18886"/>
                      </a:lnTo>
                      <a:lnTo>
                        <a:pt x="8637" y="18973"/>
                      </a:lnTo>
                      <a:lnTo>
                        <a:pt x="8849" y="19051"/>
                      </a:lnTo>
                      <a:lnTo>
                        <a:pt x="9068" y="19051"/>
                      </a:lnTo>
                      <a:lnTo>
                        <a:pt x="9134" y="19051"/>
                      </a:lnTo>
                      <a:lnTo>
                        <a:pt x="9068" y="19225"/>
                      </a:lnTo>
                      <a:lnTo>
                        <a:pt x="9288" y="19312"/>
                      </a:lnTo>
                      <a:lnTo>
                        <a:pt x="9353" y="19478"/>
                      </a:lnTo>
                      <a:lnTo>
                        <a:pt x="9288" y="19652"/>
                      </a:lnTo>
                      <a:lnTo>
                        <a:pt x="9426" y="19817"/>
                      </a:lnTo>
                      <a:lnTo>
                        <a:pt x="9573" y="19896"/>
                      </a:lnTo>
                      <a:lnTo>
                        <a:pt x="9638" y="19896"/>
                      </a:lnTo>
                      <a:lnTo>
                        <a:pt x="9777" y="19556"/>
                      </a:lnTo>
                      <a:lnTo>
                        <a:pt x="9850" y="19652"/>
                      </a:lnTo>
                      <a:lnTo>
                        <a:pt x="9916" y="19730"/>
                      </a:lnTo>
                      <a:lnTo>
                        <a:pt x="10135" y="19652"/>
                      </a:lnTo>
                      <a:lnTo>
                        <a:pt x="10135" y="19478"/>
                      </a:lnTo>
                      <a:lnTo>
                        <a:pt x="9916" y="19478"/>
                      </a:lnTo>
                      <a:lnTo>
                        <a:pt x="9916" y="19556"/>
                      </a:lnTo>
                      <a:lnTo>
                        <a:pt x="9850" y="19556"/>
                      </a:lnTo>
                      <a:lnTo>
                        <a:pt x="9850" y="19478"/>
                      </a:lnTo>
                      <a:lnTo>
                        <a:pt x="9916" y="19391"/>
                      </a:lnTo>
                      <a:lnTo>
                        <a:pt x="9777" y="19312"/>
                      </a:lnTo>
                      <a:lnTo>
                        <a:pt x="9777" y="19225"/>
                      </a:lnTo>
                      <a:lnTo>
                        <a:pt x="10062" y="19225"/>
                      </a:lnTo>
                      <a:lnTo>
                        <a:pt x="9996" y="19312"/>
                      </a:lnTo>
                      <a:lnTo>
                        <a:pt x="10354" y="19312"/>
                      </a:lnTo>
                      <a:lnTo>
                        <a:pt x="10420" y="19312"/>
                      </a:lnTo>
                      <a:lnTo>
                        <a:pt x="10566" y="19391"/>
                      </a:lnTo>
                      <a:lnTo>
                        <a:pt x="10566" y="19478"/>
                      </a:lnTo>
                      <a:lnTo>
                        <a:pt x="10705" y="19556"/>
                      </a:lnTo>
                      <a:lnTo>
                        <a:pt x="11063" y="19478"/>
                      </a:lnTo>
                      <a:lnTo>
                        <a:pt x="11209" y="19478"/>
                      </a:lnTo>
                      <a:lnTo>
                        <a:pt x="11209" y="19652"/>
                      </a:lnTo>
                      <a:lnTo>
                        <a:pt x="11209" y="19817"/>
                      </a:lnTo>
                      <a:lnTo>
                        <a:pt x="10990" y="19896"/>
                      </a:lnTo>
                      <a:lnTo>
                        <a:pt x="11063" y="19991"/>
                      </a:lnTo>
                      <a:lnTo>
                        <a:pt x="11275" y="19896"/>
                      </a:lnTo>
                      <a:lnTo>
                        <a:pt x="11275" y="19991"/>
                      </a:lnTo>
                      <a:lnTo>
                        <a:pt x="11348" y="19991"/>
                      </a:lnTo>
                      <a:lnTo>
                        <a:pt x="11429" y="19896"/>
                      </a:lnTo>
                      <a:lnTo>
                        <a:pt x="11348" y="19896"/>
                      </a:lnTo>
                      <a:lnTo>
                        <a:pt x="11348" y="19478"/>
                      </a:lnTo>
                      <a:lnTo>
                        <a:pt x="11567" y="19138"/>
                      </a:lnTo>
                      <a:lnTo>
                        <a:pt x="11779" y="19138"/>
                      </a:lnTo>
                      <a:lnTo>
                        <a:pt x="11991" y="19051"/>
                      </a:lnTo>
                      <a:lnTo>
                        <a:pt x="12561" y="19391"/>
                      </a:lnTo>
                      <a:lnTo>
                        <a:pt x="12642" y="19225"/>
                      </a:lnTo>
                      <a:lnTo>
                        <a:pt x="12561" y="18973"/>
                      </a:lnTo>
                      <a:lnTo>
                        <a:pt x="12561" y="18886"/>
                      </a:lnTo>
                      <a:lnTo>
                        <a:pt x="12846" y="18711"/>
                      </a:lnTo>
                      <a:lnTo>
                        <a:pt x="12992" y="18807"/>
                      </a:lnTo>
                      <a:lnTo>
                        <a:pt x="13065" y="18633"/>
                      </a:lnTo>
                      <a:lnTo>
                        <a:pt x="13270" y="18633"/>
                      </a:lnTo>
                      <a:lnTo>
                        <a:pt x="13489" y="18546"/>
                      </a:lnTo>
                      <a:lnTo>
                        <a:pt x="13570" y="18468"/>
                      </a:lnTo>
                      <a:lnTo>
                        <a:pt x="13635" y="18293"/>
                      </a:lnTo>
                      <a:lnTo>
                        <a:pt x="13920" y="18293"/>
                      </a:lnTo>
                      <a:lnTo>
                        <a:pt x="13920" y="18372"/>
                      </a:lnTo>
                      <a:lnTo>
                        <a:pt x="13993" y="18546"/>
                      </a:lnTo>
                      <a:lnTo>
                        <a:pt x="14132" y="18468"/>
                      </a:lnTo>
                      <a:lnTo>
                        <a:pt x="14205" y="18372"/>
                      </a:lnTo>
                      <a:lnTo>
                        <a:pt x="14205" y="18293"/>
                      </a:lnTo>
                      <a:lnTo>
                        <a:pt x="14205" y="18206"/>
                      </a:lnTo>
                      <a:lnTo>
                        <a:pt x="14344" y="18206"/>
                      </a:lnTo>
                      <a:lnTo>
                        <a:pt x="14417" y="18128"/>
                      </a:lnTo>
                      <a:lnTo>
                        <a:pt x="14278" y="18032"/>
                      </a:lnTo>
                      <a:lnTo>
                        <a:pt x="14278" y="17788"/>
                      </a:lnTo>
                      <a:lnTo>
                        <a:pt x="14344" y="17693"/>
                      </a:lnTo>
                      <a:lnTo>
                        <a:pt x="14417" y="17614"/>
                      </a:lnTo>
                      <a:lnTo>
                        <a:pt x="14417" y="17527"/>
                      </a:lnTo>
                      <a:lnTo>
                        <a:pt x="14344" y="17362"/>
                      </a:lnTo>
                      <a:lnTo>
                        <a:pt x="14278" y="17449"/>
                      </a:lnTo>
                      <a:lnTo>
                        <a:pt x="14278" y="17527"/>
                      </a:lnTo>
                      <a:lnTo>
                        <a:pt x="14205" y="17449"/>
                      </a:lnTo>
                      <a:lnTo>
                        <a:pt x="14132" y="17449"/>
                      </a:lnTo>
                      <a:lnTo>
                        <a:pt x="14059" y="17527"/>
                      </a:lnTo>
                      <a:lnTo>
                        <a:pt x="13855" y="17614"/>
                      </a:lnTo>
                      <a:lnTo>
                        <a:pt x="13774" y="17527"/>
                      </a:lnTo>
                      <a:lnTo>
                        <a:pt x="13774" y="17449"/>
                      </a:lnTo>
                      <a:lnTo>
                        <a:pt x="13920" y="17362"/>
                      </a:lnTo>
                      <a:lnTo>
                        <a:pt x="13993" y="17275"/>
                      </a:lnTo>
                      <a:lnTo>
                        <a:pt x="14205" y="17109"/>
                      </a:lnTo>
                      <a:lnTo>
                        <a:pt x="14278" y="16770"/>
                      </a:lnTo>
                      <a:lnTo>
                        <a:pt x="14483" y="16683"/>
                      </a:lnTo>
                      <a:lnTo>
                        <a:pt x="14483" y="16508"/>
                      </a:lnTo>
                      <a:lnTo>
                        <a:pt x="14636" y="16091"/>
                      </a:lnTo>
                      <a:lnTo>
                        <a:pt x="14783" y="16003"/>
                      </a:lnTo>
                      <a:lnTo>
                        <a:pt x="14921" y="16091"/>
                      </a:lnTo>
                      <a:lnTo>
                        <a:pt x="15345" y="16003"/>
                      </a:lnTo>
                      <a:lnTo>
                        <a:pt x="15345" y="15925"/>
                      </a:lnTo>
                      <a:lnTo>
                        <a:pt x="15345" y="15829"/>
                      </a:lnTo>
                      <a:lnTo>
                        <a:pt x="15411" y="15925"/>
                      </a:lnTo>
                      <a:lnTo>
                        <a:pt x="15491" y="15925"/>
                      </a:lnTo>
                      <a:lnTo>
                        <a:pt x="15630" y="15664"/>
                      </a:lnTo>
                      <a:lnTo>
                        <a:pt x="15711" y="15411"/>
                      </a:lnTo>
                      <a:lnTo>
                        <a:pt x="15849" y="15324"/>
                      </a:lnTo>
                      <a:lnTo>
                        <a:pt x="15849" y="15159"/>
                      </a:lnTo>
                      <a:lnTo>
                        <a:pt x="15776" y="15081"/>
                      </a:lnTo>
                      <a:lnTo>
                        <a:pt x="15849" y="14819"/>
                      </a:lnTo>
                      <a:lnTo>
                        <a:pt x="16273" y="14741"/>
                      </a:lnTo>
                      <a:lnTo>
                        <a:pt x="16346" y="14819"/>
                      </a:lnTo>
                      <a:lnTo>
                        <a:pt x="16419" y="14645"/>
                      </a:lnTo>
                      <a:lnTo>
                        <a:pt x="16558" y="14480"/>
                      </a:lnTo>
                      <a:lnTo>
                        <a:pt x="16704" y="14480"/>
                      </a:lnTo>
                      <a:lnTo>
                        <a:pt x="16777" y="14645"/>
                      </a:lnTo>
                      <a:lnTo>
                        <a:pt x="16777" y="14741"/>
                      </a:lnTo>
                      <a:lnTo>
                        <a:pt x="16843" y="14645"/>
                      </a:lnTo>
                      <a:lnTo>
                        <a:pt x="16924" y="14645"/>
                      </a:lnTo>
                      <a:lnTo>
                        <a:pt x="16843" y="14401"/>
                      </a:lnTo>
                      <a:lnTo>
                        <a:pt x="16843" y="13966"/>
                      </a:lnTo>
                      <a:lnTo>
                        <a:pt x="16843" y="13722"/>
                      </a:lnTo>
                      <a:lnTo>
                        <a:pt x="16924" y="13626"/>
                      </a:lnTo>
                      <a:lnTo>
                        <a:pt x="17062" y="13626"/>
                      </a:lnTo>
                      <a:lnTo>
                        <a:pt x="17209" y="13626"/>
                      </a:lnTo>
                      <a:lnTo>
                        <a:pt x="17347" y="13461"/>
                      </a:lnTo>
                      <a:lnTo>
                        <a:pt x="17413" y="13296"/>
                      </a:lnTo>
                      <a:lnTo>
                        <a:pt x="17698" y="13209"/>
                      </a:lnTo>
                      <a:lnTo>
                        <a:pt x="17698" y="13296"/>
                      </a:lnTo>
                      <a:lnTo>
                        <a:pt x="17771" y="13209"/>
                      </a:lnTo>
                      <a:lnTo>
                        <a:pt x="17852" y="13121"/>
                      </a:lnTo>
                      <a:lnTo>
                        <a:pt x="17917" y="13121"/>
                      </a:lnTo>
                      <a:lnTo>
                        <a:pt x="17917" y="13383"/>
                      </a:lnTo>
                      <a:lnTo>
                        <a:pt x="18056" y="13296"/>
                      </a:lnTo>
                      <a:lnTo>
                        <a:pt x="17991" y="13121"/>
                      </a:lnTo>
                      <a:lnTo>
                        <a:pt x="17991" y="13043"/>
                      </a:lnTo>
                      <a:lnTo>
                        <a:pt x="18137" y="12956"/>
                      </a:lnTo>
                      <a:lnTo>
                        <a:pt x="18275" y="12956"/>
                      </a:lnTo>
                      <a:lnTo>
                        <a:pt x="18341" y="12956"/>
                      </a:lnTo>
                      <a:lnTo>
                        <a:pt x="18414" y="12878"/>
                      </a:lnTo>
                      <a:lnTo>
                        <a:pt x="18560" y="12616"/>
                      </a:lnTo>
                      <a:lnTo>
                        <a:pt x="18626" y="12538"/>
                      </a:lnTo>
                      <a:lnTo>
                        <a:pt x="18765" y="12616"/>
                      </a:lnTo>
                      <a:lnTo>
                        <a:pt x="18765" y="12442"/>
                      </a:lnTo>
                      <a:lnTo>
                        <a:pt x="19065" y="12277"/>
                      </a:lnTo>
                      <a:lnTo>
                        <a:pt x="19065" y="12199"/>
                      </a:lnTo>
                      <a:lnTo>
                        <a:pt x="18984" y="12103"/>
                      </a:lnTo>
                      <a:lnTo>
                        <a:pt x="18919" y="12024"/>
                      </a:lnTo>
                      <a:lnTo>
                        <a:pt x="18845" y="11685"/>
                      </a:lnTo>
                      <a:lnTo>
                        <a:pt x="18845" y="11345"/>
                      </a:lnTo>
                      <a:lnTo>
                        <a:pt x="19204" y="11180"/>
                      </a:lnTo>
                      <a:lnTo>
                        <a:pt x="19204" y="10753"/>
                      </a:lnTo>
                      <a:lnTo>
                        <a:pt x="19269" y="10675"/>
                      </a:lnTo>
                      <a:lnTo>
                        <a:pt x="19627" y="10414"/>
                      </a:lnTo>
                      <a:lnTo>
                        <a:pt x="19773" y="10161"/>
                      </a:lnTo>
                      <a:lnTo>
                        <a:pt x="19700" y="10074"/>
                      </a:lnTo>
                      <a:lnTo>
                        <a:pt x="19700" y="9900"/>
                      </a:lnTo>
                      <a:lnTo>
                        <a:pt x="19912" y="9734"/>
                      </a:lnTo>
                      <a:lnTo>
                        <a:pt x="19993" y="9395"/>
                      </a:lnTo>
                      <a:lnTo>
                        <a:pt x="19773" y="9055"/>
                      </a:lnTo>
                      <a:lnTo>
                        <a:pt x="19700" y="9055"/>
                      </a:lnTo>
                      <a:lnTo>
                        <a:pt x="19700" y="8811"/>
                      </a:lnTo>
                      <a:lnTo>
                        <a:pt x="19700" y="8472"/>
                      </a:lnTo>
                      <a:lnTo>
                        <a:pt x="19415" y="8472"/>
                      </a:lnTo>
                      <a:lnTo>
                        <a:pt x="19415" y="8637"/>
                      </a:lnTo>
                      <a:lnTo>
                        <a:pt x="19350" y="8811"/>
                      </a:lnTo>
                      <a:lnTo>
                        <a:pt x="19065" y="8716"/>
                      </a:lnTo>
                      <a:lnTo>
                        <a:pt x="18341" y="9055"/>
                      </a:lnTo>
                      <a:lnTo>
                        <a:pt x="18275" y="9151"/>
                      </a:lnTo>
                      <a:lnTo>
                        <a:pt x="18056" y="9151"/>
                      </a:lnTo>
                      <a:lnTo>
                        <a:pt x="17917" y="9151"/>
                      </a:lnTo>
                      <a:lnTo>
                        <a:pt x="17771" y="8890"/>
                      </a:lnTo>
                      <a:lnTo>
                        <a:pt x="17347" y="8890"/>
                      </a:lnTo>
                      <a:lnTo>
                        <a:pt x="17209" y="8716"/>
                      </a:lnTo>
                      <a:lnTo>
                        <a:pt x="17062" y="8716"/>
                      </a:lnTo>
                      <a:lnTo>
                        <a:pt x="16989" y="8637"/>
                      </a:lnTo>
                      <a:lnTo>
                        <a:pt x="16924" y="8637"/>
                      </a:lnTo>
                      <a:lnTo>
                        <a:pt x="16924" y="8472"/>
                      </a:lnTo>
                      <a:lnTo>
                        <a:pt x="16624" y="8472"/>
                      </a:lnTo>
                      <a:lnTo>
                        <a:pt x="16200" y="8211"/>
                      </a:lnTo>
                      <a:lnTo>
                        <a:pt x="15996" y="8298"/>
                      </a:lnTo>
                      <a:lnTo>
                        <a:pt x="15996" y="8211"/>
                      </a:lnTo>
                      <a:lnTo>
                        <a:pt x="15915" y="8211"/>
                      </a:lnTo>
                      <a:lnTo>
                        <a:pt x="15776" y="8132"/>
                      </a:lnTo>
                      <a:lnTo>
                        <a:pt x="15776" y="7793"/>
                      </a:lnTo>
                      <a:lnTo>
                        <a:pt x="15491" y="7706"/>
                      </a:lnTo>
                      <a:lnTo>
                        <a:pt x="15491" y="7453"/>
                      </a:lnTo>
                      <a:lnTo>
                        <a:pt x="15206" y="7192"/>
                      </a:lnTo>
                      <a:lnTo>
                        <a:pt x="15068" y="7027"/>
                      </a:lnTo>
                      <a:lnTo>
                        <a:pt x="15133" y="6513"/>
                      </a:lnTo>
                      <a:lnTo>
                        <a:pt x="15345" y="6434"/>
                      </a:lnTo>
                      <a:close/>
                    </a:path>
                  </a:pathLst>
                </a:custGeom>
                <a:solidFill>
                  <a:srgbClr val="CDE5FF"/>
                </a:solidFill>
                <a:ln w="6350" cap="flat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grpSp>
              <p:nvGrpSpPr>
                <p:cNvPr id="6" name="Group 53"/>
                <p:cNvGrpSpPr>
                  <a:grpSpLocks/>
                </p:cNvGrpSpPr>
                <p:nvPr/>
              </p:nvGrpSpPr>
              <p:grpSpPr bwMode="auto">
                <a:xfrm>
                  <a:off x="1287" y="6883"/>
                  <a:ext cx="3360" cy="10121"/>
                  <a:chOff x="10138" y="8195"/>
                  <a:chExt cx="460" cy="1187"/>
                </a:xfrm>
              </p:grpSpPr>
              <p:sp>
                <p:nvSpPr>
                  <p:cNvPr id="2124" name="Freeform 54"/>
                  <p:cNvSpPr>
                    <a:spLocks/>
                  </p:cNvSpPr>
                  <p:nvPr/>
                </p:nvSpPr>
                <p:spPr bwMode="auto">
                  <a:xfrm>
                    <a:off x="10440" y="8195"/>
                    <a:ext cx="158" cy="14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w 20000"/>
                      <a:gd name="T47" fmla="*/ 0 h 20000"/>
                      <a:gd name="T48" fmla="*/ 0 w 20000"/>
                      <a:gd name="T49" fmla="*/ 0 h 20000"/>
                      <a:gd name="T50" fmla="*/ 0 w 20000"/>
                      <a:gd name="T51" fmla="*/ 0 h 20000"/>
                      <a:gd name="T52" fmla="*/ 0 w 20000"/>
                      <a:gd name="T53" fmla="*/ 0 h 20000"/>
                      <a:gd name="T54" fmla="*/ 0 w 20000"/>
                      <a:gd name="T55" fmla="*/ 0 h 2000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0000"/>
                      <a:gd name="T85" fmla="*/ 0 h 20000"/>
                      <a:gd name="T86" fmla="*/ 20000 w 20000"/>
                      <a:gd name="T87" fmla="*/ 20000 h 2000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0000" h="20000">
                        <a:moveTo>
                          <a:pt x="10000" y="0"/>
                        </a:moveTo>
                        <a:lnTo>
                          <a:pt x="12405" y="0"/>
                        </a:lnTo>
                        <a:lnTo>
                          <a:pt x="13544" y="2568"/>
                        </a:lnTo>
                        <a:lnTo>
                          <a:pt x="14937" y="1351"/>
                        </a:lnTo>
                        <a:lnTo>
                          <a:pt x="14937" y="2568"/>
                        </a:lnTo>
                        <a:lnTo>
                          <a:pt x="14937" y="5270"/>
                        </a:lnTo>
                        <a:lnTo>
                          <a:pt x="17342" y="6622"/>
                        </a:lnTo>
                        <a:lnTo>
                          <a:pt x="19873" y="6622"/>
                        </a:lnTo>
                        <a:lnTo>
                          <a:pt x="19873" y="7838"/>
                        </a:lnTo>
                        <a:lnTo>
                          <a:pt x="16076" y="9324"/>
                        </a:lnTo>
                        <a:lnTo>
                          <a:pt x="16076" y="11892"/>
                        </a:lnTo>
                        <a:lnTo>
                          <a:pt x="13544" y="14595"/>
                        </a:lnTo>
                        <a:lnTo>
                          <a:pt x="14937" y="15811"/>
                        </a:lnTo>
                        <a:lnTo>
                          <a:pt x="12405" y="17162"/>
                        </a:lnTo>
                        <a:lnTo>
                          <a:pt x="12405" y="19865"/>
                        </a:lnTo>
                        <a:lnTo>
                          <a:pt x="4937" y="18378"/>
                        </a:lnTo>
                        <a:lnTo>
                          <a:pt x="3797" y="18378"/>
                        </a:lnTo>
                        <a:lnTo>
                          <a:pt x="2405" y="18378"/>
                        </a:lnTo>
                        <a:lnTo>
                          <a:pt x="1266" y="15811"/>
                        </a:lnTo>
                        <a:lnTo>
                          <a:pt x="2405" y="13108"/>
                        </a:lnTo>
                        <a:lnTo>
                          <a:pt x="0" y="11892"/>
                        </a:lnTo>
                        <a:lnTo>
                          <a:pt x="2405" y="9324"/>
                        </a:lnTo>
                        <a:lnTo>
                          <a:pt x="3797" y="7838"/>
                        </a:lnTo>
                        <a:lnTo>
                          <a:pt x="4937" y="2568"/>
                        </a:lnTo>
                        <a:lnTo>
                          <a:pt x="7595" y="1351"/>
                        </a:lnTo>
                        <a:lnTo>
                          <a:pt x="8734" y="1351"/>
                        </a:lnTo>
                        <a:lnTo>
                          <a:pt x="1000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635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5" name="Freeform 55"/>
                  <p:cNvSpPr>
                    <a:spLocks/>
                  </p:cNvSpPr>
                  <p:nvPr/>
                </p:nvSpPr>
                <p:spPr bwMode="auto">
                  <a:xfrm>
                    <a:off x="10138" y="9148"/>
                    <a:ext cx="148" cy="11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000"/>
                      <a:gd name="T70" fmla="*/ 0 h 20000"/>
                      <a:gd name="T71" fmla="*/ 20000 w 20000"/>
                      <a:gd name="T72" fmla="*/ 20000 h 2000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000" h="20000">
                        <a:moveTo>
                          <a:pt x="7838" y="14915"/>
                        </a:moveTo>
                        <a:lnTo>
                          <a:pt x="6486" y="11695"/>
                        </a:lnTo>
                        <a:lnTo>
                          <a:pt x="14595" y="11695"/>
                        </a:lnTo>
                        <a:lnTo>
                          <a:pt x="14595" y="13220"/>
                        </a:lnTo>
                        <a:lnTo>
                          <a:pt x="9189" y="13220"/>
                        </a:lnTo>
                        <a:lnTo>
                          <a:pt x="10541" y="16441"/>
                        </a:lnTo>
                        <a:lnTo>
                          <a:pt x="17162" y="18305"/>
                        </a:lnTo>
                        <a:lnTo>
                          <a:pt x="19865" y="13220"/>
                        </a:lnTo>
                        <a:lnTo>
                          <a:pt x="19865" y="11695"/>
                        </a:lnTo>
                        <a:lnTo>
                          <a:pt x="17162" y="11695"/>
                        </a:lnTo>
                        <a:lnTo>
                          <a:pt x="15811" y="9831"/>
                        </a:lnTo>
                        <a:lnTo>
                          <a:pt x="18378" y="6610"/>
                        </a:lnTo>
                        <a:lnTo>
                          <a:pt x="18378" y="1695"/>
                        </a:lnTo>
                        <a:lnTo>
                          <a:pt x="7838" y="0"/>
                        </a:lnTo>
                        <a:lnTo>
                          <a:pt x="3919" y="1695"/>
                        </a:lnTo>
                        <a:lnTo>
                          <a:pt x="5270" y="6610"/>
                        </a:lnTo>
                        <a:lnTo>
                          <a:pt x="9189" y="8305"/>
                        </a:lnTo>
                        <a:lnTo>
                          <a:pt x="9189" y="9831"/>
                        </a:lnTo>
                        <a:lnTo>
                          <a:pt x="0" y="9831"/>
                        </a:lnTo>
                        <a:lnTo>
                          <a:pt x="1216" y="14915"/>
                        </a:lnTo>
                        <a:lnTo>
                          <a:pt x="0" y="19831"/>
                        </a:lnTo>
                        <a:lnTo>
                          <a:pt x="2568" y="18305"/>
                        </a:lnTo>
                        <a:lnTo>
                          <a:pt x="7838" y="14915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6" name="Freeform 56"/>
                  <p:cNvSpPr>
                    <a:spLocks/>
                  </p:cNvSpPr>
                  <p:nvPr/>
                </p:nvSpPr>
                <p:spPr bwMode="auto">
                  <a:xfrm>
                    <a:off x="10324" y="9323"/>
                    <a:ext cx="51" cy="51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19608" y="15294"/>
                        </a:moveTo>
                        <a:lnTo>
                          <a:pt x="7843" y="19608"/>
                        </a:lnTo>
                        <a:lnTo>
                          <a:pt x="3529" y="19608"/>
                        </a:lnTo>
                        <a:lnTo>
                          <a:pt x="0" y="15294"/>
                        </a:lnTo>
                        <a:lnTo>
                          <a:pt x="0" y="7843"/>
                        </a:lnTo>
                        <a:lnTo>
                          <a:pt x="11765" y="0"/>
                        </a:lnTo>
                        <a:lnTo>
                          <a:pt x="15294" y="0"/>
                        </a:lnTo>
                        <a:lnTo>
                          <a:pt x="19608" y="3922"/>
                        </a:lnTo>
                        <a:lnTo>
                          <a:pt x="19608" y="15294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7" name="Freeform 57"/>
                  <p:cNvSpPr>
                    <a:spLocks/>
                  </p:cNvSpPr>
                  <p:nvPr/>
                </p:nvSpPr>
                <p:spPr bwMode="auto">
                  <a:xfrm>
                    <a:off x="10226" y="9265"/>
                    <a:ext cx="60" cy="51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19667" y="19608"/>
                        </a:moveTo>
                        <a:lnTo>
                          <a:pt x="16000" y="15294"/>
                        </a:lnTo>
                        <a:lnTo>
                          <a:pt x="9667" y="15294"/>
                        </a:lnTo>
                        <a:lnTo>
                          <a:pt x="6667" y="7843"/>
                        </a:lnTo>
                        <a:lnTo>
                          <a:pt x="0" y="3922"/>
                        </a:lnTo>
                        <a:lnTo>
                          <a:pt x="0" y="0"/>
                        </a:lnTo>
                        <a:lnTo>
                          <a:pt x="16000" y="7843"/>
                        </a:lnTo>
                        <a:lnTo>
                          <a:pt x="16000" y="11765"/>
                        </a:lnTo>
                        <a:lnTo>
                          <a:pt x="19667" y="19608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8" name="Freeform 58"/>
                  <p:cNvSpPr>
                    <a:spLocks/>
                  </p:cNvSpPr>
                  <p:nvPr/>
                </p:nvSpPr>
                <p:spPr bwMode="auto">
                  <a:xfrm>
                    <a:off x="10440" y="8195"/>
                    <a:ext cx="158" cy="148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w 20000"/>
                      <a:gd name="T9" fmla="*/ 0 h 20000"/>
                      <a:gd name="T10" fmla="*/ 0 w 20000"/>
                      <a:gd name="T11" fmla="*/ 0 h 20000"/>
                      <a:gd name="T12" fmla="*/ 0 w 20000"/>
                      <a:gd name="T13" fmla="*/ 0 h 20000"/>
                      <a:gd name="T14" fmla="*/ 0 w 20000"/>
                      <a:gd name="T15" fmla="*/ 0 h 20000"/>
                      <a:gd name="T16" fmla="*/ 0 w 20000"/>
                      <a:gd name="T17" fmla="*/ 0 h 20000"/>
                      <a:gd name="T18" fmla="*/ 0 w 20000"/>
                      <a:gd name="T19" fmla="*/ 0 h 20000"/>
                      <a:gd name="T20" fmla="*/ 0 w 20000"/>
                      <a:gd name="T21" fmla="*/ 0 h 20000"/>
                      <a:gd name="T22" fmla="*/ 0 w 20000"/>
                      <a:gd name="T23" fmla="*/ 0 h 20000"/>
                      <a:gd name="T24" fmla="*/ 0 w 20000"/>
                      <a:gd name="T25" fmla="*/ 0 h 20000"/>
                      <a:gd name="T26" fmla="*/ 0 w 20000"/>
                      <a:gd name="T27" fmla="*/ 0 h 20000"/>
                      <a:gd name="T28" fmla="*/ 0 w 20000"/>
                      <a:gd name="T29" fmla="*/ 0 h 20000"/>
                      <a:gd name="T30" fmla="*/ 0 w 20000"/>
                      <a:gd name="T31" fmla="*/ 0 h 20000"/>
                      <a:gd name="T32" fmla="*/ 0 w 20000"/>
                      <a:gd name="T33" fmla="*/ 0 h 20000"/>
                      <a:gd name="T34" fmla="*/ 0 w 20000"/>
                      <a:gd name="T35" fmla="*/ 0 h 20000"/>
                      <a:gd name="T36" fmla="*/ 0 w 20000"/>
                      <a:gd name="T37" fmla="*/ 0 h 20000"/>
                      <a:gd name="T38" fmla="*/ 0 w 20000"/>
                      <a:gd name="T39" fmla="*/ 0 h 20000"/>
                      <a:gd name="T40" fmla="*/ 0 w 20000"/>
                      <a:gd name="T41" fmla="*/ 0 h 20000"/>
                      <a:gd name="T42" fmla="*/ 0 w 20000"/>
                      <a:gd name="T43" fmla="*/ 0 h 20000"/>
                      <a:gd name="T44" fmla="*/ 0 w 20000"/>
                      <a:gd name="T45" fmla="*/ 0 h 20000"/>
                      <a:gd name="T46" fmla="*/ 0 w 20000"/>
                      <a:gd name="T47" fmla="*/ 0 h 20000"/>
                      <a:gd name="T48" fmla="*/ 0 w 20000"/>
                      <a:gd name="T49" fmla="*/ 0 h 20000"/>
                      <a:gd name="T50" fmla="*/ 0 w 20000"/>
                      <a:gd name="T51" fmla="*/ 0 h 20000"/>
                      <a:gd name="T52" fmla="*/ 0 w 20000"/>
                      <a:gd name="T53" fmla="*/ 0 h 20000"/>
                      <a:gd name="T54" fmla="*/ 0 w 20000"/>
                      <a:gd name="T55" fmla="*/ 0 h 2000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0000"/>
                      <a:gd name="T85" fmla="*/ 0 h 20000"/>
                      <a:gd name="T86" fmla="*/ 20000 w 20000"/>
                      <a:gd name="T87" fmla="*/ 20000 h 2000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0000" h="20000">
                        <a:moveTo>
                          <a:pt x="12405" y="0"/>
                        </a:moveTo>
                        <a:lnTo>
                          <a:pt x="13544" y="2568"/>
                        </a:lnTo>
                        <a:lnTo>
                          <a:pt x="14937" y="1351"/>
                        </a:lnTo>
                        <a:lnTo>
                          <a:pt x="14937" y="2568"/>
                        </a:lnTo>
                        <a:lnTo>
                          <a:pt x="14937" y="5270"/>
                        </a:lnTo>
                        <a:lnTo>
                          <a:pt x="17342" y="6622"/>
                        </a:lnTo>
                        <a:lnTo>
                          <a:pt x="19873" y="6622"/>
                        </a:lnTo>
                        <a:lnTo>
                          <a:pt x="19873" y="7838"/>
                        </a:lnTo>
                        <a:lnTo>
                          <a:pt x="16076" y="9324"/>
                        </a:lnTo>
                        <a:lnTo>
                          <a:pt x="16076" y="11892"/>
                        </a:lnTo>
                        <a:lnTo>
                          <a:pt x="13544" y="14595"/>
                        </a:lnTo>
                        <a:lnTo>
                          <a:pt x="14937" y="15811"/>
                        </a:lnTo>
                        <a:lnTo>
                          <a:pt x="12405" y="17162"/>
                        </a:lnTo>
                        <a:lnTo>
                          <a:pt x="12405" y="19865"/>
                        </a:lnTo>
                        <a:lnTo>
                          <a:pt x="4937" y="18378"/>
                        </a:lnTo>
                        <a:lnTo>
                          <a:pt x="3797" y="18378"/>
                        </a:lnTo>
                        <a:lnTo>
                          <a:pt x="2405" y="18378"/>
                        </a:lnTo>
                        <a:lnTo>
                          <a:pt x="1266" y="15811"/>
                        </a:lnTo>
                        <a:lnTo>
                          <a:pt x="2405" y="13108"/>
                        </a:lnTo>
                        <a:lnTo>
                          <a:pt x="0" y="11892"/>
                        </a:lnTo>
                        <a:lnTo>
                          <a:pt x="2405" y="9324"/>
                        </a:lnTo>
                        <a:lnTo>
                          <a:pt x="3797" y="7838"/>
                        </a:lnTo>
                        <a:lnTo>
                          <a:pt x="4937" y="2568"/>
                        </a:lnTo>
                        <a:lnTo>
                          <a:pt x="7595" y="1351"/>
                        </a:lnTo>
                        <a:lnTo>
                          <a:pt x="8734" y="1351"/>
                        </a:lnTo>
                        <a:lnTo>
                          <a:pt x="10000" y="0"/>
                        </a:lnTo>
                        <a:lnTo>
                          <a:pt x="12405" y="0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129" name="Freeform 65"/>
                  <p:cNvSpPr>
                    <a:spLocks/>
                  </p:cNvSpPr>
                  <p:nvPr/>
                </p:nvSpPr>
                <p:spPr bwMode="auto">
                  <a:xfrm>
                    <a:off x="10274" y="9372"/>
                    <a:ext cx="31" cy="10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19355" y="18000"/>
                        </a:moveTo>
                        <a:lnTo>
                          <a:pt x="6452" y="0"/>
                        </a:lnTo>
                        <a:lnTo>
                          <a:pt x="0" y="18000"/>
                        </a:lnTo>
                        <a:lnTo>
                          <a:pt x="19355" y="18000"/>
                        </a:lnTo>
                        <a:close/>
                      </a:path>
                    </a:pathLst>
                  </a:custGeom>
                  <a:solidFill>
                    <a:srgbClr val="D9EBFF"/>
                  </a:solidFill>
                  <a:ln w="6350" cap="flat">
                    <a:solidFill>
                      <a:srgbClr val="D9EB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</p:grpSp>
          <p:sp>
            <p:nvSpPr>
              <p:cNvPr id="2121" name="Freeform 13"/>
              <p:cNvSpPr>
                <a:spLocks/>
              </p:cNvSpPr>
              <p:nvPr/>
            </p:nvSpPr>
            <p:spPr bwMode="auto">
              <a:xfrm>
                <a:off x="3357581" y="1993922"/>
                <a:ext cx="1452562" cy="1792288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000"/>
                  <a:gd name="T187" fmla="*/ 0 h 20000"/>
                  <a:gd name="T188" fmla="*/ 20000 w 20000"/>
                  <a:gd name="T189" fmla="*/ 20000 h 200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000" h="20000">
                    <a:moveTo>
                      <a:pt x="19650" y="14614"/>
                    </a:moveTo>
                    <a:lnTo>
                      <a:pt x="19729" y="14614"/>
                    </a:lnTo>
                    <a:lnTo>
                      <a:pt x="19816" y="14748"/>
                    </a:lnTo>
                    <a:lnTo>
                      <a:pt x="19816" y="14890"/>
                    </a:lnTo>
                    <a:lnTo>
                      <a:pt x="19729" y="15025"/>
                    </a:lnTo>
                    <a:lnTo>
                      <a:pt x="19729" y="15167"/>
                    </a:lnTo>
                    <a:lnTo>
                      <a:pt x="19816" y="15301"/>
                    </a:lnTo>
                    <a:lnTo>
                      <a:pt x="19729" y="15514"/>
                    </a:lnTo>
                    <a:lnTo>
                      <a:pt x="19650" y="15719"/>
                    </a:lnTo>
                    <a:lnTo>
                      <a:pt x="19729" y="15854"/>
                    </a:lnTo>
                    <a:lnTo>
                      <a:pt x="19729" y="16201"/>
                    </a:lnTo>
                    <a:lnTo>
                      <a:pt x="19650" y="16265"/>
                    </a:lnTo>
                    <a:lnTo>
                      <a:pt x="19650" y="16407"/>
                    </a:lnTo>
                    <a:lnTo>
                      <a:pt x="19554" y="16478"/>
                    </a:lnTo>
                    <a:lnTo>
                      <a:pt x="19475" y="16619"/>
                    </a:lnTo>
                    <a:lnTo>
                      <a:pt x="19047" y="16541"/>
                    </a:lnTo>
                    <a:lnTo>
                      <a:pt x="18968" y="16619"/>
                    </a:lnTo>
                    <a:lnTo>
                      <a:pt x="18881" y="16619"/>
                    </a:lnTo>
                    <a:lnTo>
                      <a:pt x="18706" y="16619"/>
                    </a:lnTo>
                    <a:lnTo>
                      <a:pt x="18706" y="16754"/>
                    </a:lnTo>
                    <a:lnTo>
                      <a:pt x="18618" y="16754"/>
                    </a:lnTo>
                    <a:lnTo>
                      <a:pt x="18540" y="16818"/>
                    </a:lnTo>
                    <a:lnTo>
                      <a:pt x="18540" y="16896"/>
                    </a:lnTo>
                    <a:lnTo>
                      <a:pt x="18365" y="16960"/>
                    </a:lnTo>
                    <a:lnTo>
                      <a:pt x="18365" y="17172"/>
                    </a:lnTo>
                    <a:lnTo>
                      <a:pt x="18277" y="17172"/>
                    </a:lnTo>
                    <a:lnTo>
                      <a:pt x="18199" y="17030"/>
                    </a:lnTo>
                    <a:lnTo>
                      <a:pt x="17936" y="17094"/>
                    </a:lnTo>
                    <a:lnTo>
                      <a:pt x="17857" y="17172"/>
                    </a:lnTo>
                    <a:lnTo>
                      <a:pt x="17770" y="17236"/>
                    </a:lnTo>
                    <a:lnTo>
                      <a:pt x="17595" y="16960"/>
                    </a:lnTo>
                    <a:lnTo>
                      <a:pt x="17333" y="17030"/>
                    </a:lnTo>
                    <a:lnTo>
                      <a:pt x="17333" y="17172"/>
                    </a:lnTo>
                    <a:lnTo>
                      <a:pt x="17254" y="17172"/>
                    </a:lnTo>
                    <a:lnTo>
                      <a:pt x="17254" y="17236"/>
                    </a:lnTo>
                    <a:lnTo>
                      <a:pt x="17167" y="17307"/>
                    </a:lnTo>
                    <a:lnTo>
                      <a:pt x="16992" y="17442"/>
                    </a:lnTo>
                    <a:lnTo>
                      <a:pt x="16913" y="17371"/>
                    </a:lnTo>
                    <a:lnTo>
                      <a:pt x="16826" y="17512"/>
                    </a:lnTo>
                    <a:lnTo>
                      <a:pt x="16913" y="17583"/>
                    </a:lnTo>
                    <a:lnTo>
                      <a:pt x="16826" y="17647"/>
                    </a:lnTo>
                    <a:lnTo>
                      <a:pt x="16747" y="17647"/>
                    </a:lnTo>
                    <a:lnTo>
                      <a:pt x="16747" y="17583"/>
                    </a:lnTo>
                    <a:lnTo>
                      <a:pt x="16484" y="17647"/>
                    </a:lnTo>
                    <a:lnTo>
                      <a:pt x="16484" y="17718"/>
                    </a:lnTo>
                    <a:lnTo>
                      <a:pt x="16659" y="17782"/>
                    </a:lnTo>
                    <a:lnTo>
                      <a:pt x="16659" y="17994"/>
                    </a:lnTo>
                    <a:lnTo>
                      <a:pt x="16484" y="18058"/>
                    </a:lnTo>
                    <a:lnTo>
                      <a:pt x="16572" y="18200"/>
                    </a:lnTo>
                    <a:lnTo>
                      <a:pt x="16659" y="18136"/>
                    </a:lnTo>
                    <a:lnTo>
                      <a:pt x="16747" y="18335"/>
                    </a:lnTo>
                    <a:lnTo>
                      <a:pt x="16826" y="18476"/>
                    </a:lnTo>
                    <a:lnTo>
                      <a:pt x="16484" y="18611"/>
                    </a:lnTo>
                    <a:lnTo>
                      <a:pt x="16318" y="18753"/>
                    </a:lnTo>
                    <a:lnTo>
                      <a:pt x="16222" y="18753"/>
                    </a:lnTo>
                    <a:lnTo>
                      <a:pt x="16222" y="18689"/>
                    </a:lnTo>
                    <a:lnTo>
                      <a:pt x="16143" y="18689"/>
                    </a:lnTo>
                    <a:lnTo>
                      <a:pt x="16143" y="18753"/>
                    </a:lnTo>
                    <a:lnTo>
                      <a:pt x="15977" y="18753"/>
                    </a:lnTo>
                    <a:lnTo>
                      <a:pt x="15977" y="18611"/>
                    </a:lnTo>
                    <a:lnTo>
                      <a:pt x="15715" y="18753"/>
                    </a:lnTo>
                    <a:lnTo>
                      <a:pt x="15208" y="18753"/>
                    </a:lnTo>
                    <a:lnTo>
                      <a:pt x="15129" y="18753"/>
                    </a:lnTo>
                    <a:lnTo>
                      <a:pt x="14867" y="18958"/>
                    </a:lnTo>
                    <a:lnTo>
                      <a:pt x="14867" y="19029"/>
                    </a:lnTo>
                    <a:lnTo>
                      <a:pt x="14867" y="19164"/>
                    </a:lnTo>
                    <a:lnTo>
                      <a:pt x="14692" y="19100"/>
                    </a:lnTo>
                    <a:lnTo>
                      <a:pt x="14526" y="19511"/>
                    </a:lnTo>
                    <a:lnTo>
                      <a:pt x="14351" y="19511"/>
                    </a:lnTo>
                    <a:lnTo>
                      <a:pt x="14185" y="19511"/>
                    </a:lnTo>
                    <a:lnTo>
                      <a:pt x="14010" y="19440"/>
                    </a:lnTo>
                    <a:lnTo>
                      <a:pt x="13922" y="19511"/>
                    </a:lnTo>
                    <a:lnTo>
                      <a:pt x="13843" y="19511"/>
                    </a:lnTo>
                    <a:lnTo>
                      <a:pt x="13581" y="19511"/>
                    </a:lnTo>
                    <a:lnTo>
                      <a:pt x="13415" y="19511"/>
                    </a:lnTo>
                    <a:lnTo>
                      <a:pt x="13415" y="19575"/>
                    </a:lnTo>
                    <a:lnTo>
                      <a:pt x="13319" y="19575"/>
                    </a:lnTo>
                    <a:lnTo>
                      <a:pt x="13153" y="19511"/>
                    </a:lnTo>
                    <a:lnTo>
                      <a:pt x="12899" y="19511"/>
                    </a:lnTo>
                    <a:lnTo>
                      <a:pt x="12645" y="19440"/>
                    </a:lnTo>
                    <a:lnTo>
                      <a:pt x="12645" y="19376"/>
                    </a:lnTo>
                    <a:lnTo>
                      <a:pt x="12567" y="19376"/>
                    </a:lnTo>
                    <a:lnTo>
                      <a:pt x="12470" y="19376"/>
                    </a:lnTo>
                    <a:lnTo>
                      <a:pt x="12208" y="19440"/>
                    </a:lnTo>
                    <a:lnTo>
                      <a:pt x="12042" y="19376"/>
                    </a:lnTo>
                    <a:lnTo>
                      <a:pt x="11963" y="19376"/>
                    </a:lnTo>
                    <a:lnTo>
                      <a:pt x="11963" y="19440"/>
                    </a:lnTo>
                    <a:lnTo>
                      <a:pt x="11701" y="19440"/>
                    </a:lnTo>
                    <a:lnTo>
                      <a:pt x="11535" y="19440"/>
                    </a:lnTo>
                    <a:lnTo>
                      <a:pt x="11360" y="19235"/>
                    </a:lnTo>
                    <a:lnTo>
                      <a:pt x="11019" y="19298"/>
                    </a:lnTo>
                    <a:lnTo>
                      <a:pt x="11098" y="19298"/>
                    </a:lnTo>
                    <a:lnTo>
                      <a:pt x="11098" y="19440"/>
                    </a:lnTo>
                    <a:lnTo>
                      <a:pt x="11019" y="19653"/>
                    </a:lnTo>
                    <a:lnTo>
                      <a:pt x="10931" y="19717"/>
                    </a:lnTo>
                    <a:lnTo>
                      <a:pt x="10756" y="19717"/>
                    </a:lnTo>
                    <a:lnTo>
                      <a:pt x="10678" y="19511"/>
                    </a:lnTo>
                    <a:lnTo>
                      <a:pt x="10590" y="19511"/>
                    </a:lnTo>
                    <a:lnTo>
                      <a:pt x="10512" y="19575"/>
                    </a:lnTo>
                    <a:lnTo>
                      <a:pt x="10415" y="19717"/>
                    </a:lnTo>
                    <a:lnTo>
                      <a:pt x="10337" y="19787"/>
                    </a:lnTo>
                    <a:lnTo>
                      <a:pt x="10249" y="19717"/>
                    </a:lnTo>
                    <a:lnTo>
                      <a:pt x="10171" y="19653"/>
                    </a:lnTo>
                    <a:lnTo>
                      <a:pt x="10171" y="19511"/>
                    </a:lnTo>
                    <a:lnTo>
                      <a:pt x="10083" y="19511"/>
                    </a:lnTo>
                    <a:lnTo>
                      <a:pt x="10004" y="19575"/>
                    </a:lnTo>
                    <a:lnTo>
                      <a:pt x="9908" y="19653"/>
                    </a:lnTo>
                    <a:lnTo>
                      <a:pt x="9742" y="19717"/>
                    </a:lnTo>
                    <a:lnTo>
                      <a:pt x="9646" y="19511"/>
                    </a:lnTo>
                    <a:lnTo>
                      <a:pt x="9567" y="19440"/>
                    </a:lnTo>
                    <a:lnTo>
                      <a:pt x="9480" y="19575"/>
                    </a:lnTo>
                    <a:lnTo>
                      <a:pt x="9305" y="19575"/>
                    </a:lnTo>
                    <a:lnTo>
                      <a:pt x="9305" y="19717"/>
                    </a:lnTo>
                    <a:lnTo>
                      <a:pt x="9226" y="19717"/>
                    </a:lnTo>
                    <a:lnTo>
                      <a:pt x="9226" y="19787"/>
                    </a:lnTo>
                    <a:lnTo>
                      <a:pt x="8972" y="19929"/>
                    </a:lnTo>
                    <a:lnTo>
                      <a:pt x="8972" y="19993"/>
                    </a:lnTo>
                    <a:lnTo>
                      <a:pt x="8885" y="19993"/>
                    </a:lnTo>
                    <a:lnTo>
                      <a:pt x="8719" y="19851"/>
                    </a:lnTo>
                    <a:lnTo>
                      <a:pt x="8631" y="19787"/>
                    </a:lnTo>
                    <a:lnTo>
                      <a:pt x="8535" y="19717"/>
                    </a:lnTo>
                    <a:lnTo>
                      <a:pt x="8535" y="19653"/>
                    </a:lnTo>
                    <a:lnTo>
                      <a:pt x="8456" y="19653"/>
                    </a:lnTo>
                    <a:lnTo>
                      <a:pt x="8456" y="19575"/>
                    </a:lnTo>
                    <a:lnTo>
                      <a:pt x="8194" y="19653"/>
                    </a:lnTo>
                    <a:lnTo>
                      <a:pt x="8194" y="19717"/>
                    </a:lnTo>
                    <a:lnTo>
                      <a:pt x="8194" y="19851"/>
                    </a:lnTo>
                    <a:lnTo>
                      <a:pt x="8028" y="19851"/>
                    </a:lnTo>
                    <a:lnTo>
                      <a:pt x="7949" y="19787"/>
                    </a:lnTo>
                    <a:lnTo>
                      <a:pt x="7774" y="19787"/>
                    </a:lnTo>
                    <a:lnTo>
                      <a:pt x="7687" y="19851"/>
                    </a:lnTo>
                    <a:lnTo>
                      <a:pt x="7521" y="19851"/>
                    </a:lnTo>
                    <a:lnTo>
                      <a:pt x="7521" y="19717"/>
                    </a:lnTo>
                    <a:lnTo>
                      <a:pt x="7346" y="19787"/>
                    </a:lnTo>
                    <a:lnTo>
                      <a:pt x="7258" y="19787"/>
                    </a:lnTo>
                    <a:lnTo>
                      <a:pt x="7433" y="19575"/>
                    </a:lnTo>
                    <a:lnTo>
                      <a:pt x="7346" y="19575"/>
                    </a:lnTo>
                    <a:lnTo>
                      <a:pt x="7521" y="19376"/>
                    </a:lnTo>
                    <a:lnTo>
                      <a:pt x="7346" y="19376"/>
                    </a:lnTo>
                    <a:lnTo>
                      <a:pt x="7346" y="19298"/>
                    </a:lnTo>
                    <a:lnTo>
                      <a:pt x="7180" y="19298"/>
                    </a:lnTo>
                    <a:lnTo>
                      <a:pt x="7084" y="19235"/>
                    </a:lnTo>
                    <a:lnTo>
                      <a:pt x="7005" y="19100"/>
                    </a:lnTo>
                    <a:lnTo>
                      <a:pt x="7084" y="19100"/>
                    </a:lnTo>
                    <a:lnTo>
                      <a:pt x="7005" y="18887"/>
                    </a:lnTo>
                    <a:lnTo>
                      <a:pt x="7084" y="18824"/>
                    </a:lnTo>
                    <a:lnTo>
                      <a:pt x="6917" y="18689"/>
                    </a:lnTo>
                    <a:lnTo>
                      <a:pt x="6839" y="18611"/>
                    </a:lnTo>
                    <a:lnTo>
                      <a:pt x="6235" y="18547"/>
                    </a:lnTo>
                    <a:lnTo>
                      <a:pt x="6323" y="18476"/>
                    </a:lnTo>
                    <a:lnTo>
                      <a:pt x="6235" y="18335"/>
                    </a:lnTo>
                    <a:lnTo>
                      <a:pt x="6069" y="18335"/>
                    </a:lnTo>
                    <a:lnTo>
                      <a:pt x="5973" y="18271"/>
                    </a:lnTo>
                    <a:lnTo>
                      <a:pt x="5728" y="18200"/>
                    </a:lnTo>
                    <a:lnTo>
                      <a:pt x="5728" y="18136"/>
                    </a:lnTo>
                    <a:lnTo>
                      <a:pt x="5553" y="18058"/>
                    </a:lnTo>
                    <a:lnTo>
                      <a:pt x="5553" y="17994"/>
                    </a:lnTo>
                    <a:lnTo>
                      <a:pt x="5387" y="17782"/>
                    </a:lnTo>
                    <a:lnTo>
                      <a:pt x="5553" y="17647"/>
                    </a:lnTo>
                    <a:lnTo>
                      <a:pt x="5553" y="17512"/>
                    </a:lnTo>
                    <a:lnTo>
                      <a:pt x="5553" y="17442"/>
                    </a:lnTo>
                    <a:lnTo>
                      <a:pt x="5632" y="17307"/>
                    </a:lnTo>
                    <a:lnTo>
                      <a:pt x="5632" y="17236"/>
                    </a:lnTo>
                    <a:lnTo>
                      <a:pt x="5553" y="17030"/>
                    </a:lnTo>
                    <a:lnTo>
                      <a:pt x="5466" y="17030"/>
                    </a:lnTo>
                    <a:lnTo>
                      <a:pt x="5387" y="16960"/>
                    </a:lnTo>
                    <a:lnTo>
                      <a:pt x="5291" y="16896"/>
                    </a:lnTo>
                    <a:lnTo>
                      <a:pt x="5212" y="16818"/>
                    </a:lnTo>
                    <a:lnTo>
                      <a:pt x="5125" y="16818"/>
                    </a:lnTo>
                    <a:lnTo>
                      <a:pt x="5046" y="16619"/>
                    </a:lnTo>
                    <a:lnTo>
                      <a:pt x="4958" y="16619"/>
                    </a:lnTo>
                    <a:lnTo>
                      <a:pt x="4958" y="16407"/>
                    </a:lnTo>
                    <a:lnTo>
                      <a:pt x="4871" y="16343"/>
                    </a:lnTo>
                    <a:lnTo>
                      <a:pt x="4784" y="16201"/>
                    </a:lnTo>
                    <a:lnTo>
                      <a:pt x="4871" y="16130"/>
                    </a:lnTo>
                    <a:lnTo>
                      <a:pt x="4617" y="16067"/>
                    </a:lnTo>
                    <a:lnTo>
                      <a:pt x="4696" y="15996"/>
                    </a:lnTo>
                    <a:lnTo>
                      <a:pt x="4617" y="15996"/>
                    </a:lnTo>
                    <a:lnTo>
                      <a:pt x="4521" y="15996"/>
                    </a:lnTo>
                    <a:lnTo>
                      <a:pt x="4443" y="15925"/>
                    </a:lnTo>
                    <a:lnTo>
                      <a:pt x="4355" y="15854"/>
                    </a:lnTo>
                    <a:lnTo>
                      <a:pt x="4276" y="15719"/>
                    </a:lnTo>
                    <a:lnTo>
                      <a:pt x="4276" y="15656"/>
                    </a:lnTo>
                    <a:lnTo>
                      <a:pt x="4180" y="15514"/>
                    </a:lnTo>
                    <a:lnTo>
                      <a:pt x="4180" y="15301"/>
                    </a:lnTo>
                    <a:lnTo>
                      <a:pt x="4180" y="15167"/>
                    </a:lnTo>
                    <a:lnTo>
                      <a:pt x="3935" y="15103"/>
                    </a:lnTo>
                    <a:lnTo>
                      <a:pt x="3935" y="15025"/>
                    </a:lnTo>
                    <a:lnTo>
                      <a:pt x="3760" y="15025"/>
                    </a:lnTo>
                    <a:lnTo>
                      <a:pt x="3673" y="15025"/>
                    </a:lnTo>
                    <a:lnTo>
                      <a:pt x="3673" y="14961"/>
                    </a:lnTo>
                    <a:lnTo>
                      <a:pt x="3673" y="14890"/>
                    </a:lnTo>
                    <a:lnTo>
                      <a:pt x="3507" y="14890"/>
                    </a:lnTo>
                    <a:lnTo>
                      <a:pt x="3332" y="14890"/>
                    </a:lnTo>
                    <a:lnTo>
                      <a:pt x="3332" y="14961"/>
                    </a:lnTo>
                    <a:lnTo>
                      <a:pt x="3332" y="15103"/>
                    </a:lnTo>
                    <a:lnTo>
                      <a:pt x="3594" y="15167"/>
                    </a:lnTo>
                    <a:lnTo>
                      <a:pt x="3594" y="15237"/>
                    </a:lnTo>
                    <a:lnTo>
                      <a:pt x="3244" y="15237"/>
                    </a:lnTo>
                    <a:lnTo>
                      <a:pt x="2991" y="15237"/>
                    </a:lnTo>
                    <a:lnTo>
                      <a:pt x="2825" y="15301"/>
                    </a:lnTo>
                    <a:lnTo>
                      <a:pt x="2562" y="15379"/>
                    </a:lnTo>
                    <a:lnTo>
                      <a:pt x="2484" y="15443"/>
                    </a:lnTo>
                    <a:lnTo>
                      <a:pt x="2300" y="15379"/>
                    </a:lnTo>
                    <a:lnTo>
                      <a:pt x="2134" y="15379"/>
                    </a:lnTo>
                    <a:lnTo>
                      <a:pt x="1959" y="15301"/>
                    </a:lnTo>
                    <a:lnTo>
                      <a:pt x="1880" y="15379"/>
                    </a:lnTo>
                    <a:lnTo>
                      <a:pt x="1714" y="15443"/>
                    </a:lnTo>
                    <a:lnTo>
                      <a:pt x="1618" y="15237"/>
                    </a:lnTo>
                    <a:lnTo>
                      <a:pt x="1618" y="15167"/>
                    </a:lnTo>
                    <a:lnTo>
                      <a:pt x="1618" y="15103"/>
                    </a:lnTo>
                    <a:lnTo>
                      <a:pt x="1539" y="14961"/>
                    </a:lnTo>
                    <a:lnTo>
                      <a:pt x="1618" y="14890"/>
                    </a:lnTo>
                    <a:lnTo>
                      <a:pt x="1618" y="14748"/>
                    </a:lnTo>
                    <a:lnTo>
                      <a:pt x="1714" y="14685"/>
                    </a:lnTo>
                    <a:lnTo>
                      <a:pt x="1618" y="14479"/>
                    </a:lnTo>
                    <a:lnTo>
                      <a:pt x="1373" y="14550"/>
                    </a:lnTo>
                    <a:lnTo>
                      <a:pt x="1452" y="14415"/>
                    </a:lnTo>
                    <a:lnTo>
                      <a:pt x="1198" y="14337"/>
                    </a:lnTo>
                    <a:lnTo>
                      <a:pt x="1023" y="14479"/>
                    </a:lnTo>
                    <a:lnTo>
                      <a:pt x="944" y="14415"/>
                    </a:lnTo>
                    <a:lnTo>
                      <a:pt x="848" y="14415"/>
                    </a:lnTo>
                    <a:lnTo>
                      <a:pt x="770" y="14337"/>
                    </a:lnTo>
                    <a:lnTo>
                      <a:pt x="944" y="14203"/>
                    </a:lnTo>
                    <a:lnTo>
                      <a:pt x="848" y="14061"/>
                    </a:lnTo>
                    <a:lnTo>
                      <a:pt x="848" y="13997"/>
                    </a:lnTo>
                    <a:lnTo>
                      <a:pt x="682" y="14061"/>
                    </a:lnTo>
                    <a:lnTo>
                      <a:pt x="603" y="14061"/>
                    </a:lnTo>
                    <a:lnTo>
                      <a:pt x="603" y="13926"/>
                    </a:lnTo>
                    <a:lnTo>
                      <a:pt x="341" y="13863"/>
                    </a:lnTo>
                    <a:lnTo>
                      <a:pt x="341" y="13926"/>
                    </a:lnTo>
                    <a:lnTo>
                      <a:pt x="262" y="13926"/>
                    </a:lnTo>
                    <a:lnTo>
                      <a:pt x="166" y="13785"/>
                    </a:lnTo>
                    <a:lnTo>
                      <a:pt x="87" y="13785"/>
                    </a:lnTo>
                    <a:lnTo>
                      <a:pt x="0" y="13586"/>
                    </a:lnTo>
                    <a:lnTo>
                      <a:pt x="87" y="13444"/>
                    </a:lnTo>
                    <a:lnTo>
                      <a:pt x="0" y="13310"/>
                    </a:lnTo>
                    <a:lnTo>
                      <a:pt x="166" y="13168"/>
                    </a:lnTo>
                    <a:lnTo>
                      <a:pt x="166" y="13097"/>
                    </a:lnTo>
                    <a:lnTo>
                      <a:pt x="166" y="12821"/>
                    </a:lnTo>
                    <a:lnTo>
                      <a:pt x="262" y="12757"/>
                    </a:lnTo>
                    <a:lnTo>
                      <a:pt x="341" y="12544"/>
                    </a:lnTo>
                    <a:lnTo>
                      <a:pt x="507" y="12346"/>
                    </a:lnTo>
                    <a:lnTo>
                      <a:pt x="682" y="12268"/>
                    </a:lnTo>
                    <a:lnTo>
                      <a:pt x="603" y="12069"/>
                    </a:lnTo>
                    <a:lnTo>
                      <a:pt x="770" y="12069"/>
                    </a:lnTo>
                    <a:lnTo>
                      <a:pt x="848" y="11928"/>
                    </a:lnTo>
                    <a:lnTo>
                      <a:pt x="848" y="11857"/>
                    </a:lnTo>
                    <a:lnTo>
                      <a:pt x="770" y="11793"/>
                    </a:lnTo>
                    <a:lnTo>
                      <a:pt x="944" y="11580"/>
                    </a:lnTo>
                    <a:lnTo>
                      <a:pt x="944" y="11382"/>
                    </a:lnTo>
                    <a:lnTo>
                      <a:pt x="1023" y="11240"/>
                    </a:lnTo>
                    <a:lnTo>
                      <a:pt x="1023" y="11106"/>
                    </a:lnTo>
                    <a:lnTo>
                      <a:pt x="1198" y="11028"/>
                    </a:lnTo>
                    <a:lnTo>
                      <a:pt x="1198" y="10829"/>
                    </a:lnTo>
                    <a:lnTo>
                      <a:pt x="1023" y="10751"/>
                    </a:lnTo>
                    <a:lnTo>
                      <a:pt x="1198" y="10475"/>
                    </a:lnTo>
                    <a:lnTo>
                      <a:pt x="1286" y="10411"/>
                    </a:lnTo>
                    <a:lnTo>
                      <a:pt x="1286" y="10135"/>
                    </a:lnTo>
                    <a:lnTo>
                      <a:pt x="1452" y="10135"/>
                    </a:lnTo>
                    <a:lnTo>
                      <a:pt x="1618" y="10276"/>
                    </a:lnTo>
                    <a:lnTo>
                      <a:pt x="1880" y="10340"/>
                    </a:lnTo>
                    <a:lnTo>
                      <a:pt x="1959" y="10411"/>
                    </a:lnTo>
                    <a:lnTo>
                      <a:pt x="2221" y="10475"/>
                    </a:lnTo>
                    <a:lnTo>
                      <a:pt x="2396" y="10411"/>
                    </a:lnTo>
                    <a:lnTo>
                      <a:pt x="2396" y="10340"/>
                    </a:lnTo>
                    <a:lnTo>
                      <a:pt x="2221" y="10064"/>
                    </a:lnTo>
                    <a:lnTo>
                      <a:pt x="2300" y="10000"/>
                    </a:lnTo>
                    <a:lnTo>
                      <a:pt x="2396" y="10000"/>
                    </a:lnTo>
                    <a:lnTo>
                      <a:pt x="2562" y="10135"/>
                    </a:lnTo>
                    <a:lnTo>
                      <a:pt x="2728" y="10135"/>
                    </a:lnTo>
                    <a:lnTo>
                      <a:pt x="2825" y="9929"/>
                    </a:lnTo>
                    <a:lnTo>
                      <a:pt x="3070" y="9929"/>
                    </a:lnTo>
                    <a:lnTo>
                      <a:pt x="3411" y="9787"/>
                    </a:lnTo>
                    <a:lnTo>
                      <a:pt x="3411" y="9724"/>
                    </a:lnTo>
                    <a:lnTo>
                      <a:pt x="3673" y="9787"/>
                    </a:lnTo>
                    <a:lnTo>
                      <a:pt x="3848" y="9653"/>
                    </a:lnTo>
                    <a:lnTo>
                      <a:pt x="3848" y="9589"/>
                    </a:lnTo>
                    <a:lnTo>
                      <a:pt x="3673" y="9653"/>
                    </a:lnTo>
                    <a:lnTo>
                      <a:pt x="3594" y="9447"/>
                    </a:lnTo>
                    <a:lnTo>
                      <a:pt x="3848" y="9313"/>
                    </a:lnTo>
                    <a:lnTo>
                      <a:pt x="3848" y="9171"/>
                    </a:lnTo>
                    <a:lnTo>
                      <a:pt x="4014" y="9100"/>
                    </a:lnTo>
                    <a:lnTo>
                      <a:pt x="4180" y="9036"/>
                    </a:lnTo>
                    <a:lnTo>
                      <a:pt x="4355" y="9036"/>
                    </a:lnTo>
                    <a:lnTo>
                      <a:pt x="4355" y="8894"/>
                    </a:lnTo>
                    <a:lnTo>
                      <a:pt x="4443" y="8824"/>
                    </a:lnTo>
                    <a:lnTo>
                      <a:pt x="4617" y="8760"/>
                    </a:lnTo>
                    <a:lnTo>
                      <a:pt x="4784" y="8547"/>
                    </a:lnTo>
                    <a:lnTo>
                      <a:pt x="4871" y="8412"/>
                    </a:lnTo>
                    <a:lnTo>
                      <a:pt x="4784" y="8271"/>
                    </a:lnTo>
                    <a:lnTo>
                      <a:pt x="4784" y="7994"/>
                    </a:lnTo>
                    <a:lnTo>
                      <a:pt x="4958" y="7931"/>
                    </a:lnTo>
                    <a:lnTo>
                      <a:pt x="5125" y="8072"/>
                    </a:lnTo>
                    <a:lnTo>
                      <a:pt x="5125" y="7994"/>
                    </a:lnTo>
                    <a:lnTo>
                      <a:pt x="5125" y="7718"/>
                    </a:lnTo>
                    <a:lnTo>
                      <a:pt x="5387" y="7718"/>
                    </a:lnTo>
                    <a:lnTo>
                      <a:pt x="5291" y="7583"/>
                    </a:lnTo>
                    <a:lnTo>
                      <a:pt x="5212" y="7442"/>
                    </a:lnTo>
                    <a:lnTo>
                      <a:pt x="5212" y="7378"/>
                    </a:lnTo>
                    <a:lnTo>
                      <a:pt x="5291" y="7172"/>
                    </a:lnTo>
                    <a:lnTo>
                      <a:pt x="5291" y="7030"/>
                    </a:lnTo>
                    <a:lnTo>
                      <a:pt x="5046" y="6967"/>
                    </a:lnTo>
                    <a:lnTo>
                      <a:pt x="5046" y="6690"/>
                    </a:lnTo>
                    <a:lnTo>
                      <a:pt x="5291" y="6690"/>
                    </a:lnTo>
                    <a:lnTo>
                      <a:pt x="5387" y="6556"/>
                    </a:lnTo>
                    <a:lnTo>
                      <a:pt x="5212" y="6556"/>
                    </a:lnTo>
                    <a:lnTo>
                      <a:pt x="5212" y="6478"/>
                    </a:lnTo>
                    <a:lnTo>
                      <a:pt x="5387" y="6414"/>
                    </a:lnTo>
                    <a:lnTo>
                      <a:pt x="5387" y="6279"/>
                    </a:lnTo>
                    <a:lnTo>
                      <a:pt x="5466" y="6201"/>
                    </a:lnTo>
                    <a:lnTo>
                      <a:pt x="5807" y="6201"/>
                    </a:lnTo>
                    <a:lnTo>
                      <a:pt x="5807" y="6137"/>
                    </a:lnTo>
                    <a:lnTo>
                      <a:pt x="5807" y="6067"/>
                    </a:lnTo>
                    <a:lnTo>
                      <a:pt x="5632" y="6003"/>
                    </a:lnTo>
                    <a:lnTo>
                      <a:pt x="5291" y="5925"/>
                    </a:lnTo>
                    <a:lnTo>
                      <a:pt x="5212" y="5925"/>
                    </a:lnTo>
                    <a:lnTo>
                      <a:pt x="5046" y="5726"/>
                    </a:lnTo>
                    <a:lnTo>
                      <a:pt x="5125" y="5726"/>
                    </a:lnTo>
                    <a:lnTo>
                      <a:pt x="5212" y="5592"/>
                    </a:lnTo>
                    <a:lnTo>
                      <a:pt x="5212" y="5514"/>
                    </a:lnTo>
                    <a:lnTo>
                      <a:pt x="5125" y="5379"/>
                    </a:lnTo>
                    <a:lnTo>
                      <a:pt x="5046" y="5174"/>
                    </a:lnTo>
                    <a:lnTo>
                      <a:pt x="5046" y="5103"/>
                    </a:lnTo>
                    <a:lnTo>
                      <a:pt x="5125" y="5039"/>
                    </a:lnTo>
                    <a:lnTo>
                      <a:pt x="4958" y="4897"/>
                    </a:lnTo>
                    <a:lnTo>
                      <a:pt x="4871" y="4897"/>
                    </a:lnTo>
                    <a:lnTo>
                      <a:pt x="4958" y="4685"/>
                    </a:lnTo>
                    <a:lnTo>
                      <a:pt x="5046" y="4621"/>
                    </a:lnTo>
                    <a:lnTo>
                      <a:pt x="5212" y="4550"/>
                    </a:lnTo>
                    <a:lnTo>
                      <a:pt x="5291" y="4621"/>
                    </a:lnTo>
                    <a:lnTo>
                      <a:pt x="5387" y="4550"/>
                    </a:lnTo>
                    <a:lnTo>
                      <a:pt x="5553" y="4550"/>
                    </a:lnTo>
                    <a:lnTo>
                      <a:pt x="5553" y="4486"/>
                    </a:lnTo>
                    <a:lnTo>
                      <a:pt x="5632" y="4486"/>
                    </a:lnTo>
                    <a:lnTo>
                      <a:pt x="5728" y="4415"/>
                    </a:lnTo>
                    <a:lnTo>
                      <a:pt x="5807" y="4415"/>
                    </a:lnTo>
                    <a:lnTo>
                      <a:pt x="5973" y="4274"/>
                    </a:lnTo>
                    <a:lnTo>
                      <a:pt x="6069" y="4210"/>
                    </a:lnTo>
                    <a:lnTo>
                      <a:pt x="6069" y="4075"/>
                    </a:lnTo>
                    <a:lnTo>
                      <a:pt x="6235" y="3863"/>
                    </a:lnTo>
                    <a:lnTo>
                      <a:pt x="6069" y="3721"/>
                    </a:lnTo>
                    <a:lnTo>
                      <a:pt x="6069" y="3586"/>
                    </a:lnTo>
                    <a:lnTo>
                      <a:pt x="6157" y="3522"/>
                    </a:lnTo>
                    <a:lnTo>
                      <a:pt x="6157" y="3444"/>
                    </a:lnTo>
                    <a:lnTo>
                      <a:pt x="6069" y="3381"/>
                    </a:lnTo>
                    <a:lnTo>
                      <a:pt x="6235" y="3246"/>
                    </a:lnTo>
                    <a:lnTo>
                      <a:pt x="6157" y="3168"/>
                    </a:lnTo>
                    <a:lnTo>
                      <a:pt x="5973" y="3104"/>
                    </a:lnTo>
                    <a:lnTo>
                      <a:pt x="6069" y="3033"/>
                    </a:lnTo>
                    <a:lnTo>
                      <a:pt x="5973" y="2970"/>
                    </a:lnTo>
                    <a:lnTo>
                      <a:pt x="5807" y="2899"/>
                    </a:lnTo>
                    <a:lnTo>
                      <a:pt x="5807" y="2828"/>
                    </a:lnTo>
                    <a:lnTo>
                      <a:pt x="5632" y="2828"/>
                    </a:lnTo>
                    <a:lnTo>
                      <a:pt x="5466" y="2757"/>
                    </a:lnTo>
                    <a:lnTo>
                      <a:pt x="5466" y="2558"/>
                    </a:lnTo>
                    <a:lnTo>
                      <a:pt x="5291" y="2558"/>
                    </a:lnTo>
                    <a:lnTo>
                      <a:pt x="5387" y="2346"/>
                    </a:lnTo>
                    <a:lnTo>
                      <a:pt x="5387" y="2204"/>
                    </a:lnTo>
                    <a:lnTo>
                      <a:pt x="5291" y="2069"/>
                    </a:lnTo>
                    <a:lnTo>
                      <a:pt x="5387" y="2006"/>
                    </a:lnTo>
                    <a:lnTo>
                      <a:pt x="5553" y="2006"/>
                    </a:lnTo>
                    <a:lnTo>
                      <a:pt x="5632" y="1864"/>
                    </a:lnTo>
                    <a:lnTo>
                      <a:pt x="5728" y="1729"/>
                    </a:lnTo>
                    <a:lnTo>
                      <a:pt x="5807" y="1729"/>
                    </a:lnTo>
                    <a:lnTo>
                      <a:pt x="5973" y="1793"/>
                    </a:lnTo>
                    <a:lnTo>
                      <a:pt x="6323" y="1588"/>
                    </a:lnTo>
                    <a:lnTo>
                      <a:pt x="6410" y="1651"/>
                    </a:lnTo>
                    <a:lnTo>
                      <a:pt x="6664" y="1588"/>
                    </a:lnTo>
                    <a:lnTo>
                      <a:pt x="6742" y="1588"/>
                    </a:lnTo>
                    <a:lnTo>
                      <a:pt x="6839" y="1382"/>
                    </a:lnTo>
                    <a:lnTo>
                      <a:pt x="6917" y="1453"/>
                    </a:lnTo>
                    <a:lnTo>
                      <a:pt x="7084" y="1382"/>
                    </a:lnTo>
                    <a:lnTo>
                      <a:pt x="7180" y="1453"/>
                    </a:lnTo>
                    <a:lnTo>
                      <a:pt x="7258" y="1311"/>
                    </a:lnTo>
                    <a:lnTo>
                      <a:pt x="7258" y="1176"/>
                    </a:lnTo>
                    <a:lnTo>
                      <a:pt x="7433" y="1176"/>
                    </a:lnTo>
                    <a:lnTo>
                      <a:pt x="7521" y="1311"/>
                    </a:lnTo>
                    <a:lnTo>
                      <a:pt x="7687" y="1311"/>
                    </a:lnTo>
                    <a:lnTo>
                      <a:pt x="7853" y="1382"/>
                    </a:lnTo>
                    <a:lnTo>
                      <a:pt x="7949" y="1311"/>
                    </a:lnTo>
                    <a:lnTo>
                      <a:pt x="8028" y="1311"/>
                    </a:lnTo>
                    <a:lnTo>
                      <a:pt x="8194" y="1453"/>
                    </a:lnTo>
                    <a:lnTo>
                      <a:pt x="8194" y="1382"/>
                    </a:lnTo>
                    <a:lnTo>
                      <a:pt x="8456" y="1382"/>
                    </a:lnTo>
                    <a:lnTo>
                      <a:pt x="8631" y="1382"/>
                    </a:lnTo>
                    <a:lnTo>
                      <a:pt x="8719" y="1240"/>
                    </a:lnTo>
                    <a:lnTo>
                      <a:pt x="8798" y="1240"/>
                    </a:lnTo>
                    <a:lnTo>
                      <a:pt x="8885" y="1106"/>
                    </a:lnTo>
                    <a:lnTo>
                      <a:pt x="8798" y="1042"/>
                    </a:lnTo>
                    <a:lnTo>
                      <a:pt x="8798" y="964"/>
                    </a:lnTo>
                    <a:lnTo>
                      <a:pt x="8798" y="829"/>
                    </a:lnTo>
                    <a:lnTo>
                      <a:pt x="8972" y="765"/>
                    </a:lnTo>
                    <a:lnTo>
                      <a:pt x="9060" y="624"/>
                    </a:lnTo>
                    <a:lnTo>
                      <a:pt x="9226" y="624"/>
                    </a:lnTo>
                    <a:lnTo>
                      <a:pt x="9305" y="553"/>
                    </a:lnTo>
                    <a:lnTo>
                      <a:pt x="9401" y="553"/>
                    </a:lnTo>
                    <a:lnTo>
                      <a:pt x="9480" y="489"/>
                    </a:lnTo>
                    <a:lnTo>
                      <a:pt x="9480" y="347"/>
                    </a:lnTo>
                    <a:lnTo>
                      <a:pt x="9401" y="347"/>
                    </a:lnTo>
                    <a:lnTo>
                      <a:pt x="9401" y="276"/>
                    </a:lnTo>
                    <a:lnTo>
                      <a:pt x="9401" y="135"/>
                    </a:lnTo>
                    <a:lnTo>
                      <a:pt x="9401" y="71"/>
                    </a:lnTo>
                    <a:lnTo>
                      <a:pt x="9646" y="71"/>
                    </a:lnTo>
                    <a:lnTo>
                      <a:pt x="9742" y="0"/>
                    </a:lnTo>
                    <a:lnTo>
                      <a:pt x="9742" y="135"/>
                    </a:lnTo>
                    <a:lnTo>
                      <a:pt x="9821" y="135"/>
                    </a:lnTo>
                    <a:lnTo>
                      <a:pt x="9908" y="213"/>
                    </a:lnTo>
                    <a:lnTo>
                      <a:pt x="9908" y="276"/>
                    </a:lnTo>
                    <a:lnTo>
                      <a:pt x="10083" y="411"/>
                    </a:lnTo>
                    <a:lnTo>
                      <a:pt x="10004" y="489"/>
                    </a:lnTo>
                    <a:lnTo>
                      <a:pt x="9908" y="553"/>
                    </a:lnTo>
                    <a:lnTo>
                      <a:pt x="10004" y="624"/>
                    </a:lnTo>
                    <a:lnTo>
                      <a:pt x="10083" y="624"/>
                    </a:lnTo>
                    <a:lnTo>
                      <a:pt x="10171" y="687"/>
                    </a:lnTo>
                    <a:lnTo>
                      <a:pt x="10171" y="765"/>
                    </a:lnTo>
                    <a:lnTo>
                      <a:pt x="10249" y="765"/>
                    </a:lnTo>
                    <a:lnTo>
                      <a:pt x="10249" y="829"/>
                    </a:lnTo>
                    <a:lnTo>
                      <a:pt x="10171" y="900"/>
                    </a:lnTo>
                    <a:lnTo>
                      <a:pt x="10249" y="964"/>
                    </a:lnTo>
                    <a:lnTo>
                      <a:pt x="10171" y="1042"/>
                    </a:lnTo>
                    <a:lnTo>
                      <a:pt x="10171" y="1240"/>
                    </a:lnTo>
                    <a:lnTo>
                      <a:pt x="10171" y="1311"/>
                    </a:lnTo>
                    <a:lnTo>
                      <a:pt x="10171" y="1382"/>
                    </a:lnTo>
                    <a:lnTo>
                      <a:pt x="10171" y="1453"/>
                    </a:lnTo>
                    <a:lnTo>
                      <a:pt x="10415" y="1517"/>
                    </a:lnTo>
                    <a:lnTo>
                      <a:pt x="10415" y="1588"/>
                    </a:lnTo>
                    <a:lnTo>
                      <a:pt x="10415" y="1651"/>
                    </a:lnTo>
                    <a:lnTo>
                      <a:pt x="10249" y="1793"/>
                    </a:lnTo>
                    <a:lnTo>
                      <a:pt x="10171" y="1928"/>
                    </a:lnTo>
                    <a:lnTo>
                      <a:pt x="10337" y="2006"/>
                    </a:lnTo>
                    <a:lnTo>
                      <a:pt x="10337" y="2069"/>
                    </a:lnTo>
                    <a:lnTo>
                      <a:pt x="10249" y="2140"/>
                    </a:lnTo>
                    <a:lnTo>
                      <a:pt x="10337" y="2204"/>
                    </a:lnTo>
                    <a:lnTo>
                      <a:pt x="10512" y="2282"/>
                    </a:lnTo>
                    <a:lnTo>
                      <a:pt x="10590" y="2346"/>
                    </a:lnTo>
                    <a:lnTo>
                      <a:pt x="10590" y="2417"/>
                    </a:lnTo>
                    <a:lnTo>
                      <a:pt x="10678" y="2558"/>
                    </a:lnTo>
                    <a:lnTo>
                      <a:pt x="10853" y="2558"/>
                    </a:lnTo>
                    <a:lnTo>
                      <a:pt x="11019" y="2558"/>
                    </a:lnTo>
                    <a:lnTo>
                      <a:pt x="11019" y="2622"/>
                    </a:lnTo>
                    <a:lnTo>
                      <a:pt x="10931" y="2757"/>
                    </a:lnTo>
                    <a:lnTo>
                      <a:pt x="10931" y="2828"/>
                    </a:lnTo>
                    <a:lnTo>
                      <a:pt x="11194" y="2828"/>
                    </a:lnTo>
                    <a:lnTo>
                      <a:pt x="11360" y="3033"/>
                    </a:lnTo>
                    <a:lnTo>
                      <a:pt x="11447" y="3033"/>
                    </a:lnTo>
                    <a:lnTo>
                      <a:pt x="11360" y="3310"/>
                    </a:lnTo>
                    <a:lnTo>
                      <a:pt x="11447" y="3444"/>
                    </a:lnTo>
                    <a:lnTo>
                      <a:pt x="11535" y="3522"/>
                    </a:lnTo>
                    <a:lnTo>
                      <a:pt x="11535" y="3721"/>
                    </a:lnTo>
                    <a:lnTo>
                      <a:pt x="11701" y="3721"/>
                    </a:lnTo>
                    <a:lnTo>
                      <a:pt x="11788" y="3799"/>
                    </a:lnTo>
                    <a:lnTo>
                      <a:pt x="11788" y="3863"/>
                    </a:lnTo>
                    <a:lnTo>
                      <a:pt x="11867" y="3863"/>
                    </a:lnTo>
                    <a:lnTo>
                      <a:pt x="12042" y="3933"/>
                    </a:lnTo>
                    <a:lnTo>
                      <a:pt x="12129" y="3933"/>
                    </a:lnTo>
                    <a:lnTo>
                      <a:pt x="12304" y="3799"/>
                    </a:lnTo>
                    <a:lnTo>
                      <a:pt x="12383" y="3799"/>
                    </a:lnTo>
                    <a:lnTo>
                      <a:pt x="12383" y="3933"/>
                    </a:lnTo>
                    <a:lnTo>
                      <a:pt x="12383" y="4075"/>
                    </a:lnTo>
                    <a:lnTo>
                      <a:pt x="12383" y="4210"/>
                    </a:lnTo>
                    <a:lnTo>
                      <a:pt x="12567" y="4210"/>
                    </a:lnTo>
                    <a:lnTo>
                      <a:pt x="12645" y="4210"/>
                    </a:lnTo>
                    <a:lnTo>
                      <a:pt x="12567" y="4344"/>
                    </a:lnTo>
                    <a:lnTo>
                      <a:pt x="12733" y="4486"/>
                    </a:lnTo>
                    <a:lnTo>
                      <a:pt x="12645" y="4550"/>
                    </a:lnTo>
                    <a:lnTo>
                      <a:pt x="12645" y="4763"/>
                    </a:lnTo>
                    <a:lnTo>
                      <a:pt x="12470" y="4897"/>
                    </a:lnTo>
                    <a:lnTo>
                      <a:pt x="12567" y="5039"/>
                    </a:lnTo>
                    <a:lnTo>
                      <a:pt x="12645" y="5039"/>
                    </a:lnTo>
                    <a:lnTo>
                      <a:pt x="12645" y="5103"/>
                    </a:lnTo>
                    <a:lnTo>
                      <a:pt x="12733" y="5103"/>
                    </a:lnTo>
                    <a:lnTo>
                      <a:pt x="13074" y="5103"/>
                    </a:lnTo>
                    <a:lnTo>
                      <a:pt x="13153" y="5039"/>
                    </a:lnTo>
                    <a:lnTo>
                      <a:pt x="13319" y="5039"/>
                    </a:lnTo>
                    <a:lnTo>
                      <a:pt x="13415" y="4961"/>
                    </a:lnTo>
                    <a:lnTo>
                      <a:pt x="13494" y="4961"/>
                    </a:lnTo>
                    <a:lnTo>
                      <a:pt x="13494" y="5039"/>
                    </a:lnTo>
                    <a:lnTo>
                      <a:pt x="13843" y="5039"/>
                    </a:lnTo>
                    <a:lnTo>
                      <a:pt x="13756" y="4897"/>
                    </a:lnTo>
                    <a:lnTo>
                      <a:pt x="13843" y="4897"/>
                    </a:lnTo>
                    <a:lnTo>
                      <a:pt x="13922" y="4897"/>
                    </a:lnTo>
                    <a:lnTo>
                      <a:pt x="14010" y="4763"/>
                    </a:lnTo>
                    <a:lnTo>
                      <a:pt x="14097" y="4685"/>
                    </a:lnTo>
                    <a:lnTo>
                      <a:pt x="14351" y="4763"/>
                    </a:lnTo>
                    <a:lnTo>
                      <a:pt x="14351" y="4897"/>
                    </a:lnTo>
                    <a:lnTo>
                      <a:pt x="14351" y="5039"/>
                    </a:lnTo>
                    <a:lnTo>
                      <a:pt x="14429" y="4961"/>
                    </a:lnTo>
                    <a:lnTo>
                      <a:pt x="14526" y="4897"/>
                    </a:lnTo>
                    <a:lnTo>
                      <a:pt x="14692" y="4897"/>
                    </a:lnTo>
                    <a:lnTo>
                      <a:pt x="14770" y="4763"/>
                    </a:lnTo>
                    <a:lnTo>
                      <a:pt x="14867" y="4763"/>
                    </a:lnTo>
                    <a:lnTo>
                      <a:pt x="15033" y="4897"/>
                    </a:lnTo>
                    <a:lnTo>
                      <a:pt x="15129" y="4897"/>
                    </a:lnTo>
                    <a:lnTo>
                      <a:pt x="15374" y="4826"/>
                    </a:lnTo>
                    <a:lnTo>
                      <a:pt x="15374" y="4897"/>
                    </a:lnTo>
                    <a:lnTo>
                      <a:pt x="15461" y="5039"/>
                    </a:lnTo>
                    <a:lnTo>
                      <a:pt x="15461" y="5237"/>
                    </a:lnTo>
                    <a:lnTo>
                      <a:pt x="15636" y="5315"/>
                    </a:lnTo>
                    <a:lnTo>
                      <a:pt x="15802" y="5315"/>
                    </a:lnTo>
                    <a:lnTo>
                      <a:pt x="15881" y="5450"/>
                    </a:lnTo>
                    <a:lnTo>
                      <a:pt x="16056" y="5450"/>
                    </a:lnTo>
                    <a:lnTo>
                      <a:pt x="16143" y="5656"/>
                    </a:lnTo>
                    <a:lnTo>
                      <a:pt x="16143" y="5790"/>
                    </a:lnTo>
                    <a:lnTo>
                      <a:pt x="16056" y="5925"/>
                    </a:lnTo>
                    <a:lnTo>
                      <a:pt x="16143" y="6003"/>
                    </a:lnTo>
                    <a:lnTo>
                      <a:pt x="16056" y="6067"/>
                    </a:lnTo>
                    <a:lnTo>
                      <a:pt x="15881" y="6003"/>
                    </a:lnTo>
                    <a:lnTo>
                      <a:pt x="15802" y="6067"/>
                    </a:lnTo>
                    <a:lnTo>
                      <a:pt x="15715" y="6279"/>
                    </a:lnTo>
                    <a:lnTo>
                      <a:pt x="15715" y="6343"/>
                    </a:lnTo>
                    <a:lnTo>
                      <a:pt x="16143" y="6343"/>
                    </a:lnTo>
                    <a:lnTo>
                      <a:pt x="16222" y="6201"/>
                    </a:lnTo>
                    <a:lnTo>
                      <a:pt x="16484" y="6201"/>
                    </a:lnTo>
                    <a:lnTo>
                      <a:pt x="16484" y="6279"/>
                    </a:lnTo>
                    <a:lnTo>
                      <a:pt x="16913" y="6279"/>
                    </a:lnTo>
                    <a:lnTo>
                      <a:pt x="17088" y="6414"/>
                    </a:lnTo>
                    <a:lnTo>
                      <a:pt x="17333" y="6343"/>
                    </a:lnTo>
                    <a:lnTo>
                      <a:pt x="17429" y="6279"/>
                    </a:lnTo>
                    <a:lnTo>
                      <a:pt x="17691" y="6201"/>
                    </a:lnTo>
                    <a:lnTo>
                      <a:pt x="17508" y="6003"/>
                    </a:lnTo>
                    <a:lnTo>
                      <a:pt x="17595" y="6003"/>
                    </a:lnTo>
                    <a:lnTo>
                      <a:pt x="17691" y="6067"/>
                    </a:lnTo>
                    <a:lnTo>
                      <a:pt x="17857" y="6003"/>
                    </a:lnTo>
                    <a:lnTo>
                      <a:pt x="18024" y="6067"/>
                    </a:lnTo>
                    <a:lnTo>
                      <a:pt x="17936" y="6201"/>
                    </a:lnTo>
                    <a:lnTo>
                      <a:pt x="18102" y="6279"/>
                    </a:lnTo>
                    <a:lnTo>
                      <a:pt x="18365" y="6067"/>
                    </a:lnTo>
                    <a:lnTo>
                      <a:pt x="18618" y="6067"/>
                    </a:lnTo>
                    <a:lnTo>
                      <a:pt x="18706" y="6067"/>
                    </a:lnTo>
                    <a:lnTo>
                      <a:pt x="18784" y="6003"/>
                    </a:lnTo>
                    <a:lnTo>
                      <a:pt x="18968" y="6003"/>
                    </a:lnTo>
                    <a:lnTo>
                      <a:pt x="18968" y="6137"/>
                    </a:lnTo>
                    <a:lnTo>
                      <a:pt x="19134" y="6137"/>
                    </a:lnTo>
                    <a:lnTo>
                      <a:pt x="19222" y="6201"/>
                    </a:lnTo>
                    <a:lnTo>
                      <a:pt x="19309" y="6137"/>
                    </a:lnTo>
                    <a:lnTo>
                      <a:pt x="19388" y="6279"/>
                    </a:lnTo>
                    <a:lnTo>
                      <a:pt x="19388" y="6414"/>
                    </a:lnTo>
                    <a:lnTo>
                      <a:pt x="19475" y="6414"/>
                    </a:lnTo>
                    <a:lnTo>
                      <a:pt x="19475" y="6556"/>
                    </a:lnTo>
                    <a:lnTo>
                      <a:pt x="19554" y="6619"/>
                    </a:lnTo>
                    <a:lnTo>
                      <a:pt x="19554" y="6754"/>
                    </a:lnTo>
                    <a:lnTo>
                      <a:pt x="19816" y="6896"/>
                    </a:lnTo>
                    <a:lnTo>
                      <a:pt x="19816" y="6967"/>
                    </a:lnTo>
                    <a:lnTo>
                      <a:pt x="19991" y="7030"/>
                    </a:lnTo>
                    <a:lnTo>
                      <a:pt x="19895" y="7101"/>
                    </a:lnTo>
                    <a:lnTo>
                      <a:pt x="19895" y="7243"/>
                    </a:lnTo>
                    <a:lnTo>
                      <a:pt x="19991" y="7172"/>
                    </a:lnTo>
                    <a:lnTo>
                      <a:pt x="19991" y="7243"/>
                    </a:lnTo>
                    <a:lnTo>
                      <a:pt x="19991" y="7307"/>
                    </a:lnTo>
                    <a:lnTo>
                      <a:pt x="19991" y="7378"/>
                    </a:lnTo>
                    <a:lnTo>
                      <a:pt x="19991" y="7519"/>
                    </a:lnTo>
                    <a:lnTo>
                      <a:pt x="19895" y="7583"/>
                    </a:lnTo>
                    <a:lnTo>
                      <a:pt x="19895" y="7718"/>
                    </a:lnTo>
                    <a:lnTo>
                      <a:pt x="19816" y="7718"/>
                    </a:lnTo>
                    <a:lnTo>
                      <a:pt x="19650" y="7860"/>
                    </a:lnTo>
                    <a:lnTo>
                      <a:pt x="19554" y="7860"/>
                    </a:lnTo>
                    <a:lnTo>
                      <a:pt x="19554" y="7994"/>
                    </a:lnTo>
                    <a:lnTo>
                      <a:pt x="19475" y="7994"/>
                    </a:lnTo>
                    <a:lnTo>
                      <a:pt x="19388" y="7994"/>
                    </a:lnTo>
                    <a:lnTo>
                      <a:pt x="19309" y="7994"/>
                    </a:lnTo>
                    <a:lnTo>
                      <a:pt x="19309" y="8072"/>
                    </a:lnTo>
                    <a:lnTo>
                      <a:pt x="19309" y="8136"/>
                    </a:lnTo>
                    <a:lnTo>
                      <a:pt x="19309" y="8207"/>
                    </a:lnTo>
                    <a:lnTo>
                      <a:pt x="19222" y="8349"/>
                    </a:lnTo>
                    <a:lnTo>
                      <a:pt x="19388" y="8349"/>
                    </a:lnTo>
                    <a:lnTo>
                      <a:pt x="19475" y="8483"/>
                    </a:lnTo>
                    <a:lnTo>
                      <a:pt x="19388" y="8547"/>
                    </a:lnTo>
                    <a:lnTo>
                      <a:pt x="19309" y="8547"/>
                    </a:lnTo>
                    <a:lnTo>
                      <a:pt x="19309" y="8760"/>
                    </a:lnTo>
                    <a:lnTo>
                      <a:pt x="19388" y="8760"/>
                    </a:lnTo>
                    <a:lnTo>
                      <a:pt x="19388" y="8958"/>
                    </a:lnTo>
                    <a:lnTo>
                      <a:pt x="19047" y="8958"/>
                    </a:lnTo>
                    <a:lnTo>
                      <a:pt x="18784" y="9100"/>
                    </a:lnTo>
                    <a:lnTo>
                      <a:pt x="18706" y="9100"/>
                    </a:lnTo>
                    <a:lnTo>
                      <a:pt x="18277" y="9171"/>
                    </a:lnTo>
                    <a:lnTo>
                      <a:pt x="18277" y="9447"/>
                    </a:lnTo>
                    <a:lnTo>
                      <a:pt x="18277" y="9511"/>
                    </a:lnTo>
                    <a:lnTo>
                      <a:pt x="18365" y="9511"/>
                    </a:lnTo>
                    <a:lnTo>
                      <a:pt x="18365" y="9447"/>
                    </a:lnTo>
                    <a:lnTo>
                      <a:pt x="18443" y="9447"/>
                    </a:lnTo>
                    <a:lnTo>
                      <a:pt x="18443" y="9589"/>
                    </a:lnTo>
                    <a:lnTo>
                      <a:pt x="18540" y="9653"/>
                    </a:lnTo>
                    <a:lnTo>
                      <a:pt x="18784" y="9787"/>
                    </a:lnTo>
                    <a:lnTo>
                      <a:pt x="18706" y="9865"/>
                    </a:lnTo>
                    <a:lnTo>
                      <a:pt x="18784" y="9929"/>
                    </a:lnTo>
                    <a:lnTo>
                      <a:pt x="18881" y="9929"/>
                    </a:lnTo>
                    <a:lnTo>
                      <a:pt x="18968" y="10000"/>
                    </a:lnTo>
                    <a:lnTo>
                      <a:pt x="18881" y="10135"/>
                    </a:lnTo>
                    <a:lnTo>
                      <a:pt x="18881" y="10206"/>
                    </a:lnTo>
                    <a:lnTo>
                      <a:pt x="18881" y="10340"/>
                    </a:lnTo>
                    <a:lnTo>
                      <a:pt x="19134" y="10617"/>
                    </a:lnTo>
                    <a:lnTo>
                      <a:pt x="19047" y="10687"/>
                    </a:lnTo>
                    <a:lnTo>
                      <a:pt x="18706" y="10687"/>
                    </a:lnTo>
                    <a:lnTo>
                      <a:pt x="18540" y="10751"/>
                    </a:lnTo>
                    <a:lnTo>
                      <a:pt x="18443" y="10751"/>
                    </a:lnTo>
                    <a:lnTo>
                      <a:pt x="18443" y="10829"/>
                    </a:lnTo>
                    <a:lnTo>
                      <a:pt x="18365" y="10829"/>
                    </a:lnTo>
                    <a:lnTo>
                      <a:pt x="18365" y="10751"/>
                    </a:lnTo>
                    <a:lnTo>
                      <a:pt x="18277" y="10751"/>
                    </a:lnTo>
                    <a:lnTo>
                      <a:pt x="18277" y="10829"/>
                    </a:lnTo>
                    <a:lnTo>
                      <a:pt x="18365" y="10964"/>
                    </a:lnTo>
                    <a:lnTo>
                      <a:pt x="18443" y="11028"/>
                    </a:lnTo>
                    <a:lnTo>
                      <a:pt x="18540" y="11106"/>
                    </a:lnTo>
                    <a:lnTo>
                      <a:pt x="18540" y="11169"/>
                    </a:lnTo>
                    <a:lnTo>
                      <a:pt x="18618" y="11304"/>
                    </a:lnTo>
                    <a:lnTo>
                      <a:pt x="18706" y="11382"/>
                    </a:lnTo>
                    <a:lnTo>
                      <a:pt x="18706" y="11517"/>
                    </a:lnTo>
                    <a:lnTo>
                      <a:pt x="18784" y="11517"/>
                    </a:lnTo>
                    <a:lnTo>
                      <a:pt x="18784" y="11651"/>
                    </a:lnTo>
                    <a:lnTo>
                      <a:pt x="18706" y="11857"/>
                    </a:lnTo>
                    <a:lnTo>
                      <a:pt x="18540" y="12204"/>
                    </a:lnTo>
                    <a:lnTo>
                      <a:pt x="18443" y="12268"/>
                    </a:lnTo>
                    <a:lnTo>
                      <a:pt x="18443" y="12481"/>
                    </a:lnTo>
                    <a:lnTo>
                      <a:pt x="18540" y="12544"/>
                    </a:lnTo>
                    <a:lnTo>
                      <a:pt x="18618" y="12622"/>
                    </a:lnTo>
                    <a:lnTo>
                      <a:pt x="18706" y="12622"/>
                    </a:lnTo>
                    <a:lnTo>
                      <a:pt x="18784" y="12686"/>
                    </a:lnTo>
                    <a:lnTo>
                      <a:pt x="19047" y="12899"/>
                    </a:lnTo>
                    <a:lnTo>
                      <a:pt x="19047" y="12962"/>
                    </a:lnTo>
                    <a:lnTo>
                      <a:pt x="19134" y="12962"/>
                    </a:lnTo>
                    <a:lnTo>
                      <a:pt x="19134" y="13033"/>
                    </a:lnTo>
                    <a:lnTo>
                      <a:pt x="19134" y="13168"/>
                    </a:lnTo>
                    <a:lnTo>
                      <a:pt x="19222" y="13444"/>
                    </a:lnTo>
                    <a:lnTo>
                      <a:pt x="19309" y="13444"/>
                    </a:lnTo>
                    <a:lnTo>
                      <a:pt x="19388" y="13785"/>
                    </a:lnTo>
                    <a:lnTo>
                      <a:pt x="19388" y="13926"/>
                    </a:lnTo>
                    <a:lnTo>
                      <a:pt x="19475" y="13997"/>
                    </a:lnTo>
                    <a:lnTo>
                      <a:pt x="19475" y="14061"/>
                    </a:lnTo>
                    <a:lnTo>
                      <a:pt x="19475" y="14203"/>
                    </a:lnTo>
                    <a:lnTo>
                      <a:pt x="19475" y="14337"/>
                    </a:lnTo>
                    <a:lnTo>
                      <a:pt x="19388" y="14415"/>
                    </a:lnTo>
                    <a:lnTo>
                      <a:pt x="19475" y="14550"/>
                    </a:lnTo>
                    <a:lnTo>
                      <a:pt x="19650" y="14614"/>
                    </a:lnTo>
                    <a:close/>
                  </a:path>
                </a:pathLst>
              </a:custGeom>
              <a:solidFill>
                <a:srgbClr val="E3EA86"/>
              </a:solidFill>
              <a:ln w="635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2093" name="Forme libre 48"/>
            <p:cNvSpPr>
              <a:spLocks/>
            </p:cNvSpPr>
            <p:nvPr/>
          </p:nvSpPr>
          <p:spPr bwMode="auto">
            <a:xfrm>
              <a:off x="2997428" y="2529977"/>
              <a:ext cx="1074317" cy="631469"/>
            </a:xfrm>
            <a:custGeom>
              <a:avLst/>
              <a:gdLst/>
              <a:ahLst/>
              <a:cxnLst/>
              <a:rect l="0" t="0" r="r" b="b"/>
              <a:pathLst>
                <a:path w="1074317" h="631469">
                  <a:moveTo>
                    <a:pt x="287031" y="61506"/>
                  </a:moveTo>
                  <a:lnTo>
                    <a:pt x="287031" y="61506"/>
                  </a:lnTo>
                  <a:cubicBezTo>
                    <a:pt x="288398" y="79275"/>
                    <a:pt x="288352" y="97209"/>
                    <a:pt x="291132" y="114812"/>
                  </a:cubicBezTo>
                  <a:cubicBezTo>
                    <a:pt x="292480" y="123351"/>
                    <a:pt x="297236" y="131028"/>
                    <a:pt x="299333" y="139415"/>
                  </a:cubicBezTo>
                  <a:cubicBezTo>
                    <a:pt x="301349" y="147481"/>
                    <a:pt x="301630" y="155902"/>
                    <a:pt x="303433" y="164018"/>
                  </a:cubicBezTo>
                  <a:cubicBezTo>
                    <a:pt x="306240" y="176651"/>
                    <a:pt x="310162" y="180185"/>
                    <a:pt x="315734" y="192721"/>
                  </a:cubicBezTo>
                  <a:cubicBezTo>
                    <a:pt x="318723" y="199447"/>
                    <a:pt x="321201" y="206389"/>
                    <a:pt x="323935" y="213223"/>
                  </a:cubicBezTo>
                  <a:cubicBezTo>
                    <a:pt x="317624" y="260552"/>
                    <a:pt x="319874" y="266408"/>
                    <a:pt x="307533" y="303433"/>
                  </a:cubicBezTo>
                  <a:cubicBezTo>
                    <a:pt x="305206" y="310416"/>
                    <a:pt x="302907" y="317501"/>
                    <a:pt x="299333" y="323935"/>
                  </a:cubicBezTo>
                  <a:cubicBezTo>
                    <a:pt x="296014" y="329909"/>
                    <a:pt x="291003" y="334776"/>
                    <a:pt x="287031" y="340337"/>
                  </a:cubicBezTo>
                  <a:cubicBezTo>
                    <a:pt x="275493" y="356490"/>
                    <a:pt x="270870" y="369488"/>
                    <a:pt x="250127" y="381341"/>
                  </a:cubicBezTo>
                  <a:cubicBezTo>
                    <a:pt x="239780" y="387254"/>
                    <a:pt x="218154" y="400316"/>
                    <a:pt x="205022" y="405944"/>
                  </a:cubicBezTo>
                  <a:cubicBezTo>
                    <a:pt x="201049" y="407647"/>
                    <a:pt x="196499" y="407946"/>
                    <a:pt x="192721" y="410045"/>
                  </a:cubicBezTo>
                  <a:cubicBezTo>
                    <a:pt x="184105" y="414832"/>
                    <a:pt x="177468" y="423329"/>
                    <a:pt x="168118" y="426446"/>
                  </a:cubicBezTo>
                  <a:lnTo>
                    <a:pt x="143515" y="434647"/>
                  </a:lnTo>
                  <a:lnTo>
                    <a:pt x="131214" y="438748"/>
                  </a:lnTo>
                  <a:cubicBezTo>
                    <a:pt x="127114" y="442848"/>
                    <a:pt x="123368" y="447337"/>
                    <a:pt x="118913" y="451049"/>
                  </a:cubicBezTo>
                  <a:cubicBezTo>
                    <a:pt x="115127" y="454204"/>
                    <a:pt x="110096" y="455765"/>
                    <a:pt x="106611" y="459250"/>
                  </a:cubicBezTo>
                  <a:cubicBezTo>
                    <a:pt x="79274" y="486587"/>
                    <a:pt x="118916" y="457882"/>
                    <a:pt x="86109" y="479752"/>
                  </a:cubicBezTo>
                  <a:cubicBezTo>
                    <a:pt x="75522" y="493869"/>
                    <a:pt x="63923" y="510946"/>
                    <a:pt x="49205" y="520757"/>
                  </a:cubicBezTo>
                  <a:lnTo>
                    <a:pt x="24602" y="537158"/>
                  </a:lnTo>
                  <a:cubicBezTo>
                    <a:pt x="20502" y="539892"/>
                    <a:pt x="15786" y="541874"/>
                    <a:pt x="12301" y="545359"/>
                  </a:cubicBezTo>
                  <a:lnTo>
                    <a:pt x="0" y="557661"/>
                  </a:lnTo>
                  <a:cubicBezTo>
                    <a:pt x="1367" y="574063"/>
                    <a:pt x="1925" y="590552"/>
                    <a:pt x="4100" y="606866"/>
                  </a:cubicBezTo>
                  <a:cubicBezTo>
                    <a:pt x="4671" y="611150"/>
                    <a:pt x="5434" y="615847"/>
                    <a:pt x="8201" y="619167"/>
                  </a:cubicBezTo>
                  <a:cubicBezTo>
                    <a:pt x="12576" y="624417"/>
                    <a:pt x="19135" y="627368"/>
                    <a:pt x="24602" y="631469"/>
                  </a:cubicBezTo>
                  <a:cubicBezTo>
                    <a:pt x="42371" y="630102"/>
                    <a:pt x="60224" y="629578"/>
                    <a:pt x="77908" y="627368"/>
                  </a:cubicBezTo>
                  <a:cubicBezTo>
                    <a:pt x="82197" y="626832"/>
                    <a:pt x="86054" y="624455"/>
                    <a:pt x="90210" y="623268"/>
                  </a:cubicBezTo>
                  <a:cubicBezTo>
                    <a:pt x="112449" y="616914"/>
                    <a:pt x="104339" y="620442"/>
                    <a:pt x="131214" y="615067"/>
                  </a:cubicBezTo>
                  <a:cubicBezTo>
                    <a:pt x="136740" y="613962"/>
                    <a:pt x="142015" y="611588"/>
                    <a:pt x="147616" y="610966"/>
                  </a:cubicBezTo>
                  <a:cubicBezTo>
                    <a:pt x="166683" y="608847"/>
                    <a:pt x="185887" y="608233"/>
                    <a:pt x="205022" y="606866"/>
                  </a:cubicBezTo>
                  <a:cubicBezTo>
                    <a:pt x="228383" y="599080"/>
                    <a:pt x="211492" y="603816"/>
                    <a:pt x="250127" y="598665"/>
                  </a:cubicBezTo>
                  <a:lnTo>
                    <a:pt x="278830" y="594565"/>
                  </a:lnTo>
                  <a:cubicBezTo>
                    <a:pt x="287047" y="593301"/>
                    <a:pt x="295202" y="591640"/>
                    <a:pt x="303433" y="590464"/>
                  </a:cubicBezTo>
                  <a:cubicBezTo>
                    <a:pt x="314342" y="588906"/>
                    <a:pt x="325302" y="587731"/>
                    <a:pt x="336237" y="586364"/>
                  </a:cubicBezTo>
                  <a:cubicBezTo>
                    <a:pt x="347171" y="582263"/>
                    <a:pt x="357894" y="577545"/>
                    <a:pt x="369040" y="574062"/>
                  </a:cubicBezTo>
                  <a:cubicBezTo>
                    <a:pt x="379798" y="570700"/>
                    <a:pt x="390970" y="568828"/>
                    <a:pt x="401844" y="565862"/>
                  </a:cubicBezTo>
                  <a:cubicBezTo>
                    <a:pt x="436531" y="556402"/>
                    <a:pt x="384472" y="567695"/>
                    <a:pt x="434647" y="557661"/>
                  </a:cubicBezTo>
                  <a:cubicBezTo>
                    <a:pt x="470973" y="533444"/>
                    <a:pt x="418563" y="570355"/>
                    <a:pt x="459250" y="533058"/>
                  </a:cubicBezTo>
                  <a:cubicBezTo>
                    <a:pt x="470738" y="522527"/>
                    <a:pt x="496154" y="504355"/>
                    <a:pt x="496154" y="504355"/>
                  </a:cubicBezTo>
                  <a:cubicBezTo>
                    <a:pt x="498888" y="498888"/>
                    <a:pt x="501115" y="493137"/>
                    <a:pt x="504355" y="487953"/>
                  </a:cubicBezTo>
                  <a:cubicBezTo>
                    <a:pt x="507977" y="482158"/>
                    <a:pt x="512684" y="477112"/>
                    <a:pt x="516656" y="471551"/>
                  </a:cubicBezTo>
                  <a:cubicBezTo>
                    <a:pt x="519520" y="467541"/>
                    <a:pt x="521993" y="463260"/>
                    <a:pt x="524857" y="459250"/>
                  </a:cubicBezTo>
                  <a:cubicBezTo>
                    <a:pt x="528829" y="453689"/>
                    <a:pt x="533537" y="448643"/>
                    <a:pt x="537159" y="442848"/>
                  </a:cubicBezTo>
                  <a:cubicBezTo>
                    <a:pt x="542910" y="433647"/>
                    <a:pt x="546524" y="424419"/>
                    <a:pt x="549460" y="414145"/>
                  </a:cubicBezTo>
                  <a:cubicBezTo>
                    <a:pt x="553549" y="399835"/>
                    <a:pt x="552660" y="394082"/>
                    <a:pt x="561761" y="381341"/>
                  </a:cubicBezTo>
                  <a:cubicBezTo>
                    <a:pt x="565132" y="376622"/>
                    <a:pt x="570503" y="373617"/>
                    <a:pt x="574063" y="369040"/>
                  </a:cubicBezTo>
                  <a:cubicBezTo>
                    <a:pt x="612215" y="319987"/>
                    <a:pt x="567764" y="365838"/>
                    <a:pt x="610967" y="328036"/>
                  </a:cubicBezTo>
                  <a:cubicBezTo>
                    <a:pt x="615331" y="324217"/>
                    <a:pt x="618295" y="318718"/>
                    <a:pt x="623268" y="315734"/>
                  </a:cubicBezTo>
                  <a:cubicBezTo>
                    <a:pt x="658851" y="294384"/>
                    <a:pt x="665143" y="293575"/>
                    <a:pt x="697076" y="282931"/>
                  </a:cubicBezTo>
                  <a:cubicBezTo>
                    <a:pt x="701176" y="280197"/>
                    <a:pt x="704702" y="276288"/>
                    <a:pt x="709377" y="274730"/>
                  </a:cubicBezTo>
                  <a:cubicBezTo>
                    <a:pt x="733881" y="266562"/>
                    <a:pt x="758028" y="272633"/>
                    <a:pt x="783185" y="274730"/>
                  </a:cubicBezTo>
                  <a:cubicBezTo>
                    <a:pt x="796987" y="279330"/>
                    <a:pt x="797701" y="278923"/>
                    <a:pt x="811889" y="287031"/>
                  </a:cubicBezTo>
                  <a:cubicBezTo>
                    <a:pt x="821547" y="292550"/>
                    <a:pt x="831799" y="301252"/>
                    <a:pt x="840592" y="307533"/>
                  </a:cubicBezTo>
                  <a:cubicBezTo>
                    <a:pt x="850890" y="314888"/>
                    <a:pt x="857279" y="318785"/>
                    <a:pt x="869295" y="323935"/>
                  </a:cubicBezTo>
                  <a:cubicBezTo>
                    <a:pt x="884914" y="330629"/>
                    <a:pt x="895500" y="329774"/>
                    <a:pt x="914400" y="332136"/>
                  </a:cubicBezTo>
                  <a:cubicBezTo>
                    <a:pt x="951304" y="330769"/>
                    <a:pt x="988599" y="333568"/>
                    <a:pt x="1025112" y="328036"/>
                  </a:cubicBezTo>
                  <a:cubicBezTo>
                    <a:pt x="1034857" y="326559"/>
                    <a:pt x="1041514" y="317101"/>
                    <a:pt x="1049715" y="311634"/>
                  </a:cubicBezTo>
                  <a:cubicBezTo>
                    <a:pt x="1066840" y="300217"/>
                    <a:pt x="1058532" y="306917"/>
                    <a:pt x="1074317" y="291132"/>
                  </a:cubicBezTo>
                  <a:cubicBezTo>
                    <a:pt x="1072950" y="284298"/>
                    <a:pt x="1072664" y="277155"/>
                    <a:pt x="1070217" y="270629"/>
                  </a:cubicBezTo>
                  <a:cubicBezTo>
                    <a:pt x="1068592" y="266296"/>
                    <a:pt x="1050596" y="243336"/>
                    <a:pt x="1049715" y="241926"/>
                  </a:cubicBezTo>
                  <a:cubicBezTo>
                    <a:pt x="1046475" y="236742"/>
                    <a:pt x="1045427" y="230220"/>
                    <a:pt x="1041514" y="225524"/>
                  </a:cubicBezTo>
                  <a:cubicBezTo>
                    <a:pt x="1038359" y="221738"/>
                    <a:pt x="1032896" y="220597"/>
                    <a:pt x="1029212" y="217323"/>
                  </a:cubicBezTo>
                  <a:cubicBezTo>
                    <a:pt x="1020544" y="209618"/>
                    <a:pt x="1012811" y="200922"/>
                    <a:pt x="1004610" y="192721"/>
                  </a:cubicBezTo>
                  <a:cubicBezTo>
                    <a:pt x="1000509" y="188620"/>
                    <a:pt x="995525" y="185244"/>
                    <a:pt x="992308" y="180419"/>
                  </a:cubicBezTo>
                  <a:cubicBezTo>
                    <a:pt x="972981" y="151429"/>
                    <a:pt x="997236" y="187318"/>
                    <a:pt x="971806" y="151716"/>
                  </a:cubicBezTo>
                  <a:cubicBezTo>
                    <a:pt x="968942" y="147706"/>
                    <a:pt x="966469" y="143425"/>
                    <a:pt x="963605" y="139415"/>
                  </a:cubicBezTo>
                  <a:cubicBezTo>
                    <a:pt x="959633" y="133854"/>
                    <a:pt x="955276" y="128574"/>
                    <a:pt x="951304" y="123013"/>
                  </a:cubicBezTo>
                  <a:cubicBezTo>
                    <a:pt x="948440" y="119003"/>
                    <a:pt x="946588" y="114197"/>
                    <a:pt x="943103" y="110712"/>
                  </a:cubicBezTo>
                  <a:cubicBezTo>
                    <a:pt x="939618" y="107227"/>
                    <a:pt x="935028" y="105046"/>
                    <a:pt x="930802" y="102511"/>
                  </a:cubicBezTo>
                  <a:cubicBezTo>
                    <a:pt x="914519" y="92741"/>
                    <a:pt x="900132" y="77927"/>
                    <a:pt x="881596" y="73808"/>
                  </a:cubicBezTo>
                  <a:cubicBezTo>
                    <a:pt x="869295" y="71074"/>
                    <a:pt x="856917" y="68663"/>
                    <a:pt x="844692" y="65607"/>
                  </a:cubicBezTo>
                  <a:cubicBezTo>
                    <a:pt x="840499" y="64559"/>
                    <a:pt x="836547" y="62693"/>
                    <a:pt x="832391" y="61506"/>
                  </a:cubicBezTo>
                  <a:cubicBezTo>
                    <a:pt x="826972" y="59958"/>
                    <a:pt x="821456" y="58773"/>
                    <a:pt x="815989" y="57406"/>
                  </a:cubicBezTo>
                  <a:cubicBezTo>
                    <a:pt x="760817" y="29820"/>
                    <a:pt x="842678" y="68952"/>
                    <a:pt x="779085" y="45105"/>
                  </a:cubicBezTo>
                  <a:cubicBezTo>
                    <a:pt x="774471" y="43375"/>
                    <a:pt x="771192" y="39108"/>
                    <a:pt x="766784" y="36904"/>
                  </a:cubicBezTo>
                  <a:cubicBezTo>
                    <a:pt x="762918" y="34971"/>
                    <a:pt x="758348" y="34736"/>
                    <a:pt x="754482" y="32803"/>
                  </a:cubicBezTo>
                  <a:cubicBezTo>
                    <a:pt x="750074" y="30599"/>
                    <a:pt x="746589" y="26806"/>
                    <a:pt x="742181" y="24602"/>
                  </a:cubicBezTo>
                  <a:cubicBezTo>
                    <a:pt x="735631" y="21327"/>
                    <a:pt x="719602" y="18151"/>
                    <a:pt x="713478" y="16401"/>
                  </a:cubicBezTo>
                  <a:cubicBezTo>
                    <a:pt x="709322" y="15214"/>
                    <a:pt x="705369" y="13349"/>
                    <a:pt x="701176" y="12301"/>
                  </a:cubicBezTo>
                  <a:cubicBezTo>
                    <a:pt x="694415" y="10611"/>
                    <a:pt x="687435" y="9891"/>
                    <a:pt x="680674" y="8201"/>
                  </a:cubicBezTo>
                  <a:cubicBezTo>
                    <a:pt x="676481" y="7153"/>
                    <a:pt x="672529" y="5287"/>
                    <a:pt x="668373" y="4100"/>
                  </a:cubicBezTo>
                  <a:cubicBezTo>
                    <a:pt x="662954" y="2552"/>
                    <a:pt x="657438" y="1367"/>
                    <a:pt x="651971" y="0"/>
                  </a:cubicBezTo>
                  <a:cubicBezTo>
                    <a:pt x="628735" y="1367"/>
                    <a:pt x="605344" y="1090"/>
                    <a:pt x="582263" y="4100"/>
                  </a:cubicBezTo>
                  <a:cubicBezTo>
                    <a:pt x="573691" y="5218"/>
                    <a:pt x="565862" y="9567"/>
                    <a:pt x="557661" y="12301"/>
                  </a:cubicBezTo>
                  <a:lnTo>
                    <a:pt x="545359" y="16401"/>
                  </a:lnTo>
                  <a:cubicBezTo>
                    <a:pt x="542626" y="20502"/>
                    <a:pt x="540868" y="25458"/>
                    <a:pt x="537159" y="28703"/>
                  </a:cubicBezTo>
                  <a:cubicBezTo>
                    <a:pt x="529741" y="35194"/>
                    <a:pt x="512556" y="45105"/>
                    <a:pt x="512556" y="45105"/>
                  </a:cubicBezTo>
                  <a:cubicBezTo>
                    <a:pt x="509822" y="49205"/>
                    <a:pt x="508455" y="54673"/>
                    <a:pt x="504355" y="57406"/>
                  </a:cubicBezTo>
                  <a:cubicBezTo>
                    <a:pt x="499666" y="60532"/>
                    <a:pt x="493372" y="59958"/>
                    <a:pt x="487953" y="61506"/>
                  </a:cubicBezTo>
                  <a:cubicBezTo>
                    <a:pt x="483797" y="62693"/>
                    <a:pt x="479752" y="64240"/>
                    <a:pt x="475652" y="65607"/>
                  </a:cubicBezTo>
                  <a:cubicBezTo>
                    <a:pt x="436014" y="64240"/>
                    <a:pt x="396328" y="63905"/>
                    <a:pt x="356739" y="61506"/>
                  </a:cubicBezTo>
                  <a:cubicBezTo>
                    <a:pt x="351114" y="61165"/>
                    <a:pt x="345896" y="58332"/>
                    <a:pt x="340337" y="57406"/>
                  </a:cubicBezTo>
                  <a:cubicBezTo>
                    <a:pt x="309631" y="52289"/>
                    <a:pt x="295915" y="60823"/>
                    <a:pt x="287031" y="61506"/>
                  </a:cubicBez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4" name="Forme libre 52"/>
            <p:cNvSpPr>
              <a:spLocks/>
            </p:cNvSpPr>
            <p:nvPr/>
          </p:nvSpPr>
          <p:spPr bwMode="auto">
            <a:xfrm>
              <a:off x="4249465" y="3664393"/>
              <a:ext cx="531190" cy="928679"/>
            </a:xfrm>
            <a:custGeom>
              <a:avLst/>
              <a:gdLst/>
              <a:ahLst/>
              <a:cxnLst/>
              <a:rect l="0" t="0" r="r" b="b"/>
              <a:pathLst>
                <a:path w="531190" h="928679">
                  <a:moveTo>
                    <a:pt x="58648" y="594624"/>
                  </a:moveTo>
                  <a:lnTo>
                    <a:pt x="58648" y="594624"/>
                  </a:lnTo>
                  <a:cubicBezTo>
                    <a:pt x="51488" y="599738"/>
                    <a:pt x="42741" y="603157"/>
                    <a:pt x="37169" y="609967"/>
                  </a:cubicBezTo>
                  <a:cubicBezTo>
                    <a:pt x="33073" y="614973"/>
                    <a:pt x="34620" y="622995"/>
                    <a:pt x="31032" y="628377"/>
                  </a:cubicBezTo>
                  <a:cubicBezTo>
                    <a:pt x="28986" y="631446"/>
                    <a:pt x="26393" y="634213"/>
                    <a:pt x="24895" y="637583"/>
                  </a:cubicBezTo>
                  <a:cubicBezTo>
                    <a:pt x="22268" y="643494"/>
                    <a:pt x="20804" y="649857"/>
                    <a:pt x="18758" y="655994"/>
                  </a:cubicBezTo>
                  <a:cubicBezTo>
                    <a:pt x="17735" y="659062"/>
                    <a:pt x="17483" y="662508"/>
                    <a:pt x="15689" y="665199"/>
                  </a:cubicBezTo>
                  <a:lnTo>
                    <a:pt x="9552" y="674404"/>
                  </a:lnTo>
                  <a:cubicBezTo>
                    <a:pt x="2375" y="695940"/>
                    <a:pt x="0" y="694493"/>
                    <a:pt x="6484" y="720431"/>
                  </a:cubicBezTo>
                  <a:cubicBezTo>
                    <a:pt x="7378" y="724009"/>
                    <a:pt x="9845" y="727208"/>
                    <a:pt x="12621" y="729637"/>
                  </a:cubicBezTo>
                  <a:cubicBezTo>
                    <a:pt x="18172" y="734494"/>
                    <a:pt x="25817" y="736694"/>
                    <a:pt x="31032" y="741910"/>
                  </a:cubicBezTo>
                  <a:cubicBezTo>
                    <a:pt x="47522" y="758402"/>
                    <a:pt x="38344" y="751207"/>
                    <a:pt x="58648" y="763390"/>
                  </a:cubicBezTo>
                  <a:cubicBezTo>
                    <a:pt x="61716" y="767481"/>
                    <a:pt x="64237" y="772047"/>
                    <a:pt x="67853" y="775663"/>
                  </a:cubicBezTo>
                  <a:cubicBezTo>
                    <a:pt x="72484" y="780294"/>
                    <a:pt x="78933" y="782964"/>
                    <a:pt x="83195" y="787937"/>
                  </a:cubicBezTo>
                  <a:cubicBezTo>
                    <a:pt x="85300" y="790393"/>
                    <a:pt x="84193" y="794658"/>
                    <a:pt x="86264" y="797143"/>
                  </a:cubicBezTo>
                  <a:cubicBezTo>
                    <a:pt x="89538" y="801072"/>
                    <a:pt x="94922" y="802732"/>
                    <a:pt x="98538" y="806348"/>
                  </a:cubicBezTo>
                  <a:cubicBezTo>
                    <a:pt x="101146" y="808956"/>
                    <a:pt x="101934" y="813086"/>
                    <a:pt x="104675" y="815553"/>
                  </a:cubicBezTo>
                  <a:cubicBezTo>
                    <a:pt x="112277" y="822395"/>
                    <a:pt x="121990" y="826732"/>
                    <a:pt x="129222" y="833964"/>
                  </a:cubicBezTo>
                  <a:cubicBezTo>
                    <a:pt x="180862" y="885604"/>
                    <a:pt x="132058" y="840769"/>
                    <a:pt x="169112" y="867717"/>
                  </a:cubicBezTo>
                  <a:cubicBezTo>
                    <a:pt x="175573" y="872416"/>
                    <a:pt x="181669" y="877623"/>
                    <a:pt x="187523" y="883059"/>
                  </a:cubicBezTo>
                  <a:cubicBezTo>
                    <a:pt x="196003" y="890933"/>
                    <a:pt x="202443" y="901188"/>
                    <a:pt x="212071" y="907607"/>
                  </a:cubicBezTo>
                  <a:lnTo>
                    <a:pt x="221276" y="913744"/>
                  </a:lnTo>
                  <a:cubicBezTo>
                    <a:pt x="223322" y="916812"/>
                    <a:pt x="224211" y="921119"/>
                    <a:pt x="227413" y="922949"/>
                  </a:cubicBezTo>
                  <a:cubicBezTo>
                    <a:pt x="237440" y="928679"/>
                    <a:pt x="251229" y="925157"/>
                    <a:pt x="261166" y="922949"/>
                  </a:cubicBezTo>
                  <a:cubicBezTo>
                    <a:pt x="264323" y="922247"/>
                    <a:pt x="267189" y="920460"/>
                    <a:pt x="270371" y="919881"/>
                  </a:cubicBezTo>
                  <a:cubicBezTo>
                    <a:pt x="278484" y="918406"/>
                    <a:pt x="286756" y="917978"/>
                    <a:pt x="294919" y="916812"/>
                  </a:cubicBezTo>
                  <a:cubicBezTo>
                    <a:pt x="301078" y="915932"/>
                    <a:pt x="307122" y="914158"/>
                    <a:pt x="313330" y="913744"/>
                  </a:cubicBezTo>
                  <a:cubicBezTo>
                    <a:pt x="337845" y="912110"/>
                    <a:pt x="362425" y="911698"/>
                    <a:pt x="386973" y="910675"/>
                  </a:cubicBezTo>
                  <a:cubicBezTo>
                    <a:pt x="396178" y="909652"/>
                    <a:pt x="405435" y="909015"/>
                    <a:pt x="414589" y="907607"/>
                  </a:cubicBezTo>
                  <a:cubicBezTo>
                    <a:pt x="424993" y="906007"/>
                    <a:pt x="426703" y="904146"/>
                    <a:pt x="436068" y="901470"/>
                  </a:cubicBezTo>
                  <a:cubicBezTo>
                    <a:pt x="440123" y="900311"/>
                    <a:pt x="444251" y="899425"/>
                    <a:pt x="448342" y="898402"/>
                  </a:cubicBezTo>
                  <a:lnTo>
                    <a:pt x="466752" y="886128"/>
                  </a:lnTo>
                  <a:cubicBezTo>
                    <a:pt x="469821" y="884082"/>
                    <a:pt x="472459" y="881157"/>
                    <a:pt x="475958" y="879991"/>
                  </a:cubicBezTo>
                  <a:lnTo>
                    <a:pt x="485163" y="876922"/>
                  </a:lnTo>
                  <a:cubicBezTo>
                    <a:pt x="499584" y="862503"/>
                    <a:pt x="490760" y="870123"/>
                    <a:pt x="512779" y="855443"/>
                  </a:cubicBezTo>
                  <a:lnTo>
                    <a:pt x="521985" y="849306"/>
                  </a:lnTo>
                  <a:cubicBezTo>
                    <a:pt x="528334" y="839783"/>
                    <a:pt x="531190" y="838031"/>
                    <a:pt x="531190" y="824759"/>
                  </a:cubicBezTo>
                  <a:cubicBezTo>
                    <a:pt x="531190" y="699762"/>
                    <a:pt x="530483" y="699905"/>
                    <a:pt x="525053" y="613035"/>
                  </a:cubicBezTo>
                  <a:cubicBezTo>
                    <a:pt x="524030" y="473932"/>
                    <a:pt x="523944" y="334818"/>
                    <a:pt x="521985" y="195725"/>
                  </a:cubicBezTo>
                  <a:cubicBezTo>
                    <a:pt x="521897" y="189504"/>
                    <a:pt x="520029" y="183435"/>
                    <a:pt x="518916" y="177314"/>
                  </a:cubicBezTo>
                  <a:cubicBezTo>
                    <a:pt x="513066" y="145137"/>
                    <a:pt x="518694" y="177301"/>
                    <a:pt x="512779" y="149698"/>
                  </a:cubicBezTo>
                  <a:cubicBezTo>
                    <a:pt x="510593" y="139499"/>
                    <a:pt x="509940" y="128909"/>
                    <a:pt x="506642" y="119014"/>
                  </a:cubicBezTo>
                  <a:cubicBezTo>
                    <a:pt x="504596" y="112877"/>
                    <a:pt x="505079" y="105177"/>
                    <a:pt x="500505" y="100603"/>
                  </a:cubicBezTo>
                  <a:cubicBezTo>
                    <a:pt x="473614" y="73712"/>
                    <a:pt x="506522" y="107824"/>
                    <a:pt x="485163" y="82192"/>
                  </a:cubicBezTo>
                  <a:cubicBezTo>
                    <a:pt x="482385" y="78858"/>
                    <a:pt x="479026" y="76055"/>
                    <a:pt x="475958" y="72987"/>
                  </a:cubicBezTo>
                  <a:cubicBezTo>
                    <a:pt x="474935" y="69918"/>
                    <a:pt x="474910" y="66307"/>
                    <a:pt x="472889" y="63781"/>
                  </a:cubicBezTo>
                  <a:cubicBezTo>
                    <a:pt x="470585" y="60902"/>
                    <a:pt x="466685" y="59788"/>
                    <a:pt x="463684" y="57645"/>
                  </a:cubicBezTo>
                  <a:cubicBezTo>
                    <a:pt x="459522" y="54672"/>
                    <a:pt x="455572" y="51412"/>
                    <a:pt x="451410" y="48439"/>
                  </a:cubicBezTo>
                  <a:cubicBezTo>
                    <a:pt x="448409" y="46295"/>
                    <a:pt x="444813" y="44910"/>
                    <a:pt x="442205" y="42302"/>
                  </a:cubicBezTo>
                  <a:cubicBezTo>
                    <a:pt x="438589" y="38686"/>
                    <a:pt x="436928" y="33302"/>
                    <a:pt x="432999" y="30028"/>
                  </a:cubicBezTo>
                  <a:cubicBezTo>
                    <a:pt x="430514" y="27958"/>
                    <a:pt x="426738" y="28298"/>
                    <a:pt x="423794" y="26960"/>
                  </a:cubicBezTo>
                  <a:cubicBezTo>
                    <a:pt x="417943" y="24300"/>
                    <a:pt x="400292" y="13668"/>
                    <a:pt x="390041" y="11618"/>
                  </a:cubicBezTo>
                  <a:cubicBezTo>
                    <a:pt x="366985" y="7007"/>
                    <a:pt x="338053" y="6755"/>
                    <a:pt x="316398" y="5481"/>
                  </a:cubicBezTo>
                  <a:cubicBezTo>
                    <a:pt x="300001" y="2201"/>
                    <a:pt x="297847" y="0"/>
                    <a:pt x="279577" y="5481"/>
                  </a:cubicBezTo>
                  <a:cubicBezTo>
                    <a:pt x="276045" y="6541"/>
                    <a:pt x="273440" y="9572"/>
                    <a:pt x="270371" y="11618"/>
                  </a:cubicBezTo>
                  <a:cubicBezTo>
                    <a:pt x="268325" y="14686"/>
                    <a:pt x="266064" y="17621"/>
                    <a:pt x="264234" y="20823"/>
                  </a:cubicBezTo>
                  <a:cubicBezTo>
                    <a:pt x="261964" y="24795"/>
                    <a:pt x="260994" y="29557"/>
                    <a:pt x="258097" y="33097"/>
                  </a:cubicBezTo>
                  <a:cubicBezTo>
                    <a:pt x="251685" y="40934"/>
                    <a:pt x="242235" y="46151"/>
                    <a:pt x="236618" y="54576"/>
                  </a:cubicBezTo>
                  <a:cubicBezTo>
                    <a:pt x="234572" y="57644"/>
                    <a:pt x="232435" y="60654"/>
                    <a:pt x="230481" y="63781"/>
                  </a:cubicBezTo>
                  <a:cubicBezTo>
                    <a:pt x="227320" y="68839"/>
                    <a:pt x="224584" y="74161"/>
                    <a:pt x="221276" y="79124"/>
                  </a:cubicBezTo>
                  <a:cubicBezTo>
                    <a:pt x="218439" y="83379"/>
                    <a:pt x="214781" y="87061"/>
                    <a:pt x="212071" y="91398"/>
                  </a:cubicBezTo>
                  <a:cubicBezTo>
                    <a:pt x="203932" y="104420"/>
                    <a:pt x="207077" y="104455"/>
                    <a:pt x="199797" y="119014"/>
                  </a:cubicBezTo>
                  <a:cubicBezTo>
                    <a:pt x="197130" y="124348"/>
                    <a:pt x="193398" y="129094"/>
                    <a:pt x="190591" y="134356"/>
                  </a:cubicBezTo>
                  <a:cubicBezTo>
                    <a:pt x="185210" y="144446"/>
                    <a:pt x="181593" y="155526"/>
                    <a:pt x="175249" y="165041"/>
                  </a:cubicBezTo>
                  <a:cubicBezTo>
                    <a:pt x="173203" y="168109"/>
                    <a:pt x="170761" y="170948"/>
                    <a:pt x="169112" y="174246"/>
                  </a:cubicBezTo>
                  <a:cubicBezTo>
                    <a:pt x="157526" y="197417"/>
                    <a:pt x="168295" y="182222"/>
                    <a:pt x="156838" y="207999"/>
                  </a:cubicBezTo>
                  <a:cubicBezTo>
                    <a:pt x="155340" y="211369"/>
                    <a:pt x="152747" y="214136"/>
                    <a:pt x="150701" y="217204"/>
                  </a:cubicBezTo>
                  <a:cubicBezTo>
                    <a:pt x="149678" y="221295"/>
                    <a:pt x="148791" y="225423"/>
                    <a:pt x="147633" y="229478"/>
                  </a:cubicBezTo>
                  <a:cubicBezTo>
                    <a:pt x="143737" y="243116"/>
                    <a:pt x="144691" y="234984"/>
                    <a:pt x="141496" y="250957"/>
                  </a:cubicBezTo>
                  <a:cubicBezTo>
                    <a:pt x="140276" y="257058"/>
                    <a:pt x="139451" y="263231"/>
                    <a:pt x="138428" y="269368"/>
                  </a:cubicBezTo>
                  <a:cubicBezTo>
                    <a:pt x="137094" y="322711"/>
                    <a:pt x="141013" y="378938"/>
                    <a:pt x="129222" y="431996"/>
                  </a:cubicBezTo>
                  <a:cubicBezTo>
                    <a:pt x="128307" y="436113"/>
                    <a:pt x="127069" y="440153"/>
                    <a:pt x="126154" y="444270"/>
                  </a:cubicBezTo>
                  <a:cubicBezTo>
                    <a:pt x="125023" y="449361"/>
                    <a:pt x="124916" y="454729"/>
                    <a:pt x="123085" y="459612"/>
                  </a:cubicBezTo>
                  <a:cubicBezTo>
                    <a:pt x="121790" y="463065"/>
                    <a:pt x="118994" y="465749"/>
                    <a:pt x="116948" y="468818"/>
                  </a:cubicBezTo>
                  <a:cubicBezTo>
                    <a:pt x="115148" y="477821"/>
                    <a:pt x="114350" y="485110"/>
                    <a:pt x="110812" y="493365"/>
                  </a:cubicBezTo>
                  <a:cubicBezTo>
                    <a:pt x="109010" y="497569"/>
                    <a:pt x="106281" y="501356"/>
                    <a:pt x="104675" y="505639"/>
                  </a:cubicBezTo>
                  <a:cubicBezTo>
                    <a:pt x="96893" y="526389"/>
                    <a:pt x="105952" y="509818"/>
                    <a:pt x="98538" y="527118"/>
                  </a:cubicBezTo>
                  <a:cubicBezTo>
                    <a:pt x="92877" y="540327"/>
                    <a:pt x="88852" y="544716"/>
                    <a:pt x="80127" y="557803"/>
                  </a:cubicBezTo>
                  <a:cubicBezTo>
                    <a:pt x="78081" y="560871"/>
                    <a:pt x="76597" y="564400"/>
                    <a:pt x="73990" y="567008"/>
                  </a:cubicBezTo>
                  <a:cubicBezTo>
                    <a:pt x="70922" y="570077"/>
                    <a:pt x="67307" y="572683"/>
                    <a:pt x="64785" y="576214"/>
                  </a:cubicBezTo>
                  <a:cubicBezTo>
                    <a:pt x="62126" y="579936"/>
                    <a:pt x="60450" y="584284"/>
                    <a:pt x="58648" y="588488"/>
                  </a:cubicBezTo>
                  <a:cubicBezTo>
                    <a:pt x="57374" y="591461"/>
                    <a:pt x="58648" y="593601"/>
                    <a:pt x="58648" y="594624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5" name="Forme libre 54"/>
            <p:cNvSpPr>
              <a:spLocks/>
            </p:cNvSpPr>
            <p:nvPr/>
          </p:nvSpPr>
          <p:spPr bwMode="auto">
            <a:xfrm>
              <a:off x="5070442" y="4182306"/>
              <a:ext cx="956006" cy="887684"/>
            </a:xfrm>
            <a:custGeom>
              <a:avLst/>
              <a:gdLst/>
              <a:ahLst/>
              <a:cxnLst/>
              <a:rect l="0" t="0" r="r" b="b"/>
              <a:pathLst>
                <a:path w="956006" h="887684">
                  <a:moveTo>
                    <a:pt x="956006" y="0"/>
                  </a:moveTo>
                  <a:lnTo>
                    <a:pt x="956006" y="0"/>
                  </a:lnTo>
                  <a:cubicBezTo>
                    <a:pt x="954983" y="9205"/>
                    <a:pt x="954461" y="18480"/>
                    <a:pt x="952938" y="27616"/>
                  </a:cubicBezTo>
                  <a:cubicBezTo>
                    <a:pt x="952406" y="30807"/>
                    <a:pt x="949869" y="33587"/>
                    <a:pt x="949869" y="36822"/>
                  </a:cubicBezTo>
                  <a:cubicBezTo>
                    <a:pt x="949869" y="45068"/>
                    <a:pt x="951915" y="53187"/>
                    <a:pt x="952938" y="61369"/>
                  </a:cubicBezTo>
                  <a:cubicBezTo>
                    <a:pt x="951915" y="76711"/>
                    <a:pt x="951399" y="92096"/>
                    <a:pt x="949869" y="107396"/>
                  </a:cubicBezTo>
                  <a:cubicBezTo>
                    <a:pt x="947357" y="132517"/>
                    <a:pt x="946187" y="113529"/>
                    <a:pt x="940664" y="141149"/>
                  </a:cubicBezTo>
                  <a:cubicBezTo>
                    <a:pt x="937374" y="157603"/>
                    <a:pt x="937948" y="158033"/>
                    <a:pt x="931459" y="174902"/>
                  </a:cubicBezTo>
                  <a:cubicBezTo>
                    <a:pt x="928663" y="182172"/>
                    <a:pt x="924716" y="188991"/>
                    <a:pt x="922253" y="196381"/>
                  </a:cubicBezTo>
                  <a:cubicBezTo>
                    <a:pt x="919586" y="204383"/>
                    <a:pt x="918335" y="212792"/>
                    <a:pt x="916116" y="220929"/>
                  </a:cubicBezTo>
                  <a:cubicBezTo>
                    <a:pt x="915265" y="224049"/>
                    <a:pt x="913750" y="226977"/>
                    <a:pt x="913048" y="230134"/>
                  </a:cubicBezTo>
                  <a:cubicBezTo>
                    <a:pt x="911698" y="236208"/>
                    <a:pt x="911688" y="242563"/>
                    <a:pt x="909979" y="248545"/>
                  </a:cubicBezTo>
                  <a:cubicBezTo>
                    <a:pt x="898578" y="288450"/>
                    <a:pt x="904992" y="259481"/>
                    <a:pt x="894637" y="285366"/>
                  </a:cubicBezTo>
                  <a:cubicBezTo>
                    <a:pt x="892234" y="291372"/>
                    <a:pt x="890988" y="297806"/>
                    <a:pt x="888500" y="303777"/>
                  </a:cubicBezTo>
                  <a:cubicBezTo>
                    <a:pt x="876291" y="333080"/>
                    <a:pt x="883118" y="311474"/>
                    <a:pt x="870090" y="337530"/>
                  </a:cubicBezTo>
                  <a:cubicBezTo>
                    <a:pt x="868643" y="340423"/>
                    <a:pt x="868815" y="344045"/>
                    <a:pt x="867021" y="346736"/>
                  </a:cubicBezTo>
                  <a:cubicBezTo>
                    <a:pt x="864614" y="350346"/>
                    <a:pt x="860594" y="352608"/>
                    <a:pt x="857816" y="355941"/>
                  </a:cubicBezTo>
                  <a:cubicBezTo>
                    <a:pt x="855455" y="358774"/>
                    <a:pt x="853673" y="362044"/>
                    <a:pt x="851679" y="365146"/>
                  </a:cubicBezTo>
                  <a:cubicBezTo>
                    <a:pt x="821579" y="411968"/>
                    <a:pt x="839434" y="385049"/>
                    <a:pt x="824063" y="408105"/>
                  </a:cubicBezTo>
                  <a:lnTo>
                    <a:pt x="817926" y="417310"/>
                  </a:lnTo>
                  <a:cubicBezTo>
                    <a:pt x="815880" y="420378"/>
                    <a:pt x="814093" y="423635"/>
                    <a:pt x="811789" y="426515"/>
                  </a:cubicBezTo>
                  <a:lnTo>
                    <a:pt x="799515" y="441858"/>
                  </a:lnTo>
                  <a:cubicBezTo>
                    <a:pt x="794296" y="457517"/>
                    <a:pt x="799779" y="445640"/>
                    <a:pt x="787241" y="460268"/>
                  </a:cubicBezTo>
                  <a:cubicBezTo>
                    <a:pt x="783913" y="464151"/>
                    <a:pt x="781008" y="468380"/>
                    <a:pt x="778036" y="472542"/>
                  </a:cubicBezTo>
                  <a:cubicBezTo>
                    <a:pt x="775892" y="475543"/>
                    <a:pt x="774507" y="479140"/>
                    <a:pt x="771899" y="481748"/>
                  </a:cubicBezTo>
                  <a:cubicBezTo>
                    <a:pt x="769291" y="484356"/>
                    <a:pt x="765762" y="485839"/>
                    <a:pt x="762694" y="487885"/>
                  </a:cubicBezTo>
                  <a:cubicBezTo>
                    <a:pt x="731674" y="534412"/>
                    <a:pt x="765249" y="486660"/>
                    <a:pt x="741214" y="515501"/>
                  </a:cubicBezTo>
                  <a:cubicBezTo>
                    <a:pt x="738853" y="518334"/>
                    <a:pt x="737290" y="521756"/>
                    <a:pt x="735077" y="524706"/>
                  </a:cubicBezTo>
                  <a:cubicBezTo>
                    <a:pt x="731148" y="529945"/>
                    <a:pt x="727116" y="535119"/>
                    <a:pt x="722804" y="540048"/>
                  </a:cubicBezTo>
                  <a:cubicBezTo>
                    <a:pt x="687624" y="580255"/>
                    <a:pt x="737065" y="522719"/>
                    <a:pt x="704393" y="555391"/>
                  </a:cubicBezTo>
                  <a:cubicBezTo>
                    <a:pt x="700777" y="559007"/>
                    <a:pt x="698555" y="563816"/>
                    <a:pt x="695188" y="567664"/>
                  </a:cubicBezTo>
                  <a:cubicBezTo>
                    <a:pt x="691378" y="572018"/>
                    <a:pt x="686724" y="575584"/>
                    <a:pt x="682914" y="579938"/>
                  </a:cubicBezTo>
                  <a:cubicBezTo>
                    <a:pt x="679546" y="583787"/>
                    <a:pt x="677591" y="588884"/>
                    <a:pt x="673708" y="592212"/>
                  </a:cubicBezTo>
                  <a:cubicBezTo>
                    <a:pt x="670235" y="595189"/>
                    <a:pt x="664975" y="595453"/>
                    <a:pt x="661435" y="598349"/>
                  </a:cubicBezTo>
                  <a:cubicBezTo>
                    <a:pt x="661406" y="598373"/>
                    <a:pt x="636606" y="623178"/>
                    <a:pt x="630750" y="629034"/>
                  </a:cubicBezTo>
                  <a:cubicBezTo>
                    <a:pt x="626659" y="633125"/>
                    <a:pt x="623290" y="638098"/>
                    <a:pt x="618476" y="641307"/>
                  </a:cubicBezTo>
                  <a:cubicBezTo>
                    <a:pt x="615408" y="643353"/>
                    <a:pt x="612171" y="645166"/>
                    <a:pt x="609271" y="647444"/>
                  </a:cubicBezTo>
                  <a:cubicBezTo>
                    <a:pt x="604418" y="651257"/>
                    <a:pt x="579558" y="673628"/>
                    <a:pt x="566312" y="681197"/>
                  </a:cubicBezTo>
                  <a:cubicBezTo>
                    <a:pt x="562341" y="683466"/>
                    <a:pt x="558243" y="685532"/>
                    <a:pt x="554039" y="687334"/>
                  </a:cubicBezTo>
                  <a:cubicBezTo>
                    <a:pt x="551066" y="688608"/>
                    <a:pt x="547627" y="688773"/>
                    <a:pt x="544833" y="690403"/>
                  </a:cubicBezTo>
                  <a:cubicBezTo>
                    <a:pt x="535277" y="695977"/>
                    <a:pt x="526422" y="702676"/>
                    <a:pt x="517217" y="708813"/>
                  </a:cubicBezTo>
                  <a:cubicBezTo>
                    <a:pt x="514149" y="710859"/>
                    <a:pt x="511310" y="713301"/>
                    <a:pt x="508012" y="714950"/>
                  </a:cubicBezTo>
                  <a:cubicBezTo>
                    <a:pt x="497784" y="720064"/>
                    <a:pt x="488176" y="726677"/>
                    <a:pt x="477327" y="730293"/>
                  </a:cubicBezTo>
                  <a:cubicBezTo>
                    <a:pt x="471190" y="732339"/>
                    <a:pt x="464299" y="732842"/>
                    <a:pt x="458916" y="736430"/>
                  </a:cubicBezTo>
                  <a:cubicBezTo>
                    <a:pt x="452779" y="740521"/>
                    <a:pt x="445721" y="743488"/>
                    <a:pt x="440506" y="748703"/>
                  </a:cubicBezTo>
                  <a:cubicBezTo>
                    <a:pt x="428066" y="761143"/>
                    <a:pt x="435182" y="755968"/>
                    <a:pt x="419026" y="764046"/>
                  </a:cubicBezTo>
                  <a:cubicBezTo>
                    <a:pt x="413183" y="781578"/>
                    <a:pt x="420779" y="766969"/>
                    <a:pt x="406753" y="776320"/>
                  </a:cubicBezTo>
                  <a:cubicBezTo>
                    <a:pt x="403142" y="778727"/>
                    <a:pt x="400842" y="782701"/>
                    <a:pt x="397547" y="785525"/>
                  </a:cubicBezTo>
                  <a:cubicBezTo>
                    <a:pt x="393664" y="788853"/>
                    <a:pt x="389435" y="791758"/>
                    <a:pt x="385273" y="794730"/>
                  </a:cubicBezTo>
                  <a:cubicBezTo>
                    <a:pt x="356672" y="815159"/>
                    <a:pt x="394217" y="788739"/>
                    <a:pt x="366863" y="803936"/>
                  </a:cubicBezTo>
                  <a:cubicBezTo>
                    <a:pt x="360416" y="807518"/>
                    <a:pt x="355449" y="813876"/>
                    <a:pt x="348452" y="816209"/>
                  </a:cubicBezTo>
                  <a:cubicBezTo>
                    <a:pt x="326387" y="823565"/>
                    <a:pt x="353936" y="814643"/>
                    <a:pt x="326973" y="822346"/>
                  </a:cubicBezTo>
                  <a:cubicBezTo>
                    <a:pt x="317611" y="825021"/>
                    <a:pt x="315893" y="826883"/>
                    <a:pt x="305494" y="828483"/>
                  </a:cubicBezTo>
                  <a:cubicBezTo>
                    <a:pt x="296339" y="829891"/>
                    <a:pt x="287068" y="830403"/>
                    <a:pt x="277877" y="831552"/>
                  </a:cubicBezTo>
                  <a:cubicBezTo>
                    <a:pt x="270701" y="832449"/>
                    <a:pt x="263558" y="833597"/>
                    <a:pt x="256398" y="834620"/>
                  </a:cubicBezTo>
                  <a:lnTo>
                    <a:pt x="228782" y="843826"/>
                  </a:lnTo>
                  <a:lnTo>
                    <a:pt x="219577" y="846894"/>
                  </a:lnTo>
                  <a:cubicBezTo>
                    <a:pt x="210526" y="852928"/>
                    <a:pt x="208549" y="853376"/>
                    <a:pt x="201166" y="862236"/>
                  </a:cubicBezTo>
                  <a:cubicBezTo>
                    <a:pt x="198805" y="865069"/>
                    <a:pt x="197862" y="869081"/>
                    <a:pt x="195029" y="871442"/>
                  </a:cubicBezTo>
                  <a:cubicBezTo>
                    <a:pt x="189973" y="875656"/>
                    <a:pt x="179946" y="878515"/>
                    <a:pt x="173550" y="880647"/>
                  </a:cubicBezTo>
                  <a:cubicBezTo>
                    <a:pt x="170482" y="882693"/>
                    <a:pt x="168010" y="886377"/>
                    <a:pt x="164345" y="886784"/>
                  </a:cubicBezTo>
                  <a:cubicBezTo>
                    <a:pt x="156248" y="887684"/>
                    <a:pt x="144816" y="883342"/>
                    <a:pt x="136728" y="880647"/>
                  </a:cubicBezTo>
                  <a:cubicBezTo>
                    <a:pt x="132637" y="874510"/>
                    <a:pt x="126787" y="869233"/>
                    <a:pt x="124455" y="862236"/>
                  </a:cubicBezTo>
                  <a:cubicBezTo>
                    <a:pt x="122409" y="856099"/>
                    <a:pt x="119887" y="850101"/>
                    <a:pt x="118318" y="843826"/>
                  </a:cubicBezTo>
                  <a:cubicBezTo>
                    <a:pt x="116763" y="837606"/>
                    <a:pt x="114820" y="828503"/>
                    <a:pt x="112181" y="822346"/>
                  </a:cubicBezTo>
                  <a:cubicBezTo>
                    <a:pt x="110379" y="818142"/>
                    <a:pt x="108090" y="814164"/>
                    <a:pt x="106044" y="810073"/>
                  </a:cubicBezTo>
                  <a:cubicBezTo>
                    <a:pt x="101706" y="788387"/>
                    <a:pt x="104624" y="799678"/>
                    <a:pt x="96839" y="776320"/>
                  </a:cubicBezTo>
                  <a:cubicBezTo>
                    <a:pt x="94793" y="768137"/>
                    <a:pt x="94474" y="759316"/>
                    <a:pt x="90702" y="751772"/>
                  </a:cubicBezTo>
                  <a:cubicBezTo>
                    <a:pt x="88656" y="747681"/>
                    <a:pt x="86367" y="743702"/>
                    <a:pt x="84565" y="739498"/>
                  </a:cubicBezTo>
                  <a:cubicBezTo>
                    <a:pt x="77142" y="722179"/>
                    <a:pt x="86218" y="738794"/>
                    <a:pt x="78428" y="718019"/>
                  </a:cubicBezTo>
                  <a:cubicBezTo>
                    <a:pt x="76822" y="713736"/>
                    <a:pt x="74093" y="709949"/>
                    <a:pt x="72291" y="705745"/>
                  </a:cubicBezTo>
                  <a:cubicBezTo>
                    <a:pt x="68850" y="697716"/>
                    <a:pt x="68752" y="692928"/>
                    <a:pt x="66154" y="684266"/>
                  </a:cubicBezTo>
                  <a:cubicBezTo>
                    <a:pt x="64295" y="678070"/>
                    <a:pt x="62063" y="671992"/>
                    <a:pt x="60017" y="665855"/>
                  </a:cubicBezTo>
                  <a:lnTo>
                    <a:pt x="56949" y="656650"/>
                  </a:lnTo>
                  <a:cubicBezTo>
                    <a:pt x="55926" y="653581"/>
                    <a:pt x="54514" y="650616"/>
                    <a:pt x="53880" y="647444"/>
                  </a:cubicBezTo>
                  <a:cubicBezTo>
                    <a:pt x="52857" y="642330"/>
                    <a:pt x="52077" y="637162"/>
                    <a:pt x="50812" y="632102"/>
                  </a:cubicBezTo>
                  <a:cubicBezTo>
                    <a:pt x="50028" y="628964"/>
                    <a:pt x="48527" y="626035"/>
                    <a:pt x="47743" y="622897"/>
                  </a:cubicBezTo>
                  <a:cubicBezTo>
                    <a:pt x="42172" y="600612"/>
                    <a:pt x="47064" y="613703"/>
                    <a:pt x="41606" y="589144"/>
                  </a:cubicBezTo>
                  <a:cubicBezTo>
                    <a:pt x="40904" y="585986"/>
                    <a:pt x="39265" y="583090"/>
                    <a:pt x="38538" y="579938"/>
                  </a:cubicBezTo>
                  <a:cubicBezTo>
                    <a:pt x="28384" y="535935"/>
                    <a:pt x="36749" y="562296"/>
                    <a:pt x="29332" y="540048"/>
                  </a:cubicBezTo>
                  <a:cubicBezTo>
                    <a:pt x="16795" y="464815"/>
                    <a:pt x="28009" y="541670"/>
                    <a:pt x="20127" y="423447"/>
                  </a:cubicBezTo>
                  <a:cubicBezTo>
                    <a:pt x="19846" y="419239"/>
                    <a:pt x="17974" y="415290"/>
                    <a:pt x="17059" y="411173"/>
                  </a:cubicBezTo>
                  <a:cubicBezTo>
                    <a:pt x="15928" y="406082"/>
                    <a:pt x="15121" y="400922"/>
                    <a:pt x="13990" y="395831"/>
                  </a:cubicBezTo>
                  <a:cubicBezTo>
                    <a:pt x="13075" y="391714"/>
                    <a:pt x="11806" y="387681"/>
                    <a:pt x="10922" y="383557"/>
                  </a:cubicBezTo>
                  <a:cubicBezTo>
                    <a:pt x="2798" y="345644"/>
                    <a:pt x="8503" y="364026"/>
                    <a:pt x="1716" y="343667"/>
                  </a:cubicBezTo>
                  <a:cubicBezTo>
                    <a:pt x="2739" y="321165"/>
                    <a:pt x="0" y="298172"/>
                    <a:pt x="4785" y="276161"/>
                  </a:cubicBezTo>
                  <a:cubicBezTo>
                    <a:pt x="5681" y="272040"/>
                    <a:pt x="12843" y="273188"/>
                    <a:pt x="17059" y="273093"/>
                  </a:cubicBezTo>
                  <a:cubicBezTo>
                    <a:pt x="103982" y="271140"/>
                    <a:pt x="190938" y="271047"/>
                    <a:pt x="277877" y="270024"/>
                  </a:cubicBezTo>
                  <a:cubicBezTo>
                    <a:pt x="285738" y="268901"/>
                    <a:pt x="309235" y="265715"/>
                    <a:pt x="317767" y="263887"/>
                  </a:cubicBezTo>
                  <a:cubicBezTo>
                    <a:pt x="326014" y="262120"/>
                    <a:pt x="334178" y="259969"/>
                    <a:pt x="342315" y="257750"/>
                  </a:cubicBezTo>
                  <a:cubicBezTo>
                    <a:pt x="364192" y="251784"/>
                    <a:pt x="335836" y="257853"/>
                    <a:pt x="366863" y="248545"/>
                  </a:cubicBezTo>
                  <a:cubicBezTo>
                    <a:pt x="371858" y="247046"/>
                    <a:pt x="377091" y="246500"/>
                    <a:pt x="382205" y="245477"/>
                  </a:cubicBezTo>
                  <a:cubicBezTo>
                    <a:pt x="422669" y="221872"/>
                    <a:pt x="405241" y="227443"/>
                    <a:pt x="431300" y="220929"/>
                  </a:cubicBezTo>
                  <a:cubicBezTo>
                    <a:pt x="437437" y="217861"/>
                    <a:pt x="443713" y="215056"/>
                    <a:pt x="449711" y="211724"/>
                  </a:cubicBezTo>
                  <a:cubicBezTo>
                    <a:pt x="452935" y="209933"/>
                    <a:pt x="455692" y="207378"/>
                    <a:pt x="458916" y="205587"/>
                  </a:cubicBezTo>
                  <a:cubicBezTo>
                    <a:pt x="464914" y="202255"/>
                    <a:pt x="471303" y="199667"/>
                    <a:pt x="477327" y="196381"/>
                  </a:cubicBezTo>
                  <a:cubicBezTo>
                    <a:pt x="482563" y="193525"/>
                    <a:pt x="487335" y="189843"/>
                    <a:pt x="492669" y="187176"/>
                  </a:cubicBezTo>
                  <a:cubicBezTo>
                    <a:pt x="495562" y="185729"/>
                    <a:pt x="498902" y="185381"/>
                    <a:pt x="501875" y="184107"/>
                  </a:cubicBezTo>
                  <a:cubicBezTo>
                    <a:pt x="506079" y="182305"/>
                    <a:pt x="510058" y="180016"/>
                    <a:pt x="514149" y="177971"/>
                  </a:cubicBezTo>
                  <a:cubicBezTo>
                    <a:pt x="525734" y="166385"/>
                    <a:pt x="533620" y="157294"/>
                    <a:pt x="550970" y="150354"/>
                  </a:cubicBezTo>
                  <a:cubicBezTo>
                    <a:pt x="570385" y="142588"/>
                    <a:pt x="566895" y="144803"/>
                    <a:pt x="587792" y="131944"/>
                  </a:cubicBezTo>
                  <a:cubicBezTo>
                    <a:pt x="594073" y="128079"/>
                    <a:pt x="599878" y="123465"/>
                    <a:pt x="606202" y="119670"/>
                  </a:cubicBezTo>
                  <a:cubicBezTo>
                    <a:pt x="610124" y="117317"/>
                    <a:pt x="614477" y="115754"/>
                    <a:pt x="618476" y="113533"/>
                  </a:cubicBezTo>
                  <a:cubicBezTo>
                    <a:pt x="623689" y="110637"/>
                    <a:pt x="628761" y="107489"/>
                    <a:pt x="633818" y="104328"/>
                  </a:cubicBezTo>
                  <a:cubicBezTo>
                    <a:pt x="636945" y="102373"/>
                    <a:pt x="639725" y="99840"/>
                    <a:pt x="643024" y="98191"/>
                  </a:cubicBezTo>
                  <a:cubicBezTo>
                    <a:pt x="645917" y="96744"/>
                    <a:pt x="649336" y="96569"/>
                    <a:pt x="652229" y="95122"/>
                  </a:cubicBezTo>
                  <a:cubicBezTo>
                    <a:pt x="655528" y="93473"/>
                    <a:pt x="658065" y="90483"/>
                    <a:pt x="661435" y="88985"/>
                  </a:cubicBezTo>
                  <a:cubicBezTo>
                    <a:pt x="667346" y="86358"/>
                    <a:pt x="673662" y="84750"/>
                    <a:pt x="679845" y="82848"/>
                  </a:cubicBezTo>
                  <a:cubicBezTo>
                    <a:pt x="735674" y="65669"/>
                    <a:pt x="676942" y="84114"/>
                    <a:pt x="713598" y="73643"/>
                  </a:cubicBezTo>
                  <a:cubicBezTo>
                    <a:pt x="730255" y="68885"/>
                    <a:pt x="721102" y="68813"/>
                    <a:pt x="747351" y="64438"/>
                  </a:cubicBezTo>
                  <a:cubicBezTo>
                    <a:pt x="753488" y="63415"/>
                    <a:pt x="759578" y="62056"/>
                    <a:pt x="765762" y="61369"/>
                  </a:cubicBezTo>
                  <a:cubicBezTo>
                    <a:pt x="786705" y="59042"/>
                    <a:pt x="803948" y="59255"/>
                    <a:pt x="824063" y="55232"/>
                  </a:cubicBezTo>
                  <a:cubicBezTo>
                    <a:pt x="832333" y="53578"/>
                    <a:pt x="840340" y="50749"/>
                    <a:pt x="848610" y="49095"/>
                  </a:cubicBezTo>
                  <a:cubicBezTo>
                    <a:pt x="859174" y="46983"/>
                    <a:pt x="866100" y="45851"/>
                    <a:pt x="876226" y="42958"/>
                  </a:cubicBezTo>
                  <a:cubicBezTo>
                    <a:pt x="879336" y="42069"/>
                    <a:pt x="882322" y="40778"/>
                    <a:pt x="885432" y="39890"/>
                  </a:cubicBezTo>
                  <a:cubicBezTo>
                    <a:pt x="912368" y="32195"/>
                    <a:pt x="884867" y="41103"/>
                    <a:pt x="906911" y="33753"/>
                  </a:cubicBezTo>
                  <a:cubicBezTo>
                    <a:pt x="909687" y="31671"/>
                    <a:pt x="923906" y="20653"/>
                    <a:pt x="928390" y="18411"/>
                  </a:cubicBezTo>
                  <a:cubicBezTo>
                    <a:pt x="931283" y="16964"/>
                    <a:pt x="934703" y="16789"/>
                    <a:pt x="937596" y="15342"/>
                  </a:cubicBezTo>
                  <a:cubicBezTo>
                    <a:pt x="940894" y="13693"/>
                    <a:pt x="943255" y="10218"/>
                    <a:pt x="946801" y="9205"/>
                  </a:cubicBezTo>
                  <a:cubicBezTo>
                    <a:pt x="950735" y="8081"/>
                    <a:pt x="954472" y="1534"/>
                    <a:pt x="956006" y="0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6" name="Forme libre 55"/>
            <p:cNvSpPr>
              <a:spLocks/>
            </p:cNvSpPr>
            <p:nvPr/>
          </p:nvSpPr>
          <p:spPr bwMode="auto">
            <a:xfrm>
              <a:off x="4906462" y="2062325"/>
              <a:ext cx="1358924" cy="1576864"/>
            </a:xfrm>
            <a:custGeom>
              <a:avLst/>
              <a:gdLst/>
              <a:ahLst/>
              <a:cxnLst/>
              <a:rect l="0" t="0" r="r" b="b"/>
              <a:pathLst>
                <a:path w="1358924" h="1576864">
                  <a:moveTo>
                    <a:pt x="92053" y="585753"/>
                  </a:moveTo>
                  <a:lnTo>
                    <a:pt x="92053" y="585753"/>
                  </a:lnTo>
                  <a:cubicBezTo>
                    <a:pt x="90331" y="586136"/>
                    <a:pt x="51289" y="593818"/>
                    <a:pt x="46027" y="598027"/>
                  </a:cubicBezTo>
                  <a:cubicBezTo>
                    <a:pt x="40268" y="602634"/>
                    <a:pt x="38968" y="611222"/>
                    <a:pt x="33753" y="616437"/>
                  </a:cubicBezTo>
                  <a:lnTo>
                    <a:pt x="15342" y="634848"/>
                  </a:lnTo>
                  <a:cubicBezTo>
                    <a:pt x="14319" y="637917"/>
                    <a:pt x="13720" y="641161"/>
                    <a:pt x="12274" y="644054"/>
                  </a:cubicBezTo>
                  <a:cubicBezTo>
                    <a:pt x="10625" y="647352"/>
                    <a:pt x="7635" y="649889"/>
                    <a:pt x="6137" y="653259"/>
                  </a:cubicBezTo>
                  <a:cubicBezTo>
                    <a:pt x="3510" y="659170"/>
                    <a:pt x="0" y="671670"/>
                    <a:pt x="0" y="671670"/>
                  </a:cubicBezTo>
                  <a:cubicBezTo>
                    <a:pt x="1023" y="685989"/>
                    <a:pt x="2470" y="700285"/>
                    <a:pt x="3068" y="714628"/>
                  </a:cubicBezTo>
                  <a:cubicBezTo>
                    <a:pt x="4434" y="747406"/>
                    <a:pt x="3979" y="813972"/>
                    <a:pt x="9205" y="855777"/>
                  </a:cubicBezTo>
                  <a:cubicBezTo>
                    <a:pt x="9728" y="859962"/>
                    <a:pt x="11115" y="863996"/>
                    <a:pt x="12274" y="868051"/>
                  </a:cubicBezTo>
                  <a:cubicBezTo>
                    <a:pt x="26641" y="918334"/>
                    <a:pt x="16352" y="879873"/>
                    <a:pt x="33753" y="935557"/>
                  </a:cubicBezTo>
                  <a:cubicBezTo>
                    <a:pt x="35011" y="939582"/>
                    <a:pt x="35340" y="943882"/>
                    <a:pt x="36821" y="947831"/>
                  </a:cubicBezTo>
                  <a:cubicBezTo>
                    <a:pt x="40215" y="956882"/>
                    <a:pt x="53745" y="990357"/>
                    <a:pt x="61369" y="1003063"/>
                  </a:cubicBezTo>
                  <a:cubicBezTo>
                    <a:pt x="95639" y="1060180"/>
                    <a:pt x="67123" y="1010158"/>
                    <a:pt x="88985" y="1042953"/>
                  </a:cubicBezTo>
                  <a:cubicBezTo>
                    <a:pt x="115319" y="1082456"/>
                    <a:pt x="93194" y="1053585"/>
                    <a:pt x="116601" y="1082843"/>
                  </a:cubicBezTo>
                  <a:cubicBezTo>
                    <a:pt x="122403" y="1100246"/>
                    <a:pt x="116309" y="1085502"/>
                    <a:pt x="131943" y="1107390"/>
                  </a:cubicBezTo>
                  <a:cubicBezTo>
                    <a:pt x="138374" y="1116393"/>
                    <a:pt x="143068" y="1126681"/>
                    <a:pt x="150354" y="1135007"/>
                  </a:cubicBezTo>
                  <a:cubicBezTo>
                    <a:pt x="154636" y="1139900"/>
                    <a:pt x="175324" y="1164642"/>
                    <a:pt x="184107" y="1171828"/>
                  </a:cubicBezTo>
                  <a:cubicBezTo>
                    <a:pt x="190917" y="1177400"/>
                    <a:pt x="198776" y="1181598"/>
                    <a:pt x="205586" y="1187170"/>
                  </a:cubicBezTo>
                  <a:cubicBezTo>
                    <a:pt x="210064" y="1190834"/>
                    <a:pt x="213467" y="1195679"/>
                    <a:pt x="217860" y="1199444"/>
                  </a:cubicBezTo>
                  <a:cubicBezTo>
                    <a:pt x="220660" y="1201844"/>
                    <a:pt x="224065" y="1203437"/>
                    <a:pt x="227066" y="1205581"/>
                  </a:cubicBezTo>
                  <a:cubicBezTo>
                    <a:pt x="239310" y="1214326"/>
                    <a:pt x="243637" y="1218995"/>
                    <a:pt x="257750" y="1227060"/>
                  </a:cubicBezTo>
                  <a:cubicBezTo>
                    <a:pt x="299739" y="1251054"/>
                    <a:pt x="268476" y="1232808"/>
                    <a:pt x="291503" y="1242403"/>
                  </a:cubicBezTo>
                  <a:cubicBezTo>
                    <a:pt x="300802" y="1246277"/>
                    <a:pt x="309962" y="1250479"/>
                    <a:pt x="319119" y="1254676"/>
                  </a:cubicBezTo>
                  <a:cubicBezTo>
                    <a:pt x="334510" y="1261730"/>
                    <a:pt x="349084" y="1270802"/>
                    <a:pt x="365146" y="1276156"/>
                  </a:cubicBezTo>
                  <a:cubicBezTo>
                    <a:pt x="374351" y="1279224"/>
                    <a:pt x="383805" y="1281629"/>
                    <a:pt x="392762" y="1285361"/>
                  </a:cubicBezTo>
                  <a:cubicBezTo>
                    <a:pt x="396166" y="1286779"/>
                    <a:pt x="398744" y="1289707"/>
                    <a:pt x="401968" y="1291498"/>
                  </a:cubicBezTo>
                  <a:cubicBezTo>
                    <a:pt x="407966" y="1294830"/>
                    <a:pt x="414355" y="1297418"/>
                    <a:pt x="420378" y="1300703"/>
                  </a:cubicBezTo>
                  <a:cubicBezTo>
                    <a:pt x="429347" y="1305595"/>
                    <a:pt x="460179" y="1325161"/>
                    <a:pt x="463337" y="1328319"/>
                  </a:cubicBezTo>
                  <a:cubicBezTo>
                    <a:pt x="479099" y="1344082"/>
                    <a:pt x="476599" y="1340136"/>
                    <a:pt x="487884" y="1355935"/>
                  </a:cubicBezTo>
                  <a:cubicBezTo>
                    <a:pt x="490028" y="1358936"/>
                    <a:pt x="492372" y="1361842"/>
                    <a:pt x="494021" y="1365141"/>
                  </a:cubicBezTo>
                  <a:cubicBezTo>
                    <a:pt x="495468" y="1368034"/>
                    <a:pt x="495643" y="1371453"/>
                    <a:pt x="497090" y="1374346"/>
                  </a:cubicBezTo>
                  <a:cubicBezTo>
                    <a:pt x="502806" y="1385777"/>
                    <a:pt x="503947" y="1382575"/>
                    <a:pt x="512432" y="1392757"/>
                  </a:cubicBezTo>
                  <a:cubicBezTo>
                    <a:pt x="519898" y="1401716"/>
                    <a:pt x="533911" y="1420373"/>
                    <a:pt x="533911" y="1420373"/>
                  </a:cubicBezTo>
                  <a:cubicBezTo>
                    <a:pt x="540960" y="1448563"/>
                    <a:pt x="530773" y="1419518"/>
                    <a:pt x="546185" y="1438784"/>
                  </a:cubicBezTo>
                  <a:cubicBezTo>
                    <a:pt x="548205" y="1441310"/>
                    <a:pt x="547682" y="1445162"/>
                    <a:pt x="549253" y="1447989"/>
                  </a:cubicBezTo>
                  <a:cubicBezTo>
                    <a:pt x="552835" y="1454437"/>
                    <a:pt x="557436" y="1460263"/>
                    <a:pt x="561527" y="1466400"/>
                  </a:cubicBezTo>
                  <a:cubicBezTo>
                    <a:pt x="567374" y="1475171"/>
                    <a:pt x="577069" y="1491014"/>
                    <a:pt x="586075" y="1494016"/>
                  </a:cubicBezTo>
                  <a:lnTo>
                    <a:pt x="595280" y="1497084"/>
                  </a:lnTo>
                  <a:cubicBezTo>
                    <a:pt x="613455" y="1510716"/>
                    <a:pt x="604717" y="1502034"/>
                    <a:pt x="619828" y="1524701"/>
                  </a:cubicBezTo>
                  <a:lnTo>
                    <a:pt x="625965" y="1533906"/>
                  </a:lnTo>
                  <a:lnTo>
                    <a:pt x="632102" y="1543111"/>
                  </a:lnTo>
                  <a:lnTo>
                    <a:pt x="638239" y="1561522"/>
                  </a:lnTo>
                  <a:cubicBezTo>
                    <a:pt x="639262" y="1564590"/>
                    <a:pt x="638616" y="1568933"/>
                    <a:pt x="641307" y="1570727"/>
                  </a:cubicBezTo>
                  <a:lnTo>
                    <a:pt x="650512" y="1576864"/>
                  </a:lnTo>
                  <a:cubicBezTo>
                    <a:pt x="664832" y="1575841"/>
                    <a:pt x="679417" y="1576724"/>
                    <a:pt x="693471" y="1573796"/>
                  </a:cubicBezTo>
                  <a:cubicBezTo>
                    <a:pt x="728954" y="1566404"/>
                    <a:pt x="715319" y="1564983"/>
                    <a:pt x="736429" y="1552317"/>
                  </a:cubicBezTo>
                  <a:cubicBezTo>
                    <a:pt x="742313" y="1548787"/>
                    <a:pt x="748842" y="1546443"/>
                    <a:pt x="754840" y="1543111"/>
                  </a:cubicBezTo>
                  <a:cubicBezTo>
                    <a:pt x="758064" y="1541320"/>
                    <a:pt x="761304" y="1539441"/>
                    <a:pt x="764045" y="1536974"/>
                  </a:cubicBezTo>
                  <a:cubicBezTo>
                    <a:pt x="771571" y="1530200"/>
                    <a:pt x="785525" y="1515495"/>
                    <a:pt x="785525" y="1515495"/>
                  </a:cubicBezTo>
                  <a:cubicBezTo>
                    <a:pt x="798810" y="1488921"/>
                    <a:pt x="782236" y="1518837"/>
                    <a:pt x="807004" y="1487879"/>
                  </a:cubicBezTo>
                  <a:cubicBezTo>
                    <a:pt x="810730" y="1483222"/>
                    <a:pt x="812901" y="1477499"/>
                    <a:pt x="816209" y="1472537"/>
                  </a:cubicBezTo>
                  <a:cubicBezTo>
                    <a:pt x="819046" y="1468282"/>
                    <a:pt x="822442" y="1464425"/>
                    <a:pt x="825415" y="1460263"/>
                  </a:cubicBezTo>
                  <a:cubicBezTo>
                    <a:pt x="827558" y="1457262"/>
                    <a:pt x="829339" y="1454008"/>
                    <a:pt x="831551" y="1451058"/>
                  </a:cubicBezTo>
                  <a:cubicBezTo>
                    <a:pt x="835481" y="1445818"/>
                    <a:pt x="839973" y="1441012"/>
                    <a:pt x="843825" y="1435715"/>
                  </a:cubicBezTo>
                  <a:cubicBezTo>
                    <a:pt x="848163" y="1429750"/>
                    <a:pt x="852305" y="1423630"/>
                    <a:pt x="856099" y="1417305"/>
                  </a:cubicBezTo>
                  <a:cubicBezTo>
                    <a:pt x="859167" y="1412191"/>
                    <a:pt x="861777" y="1406772"/>
                    <a:pt x="865304" y="1401962"/>
                  </a:cubicBezTo>
                  <a:cubicBezTo>
                    <a:pt x="873050" y="1391399"/>
                    <a:pt x="881759" y="1381577"/>
                    <a:pt x="889852" y="1371278"/>
                  </a:cubicBezTo>
                  <a:cubicBezTo>
                    <a:pt x="893012" y="1367257"/>
                    <a:pt x="896220" y="1363259"/>
                    <a:pt x="899057" y="1359004"/>
                  </a:cubicBezTo>
                  <a:cubicBezTo>
                    <a:pt x="901103" y="1355935"/>
                    <a:pt x="902930" y="1352709"/>
                    <a:pt x="905194" y="1349798"/>
                  </a:cubicBezTo>
                  <a:cubicBezTo>
                    <a:pt x="910099" y="1343492"/>
                    <a:pt x="915547" y="1337626"/>
                    <a:pt x="920537" y="1331388"/>
                  </a:cubicBezTo>
                  <a:cubicBezTo>
                    <a:pt x="923732" y="1327395"/>
                    <a:pt x="926674" y="1323205"/>
                    <a:pt x="929742" y="1319114"/>
                  </a:cubicBezTo>
                  <a:cubicBezTo>
                    <a:pt x="937862" y="1294751"/>
                    <a:pt x="930739" y="1312394"/>
                    <a:pt x="963495" y="1273087"/>
                  </a:cubicBezTo>
                  <a:cubicBezTo>
                    <a:pt x="981199" y="1251842"/>
                    <a:pt x="972190" y="1259107"/>
                    <a:pt x="988043" y="1248539"/>
                  </a:cubicBezTo>
                  <a:cubicBezTo>
                    <a:pt x="991111" y="1243425"/>
                    <a:pt x="993940" y="1238159"/>
                    <a:pt x="997248" y="1233197"/>
                  </a:cubicBezTo>
                  <a:cubicBezTo>
                    <a:pt x="1004304" y="1222612"/>
                    <a:pt x="1014022" y="1212230"/>
                    <a:pt x="1021796" y="1202513"/>
                  </a:cubicBezTo>
                  <a:cubicBezTo>
                    <a:pt x="1024991" y="1198520"/>
                    <a:pt x="1028029" y="1194401"/>
                    <a:pt x="1031001" y="1190239"/>
                  </a:cubicBezTo>
                  <a:cubicBezTo>
                    <a:pt x="1033145" y="1187238"/>
                    <a:pt x="1035308" y="1184235"/>
                    <a:pt x="1037138" y="1181033"/>
                  </a:cubicBezTo>
                  <a:cubicBezTo>
                    <a:pt x="1039407" y="1177062"/>
                    <a:pt x="1040616" y="1172482"/>
                    <a:pt x="1043275" y="1168760"/>
                  </a:cubicBezTo>
                  <a:cubicBezTo>
                    <a:pt x="1045797" y="1165229"/>
                    <a:pt x="1049702" y="1162888"/>
                    <a:pt x="1052480" y="1159554"/>
                  </a:cubicBezTo>
                  <a:cubicBezTo>
                    <a:pt x="1057289" y="1153783"/>
                    <a:pt x="1069986" y="1130530"/>
                    <a:pt x="1070891" y="1128870"/>
                  </a:cubicBezTo>
                  <a:cubicBezTo>
                    <a:pt x="1073081" y="1124854"/>
                    <a:pt x="1074675" y="1120518"/>
                    <a:pt x="1077028" y="1116596"/>
                  </a:cubicBezTo>
                  <a:cubicBezTo>
                    <a:pt x="1080823" y="1110271"/>
                    <a:pt x="1085643" y="1104589"/>
                    <a:pt x="1089302" y="1098185"/>
                  </a:cubicBezTo>
                  <a:cubicBezTo>
                    <a:pt x="1093841" y="1090242"/>
                    <a:pt x="1097485" y="1081820"/>
                    <a:pt x="1101576" y="1073637"/>
                  </a:cubicBezTo>
                  <a:cubicBezTo>
                    <a:pt x="1103621" y="1069546"/>
                    <a:pt x="1105175" y="1065170"/>
                    <a:pt x="1107712" y="1061364"/>
                  </a:cubicBezTo>
                  <a:cubicBezTo>
                    <a:pt x="1109758" y="1058295"/>
                    <a:pt x="1112019" y="1055360"/>
                    <a:pt x="1113849" y="1052158"/>
                  </a:cubicBezTo>
                  <a:cubicBezTo>
                    <a:pt x="1120200" y="1041043"/>
                    <a:pt x="1117337" y="1038827"/>
                    <a:pt x="1129192" y="1033747"/>
                  </a:cubicBezTo>
                  <a:cubicBezTo>
                    <a:pt x="1133068" y="1032086"/>
                    <a:pt x="1137255" y="1030907"/>
                    <a:pt x="1141466" y="1030679"/>
                  </a:cubicBezTo>
                  <a:cubicBezTo>
                    <a:pt x="1175185" y="1028857"/>
                    <a:pt x="1208972" y="1028634"/>
                    <a:pt x="1242725" y="1027611"/>
                  </a:cubicBezTo>
                  <a:cubicBezTo>
                    <a:pt x="1245793" y="1024542"/>
                    <a:pt x="1249823" y="1022198"/>
                    <a:pt x="1251930" y="1018405"/>
                  </a:cubicBezTo>
                  <a:cubicBezTo>
                    <a:pt x="1255071" y="1012750"/>
                    <a:pt x="1255174" y="1005780"/>
                    <a:pt x="1258067" y="999994"/>
                  </a:cubicBezTo>
                  <a:lnTo>
                    <a:pt x="1264204" y="987721"/>
                  </a:lnTo>
                  <a:cubicBezTo>
                    <a:pt x="1265227" y="970333"/>
                    <a:pt x="1265621" y="952897"/>
                    <a:pt x="1267272" y="935557"/>
                  </a:cubicBezTo>
                  <a:cubicBezTo>
                    <a:pt x="1267672" y="931359"/>
                    <a:pt x="1268680" y="927159"/>
                    <a:pt x="1270341" y="923283"/>
                  </a:cubicBezTo>
                  <a:cubicBezTo>
                    <a:pt x="1271794" y="919893"/>
                    <a:pt x="1274432" y="917146"/>
                    <a:pt x="1276478" y="914078"/>
                  </a:cubicBezTo>
                  <a:cubicBezTo>
                    <a:pt x="1278524" y="907941"/>
                    <a:pt x="1281046" y="901943"/>
                    <a:pt x="1282615" y="895667"/>
                  </a:cubicBezTo>
                  <a:cubicBezTo>
                    <a:pt x="1284124" y="889631"/>
                    <a:pt x="1284463" y="883357"/>
                    <a:pt x="1285683" y="877256"/>
                  </a:cubicBezTo>
                  <a:cubicBezTo>
                    <a:pt x="1286510" y="873121"/>
                    <a:pt x="1287728" y="869073"/>
                    <a:pt x="1288751" y="864982"/>
                  </a:cubicBezTo>
                  <a:cubicBezTo>
                    <a:pt x="1289774" y="837366"/>
                    <a:pt x="1291401" y="809766"/>
                    <a:pt x="1291820" y="782134"/>
                  </a:cubicBezTo>
                  <a:cubicBezTo>
                    <a:pt x="1293447" y="674745"/>
                    <a:pt x="1292918" y="567329"/>
                    <a:pt x="1294888" y="459946"/>
                  </a:cubicBezTo>
                  <a:cubicBezTo>
                    <a:pt x="1294965" y="455729"/>
                    <a:pt x="1295865" y="451334"/>
                    <a:pt x="1297957" y="447672"/>
                  </a:cubicBezTo>
                  <a:cubicBezTo>
                    <a:pt x="1300110" y="443904"/>
                    <a:pt x="1304384" y="441800"/>
                    <a:pt x="1307162" y="438467"/>
                  </a:cubicBezTo>
                  <a:cubicBezTo>
                    <a:pt x="1327619" y="413920"/>
                    <a:pt x="1297957" y="443582"/>
                    <a:pt x="1322504" y="423125"/>
                  </a:cubicBezTo>
                  <a:cubicBezTo>
                    <a:pt x="1332616" y="414698"/>
                    <a:pt x="1330748" y="414652"/>
                    <a:pt x="1337847" y="404714"/>
                  </a:cubicBezTo>
                  <a:cubicBezTo>
                    <a:pt x="1340819" y="400552"/>
                    <a:pt x="1343984" y="396531"/>
                    <a:pt x="1347052" y="392440"/>
                  </a:cubicBezTo>
                  <a:cubicBezTo>
                    <a:pt x="1354522" y="370029"/>
                    <a:pt x="1351620" y="380305"/>
                    <a:pt x="1356257" y="361756"/>
                  </a:cubicBezTo>
                  <a:cubicBezTo>
                    <a:pt x="1355234" y="341299"/>
                    <a:pt x="1358924" y="320049"/>
                    <a:pt x="1353189" y="300386"/>
                  </a:cubicBezTo>
                  <a:cubicBezTo>
                    <a:pt x="1351124" y="293305"/>
                    <a:pt x="1340915" y="292204"/>
                    <a:pt x="1334778" y="288113"/>
                  </a:cubicBezTo>
                  <a:cubicBezTo>
                    <a:pt x="1331710" y="286067"/>
                    <a:pt x="1329260" y="282033"/>
                    <a:pt x="1325573" y="281976"/>
                  </a:cubicBezTo>
                  <a:lnTo>
                    <a:pt x="1126123" y="278907"/>
                  </a:lnTo>
                  <a:lnTo>
                    <a:pt x="877578" y="275839"/>
                  </a:lnTo>
                  <a:cubicBezTo>
                    <a:pt x="811122" y="269796"/>
                    <a:pt x="865425" y="276477"/>
                    <a:pt x="831551" y="269702"/>
                  </a:cubicBezTo>
                  <a:cubicBezTo>
                    <a:pt x="804552" y="264302"/>
                    <a:pt x="821850" y="269535"/>
                    <a:pt x="803935" y="263565"/>
                  </a:cubicBezTo>
                  <a:cubicBezTo>
                    <a:pt x="797798" y="259474"/>
                    <a:pt x="791850" y="255085"/>
                    <a:pt x="785525" y="251291"/>
                  </a:cubicBezTo>
                  <a:cubicBezTo>
                    <a:pt x="780411" y="248223"/>
                    <a:pt x="775035" y="245553"/>
                    <a:pt x="770182" y="242086"/>
                  </a:cubicBezTo>
                  <a:cubicBezTo>
                    <a:pt x="760692" y="235308"/>
                    <a:pt x="752997" y="225822"/>
                    <a:pt x="742566" y="220607"/>
                  </a:cubicBezTo>
                  <a:cubicBezTo>
                    <a:pt x="738475" y="218561"/>
                    <a:pt x="734171" y="216894"/>
                    <a:pt x="730292" y="214470"/>
                  </a:cubicBezTo>
                  <a:cubicBezTo>
                    <a:pt x="725955" y="211759"/>
                    <a:pt x="722489" y="207748"/>
                    <a:pt x="718019" y="205264"/>
                  </a:cubicBezTo>
                  <a:cubicBezTo>
                    <a:pt x="713204" y="202589"/>
                    <a:pt x="707790" y="201173"/>
                    <a:pt x="702676" y="199127"/>
                  </a:cubicBezTo>
                  <a:cubicBezTo>
                    <a:pt x="699608" y="196059"/>
                    <a:pt x="696804" y="192700"/>
                    <a:pt x="693471" y="189922"/>
                  </a:cubicBezTo>
                  <a:cubicBezTo>
                    <a:pt x="677521" y="176630"/>
                    <a:pt x="685753" y="191901"/>
                    <a:pt x="665855" y="165374"/>
                  </a:cubicBezTo>
                  <a:cubicBezTo>
                    <a:pt x="662786" y="161283"/>
                    <a:pt x="660089" y="156885"/>
                    <a:pt x="656649" y="153101"/>
                  </a:cubicBezTo>
                  <a:cubicBezTo>
                    <a:pt x="649838" y="145609"/>
                    <a:pt x="641245" y="139722"/>
                    <a:pt x="635170" y="131621"/>
                  </a:cubicBezTo>
                  <a:cubicBezTo>
                    <a:pt x="632102" y="127530"/>
                    <a:pt x="629581" y="122963"/>
                    <a:pt x="625965" y="119347"/>
                  </a:cubicBezTo>
                  <a:cubicBezTo>
                    <a:pt x="603126" y="96508"/>
                    <a:pt x="622019" y="122633"/>
                    <a:pt x="607554" y="100937"/>
                  </a:cubicBezTo>
                  <a:lnTo>
                    <a:pt x="601417" y="82526"/>
                  </a:lnTo>
                  <a:cubicBezTo>
                    <a:pt x="600394" y="79458"/>
                    <a:pt x="600143" y="76012"/>
                    <a:pt x="598349" y="73321"/>
                  </a:cubicBezTo>
                  <a:cubicBezTo>
                    <a:pt x="594258" y="67184"/>
                    <a:pt x="590500" y="60811"/>
                    <a:pt x="586075" y="54910"/>
                  </a:cubicBezTo>
                  <a:cubicBezTo>
                    <a:pt x="583007" y="50819"/>
                    <a:pt x="580692" y="46034"/>
                    <a:pt x="576870" y="42636"/>
                  </a:cubicBezTo>
                  <a:cubicBezTo>
                    <a:pt x="571357" y="37736"/>
                    <a:pt x="564596" y="34453"/>
                    <a:pt x="558459" y="30362"/>
                  </a:cubicBezTo>
                  <a:cubicBezTo>
                    <a:pt x="555390" y="28316"/>
                    <a:pt x="552677" y="25595"/>
                    <a:pt x="549253" y="24225"/>
                  </a:cubicBezTo>
                  <a:cubicBezTo>
                    <a:pt x="544139" y="22179"/>
                    <a:pt x="538746" y="20725"/>
                    <a:pt x="533911" y="18088"/>
                  </a:cubicBezTo>
                  <a:cubicBezTo>
                    <a:pt x="500748" y="0"/>
                    <a:pt x="527786" y="9911"/>
                    <a:pt x="506295" y="2746"/>
                  </a:cubicBezTo>
                  <a:cubicBezTo>
                    <a:pt x="494021" y="3769"/>
                    <a:pt x="481682" y="4187"/>
                    <a:pt x="469474" y="5815"/>
                  </a:cubicBezTo>
                  <a:cubicBezTo>
                    <a:pt x="466268" y="6242"/>
                    <a:pt x="462900" y="7003"/>
                    <a:pt x="460268" y="8883"/>
                  </a:cubicBezTo>
                  <a:cubicBezTo>
                    <a:pt x="455560" y="12246"/>
                    <a:pt x="452387" y="17391"/>
                    <a:pt x="447994" y="21157"/>
                  </a:cubicBezTo>
                  <a:cubicBezTo>
                    <a:pt x="445194" y="23557"/>
                    <a:pt x="441857" y="25248"/>
                    <a:pt x="438789" y="27294"/>
                  </a:cubicBezTo>
                  <a:cubicBezTo>
                    <a:pt x="420243" y="64386"/>
                    <a:pt x="443864" y="18413"/>
                    <a:pt x="426515" y="48773"/>
                  </a:cubicBezTo>
                  <a:cubicBezTo>
                    <a:pt x="421538" y="57483"/>
                    <a:pt x="420651" y="62774"/>
                    <a:pt x="414241" y="70252"/>
                  </a:cubicBezTo>
                  <a:cubicBezTo>
                    <a:pt x="410476" y="74645"/>
                    <a:pt x="405439" y="77897"/>
                    <a:pt x="401968" y="82526"/>
                  </a:cubicBezTo>
                  <a:cubicBezTo>
                    <a:pt x="399224" y="86185"/>
                    <a:pt x="398101" y="90828"/>
                    <a:pt x="395831" y="94800"/>
                  </a:cubicBezTo>
                  <a:cubicBezTo>
                    <a:pt x="394001" y="98002"/>
                    <a:pt x="391838" y="101004"/>
                    <a:pt x="389694" y="104005"/>
                  </a:cubicBezTo>
                  <a:cubicBezTo>
                    <a:pt x="386721" y="108167"/>
                    <a:pt x="382972" y="111808"/>
                    <a:pt x="380488" y="116279"/>
                  </a:cubicBezTo>
                  <a:cubicBezTo>
                    <a:pt x="377813" y="121094"/>
                    <a:pt x="376680" y="126630"/>
                    <a:pt x="374351" y="131621"/>
                  </a:cubicBezTo>
                  <a:cubicBezTo>
                    <a:pt x="369515" y="141984"/>
                    <a:pt x="364123" y="152078"/>
                    <a:pt x="359009" y="162306"/>
                  </a:cubicBezTo>
                  <a:cubicBezTo>
                    <a:pt x="356963" y="166397"/>
                    <a:pt x="354631" y="170358"/>
                    <a:pt x="352872" y="174580"/>
                  </a:cubicBezTo>
                  <a:cubicBezTo>
                    <a:pt x="347758" y="186854"/>
                    <a:pt x="344905" y="200337"/>
                    <a:pt x="337530" y="211401"/>
                  </a:cubicBezTo>
                  <a:cubicBezTo>
                    <a:pt x="330181" y="222425"/>
                    <a:pt x="328218" y="224546"/>
                    <a:pt x="322188" y="239017"/>
                  </a:cubicBezTo>
                  <a:cubicBezTo>
                    <a:pt x="319700" y="244988"/>
                    <a:pt x="318678" y="251517"/>
                    <a:pt x="316051" y="257428"/>
                  </a:cubicBezTo>
                  <a:cubicBezTo>
                    <a:pt x="314553" y="260798"/>
                    <a:pt x="311563" y="263335"/>
                    <a:pt x="309914" y="266633"/>
                  </a:cubicBezTo>
                  <a:cubicBezTo>
                    <a:pt x="292147" y="302167"/>
                    <a:pt x="308394" y="276583"/>
                    <a:pt x="294572" y="297318"/>
                  </a:cubicBezTo>
                  <a:cubicBezTo>
                    <a:pt x="292526" y="304478"/>
                    <a:pt x="290940" y="311785"/>
                    <a:pt x="288435" y="318797"/>
                  </a:cubicBezTo>
                  <a:cubicBezTo>
                    <a:pt x="285815" y="326133"/>
                    <a:pt x="282452" y="333185"/>
                    <a:pt x="279229" y="340276"/>
                  </a:cubicBezTo>
                  <a:cubicBezTo>
                    <a:pt x="277336" y="344440"/>
                    <a:pt x="274698" y="348267"/>
                    <a:pt x="273092" y="352550"/>
                  </a:cubicBezTo>
                  <a:cubicBezTo>
                    <a:pt x="268549" y="364664"/>
                    <a:pt x="266605" y="377800"/>
                    <a:pt x="260819" y="389372"/>
                  </a:cubicBezTo>
                  <a:cubicBezTo>
                    <a:pt x="258773" y="393463"/>
                    <a:pt x="256540" y="397465"/>
                    <a:pt x="254682" y="401645"/>
                  </a:cubicBezTo>
                  <a:cubicBezTo>
                    <a:pt x="252445" y="406679"/>
                    <a:pt x="251008" y="412061"/>
                    <a:pt x="248545" y="416988"/>
                  </a:cubicBezTo>
                  <a:cubicBezTo>
                    <a:pt x="245878" y="422322"/>
                    <a:pt x="241838" y="426915"/>
                    <a:pt x="239339" y="432330"/>
                  </a:cubicBezTo>
                  <a:cubicBezTo>
                    <a:pt x="235677" y="440265"/>
                    <a:pt x="232897" y="448587"/>
                    <a:pt x="230134" y="456878"/>
                  </a:cubicBezTo>
                  <a:cubicBezTo>
                    <a:pt x="228800" y="460879"/>
                    <a:pt x="228632" y="465236"/>
                    <a:pt x="227066" y="469152"/>
                  </a:cubicBezTo>
                  <a:cubicBezTo>
                    <a:pt x="224518" y="475522"/>
                    <a:pt x="220647" y="481292"/>
                    <a:pt x="217860" y="487562"/>
                  </a:cubicBezTo>
                  <a:cubicBezTo>
                    <a:pt x="209249" y="506937"/>
                    <a:pt x="222032" y="485631"/>
                    <a:pt x="208655" y="509041"/>
                  </a:cubicBezTo>
                  <a:cubicBezTo>
                    <a:pt x="205062" y="515328"/>
                    <a:pt x="197269" y="525246"/>
                    <a:pt x="193312" y="530521"/>
                  </a:cubicBezTo>
                  <a:cubicBezTo>
                    <a:pt x="187792" y="547081"/>
                    <a:pt x="194558" y="534014"/>
                    <a:pt x="177970" y="545863"/>
                  </a:cubicBezTo>
                  <a:cubicBezTo>
                    <a:pt x="170490" y="551206"/>
                    <a:pt x="168693" y="558160"/>
                    <a:pt x="159559" y="561205"/>
                  </a:cubicBezTo>
                  <a:cubicBezTo>
                    <a:pt x="153657" y="563172"/>
                    <a:pt x="147185" y="562765"/>
                    <a:pt x="141149" y="564274"/>
                  </a:cubicBezTo>
                  <a:cubicBezTo>
                    <a:pt x="134873" y="565843"/>
                    <a:pt x="128875" y="568365"/>
                    <a:pt x="122738" y="570411"/>
                  </a:cubicBezTo>
                  <a:lnTo>
                    <a:pt x="113533" y="573479"/>
                  </a:lnTo>
                  <a:cubicBezTo>
                    <a:pt x="97087" y="578960"/>
                    <a:pt x="111194" y="574681"/>
                    <a:pt x="88985" y="579616"/>
                  </a:cubicBezTo>
                  <a:cubicBezTo>
                    <a:pt x="75719" y="582564"/>
                    <a:pt x="91542" y="584730"/>
                    <a:pt x="92053" y="585753"/>
                  </a:cubicBez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98" name="Forme libre 56"/>
            <p:cNvSpPr>
              <a:spLocks/>
            </p:cNvSpPr>
            <p:nvPr/>
          </p:nvSpPr>
          <p:spPr bwMode="auto">
            <a:xfrm>
              <a:off x="4090252" y="1756812"/>
              <a:ext cx="1040739" cy="1149016"/>
            </a:xfrm>
            <a:custGeom>
              <a:avLst/>
              <a:gdLst/>
              <a:ahLst/>
              <a:cxnLst/>
              <a:rect l="0" t="0" r="r" b="b"/>
              <a:pathLst>
                <a:path w="1040739" h="1149016">
                  <a:moveTo>
                    <a:pt x="61369" y="664200"/>
                  </a:moveTo>
                  <a:lnTo>
                    <a:pt x="61369" y="664200"/>
                  </a:lnTo>
                  <a:cubicBezTo>
                    <a:pt x="55232" y="675451"/>
                    <a:pt x="49317" y="686826"/>
                    <a:pt x="42959" y="697953"/>
                  </a:cubicBezTo>
                  <a:cubicBezTo>
                    <a:pt x="41129" y="701155"/>
                    <a:pt x="39430" y="704550"/>
                    <a:pt x="36822" y="707158"/>
                  </a:cubicBezTo>
                  <a:cubicBezTo>
                    <a:pt x="34214" y="709766"/>
                    <a:pt x="30685" y="711249"/>
                    <a:pt x="27616" y="713295"/>
                  </a:cubicBezTo>
                  <a:cubicBezTo>
                    <a:pt x="25571" y="716364"/>
                    <a:pt x="23129" y="719202"/>
                    <a:pt x="21480" y="722501"/>
                  </a:cubicBezTo>
                  <a:cubicBezTo>
                    <a:pt x="20034" y="725394"/>
                    <a:pt x="20698" y="729419"/>
                    <a:pt x="18411" y="731706"/>
                  </a:cubicBezTo>
                  <a:cubicBezTo>
                    <a:pt x="13195" y="736921"/>
                    <a:pt x="0" y="743980"/>
                    <a:pt x="0" y="743980"/>
                  </a:cubicBezTo>
                  <a:cubicBezTo>
                    <a:pt x="1023" y="775687"/>
                    <a:pt x="1206" y="807433"/>
                    <a:pt x="3069" y="839102"/>
                  </a:cubicBezTo>
                  <a:cubicBezTo>
                    <a:pt x="3259" y="842331"/>
                    <a:pt x="3850" y="846020"/>
                    <a:pt x="6137" y="848307"/>
                  </a:cubicBezTo>
                  <a:cubicBezTo>
                    <a:pt x="8424" y="850594"/>
                    <a:pt x="12450" y="849929"/>
                    <a:pt x="15343" y="851376"/>
                  </a:cubicBezTo>
                  <a:cubicBezTo>
                    <a:pt x="18641" y="853025"/>
                    <a:pt x="21250" y="855864"/>
                    <a:pt x="24548" y="857513"/>
                  </a:cubicBezTo>
                  <a:cubicBezTo>
                    <a:pt x="30453" y="860465"/>
                    <a:pt x="40136" y="861686"/>
                    <a:pt x="46027" y="863650"/>
                  </a:cubicBezTo>
                  <a:cubicBezTo>
                    <a:pt x="77884" y="874270"/>
                    <a:pt x="48020" y="864647"/>
                    <a:pt x="70575" y="875924"/>
                  </a:cubicBezTo>
                  <a:cubicBezTo>
                    <a:pt x="73468" y="877370"/>
                    <a:pt x="76932" y="877459"/>
                    <a:pt x="79780" y="878992"/>
                  </a:cubicBezTo>
                  <a:cubicBezTo>
                    <a:pt x="126883" y="904355"/>
                    <a:pt x="93253" y="891666"/>
                    <a:pt x="128876" y="903540"/>
                  </a:cubicBezTo>
                  <a:cubicBezTo>
                    <a:pt x="132967" y="906608"/>
                    <a:pt x="136988" y="909773"/>
                    <a:pt x="141149" y="912745"/>
                  </a:cubicBezTo>
                  <a:cubicBezTo>
                    <a:pt x="144150" y="914889"/>
                    <a:pt x="147747" y="916274"/>
                    <a:pt x="150355" y="918882"/>
                  </a:cubicBezTo>
                  <a:cubicBezTo>
                    <a:pt x="152963" y="921490"/>
                    <a:pt x="154538" y="924960"/>
                    <a:pt x="156492" y="928087"/>
                  </a:cubicBezTo>
                  <a:cubicBezTo>
                    <a:pt x="159653" y="933145"/>
                    <a:pt x="162389" y="938467"/>
                    <a:pt x="165697" y="943430"/>
                  </a:cubicBezTo>
                  <a:cubicBezTo>
                    <a:pt x="187231" y="975732"/>
                    <a:pt x="161264" y="934662"/>
                    <a:pt x="187176" y="967977"/>
                  </a:cubicBezTo>
                  <a:cubicBezTo>
                    <a:pt x="190838" y="972685"/>
                    <a:pt x="193486" y="978106"/>
                    <a:pt x="196382" y="983320"/>
                  </a:cubicBezTo>
                  <a:cubicBezTo>
                    <a:pt x="198603" y="987318"/>
                    <a:pt x="199590" y="992079"/>
                    <a:pt x="202518" y="995593"/>
                  </a:cubicBezTo>
                  <a:cubicBezTo>
                    <a:pt x="204879" y="998426"/>
                    <a:pt x="208723" y="999586"/>
                    <a:pt x="211724" y="1001730"/>
                  </a:cubicBezTo>
                  <a:cubicBezTo>
                    <a:pt x="215886" y="1004703"/>
                    <a:pt x="219907" y="1007867"/>
                    <a:pt x="223998" y="1010936"/>
                  </a:cubicBezTo>
                  <a:cubicBezTo>
                    <a:pt x="226044" y="1016050"/>
                    <a:pt x="226934" y="1021796"/>
                    <a:pt x="230135" y="1026278"/>
                  </a:cubicBezTo>
                  <a:cubicBezTo>
                    <a:pt x="232278" y="1029279"/>
                    <a:pt x="236584" y="1029965"/>
                    <a:pt x="239340" y="1032415"/>
                  </a:cubicBezTo>
                  <a:cubicBezTo>
                    <a:pt x="245827" y="1038181"/>
                    <a:pt x="250529" y="1046012"/>
                    <a:pt x="257751" y="1050826"/>
                  </a:cubicBezTo>
                  <a:cubicBezTo>
                    <a:pt x="260819" y="1052871"/>
                    <a:pt x="264123" y="1054601"/>
                    <a:pt x="266956" y="1056962"/>
                  </a:cubicBezTo>
                  <a:cubicBezTo>
                    <a:pt x="270290" y="1059740"/>
                    <a:pt x="272736" y="1063504"/>
                    <a:pt x="276161" y="1066168"/>
                  </a:cubicBezTo>
                  <a:cubicBezTo>
                    <a:pt x="290964" y="1077682"/>
                    <a:pt x="293840" y="1078552"/>
                    <a:pt x="309914" y="1084579"/>
                  </a:cubicBezTo>
                  <a:cubicBezTo>
                    <a:pt x="312943" y="1085715"/>
                    <a:pt x="315938" y="1087068"/>
                    <a:pt x="319120" y="1087647"/>
                  </a:cubicBezTo>
                  <a:cubicBezTo>
                    <a:pt x="327233" y="1089122"/>
                    <a:pt x="335485" y="1089693"/>
                    <a:pt x="343667" y="1090716"/>
                  </a:cubicBezTo>
                  <a:lnTo>
                    <a:pt x="365147" y="1096852"/>
                  </a:lnTo>
                  <a:cubicBezTo>
                    <a:pt x="373296" y="1099025"/>
                    <a:pt x="381557" y="1100770"/>
                    <a:pt x="389694" y="1102989"/>
                  </a:cubicBezTo>
                  <a:cubicBezTo>
                    <a:pt x="402473" y="1106474"/>
                    <a:pt x="405118" y="1109713"/>
                    <a:pt x="420379" y="1115263"/>
                  </a:cubicBezTo>
                  <a:cubicBezTo>
                    <a:pt x="424342" y="1116704"/>
                    <a:pt x="428737" y="1116766"/>
                    <a:pt x="432653" y="1118332"/>
                  </a:cubicBezTo>
                  <a:cubicBezTo>
                    <a:pt x="439023" y="1120880"/>
                    <a:pt x="444615" y="1125192"/>
                    <a:pt x="451063" y="1127537"/>
                  </a:cubicBezTo>
                  <a:cubicBezTo>
                    <a:pt x="455965" y="1129319"/>
                    <a:pt x="461346" y="1129340"/>
                    <a:pt x="466406" y="1130605"/>
                  </a:cubicBezTo>
                  <a:cubicBezTo>
                    <a:pt x="469544" y="1131389"/>
                    <a:pt x="472592" y="1132513"/>
                    <a:pt x="475611" y="1133674"/>
                  </a:cubicBezTo>
                  <a:cubicBezTo>
                    <a:pt x="515388" y="1148974"/>
                    <a:pt x="493830" y="1144167"/>
                    <a:pt x="527775" y="1149016"/>
                  </a:cubicBezTo>
                  <a:cubicBezTo>
                    <a:pt x="561528" y="1147993"/>
                    <a:pt x="595382" y="1148752"/>
                    <a:pt x="629034" y="1145948"/>
                  </a:cubicBezTo>
                  <a:cubicBezTo>
                    <a:pt x="632709" y="1145642"/>
                    <a:pt x="635406" y="1142172"/>
                    <a:pt x="638239" y="1139811"/>
                  </a:cubicBezTo>
                  <a:cubicBezTo>
                    <a:pt x="661857" y="1120129"/>
                    <a:pt x="633804" y="1139698"/>
                    <a:pt x="656650" y="1124469"/>
                  </a:cubicBezTo>
                  <a:cubicBezTo>
                    <a:pt x="657673" y="1121400"/>
                    <a:pt x="657924" y="1117954"/>
                    <a:pt x="659718" y="1115263"/>
                  </a:cubicBezTo>
                  <a:cubicBezTo>
                    <a:pt x="662125" y="1111652"/>
                    <a:pt x="666146" y="1109392"/>
                    <a:pt x="668924" y="1106058"/>
                  </a:cubicBezTo>
                  <a:cubicBezTo>
                    <a:pt x="671285" y="1103225"/>
                    <a:pt x="673015" y="1099921"/>
                    <a:pt x="675061" y="1096852"/>
                  </a:cubicBezTo>
                  <a:cubicBezTo>
                    <a:pt x="676084" y="1093784"/>
                    <a:pt x="678129" y="1090881"/>
                    <a:pt x="678129" y="1087647"/>
                  </a:cubicBezTo>
                  <a:cubicBezTo>
                    <a:pt x="678129" y="1081990"/>
                    <a:pt x="675772" y="1064521"/>
                    <a:pt x="671992" y="1056962"/>
                  </a:cubicBezTo>
                  <a:cubicBezTo>
                    <a:pt x="670343" y="1053664"/>
                    <a:pt x="667901" y="1050825"/>
                    <a:pt x="665855" y="1047757"/>
                  </a:cubicBezTo>
                  <a:cubicBezTo>
                    <a:pt x="663809" y="1041620"/>
                    <a:pt x="661287" y="1035622"/>
                    <a:pt x="659718" y="1029346"/>
                  </a:cubicBezTo>
                  <a:cubicBezTo>
                    <a:pt x="658695" y="1025255"/>
                    <a:pt x="657862" y="1021112"/>
                    <a:pt x="656650" y="1017073"/>
                  </a:cubicBezTo>
                  <a:cubicBezTo>
                    <a:pt x="654791" y="1010877"/>
                    <a:pt x="652215" y="1004903"/>
                    <a:pt x="650513" y="998662"/>
                  </a:cubicBezTo>
                  <a:cubicBezTo>
                    <a:pt x="649141" y="993631"/>
                    <a:pt x="648576" y="988411"/>
                    <a:pt x="647445" y="983320"/>
                  </a:cubicBezTo>
                  <a:cubicBezTo>
                    <a:pt x="641340" y="955848"/>
                    <a:pt x="647322" y="988722"/>
                    <a:pt x="641308" y="952635"/>
                  </a:cubicBezTo>
                  <a:cubicBezTo>
                    <a:pt x="640285" y="922973"/>
                    <a:pt x="644581" y="892644"/>
                    <a:pt x="638239" y="863650"/>
                  </a:cubicBezTo>
                  <a:cubicBezTo>
                    <a:pt x="636773" y="856947"/>
                    <a:pt x="624347" y="859608"/>
                    <a:pt x="619829" y="854444"/>
                  </a:cubicBezTo>
                  <a:cubicBezTo>
                    <a:pt x="616395" y="850519"/>
                    <a:pt x="617783" y="844216"/>
                    <a:pt x="616760" y="839102"/>
                  </a:cubicBezTo>
                  <a:cubicBezTo>
                    <a:pt x="617783" y="828874"/>
                    <a:pt x="618266" y="818578"/>
                    <a:pt x="619829" y="808418"/>
                  </a:cubicBezTo>
                  <a:cubicBezTo>
                    <a:pt x="621169" y="799706"/>
                    <a:pt x="622578" y="796673"/>
                    <a:pt x="632102" y="796144"/>
                  </a:cubicBezTo>
                  <a:cubicBezTo>
                    <a:pt x="665819" y="794271"/>
                    <a:pt x="699608" y="794098"/>
                    <a:pt x="733361" y="793075"/>
                  </a:cubicBezTo>
                  <a:cubicBezTo>
                    <a:pt x="756476" y="777666"/>
                    <a:pt x="727097" y="795760"/>
                    <a:pt x="754841" y="783870"/>
                  </a:cubicBezTo>
                  <a:cubicBezTo>
                    <a:pt x="764251" y="779837"/>
                    <a:pt x="765446" y="775032"/>
                    <a:pt x="773251" y="768528"/>
                  </a:cubicBezTo>
                  <a:cubicBezTo>
                    <a:pt x="776084" y="766167"/>
                    <a:pt x="779624" y="764752"/>
                    <a:pt x="782457" y="762391"/>
                  </a:cubicBezTo>
                  <a:cubicBezTo>
                    <a:pt x="785791" y="759613"/>
                    <a:pt x="788051" y="755592"/>
                    <a:pt x="791662" y="753185"/>
                  </a:cubicBezTo>
                  <a:cubicBezTo>
                    <a:pt x="794353" y="751391"/>
                    <a:pt x="797757" y="751006"/>
                    <a:pt x="800867" y="750117"/>
                  </a:cubicBezTo>
                  <a:cubicBezTo>
                    <a:pt x="827846" y="742408"/>
                    <a:pt x="800268" y="751338"/>
                    <a:pt x="822347" y="743980"/>
                  </a:cubicBezTo>
                  <a:cubicBezTo>
                    <a:pt x="825415" y="741934"/>
                    <a:pt x="829248" y="740723"/>
                    <a:pt x="831552" y="737843"/>
                  </a:cubicBezTo>
                  <a:cubicBezTo>
                    <a:pt x="833572" y="735317"/>
                    <a:pt x="834620" y="731872"/>
                    <a:pt x="834620" y="728638"/>
                  </a:cubicBezTo>
                  <a:cubicBezTo>
                    <a:pt x="834620" y="710199"/>
                    <a:pt x="832575" y="691816"/>
                    <a:pt x="831552" y="673405"/>
                  </a:cubicBezTo>
                  <a:cubicBezTo>
                    <a:pt x="832575" y="596694"/>
                    <a:pt x="832653" y="519964"/>
                    <a:pt x="834620" y="443271"/>
                  </a:cubicBezTo>
                  <a:cubicBezTo>
                    <a:pt x="834703" y="440038"/>
                    <a:pt x="836415" y="437039"/>
                    <a:pt x="837689" y="434066"/>
                  </a:cubicBezTo>
                  <a:cubicBezTo>
                    <a:pt x="839491" y="429862"/>
                    <a:pt x="841780" y="425883"/>
                    <a:pt x="843826" y="421792"/>
                  </a:cubicBezTo>
                  <a:cubicBezTo>
                    <a:pt x="849355" y="394143"/>
                    <a:pt x="842335" y="417773"/>
                    <a:pt x="856100" y="394176"/>
                  </a:cubicBezTo>
                  <a:cubicBezTo>
                    <a:pt x="864935" y="379031"/>
                    <a:pt x="864457" y="369796"/>
                    <a:pt x="877579" y="360423"/>
                  </a:cubicBezTo>
                  <a:cubicBezTo>
                    <a:pt x="881301" y="357764"/>
                    <a:pt x="886131" y="356945"/>
                    <a:pt x="889853" y="354286"/>
                  </a:cubicBezTo>
                  <a:cubicBezTo>
                    <a:pt x="893384" y="351764"/>
                    <a:pt x="895633" y="347745"/>
                    <a:pt x="899058" y="345081"/>
                  </a:cubicBezTo>
                  <a:cubicBezTo>
                    <a:pt x="914884" y="332772"/>
                    <a:pt x="912786" y="334368"/>
                    <a:pt x="926674" y="329738"/>
                  </a:cubicBezTo>
                  <a:cubicBezTo>
                    <a:pt x="929743" y="326670"/>
                    <a:pt x="932521" y="323281"/>
                    <a:pt x="935880" y="320533"/>
                  </a:cubicBezTo>
                  <a:cubicBezTo>
                    <a:pt x="951012" y="308152"/>
                    <a:pt x="956375" y="304823"/>
                    <a:pt x="969633" y="295985"/>
                  </a:cubicBezTo>
                  <a:cubicBezTo>
                    <a:pt x="980969" y="278979"/>
                    <a:pt x="969283" y="292428"/>
                    <a:pt x="984975" y="283711"/>
                  </a:cubicBezTo>
                  <a:cubicBezTo>
                    <a:pt x="991422" y="280129"/>
                    <a:pt x="997249" y="275529"/>
                    <a:pt x="1003386" y="271438"/>
                  </a:cubicBezTo>
                  <a:lnTo>
                    <a:pt x="1012591" y="265301"/>
                  </a:lnTo>
                  <a:cubicBezTo>
                    <a:pt x="1015659" y="263255"/>
                    <a:pt x="1019188" y="261772"/>
                    <a:pt x="1021796" y="259164"/>
                  </a:cubicBezTo>
                  <a:cubicBezTo>
                    <a:pt x="1024865" y="256095"/>
                    <a:pt x="1028224" y="253292"/>
                    <a:pt x="1031002" y="249958"/>
                  </a:cubicBezTo>
                  <a:cubicBezTo>
                    <a:pt x="1033363" y="247125"/>
                    <a:pt x="1035093" y="243821"/>
                    <a:pt x="1037139" y="240753"/>
                  </a:cubicBezTo>
                  <a:cubicBezTo>
                    <a:pt x="1038162" y="237685"/>
                    <a:pt x="1040739" y="234738"/>
                    <a:pt x="1040207" y="231548"/>
                  </a:cubicBezTo>
                  <a:cubicBezTo>
                    <a:pt x="1039352" y="226421"/>
                    <a:pt x="1027631" y="215903"/>
                    <a:pt x="1024865" y="213137"/>
                  </a:cubicBezTo>
                  <a:cubicBezTo>
                    <a:pt x="1021888" y="177421"/>
                    <a:pt x="1030236" y="181797"/>
                    <a:pt x="1009522" y="164042"/>
                  </a:cubicBezTo>
                  <a:cubicBezTo>
                    <a:pt x="1006722" y="161642"/>
                    <a:pt x="1003385" y="159951"/>
                    <a:pt x="1000317" y="157905"/>
                  </a:cubicBezTo>
                  <a:cubicBezTo>
                    <a:pt x="998271" y="154836"/>
                    <a:pt x="997013" y="151060"/>
                    <a:pt x="994180" y="148699"/>
                  </a:cubicBezTo>
                  <a:cubicBezTo>
                    <a:pt x="990666" y="145771"/>
                    <a:pt x="985828" y="144915"/>
                    <a:pt x="981906" y="142562"/>
                  </a:cubicBezTo>
                  <a:cubicBezTo>
                    <a:pt x="975582" y="138768"/>
                    <a:pt x="970093" y="133587"/>
                    <a:pt x="963496" y="130289"/>
                  </a:cubicBezTo>
                  <a:cubicBezTo>
                    <a:pt x="959405" y="128243"/>
                    <a:pt x="954944" y="126811"/>
                    <a:pt x="951222" y="124152"/>
                  </a:cubicBezTo>
                  <a:cubicBezTo>
                    <a:pt x="947691" y="121630"/>
                    <a:pt x="945547" y="117469"/>
                    <a:pt x="942016" y="114946"/>
                  </a:cubicBezTo>
                  <a:cubicBezTo>
                    <a:pt x="938294" y="112287"/>
                    <a:pt x="933947" y="110611"/>
                    <a:pt x="929743" y="108809"/>
                  </a:cubicBezTo>
                  <a:cubicBezTo>
                    <a:pt x="923583" y="106169"/>
                    <a:pt x="914487" y="104229"/>
                    <a:pt x="908263" y="102673"/>
                  </a:cubicBezTo>
                  <a:cubicBezTo>
                    <a:pt x="899483" y="98283"/>
                    <a:pt x="895813" y="95724"/>
                    <a:pt x="886784" y="93467"/>
                  </a:cubicBezTo>
                  <a:cubicBezTo>
                    <a:pt x="881724" y="92202"/>
                    <a:pt x="876502" y="91664"/>
                    <a:pt x="871442" y="90399"/>
                  </a:cubicBezTo>
                  <a:cubicBezTo>
                    <a:pt x="832202" y="80589"/>
                    <a:pt x="867149" y="87127"/>
                    <a:pt x="831552" y="81193"/>
                  </a:cubicBezTo>
                  <a:cubicBezTo>
                    <a:pt x="805834" y="70905"/>
                    <a:pt x="826470" y="77758"/>
                    <a:pt x="794731" y="71988"/>
                  </a:cubicBezTo>
                  <a:cubicBezTo>
                    <a:pt x="781594" y="69600"/>
                    <a:pt x="778985" y="66385"/>
                    <a:pt x="764046" y="65851"/>
                  </a:cubicBezTo>
                  <a:cubicBezTo>
                    <a:pt x="712927" y="64025"/>
                    <a:pt x="661764" y="63806"/>
                    <a:pt x="610623" y="62783"/>
                  </a:cubicBezTo>
                  <a:cubicBezTo>
                    <a:pt x="566685" y="57900"/>
                    <a:pt x="598361" y="62227"/>
                    <a:pt x="567665" y="56646"/>
                  </a:cubicBezTo>
                  <a:cubicBezTo>
                    <a:pt x="560662" y="55373"/>
                    <a:pt x="541480" y="52573"/>
                    <a:pt x="533912" y="50509"/>
                  </a:cubicBezTo>
                  <a:cubicBezTo>
                    <a:pt x="527671" y="48807"/>
                    <a:pt x="521930" y="45087"/>
                    <a:pt x="515501" y="44372"/>
                  </a:cubicBezTo>
                  <a:cubicBezTo>
                    <a:pt x="506296" y="43349"/>
                    <a:pt x="497054" y="42613"/>
                    <a:pt x="487885" y="41303"/>
                  </a:cubicBezTo>
                  <a:cubicBezTo>
                    <a:pt x="474934" y="39453"/>
                    <a:pt x="472325" y="37846"/>
                    <a:pt x="460269" y="35167"/>
                  </a:cubicBezTo>
                  <a:cubicBezTo>
                    <a:pt x="455178" y="34036"/>
                    <a:pt x="449959" y="33470"/>
                    <a:pt x="444927" y="32098"/>
                  </a:cubicBezTo>
                  <a:cubicBezTo>
                    <a:pt x="438686" y="30396"/>
                    <a:pt x="432653" y="28007"/>
                    <a:pt x="426516" y="25961"/>
                  </a:cubicBezTo>
                  <a:lnTo>
                    <a:pt x="417310" y="22893"/>
                  </a:lnTo>
                  <a:cubicBezTo>
                    <a:pt x="414242" y="21870"/>
                    <a:pt x="410796" y="21618"/>
                    <a:pt x="408105" y="19824"/>
                  </a:cubicBezTo>
                  <a:cubicBezTo>
                    <a:pt x="405037" y="17778"/>
                    <a:pt x="402198" y="15336"/>
                    <a:pt x="398900" y="13687"/>
                  </a:cubicBezTo>
                  <a:cubicBezTo>
                    <a:pt x="391891" y="10182"/>
                    <a:pt x="381347" y="9299"/>
                    <a:pt x="374352" y="7550"/>
                  </a:cubicBezTo>
                  <a:cubicBezTo>
                    <a:pt x="344152" y="0"/>
                    <a:pt x="397370" y="9852"/>
                    <a:pt x="346736" y="1414"/>
                  </a:cubicBezTo>
                  <a:cubicBezTo>
                    <a:pt x="324234" y="2437"/>
                    <a:pt x="301694" y="2818"/>
                    <a:pt x="279230" y="4482"/>
                  </a:cubicBezTo>
                  <a:cubicBezTo>
                    <a:pt x="274029" y="4867"/>
                    <a:pt x="268416" y="4962"/>
                    <a:pt x="263888" y="7550"/>
                  </a:cubicBezTo>
                  <a:cubicBezTo>
                    <a:pt x="260686" y="9380"/>
                    <a:pt x="259400" y="13457"/>
                    <a:pt x="257751" y="16756"/>
                  </a:cubicBezTo>
                  <a:cubicBezTo>
                    <a:pt x="254604" y="23050"/>
                    <a:pt x="252782" y="35462"/>
                    <a:pt x="251614" y="41303"/>
                  </a:cubicBezTo>
                  <a:cubicBezTo>
                    <a:pt x="253650" y="55559"/>
                    <a:pt x="250555" y="64581"/>
                    <a:pt x="263888" y="71988"/>
                  </a:cubicBezTo>
                  <a:cubicBezTo>
                    <a:pt x="269543" y="75129"/>
                    <a:pt x="276161" y="76079"/>
                    <a:pt x="282298" y="78125"/>
                  </a:cubicBezTo>
                  <a:lnTo>
                    <a:pt x="291504" y="81193"/>
                  </a:lnTo>
                  <a:lnTo>
                    <a:pt x="309914" y="93467"/>
                  </a:lnTo>
                  <a:lnTo>
                    <a:pt x="319120" y="99604"/>
                  </a:lnTo>
                  <a:cubicBezTo>
                    <a:pt x="321166" y="102672"/>
                    <a:pt x="323608" y="105511"/>
                    <a:pt x="325257" y="108809"/>
                  </a:cubicBezTo>
                  <a:cubicBezTo>
                    <a:pt x="331742" y="121779"/>
                    <a:pt x="329160" y="139082"/>
                    <a:pt x="325257" y="151768"/>
                  </a:cubicBezTo>
                  <a:cubicBezTo>
                    <a:pt x="324172" y="155293"/>
                    <a:pt x="319120" y="155859"/>
                    <a:pt x="316051" y="157905"/>
                  </a:cubicBezTo>
                  <a:cubicBezTo>
                    <a:pt x="303777" y="156882"/>
                    <a:pt x="291097" y="158133"/>
                    <a:pt x="279230" y="154836"/>
                  </a:cubicBezTo>
                  <a:cubicBezTo>
                    <a:pt x="272123" y="152862"/>
                    <a:pt x="260819" y="142562"/>
                    <a:pt x="260819" y="142562"/>
                  </a:cubicBezTo>
                  <a:cubicBezTo>
                    <a:pt x="246500" y="143585"/>
                    <a:pt x="231411" y="140888"/>
                    <a:pt x="217861" y="145631"/>
                  </a:cubicBezTo>
                  <a:cubicBezTo>
                    <a:pt x="209669" y="148498"/>
                    <a:pt x="205587" y="157905"/>
                    <a:pt x="199450" y="164042"/>
                  </a:cubicBezTo>
                  <a:cubicBezTo>
                    <a:pt x="190989" y="172503"/>
                    <a:pt x="189803" y="172485"/>
                    <a:pt x="184108" y="182452"/>
                  </a:cubicBezTo>
                  <a:cubicBezTo>
                    <a:pt x="181838" y="186424"/>
                    <a:pt x="180630" y="191004"/>
                    <a:pt x="177971" y="194726"/>
                  </a:cubicBezTo>
                  <a:cubicBezTo>
                    <a:pt x="175449" y="198257"/>
                    <a:pt x="171834" y="200863"/>
                    <a:pt x="168765" y="203932"/>
                  </a:cubicBezTo>
                  <a:cubicBezTo>
                    <a:pt x="162463" y="222840"/>
                    <a:pt x="167637" y="210550"/>
                    <a:pt x="147286" y="237685"/>
                  </a:cubicBezTo>
                  <a:cubicBezTo>
                    <a:pt x="135869" y="252908"/>
                    <a:pt x="142336" y="247121"/>
                    <a:pt x="128876" y="256095"/>
                  </a:cubicBezTo>
                  <a:cubicBezTo>
                    <a:pt x="125807" y="261209"/>
                    <a:pt x="122337" y="266103"/>
                    <a:pt x="119670" y="271438"/>
                  </a:cubicBezTo>
                  <a:cubicBezTo>
                    <a:pt x="118224" y="274331"/>
                    <a:pt x="117491" y="277533"/>
                    <a:pt x="116602" y="280643"/>
                  </a:cubicBezTo>
                  <a:cubicBezTo>
                    <a:pt x="115443" y="284698"/>
                    <a:pt x="115625" y="289255"/>
                    <a:pt x="113533" y="292917"/>
                  </a:cubicBezTo>
                  <a:cubicBezTo>
                    <a:pt x="111380" y="296685"/>
                    <a:pt x="107396" y="299054"/>
                    <a:pt x="104328" y="302122"/>
                  </a:cubicBezTo>
                  <a:cubicBezTo>
                    <a:pt x="99689" y="320674"/>
                    <a:pt x="102593" y="310392"/>
                    <a:pt x="95122" y="332807"/>
                  </a:cubicBezTo>
                  <a:cubicBezTo>
                    <a:pt x="94099" y="335875"/>
                    <a:pt x="93500" y="339119"/>
                    <a:pt x="92054" y="342012"/>
                  </a:cubicBezTo>
                  <a:cubicBezTo>
                    <a:pt x="84268" y="357584"/>
                    <a:pt x="88454" y="350480"/>
                    <a:pt x="79780" y="363491"/>
                  </a:cubicBezTo>
                  <a:cubicBezTo>
                    <a:pt x="72026" y="386754"/>
                    <a:pt x="77524" y="376727"/>
                    <a:pt x="64438" y="394176"/>
                  </a:cubicBezTo>
                  <a:cubicBezTo>
                    <a:pt x="58135" y="413082"/>
                    <a:pt x="65344" y="392905"/>
                    <a:pt x="55233" y="415655"/>
                  </a:cubicBezTo>
                  <a:cubicBezTo>
                    <a:pt x="52996" y="420688"/>
                    <a:pt x="51559" y="426071"/>
                    <a:pt x="49096" y="430997"/>
                  </a:cubicBezTo>
                  <a:cubicBezTo>
                    <a:pt x="47447" y="434296"/>
                    <a:pt x="44457" y="436833"/>
                    <a:pt x="42959" y="440203"/>
                  </a:cubicBezTo>
                  <a:cubicBezTo>
                    <a:pt x="38692" y="449804"/>
                    <a:pt x="36303" y="460689"/>
                    <a:pt x="33753" y="470887"/>
                  </a:cubicBezTo>
                  <a:cubicBezTo>
                    <a:pt x="34384" y="480356"/>
                    <a:pt x="38154" y="540717"/>
                    <a:pt x="39890" y="553736"/>
                  </a:cubicBezTo>
                  <a:cubicBezTo>
                    <a:pt x="40317" y="556942"/>
                    <a:pt x="42175" y="559803"/>
                    <a:pt x="42959" y="562941"/>
                  </a:cubicBezTo>
                  <a:cubicBezTo>
                    <a:pt x="44224" y="568001"/>
                    <a:pt x="43869" y="573535"/>
                    <a:pt x="46027" y="578283"/>
                  </a:cubicBezTo>
                  <a:cubicBezTo>
                    <a:pt x="49079" y="584998"/>
                    <a:pt x="58301" y="596694"/>
                    <a:pt x="58301" y="596694"/>
                  </a:cubicBezTo>
                  <a:cubicBezTo>
                    <a:pt x="60347" y="602831"/>
                    <a:pt x="64778" y="608645"/>
                    <a:pt x="64438" y="615105"/>
                  </a:cubicBezTo>
                  <a:lnTo>
                    <a:pt x="61369" y="664200"/>
                  </a:lnTo>
                  <a:close/>
                </a:path>
              </a:pathLst>
            </a:custGeom>
            <a:solidFill>
              <a:srgbClr val="E3E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00" name="Forme libre 105"/>
            <p:cNvSpPr>
              <a:spLocks/>
            </p:cNvSpPr>
            <p:nvPr/>
          </p:nvSpPr>
          <p:spPr bwMode="auto">
            <a:xfrm>
              <a:off x="3540369" y="3938954"/>
              <a:ext cx="465016" cy="465968"/>
            </a:xfrm>
            <a:custGeom>
              <a:avLst/>
              <a:gdLst>
                <a:gd name="T0" fmla="*/ 418123 w 465016"/>
                <a:gd name="T1" fmla="*/ 0 h 465968"/>
                <a:gd name="T2" fmla="*/ 418123 w 465016"/>
                <a:gd name="T3" fmla="*/ 0 h 465968"/>
                <a:gd name="T4" fmla="*/ 441569 w 465016"/>
                <a:gd name="T5" fmla="*/ 42984 h 465968"/>
                <a:gd name="T6" fmla="*/ 457200 w 465016"/>
                <a:gd name="T7" fmla="*/ 66431 h 465968"/>
                <a:gd name="T8" fmla="*/ 465016 w 465016"/>
                <a:gd name="T9" fmla="*/ 89877 h 465968"/>
                <a:gd name="T10" fmla="*/ 461108 w 465016"/>
                <a:gd name="T11" fmla="*/ 203200 h 465968"/>
                <a:gd name="T12" fmla="*/ 457200 w 465016"/>
                <a:gd name="T13" fmla="*/ 214923 h 465968"/>
                <a:gd name="T14" fmla="*/ 453293 w 465016"/>
                <a:gd name="T15" fmla="*/ 254000 h 465968"/>
                <a:gd name="T16" fmla="*/ 445477 w 465016"/>
                <a:gd name="T17" fmla="*/ 273538 h 465968"/>
                <a:gd name="T18" fmla="*/ 441569 w 465016"/>
                <a:gd name="T19" fmla="*/ 285261 h 465968"/>
                <a:gd name="T20" fmla="*/ 433754 w 465016"/>
                <a:gd name="T21" fmla="*/ 304800 h 465968"/>
                <a:gd name="T22" fmla="*/ 429846 w 465016"/>
                <a:gd name="T23" fmla="*/ 324338 h 465968"/>
                <a:gd name="T24" fmla="*/ 418123 w 465016"/>
                <a:gd name="T25" fmla="*/ 343877 h 465968"/>
                <a:gd name="T26" fmla="*/ 410308 w 465016"/>
                <a:gd name="T27" fmla="*/ 363415 h 465968"/>
                <a:gd name="T28" fmla="*/ 386862 w 465016"/>
                <a:gd name="T29" fmla="*/ 386861 h 465968"/>
                <a:gd name="T30" fmla="*/ 375139 w 465016"/>
                <a:gd name="T31" fmla="*/ 402492 h 465968"/>
                <a:gd name="T32" fmla="*/ 328246 w 465016"/>
                <a:gd name="T33" fmla="*/ 429846 h 465968"/>
                <a:gd name="T34" fmla="*/ 312616 w 465016"/>
                <a:gd name="T35" fmla="*/ 437661 h 465968"/>
                <a:gd name="T36" fmla="*/ 293077 w 465016"/>
                <a:gd name="T37" fmla="*/ 449384 h 465968"/>
                <a:gd name="T38" fmla="*/ 273539 w 465016"/>
                <a:gd name="T39" fmla="*/ 457200 h 465968"/>
                <a:gd name="T40" fmla="*/ 257908 w 465016"/>
                <a:gd name="T41" fmla="*/ 465015 h 465968"/>
                <a:gd name="T42" fmla="*/ 183662 w 465016"/>
                <a:gd name="T43" fmla="*/ 461108 h 465968"/>
                <a:gd name="T44" fmla="*/ 152400 w 465016"/>
                <a:gd name="T45" fmla="*/ 437661 h 465968"/>
                <a:gd name="T46" fmla="*/ 144585 w 465016"/>
                <a:gd name="T47" fmla="*/ 425938 h 465968"/>
                <a:gd name="T48" fmla="*/ 125046 w 465016"/>
                <a:gd name="T49" fmla="*/ 406400 h 465968"/>
                <a:gd name="T50" fmla="*/ 117231 w 465016"/>
                <a:gd name="T51" fmla="*/ 394677 h 465968"/>
                <a:gd name="T52" fmla="*/ 101600 w 465016"/>
                <a:gd name="T53" fmla="*/ 375138 h 465968"/>
                <a:gd name="T54" fmla="*/ 85969 w 465016"/>
                <a:gd name="T55" fmla="*/ 343877 h 465968"/>
                <a:gd name="T56" fmla="*/ 70339 w 465016"/>
                <a:gd name="T57" fmla="*/ 324338 h 465968"/>
                <a:gd name="T58" fmla="*/ 39077 w 465016"/>
                <a:gd name="T59" fmla="*/ 296984 h 465968"/>
                <a:gd name="T60" fmla="*/ 31262 w 465016"/>
                <a:gd name="T61" fmla="*/ 285261 h 465968"/>
                <a:gd name="T62" fmla="*/ 11723 w 465016"/>
                <a:gd name="T63" fmla="*/ 269631 h 465968"/>
                <a:gd name="T64" fmla="*/ 0 w 465016"/>
                <a:gd name="T65" fmla="*/ 246184 h 465968"/>
                <a:gd name="T66" fmla="*/ 3908 w 465016"/>
                <a:gd name="T67" fmla="*/ 211015 h 465968"/>
                <a:gd name="T68" fmla="*/ 7816 w 465016"/>
                <a:gd name="T69" fmla="*/ 199292 h 465968"/>
                <a:gd name="T70" fmla="*/ 19539 w 465016"/>
                <a:gd name="T71" fmla="*/ 187569 h 465968"/>
                <a:gd name="T72" fmla="*/ 42985 w 465016"/>
                <a:gd name="T73" fmla="*/ 160215 h 465968"/>
                <a:gd name="T74" fmla="*/ 54708 w 465016"/>
                <a:gd name="T75" fmla="*/ 152400 h 465968"/>
                <a:gd name="T76" fmla="*/ 62523 w 465016"/>
                <a:gd name="T77" fmla="*/ 144584 h 465968"/>
                <a:gd name="T78" fmla="*/ 74246 w 465016"/>
                <a:gd name="T79" fmla="*/ 136769 h 465968"/>
                <a:gd name="T80" fmla="*/ 113323 w 465016"/>
                <a:gd name="T81" fmla="*/ 109415 h 465968"/>
                <a:gd name="T82" fmla="*/ 125046 w 465016"/>
                <a:gd name="T83" fmla="*/ 101600 h 465968"/>
                <a:gd name="T84" fmla="*/ 144585 w 465016"/>
                <a:gd name="T85" fmla="*/ 93784 h 465968"/>
                <a:gd name="T86" fmla="*/ 160216 w 465016"/>
                <a:gd name="T87" fmla="*/ 85969 h 465968"/>
                <a:gd name="T88" fmla="*/ 175846 w 465016"/>
                <a:gd name="T89" fmla="*/ 82061 h 465968"/>
                <a:gd name="T90" fmla="*/ 183662 w 465016"/>
                <a:gd name="T91" fmla="*/ 74246 h 465968"/>
                <a:gd name="T92" fmla="*/ 207108 w 465016"/>
                <a:gd name="T93" fmla="*/ 66431 h 465968"/>
                <a:gd name="T94" fmla="*/ 230554 w 465016"/>
                <a:gd name="T95" fmla="*/ 54708 h 465968"/>
                <a:gd name="T96" fmla="*/ 238369 w 465016"/>
                <a:gd name="T97" fmla="*/ 46892 h 465968"/>
                <a:gd name="T98" fmla="*/ 265723 w 465016"/>
                <a:gd name="T99" fmla="*/ 31261 h 465968"/>
                <a:gd name="T100" fmla="*/ 308708 w 465016"/>
                <a:gd name="T101" fmla="*/ 19538 h 465968"/>
                <a:gd name="T102" fmla="*/ 347785 w 465016"/>
                <a:gd name="T103" fmla="*/ 7815 h 465968"/>
                <a:gd name="T104" fmla="*/ 359508 w 465016"/>
                <a:gd name="T105" fmla="*/ 3908 h 465968"/>
                <a:gd name="T106" fmla="*/ 418123 w 465016"/>
                <a:gd name="T107" fmla="*/ 0 h 4659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5016" h="465968">
                  <a:moveTo>
                    <a:pt x="418123" y="0"/>
                  </a:moveTo>
                  <a:lnTo>
                    <a:pt x="418123" y="0"/>
                  </a:lnTo>
                  <a:cubicBezTo>
                    <a:pt x="425938" y="14328"/>
                    <a:pt x="433294" y="28916"/>
                    <a:pt x="441569" y="42984"/>
                  </a:cubicBezTo>
                  <a:cubicBezTo>
                    <a:pt x="446332" y="51080"/>
                    <a:pt x="454229" y="57520"/>
                    <a:pt x="457200" y="66431"/>
                  </a:cubicBezTo>
                  <a:lnTo>
                    <a:pt x="465016" y="89877"/>
                  </a:lnTo>
                  <a:cubicBezTo>
                    <a:pt x="463713" y="127651"/>
                    <a:pt x="463466" y="165477"/>
                    <a:pt x="461108" y="203200"/>
                  </a:cubicBezTo>
                  <a:cubicBezTo>
                    <a:pt x="460851" y="207311"/>
                    <a:pt x="457826" y="210852"/>
                    <a:pt x="457200" y="214923"/>
                  </a:cubicBezTo>
                  <a:cubicBezTo>
                    <a:pt x="455210" y="227861"/>
                    <a:pt x="455860" y="241164"/>
                    <a:pt x="453293" y="254000"/>
                  </a:cubicBezTo>
                  <a:cubicBezTo>
                    <a:pt x="451917" y="260878"/>
                    <a:pt x="447940" y="266970"/>
                    <a:pt x="445477" y="273538"/>
                  </a:cubicBezTo>
                  <a:cubicBezTo>
                    <a:pt x="444031" y="277395"/>
                    <a:pt x="443015" y="281404"/>
                    <a:pt x="441569" y="285261"/>
                  </a:cubicBezTo>
                  <a:cubicBezTo>
                    <a:pt x="439106" y="291829"/>
                    <a:pt x="435770" y="298081"/>
                    <a:pt x="433754" y="304800"/>
                  </a:cubicBezTo>
                  <a:cubicBezTo>
                    <a:pt x="431846" y="311162"/>
                    <a:pt x="432313" y="318171"/>
                    <a:pt x="429846" y="324338"/>
                  </a:cubicBezTo>
                  <a:cubicBezTo>
                    <a:pt x="427025" y="331390"/>
                    <a:pt x="421520" y="337083"/>
                    <a:pt x="418123" y="343877"/>
                  </a:cubicBezTo>
                  <a:cubicBezTo>
                    <a:pt x="414986" y="350151"/>
                    <a:pt x="413714" y="357283"/>
                    <a:pt x="410308" y="363415"/>
                  </a:cubicBezTo>
                  <a:cubicBezTo>
                    <a:pt x="401754" y="378812"/>
                    <a:pt x="399687" y="378311"/>
                    <a:pt x="386862" y="386861"/>
                  </a:cubicBezTo>
                  <a:cubicBezTo>
                    <a:pt x="382954" y="392071"/>
                    <a:pt x="379744" y="397887"/>
                    <a:pt x="375139" y="402492"/>
                  </a:cubicBezTo>
                  <a:cubicBezTo>
                    <a:pt x="362664" y="414967"/>
                    <a:pt x="343014" y="422462"/>
                    <a:pt x="328246" y="429846"/>
                  </a:cubicBezTo>
                  <a:cubicBezTo>
                    <a:pt x="323036" y="432451"/>
                    <a:pt x="317611" y="434664"/>
                    <a:pt x="312616" y="437661"/>
                  </a:cubicBezTo>
                  <a:cubicBezTo>
                    <a:pt x="306103" y="441569"/>
                    <a:pt x="299870" y="445987"/>
                    <a:pt x="293077" y="449384"/>
                  </a:cubicBezTo>
                  <a:cubicBezTo>
                    <a:pt x="286803" y="452521"/>
                    <a:pt x="279949" y="454351"/>
                    <a:pt x="273539" y="457200"/>
                  </a:cubicBezTo>
                  <a:cubicBezTo>
                    <a:pt x="268216" y="459566"/>
                    <a:pt x="263118" y="462410"/>
                    <a:pt x="257908" y="465015"/>
                  </a:cubicBezTo>
                  <a:cubicBezTo>
                    <a:pt x="233159" y="463713"/>
                    <a:pt x="207964" y="465968"/>
                    <a:pt x="183662" y="461108"/>
                  </a:cubicBezTo>
                  <a:cubicBezTo>
                    <a:pt x="177709" y="459918"/>
                    <a:pt x="158793" y="445653"/>
                    <a:pt x="152400" y="437661"/>
                  </a:cubicBezTo>
                  <a:cubicBezTo>
                    <a:pt x="149466" y="433994"/>
                    <a:pt x="147678" y="429472"/>
                    <a:pt x="144585" y="425938"/>
                  </a:cubicBezTo>
                  <a:cubicBezTo>
                    <a:pt x="138520" y="419006"/>
                    <a:pt x="130155" y="414064"/>
                    <a:pt x="125046" y="406400"/>
                  </a:cubicBezTo>
                  <a:cubicBezTo>
                    <a:pt x="122441" y="402492"/>
                    <a:pt x="120165" y="398344"/>
                    <a:pt x="117231" y="394677"/>
                  </a:cubicBezTo>
                  <a:cubicBezTo>
                    <a:pt x="94951" y="366825"/>
                    <a:pt x="125666" y="411234"/>
                    <a:pt x="101600" y="375138"/>
                  </a:cubicBezTo>
                  <a:cubicBezTo>
                    <a:pt x="92620" y="348197"/>
                    <a:pt x="99611" y="357517"/>
                    <a:pt x="85969" y="343877"/>
                  </a:cubicBezTo>
                  <a:cubicBezTo>
                    <a:pt x="79275" y="323792"/>
                    <a:pt x="86974" y="338893"/>
                    <a:pt x="70339" y="324338"/>
                  </a:cubicBezTo>
                  <a:cubicBezTo>
                    <a:pt x="33763" y="292335"/>
                    <a:pt x="65457" y="314572"/>
                    <a:pt x="39077" y="296984"/>
                  </a:cubicBezTo>
                  <a:cubicBezTo>
                    <a:pt x="36472" y="293076"/>
                    <a:pt x="34583" y="288582"/>
                    <a:pt x="31262" y="285261"/>
                  </a:cubicBezTo>
                  <a:cubicBezTo>
                    <a:pt x="10954" y="264953"/>
                    <a:pt x="27190" y="288964"/>
                    <a:pt x="11723" y="269631"/>
                  </a:cubicBezTo>
                  <a:cubicBezTo>
                    <a:pt x="3066" y="258811"/>
                    <a:pt x="4127" y="258565"/>
                    <a:pt x="0" y="246184"/>
                  </a:cubicBezTo>
                  <a:cubicBezTo>
                    <a:pt x="1303" y="234461"/>
                    <a:pt x="1969" y="222650"/>
                    <a:pt x="3908" y="211015"/>
                  </a:cubicBezTo>
                  <a:cubicBezTo>
                    <a:pt x="4585" y="206952"/>
                    <a:pt x="5531" y="202719"/>
                    <a:pt x="7816" y="199292"/>
                  </a:cubicBezTo>
                  <a:cubicBezTo>
                    <a:pt x="10881" y="194694"/>
                    <a:pt x="15943" y="191765"/>
                    <a:pt x="19539" y="187569"/>
                  </a:cubicBezTo>
                  <a:cubicBezTo>
                    <a:pt x="32475" y="172476"/>
                    <a:pt x="28441" y="172335"/>
                    <a:pt x="42985" y="160215"/>
                  </a:cubicBezTo>
                  <a:cubicBezTo>
                    <a:pt x="46593" y="157208"/>
                    <a:pt x="51041" y="155334"/>
                    <a:pt x="54708" y="152400"/>
                  </a:cubicBezTo>
                  <a:cubicBezTo>
                    <a:pt x="57585" y="150098"/>
                    <a:pt x="59646" y="146886"/>
                    <a:pt x="62523" y="144584"/>
                  </a:cubicBezTo>
                  <a:cubicBezTo>
                    <a:pt x="66190" y="141650"/>
                    <a:pt x="70424" y="139499"/>
                    <a:pt x="74246" y="136769"/>
                  </a:cubicBezTo>
                  <a:cubicBezTo>
                    <a:pt x="114754" y="107835"/>
                    <a:pt x="59417" y="145352"/>
                    <a:pt x="113323" y="109415"/>
                  </a:cubicBezTo>
                  <a:cubicBezTo>
                    <a:pt x="117231" y="106810"/>
                    <a:pt x="120686" y="103344"/>
                    <a:pt x="125046" y="101600"/>
                  </a:cubicBezTo>
                  <a:cubicBezTo>
                    <a:pt x="131559" y="98995"/>
                    <a:pt x="138175" y="96633"/>
                    <a:pt x="144585" y="93784"/>
                  </a:cubicBezTo>
                  <a:cubicBezTo>
                    <a:pt x="149908" y="91418"/>
                    <a:pt x="154762" y="88014"/>
                    <a:pt x="160216" y="85969"/>
                  </a:cubicBezTo>
                  <a:cubicBezTo>
                    <a:pt x="165244" y="84083"/>
                    <a:pt x="170636" y="83364"/>
                    <a:pt x="175846" y="82061"/>
                  </a:cubicBezTo>
                  <a:cubicBezTo>
                    <a:pt x="178451" y="79456"/>
                    <a:pt x="180367" y="75894"/>
                    <a:pt x="183662" y="74246"/>
                  </a:cubicBezTo>
                  <a:cubicBezTo>
                    <a:pt x="191030" y="70562"/>
                    <a:pt x="207108" y="66431"/>
                    <a:pt x="207108" y="66431"/>
                  </a:cubicBezTo>
                  <a:cubicBezTo>
                    <a:pt x="225307" y="48229"/>
                    <a:pt x="201747" y="69112"/>
                    <a:pt x="230554" y="54708"/>
                  </a:cubicBezTo>
                  <a:cubicBezTo>
                    <a:pt x="233849" y="53060"/>
                    <a:pt x="235492" y="49194"/>
                    <a:pt x="238369" y="46892"/>
                  </a:cubicBezTo>
                  <a:cubicBezTo>
                    <a:pt x="245910" y="40859"/>
                    <a:pt x="257091" y="34960"/>
                    <a:pt x="265723" y="31261"/>
                  </a:cubicBezTo>
                  <a:cubicBezTo>
                    <a:pt x="277536" y="26198"/>
                    <a:pt x="299790" y="22511"/>
                    <a:pt x="308708" y="19538"/>
                  </a:cubicBezTo>
                  <a:cubicBezTo>
                    <a:pt x="364400" y="975"/>
                    <a:pt x="306461" y="19621"/>
                    <a:pt x="347785" y="7815"/>
                  </a:cubicBezTo>
                  <a:cubicBezTo>
                    <a:pt x="351746" y="6683"/>
                    <a:pt x="355394" y="4104"/>
                    <a:pt x="359508" y="3908"/>
                  </a:cubicBezTo>
                  <a:cubicBezTo>
                    <a:pt x="382927" y="2793"/>
                    <a:pt x="408354" y="651"/>
                    <a:pt x="418123" y="0"/>
                  </a:cubicBezTo>
                  <a:close/>
                </a:path>
              </a:pathLst>
            </a:custGeom>
            <a:solidFill>
              <a:srgbClr val="CDE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5868144" y="90488"/>
            <a:ext cx="3214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</a:rPr>
              <a:t>Service Commercial France</a:t>
            </a:r>
            <a:endParaRPr lang="fr-FR" sz="1600" dirty="0">
              <a:latin typeface="+mn-lt"/>
            </a:endParaRPr>
          </a:p>
        </p:txBody>
      </p: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3527821" y="1916832"/>
            <a:ext cx="16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3D7E"/>
              </a:buClr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      NORD</a:t>
            </a:r>
            <a:endParaRPr lang="fr-F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 Box 63"/>
          <p:cNvSpPr txBox="1">
            <a:spLocks noChangeArrowheads="1"/>
          </p:cNvSpPr>
          <p:nvPr/>
        </p:nvSpPr>
        <p:spPr bwMode="auto">
          <a:xfrm>
            <a:off x="3671837" y="3933056"/>
            <a:ext cx="1584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  SUD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151557" y="2132856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Dominique</a:t>
            </a:r>
          </a:p>
          <a:p>
            <a:pPr algn="ctr"/>
            <a:r>
              <a:rPr lang="fr-FR" sz="1600" b="1" dirty="0" smtClean="0"/>
              <a:t>LEGOUT</a:t>
            </a:r>
          </a:p>
          <a:p>
            <a:pPr algn="ctr"/>
            <a:r>
              <a:rPr lang="fr-FR" sz="1600" b="1" dirty="0" smtClean="0"/>
              <a:t>06 85 03 01 46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311797" y="980728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Pierre </a:t>
            </a:r>
          </a:p>
          <a:p>
            <a:pPr algn="ctr"/>
            <a:r>
              <a:rPr lang="fr-FR" sz="1600" b="1" dirty="0" smtClean="0"/>
              <a:t>VARENNE</a:t>
            </a:r>
          </a:p>
          <a:p>
            <a:pPr algn="ctr"/>
            <a:r>
              <a:rPr lang="fr-FR" sz="1600" b="1" dirty="0" smtClean="0"/>
              <a:t>06 74 78 70 39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607941" y="1988840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Bruno </a:t>
            </a:r>
          </a:p>
          <a:p>
            <a:pPr algn="ctr"/>
            <a:r>
              <a:rPr lang="fr-FR" sz="1600" b="1" dirty="0" smtClean="0"/>
              <a:t>LEGRAND</a:t>
            </a:r>
          </a:p>
          <a:p>
            <a:pPr algn="ctr"/>
            <a:r>
              <a:rPr lang="fr-FR" sz="1600" b="1" dirty="0" smtClean="0"/>
              <a:t>06 83 77 30 29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727621" y="508518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Alexandre 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LABORDE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06 74 78 57 71</a:t>
            </a:r>
            <a:endParaRPr lang="fr-FR" sz="1600" b="1" dirty="0">
              <a:solidFill>
                <a:srgbClr val="003D7E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391917" y="486916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Fabrice 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CASANOVA</a:t>
            </a:r>
          </a:p>
          <a:p>
            <a:pPr algn="ctr"/>
            <a:r>
              <a:rPr lang="fr-FR" sz="1600" b="1" dirty="0" smtClean="0">
                <a:solidFill>
                  <a:srgbClr val="003D7E"/>
                </a:solidFill>
              </a:rPr>
              <a:t>06 28 96 64 40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115153" y="2844225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Recrutement</a:t>
            </a:r>
          </a:p>
          <a:p>
            <a:pPr algn="ctr"/>
            <a:r>
              <a:rPr lang="fr-FR" sz="1600" b="1" dirty="0" smtClean="0"/>
              <a:t> en cours </a:t>
            </a:r>
          </a:p>
        </p:txBody>
      </p:sp>
      <p:graphicFrame>
        <p:nvGraphicFramePr>
          <p:cNvPr id="59" name="Group 6"/>
          <p:cNvGraphicFramePr>
            <a:graphicFrameLocks noGrp="1"/>
          </p:cNvGraphicFramePr>
          <p:nvPr/>
        </p:nvGraphicFramePr>
        <p:xfrm>
          <a:off x="215453" y="548680"/>
          <a:ext cx="2196307" cy="922210"/>
        </p:xfrm>
        <a:graphic>
          <a:graphicData uri="http://schemas.openxmlformats.org/drawingml/2006/table">
            <a:tbl>
              <a:tblPr/>
              <a:tblGrid>
                <a:gridCol w="2196307"/>
              </a:tblGrid>
              <a:tr h="294322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fr-FR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Responsable Région NORD</a:t>
                      </a:r>
                      <a:endParaRPr kumimoji="0" lang="fr-FR" sz="1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D7E"/>
                    </a:solidFill>
                  </a:tcPr>
                </a:tc>
              </a:tr>
              <a:tr h="294322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Stéphane SELLE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06 74 78 70 24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0" name="AutoShape 27"/>
          <p:cNvCxnSpPr>
            <a:cxnSpLocks noChangeShapeType="1"/>
          </p:cNvCxnSpPr>
          <p:nvPr/>
        </p:nvCxnSpPr>
        <p:spPr bwMode="auto">
          <a:xfrm>
            <a:off x="2427719" y="1123075"/>
            <a:ext cx="1388134" cy="122580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oval" w="lg" len="lg"/>
          </a:ln>
        </p:spPr>
      </p:cxnSp>
      <p:graphicFrame>
        <p:nvGraphicFramePr>
          <p:cNvPr id="62" name="Group 17"/>
          <p:cNvGraphicFramePr>
            <a:graphicFrameLocks noGrp="1"/>
          </p:cNvGraphicFramePr>
          <p:nvPr/>
        </p:nvGraphicFramePr>
        <p:xfrm>
          <a:off x="6444208" y="3861048"/>
          <a:ext cx="2426011" cy="886968"/>
        </p:xfrm>
        <a:graphic>
          <a:graphicData uri="http://schemas.openxmlformats.org/drawingml/2006/table">
            <a:tbl>
              <a:tblPr/>
              <a:tblGrid>
                <a:gridCol w="2426011"/>
              </a:tblGrid>
              <a:tr h="24229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Responsable Région SUD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4D"/>
                    </a:solidFill>
                  </a:tcPr>
                </a:tc>
              </a:tr>
              <a:tr h="32920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Dominique FLAUJAC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06 74 78 37 02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3" name="AutoShape 28"/>
          <p:cNvCxnSpPr>
            <a:cxnSpLocks noChangeShapeType="1"/>
          </p:cNvCxnSpPr>
          <p:nvPr/>
        </p:nvCxnSpPr>
        <p:spPr bwMode="auto">
          <a:xfrm rot="10800000" flipV="1">
            <a:off x="4932040" y="4293094"/>
            <a:ext cx="1512170" cy="2160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oval" w="lg" len="lg"/>
          </a:ln>
        </p:spPr>
      </p:cxnSp>
      <p:graphicFrame>
        <p:nvGraphicFramePr>
          <p:cNvPr id="66" name="Group 79"/>
          <p:cNvGraphicFramePr>
            <a:graphicFrameLocks/>
          </p:cNvGraphicFramePr>
          <p:nvPr/>
        </p:nvGraphicFramePr>
        <p:xfrm>
          <a:off x="179512" y="3717032"/>
          <a:ext cx="2278606" cy="1584960"/>
        </p:xfrm>
        <a:graphic>
          <a:graphicData uri="http://schemas.openxmlformats.org/drawingml/2006/table">
            <a:tbl>
              <a:tblPr/>
              <a:tblGrid>
                <a:gridCol w="227860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DEVELOPPEMENT DE MARCHES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Jean François HUPPE 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Grandes cultures 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06 74 78 57 77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274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François MARTINEZ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Vigne – </a:t>
                      </a:r>
                      <a:r>
                        <a:rPr kumimoji="0" lang="fr-FR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Arbo</a:t>
                      </a:r>
                      <a:endParaRPr kumimoji="0" lang="fr-FR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3D7E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3D7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latin typeface="Arial" pitchFamily="34" charset="0"/>
                        </a:rPr>
                        <a:t>06 74 78 57 76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fhuppe\Mes documents\Spectre Clethodime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341438"/>
            <a:ext cx="8296275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9"/>
          <p:cNvSpPr txBox="1">
            <a:spLocks noChangeAspect="1" noChangeArrowheads="1"/>
          </p:cNvSpPr>
          <p:nvPr/>
        </p:nvSpPr>
        <p:spPr bwMode="auto">
          <a:xfrm>
            <a:off x="1258888" y="609600"/>
            <a:ext cx="7129462" cy="731838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 plus grand angle d’attaque des graminées ! </a:t>
            </a:r>
            <a:r>
              <a:rPr lang="fr-FR" sz="28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940425" y="101600"/>
            <a:ext cx="2989263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Spectre de la </a:t>
            </a:r>
            <a:r>
              <a:rPr lang="fr-FR" sz="1600" b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Cléthodime</a:t>
            </a:r>
            <a:r>
              <a:rPr lang="fr-FR" sz="1600" b="1" i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</a:t>
            </a:r>
            <a:endParaRPr lang="fr-FR" sz="1800" b="1" i="1" dirty="0">
              <a:solidFill>
                <a:schemeClr val="bg1"/>
              </a:solidFill>
              <a:latin typeface="+mj-lt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4101" name="Image 11" descr="appareil phot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71500"/>
            <a:ext cx="108108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105150"/>
            <a:ext cx="80803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arte france departem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861" y="1916832"/>
            <a:ext cx="3387563" cy="3454247"/>
          </a:xfrm>
          <a:prstGeom prst="roundRect">
            <a:avLst/>
          </a:prstGeom>
          <a:noFill/>
        </p:spPr>
      </p:pic>
      <p:pic>
        <p:nvPicPr>
          <p:cNvPr id="25604" name="Image 8" descr="17_10_2006_21_33_05_Colza_avec_M_lig_th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079625"/>
            <a:ext cx="6556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>
          <a:xfrm>
            <a:off x="1828800" y="2216150"/>
            <a:ext cx="4038600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Colza d’hiver</a:t>
            </a:r>
          </a:p>
          <a:p>
            <a:pPr>
              <a:defRPr/>
            </a:pP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Betterave sucrière</a:t>
            </a:r>
          </a:p>
          <a:p>
            <a:pPr>
              <a:defRPr/>
            </a:pP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Protéagineux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735013"/>
            <a:ext cx="9144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1" charset="-128"/>
                <a:cs typeface="+mn-cs"/>
              </a:rPr>
              <a:t>    </a:t>
            </a: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Evolution des marchés herbicides France</a:t>
            </a:r>
          </a:p>
        </p:txBody>
      </p:sp>
      <p:pic>
        <p:nvPicPr>
          <p:cNvPr id="15" name="Picture 4" descr="C:\Documents and Settings\jfhuppe\Mes documents\Mes images\0191eaf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1016000" cy="135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C:\Documents and Settings\jfhuppe\Mes documents\Mes images\76dc50954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149080"/>
            <a:ext cx="902208" cy="134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" name="Parchemin vertical 203"/>
          <p:cNvSpPr/>
          <p:nvPr/>
        </p:nvSpPr>
        <p:spPr bwMode="auto">
          <a:xfrm>
            <a:off x="4140200" y="5157788"/>
            <a:ext cx="1152525" cy="935037"/>
          </a:xfrm>
          <a:prstGeom prst="verticalScroll">
            <a:avLst/>
          </a:prstGeom>
          <a:solidFill>
            <a:srgbClr val="D5E04D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2008/09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2009/10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2010/11</a:t>
            </a:r>
          </a:p>
        </p:txBody>
      </p:sp>
      <p:sp>
        <p:nvSpPr>
          <p:cNvPr id="25610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11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304800" y="1550988"/>
          <a:ext cx="8532813" cy="454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66357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 la </a:t>
            </a:r>
            <a:r>
              <a:rPr lang="fr-FR" sz="28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Cléthodime</a:t>
            </a: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sur le marché colza</a:t>
            </a:r>
          </a:p>
        </p:txBody>
      </p:sp>
      <p:sp>
        <p:nvSpPr>
          <p:cNvPr id="5124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549275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Evolution des s. a. AG sur le marché colza (Ha)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23850" y="5300663"/>
          <a:ext cx="6912770" cy="144016"/>
        </p:xfrm>
        <a:graphic>
          <a:graphicData uri="http://schemas.openxmlformats.org/drawingml/2006/table">
            <a:tbl>
              <a:tblPr/>
              <a:tblGrid>
                <a:gridCol w="835610"/>
                <a:gridCol w="759645"/>
                <a:gridCol w="759645"/>
                <a:gridCol w="759645"/>
                <a:gridCol w="759645"/>
                <a:gridCol w="759645"/>
                <a:gridCol w="759645"/>
                <a:gridCol w="759645"/>
                <a:gridCol w="759645"/>
              </a:tblGrid>
              <a:tr h="1440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total ha AGF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470 000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273 000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425 000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376 000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388 000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576 000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765 500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567 000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8687" name="Image 10" descr="17_10_2006_21_33_05_Colza_avec_M_lig_th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388"/>
            <a:ext cx="56038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971599" y="6093296"/>
            <a:ext cx="6048673" cy="504056"/>
          </a:xfrm>
          <a:prstGeom prst="rect">
            <a:avLst/>
          </a:prstGeom>
          <a:solidFill>
            <a:srgbClr val="D5E04D"/>
          </a:solidFill>
          <a:ln w="25400">
            <a:solidFill>
              <a:srgbClr val="003D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La </a:t>
            </a:r>
            <a:r>
              <a:rPr lang="fr-FR" sz="1200" b="1" dirty="0" err="1" smtClean="0">
                <a:solidFill>
                  <a:srgbClr val="003D7E"/>
                </a:solidFill>
              </a:rPr>
              <a:t>Cléthodime</a:t>
            </a:r>
            <a:r>
              <a:rPr lang="fr-FR" sz="1200" b="1" dirty="0" smtClean="0">
                <a:solidFill>
                  <a:srgbClr val="003D7E"/>
                </a:solidFill>
              </a:rPr>
              <a:t> est n° 2 (26%) des AGF et n° 3 des AG sur Colza. </a:t>
            </a:r>
          </a:p>
          <a:p>
            <a:pPr>
              <a:defRPr/>
            </a:pPr>
            <a:r>
              <a:rPr lang="fr-FR" sz="1200" b="1" dirty="0" smtClean="0">
                <a:solidFill>
                  <a:srgbClr val="003D7E"/>
                </a:solidFill>
              </a:rPr>
              <a:t>Sa part de marché est en croissance depuis 10 ans </a:t>
            </a:r>
            <a:endParaRPr lang="fr-FR" sz="1300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endParaRPr lang="fr-FR" sz="1300" b="1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611560" y="1628800"/>
          <a:ext cx="74888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Image 6" descr="logo Cléthodiome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12969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ZoneTexte 6"/>
          <p:cNvSpPr txBox="1">
            <a:spLocks noChangeArrowheads="1"/>
          </p:cNvSpPr>
          <p:nvPr/>
        </p:nvSpPr>
        <p:spPr bwMode="auto">
          <a:xfrm>
            <a:off x="4022725" y="2617167"/>
            <a:ext cx="5934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 smtClean="0"/>
              <a:t>34 %</a:t>
            </a:r>
            <a:endParaRPr lang="fr-FR" sz="1400" b="1" dirty="0"/>
          </a:p>
        </p:txBody>
      </p:sp>
      <p:sp>
        <p:nvSpPr>
          <p:cNvPr id="41989" name="ZoneTexte 7"/>
          <p:cNvSpPr txBox="1">
            <a:spLocks noChangeArrowheads="1"/>
          </p:cNvSpPr>
          <p:nvPr/>
        </p:nvSpPr>
        <p:spPr bwMode="auto">
          <a:xfrm>
            <a:off x="3945185" y="3861048"/>
            <a:ext cx="1058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31%</a:t>
            </a:r>
          </a:p>
        </p:txBody>
      </p:sp>
      <p:sp>
        <p:nvSpPr>
          <p:cNvPr id="41990" name="ZoneTexte 8"/>
          <p:cNvSpPr txBox="1">
            <a:spLocks noChangeArrowheads="1"/>
          </p:cNvSpPr>
          <p:nvPr/>
        </p:nvSpPr>
        <p:spPr bwMode="auto">
          <a:xfrm>
            <a:off x="3978568" y="5085184"/>
            <a:ext cx="5934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 smtClean="0"/>
              <a:t>28 %</a:t>
            </a:r>
            <a:endParaRPr lang="fr-FR" sz="1400" b="1" dirty="0"/>
          </a:p>
        </p:txBody>
      </p:sp>
      <p:sp>
        <p:nvSpPr>
          <p:cNvPr id="26631" name="ZoneTexte 9"/>
          <p:cNvSpPr txBox="1">
            <a:spLocks noChangeArrowheads="1"/>
          </p:cNvSpPr>
          <p:nvPr/>
        </p:nvSpPr>
        <p:spPr bwMode="auto">
          <a:xfrm>
            <a:off x="107504" y="765175"/>
            <a:ext cx="9036496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molécule leader du marché</a:t>
            </a:r>
          </a:p>
          <a:p>
            <a:pPr algn="ctr">
              <a:defRPr/>
            </a:pPr>
            <a:r>
              <a:rPr lang="fr-FR" sz="1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(Colza + protéagineux + Betteraves</a:t>
            </a:r>
            <a:r>
              <a:rPr lang="fr-F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1992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24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48482" y="1268760"/>
            <a:ext cx="8283958" cy="48965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1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sz="1800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Meeting d’experts EFSA + </a:t>
            </a: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Etats Membres + Pays Rapporteur </a:t>
            </a:r>
            <a:endParaRPr lang="fr-FR" sz="1800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Toxicologie 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6 Septembre et Résidus le 7 Septembre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Conclusions des experts en accord avec la position du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Pays Rapporteur (NL) et d’</a:t>
            </a:r>
            <a:r>
              <a:rPr lang="fr-FR" sz="18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Arysta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fr-FR" sz="1800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sz="1800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Nouvelles conclusions de l’EFSA </a:t>
            </a: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validées début </a:t>
            </a:r>
            <a:r>
              <a:rPr lang="fr-FR" sz="1800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Octobre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Nouvelles conclusions nécessaires pour que la Commission propose une levée des restrictions d’usage (obligations légales)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Projet </a:t>
            </a:r>
            <a:r>
              <a:rPr lang="fr-FR" sz="1800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Directive d’inclusion de la Cléthodime sans </a:t>
            </a: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restrictions d’usage</a:t>
            </a:r>
            <a:endParaRPr lang="fr-FR" sz="1800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355600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Présentée fin Octobre 2011 à 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tous les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Etats Membres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 smtClean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68288" indent="-268288" algn="just" fontAlgn="auto"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Vote de la Directive d’inclusion de la </a:t>
            </a:r>
            <a:r>
              <a:rPr lang="fr-FR" sz="1800" dirty="0" err="1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Cléthodime</a:t>
            </a:r>
            <a:r>
              <a:rPr lang="fr-FR" sz="1800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sans restrictions</a:t>
            </a:r>
          </a:p>
          <a:p>
            <a:pPr marL="623888" lvl="1" indent="-355600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Probablement présentée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9 Décembre 2011</a:t>
            </a: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7107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92696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cap="all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POINT </a:t>
            </a:r>
            <a:r>
              <a:rPr lang="fr-FR" sz="2800" b="1" cap="all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REGLEMENTAIRE </a:t>
            </a:r>
            <a:endParaRPr lang="fr-FR" sz="2800" b="1" cap="all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88424" y="548680"/>
            <a:ext cx="5762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25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67544" y="354316"/>
            <a:ext cx="8676456" cy="61710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Clr>
                <a:srgbClr val="003D7E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800" b="1" dirty="0" err="1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Foly’R</a:t>
            </a:r>
            <a:r>
              <a:rPr lang="fr-FR" sz="1800" b="1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:</a:t>
            </a:r>
            <a:endParaRPr lang="fr-FR" sz="1800" b="1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Haricot, 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Flageolet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Haricot sec, Pois de conserve, 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Chou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Artichaut, </a:t>
            </a:r>
            <a:endParaRPr lang="fr-FR" sz="18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Carotte, Panais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Tabac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Lupin,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Arachide, Riz</a:t>
            </a: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Colza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augmentation de la dose (1l/ha)	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Font typeface="Wingdings" pitchFamily="2" charset="2"/>
              <a:buChar char="ü"/>
              <a:defRPr/>
            </a:pP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Luzerne: Réduction du délai avant récolte (40 jours)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Clr>
                <a:srgbClr val="003D7E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800" b="1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Centurion </a:t>
            </a:r>
            <a:r>
              <a:rPr lang="fr-FR" sz="1800" b="1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240 EC :</a:t>
            </a:r>
            <a:endParaRPr lang="fr-FR" sz="1800" b="1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Haricot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Carotte, Panais, Flageolet (haricot sec), Pois, Riz, Chou, Artichaut, </a:t>
            </a: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Tabac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Lupin, Arachide, Fétuque, Cultures de porte-graine mineures</a:t>
            </a:r>
          </a:p>
          <a:p>
            <a:pPr marL="623888" lvl="1" indent="-268288" algn="just" fontAlgn="auto"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Luzerne</a:t>
            </a:r>
            <a:r>
              <a:rPr lang="fr-FR" sz="1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Réduction du délai avant récolte (40 jours)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Clr>
                <a:srgbClr val="003D7E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800" b="1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Autorisations attendues </a:t>
            </a:r>
            <a:r>
              <a:rPr lang="fr-FR" sz="1800" b="1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 Q3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1800" dirty="0">
              <a:ln w="1905"/>
              <a:solidFill>
                <a:srgbClr val="003D7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Clr>
                <a:srgbClr val="003D7E"/>
              </a:buClr>
              <a:buSzPct val="150000"/>
              <a:buFont typeface="Arial" pitchFamily="34" charset="0"/>
              <a:buChar char="•"/>
              <a:defRPr/>
            </a:pPr>
            <a:r>
              <a:rPr lang="fr-FR" sz="1800" b="1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Dépôt extensions vigne Q4 2011 – </a:t>
            </a:r>
            <a:r>
              <a:rPr lang="fr-FR" sz="1800" b="1" dirty="0" smtClean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Autorisation  </a:t>
            </a:r>
            <a:r>
              <a:rPr lang="fr-FR" sz="1800" b="1" dirty="0">
                <a:ln w="1905"/>
                <a:solidFill>
                  <a:srgbClr val="003D7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 Q1 2013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8131" name="ZoneTexte 13"/>
          <p:cNvSpPr txBox="1">
            <a:spLocks noChangeArrowheads="1"/>
          </p:cNvSpPr>
          <p:nvPr/>
        </p:nvSpPr>
        <p:spPr bwMode="auto">
          <a:xfrm>
            <a:off x="6011863" y="115888"/>
            <a:ext cx="2952750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Myriad Pro Semibold"/>
                <a:cs typeface="Arial" pitchFamily="34" charset="0"/>
              </a:rPr>
              <a:t>CLETHODIME</a:t>
            </a:r>
          </a:p>
        </p:txBody>
      </p:sp>
      <p:pic>
        <p:nvPicPr>
          <p:cNvPr id="4" name="Espace réservé pour une image  8" descr="reg EU.jpg"/>
          <p:cNvPicPr>
            <a:picLocks noChangeAspect="1"/>
          </p:cNvPicPr>
          <p:nvPr/>
        </p:nvPicPr>
        <p:blipFill>
          <a:blip r:embed="rId2" cstate="print"/>
          <a:srcRect t="6177" b="6177"/>
          <a:stretch>
            <a:fillRect/>
          </a:stretch>
        </p:blipFill>
        <p:spPr bwMode="auto">
          <a:xfrm>
            <a:off x="8388424" y="548680"/>
            <a:ext cx="5762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068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EXTENSIONS D’ USAGES ATTENDUS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800" dirty="0" smtClean="0">
                <a:ln w="1905"/>
                <a:solidFill>
                  <a:schemeClr val="accent2">
                    <a:lumMod val="75000"/>
                  </a:schemeClr>
                </a:solidFill>
              </a:rPr>
              <a:t>(Soumis le 7 Juillet dernier)</a:t>
            </a:r>
            <a:endParaRPr lang="fr-FR" dirty="0">
              <a:ln w="1905"/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-468560" y="836712"/>
          <a:ext cx="855821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Arrondir un rectangle avec un coin diagonal 11"/>
          <p:cNvSpPr>
            <a:spLocks noChangeAspect="1"/>
          </p:cNvSpPr>
          <p:nvPr/>
        </p:nvSpPr>
        <p:spPr>
          <a:xfrm>
            <a:off x="4741863" y="2143125"/>
            <a:ext cx="3286125" cy="1285875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Betterave   Colza   Pois </a:t>
            </a:r>
            <a:r>
              <a:rPr lang="fr-FR" sz="1400" b="1" dirty="0" err="1">
                <a:solidFill>
                  <a:srgbClr val="003D7E"/>
                </a:solidFill>
              </a:rPr>
              <a:t>prot</a:t>
            </a:r>
            <a:r>
              <a:rPr lang="fr-FR" sz="1400" b="1" dirty="0">
                <a:solidFill>
                  <a:srgbClr val="003D7E"/>
                </a:solidFill>
              </a:rPr>
              <a:t>.  </a:t>
            </a:r>
            <a:r>
              <a:rPr lang="fr-FR" sz="1600" b="1" dirty="0">
                <a:solidFill>
                  <a:srgbClr val="003D7E"/>
                </a:solidFill>
              </a:rPr>
              <a:t>Féverole    Lin    P. de Terre   Tournesol   Luzerne   Soja  Tomate   Ail  Oignon  Echalote  </a:t>
            </a:r>
          </a:p>
        </p:txBody>
      </p:sp>
      <p:sp>
        <p:nvSpPr>
          <p:cNvPr id="13" name="Arrondir un rectangle avec un coin diagonal 12"/>
          <p:cNvSpPr/>
          <p:nvPr/>
        </p:nvSpPr>
        <p:spPr>
          <a:xfrm>
            <a:off x="3861792" y="1095400"/>
            <a:ext cx="2438400" cy="533400"/>
          </a:xfrm>
          <a:prstGeom prst="round2Diag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Betterave   Tournesol</a:t>
            </a:r>
          </a:p>
        </p:txBody>
      </p:sp>
      <p:sp>
        <p:nvSpPr>
          <p:cNvPr id="14" name="Arrondir un rectangle avec un coin diagonal 13"/>
          <p:cNvSpPr>
            <a:spLocks noChangeAspect="1"/>
          </p:cNvSpPr>
          <p:nvPr/>
        </p:nvSpPr>
        <p:spPr>
          <a:xfrm>
            <a:off x="3851275" y="5229225"/>
            <a:ext cx="5076825" cy="857250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annuelles : 1 l / ha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annuelles/colza: 0.6 l + huile végétale  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Graminées vivaces : 2.5 l / ha 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5940425" y="90488"/>
            <a:ext cx="3024188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</a:t>
            </a:r>
            <a:r>
              <a:rPr lang="fr-FR" sz="1600" b="1" i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Cléthodime</a:t>
            </a: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  AGF   </a:t>
            </a:r>
            <a:r>
              <a:rPr lang="fr-FR" sz="1600" b="1" dirty="0" err="1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Arysta</a:t>
            </a:r>
            <a:endParaRPr lang="fr-FR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27088" y="2692400"/>
            <a:ext cx="2203450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Vulpin, Pâturin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Ray-grass, Brome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 Folle-avoine, Houlque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Panic, 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Sétaire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, 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Digitaire</a:t>
            </a:r>
            <a:endParaRPr lang="fr-FR" sz="1400" b="1" dirty="0">
              <a:solidFill>
                <a:srgbClr val="003D7E"/>
              </a:solidFill>
              <a:latin typeface="Arial" charset="0"/>
              <a:ea typeface="ＭＳ Ｐゴシック" pitchFamily="1" charset="-128"/>
              <a:cs typeface="+mn-cs"/>
            </a:endParaRPr>
          </a:p>
          <a:p>
            <a:pPr algn="ctr" eaLnBrk="0" hangingPunct="0">
              <a:defRPr/>
            </a:pP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Rep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. Blé et Orge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Chiendent rampant</a:t>
            </a:r>
          </a:p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Sorgho d’</a:t>
            </a:r>
            <a:r>
              <a:rPr lang="fr-FR" sz="1400" b="1" dirty="0" err="1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alep</a:t>
            </a:r>
            <a:r>
              <a:rPr lang="fr-FR" sz="1400" b="1" dirty="0">
                <a:solidFill>
                  <a:srgbClr val="003D7E"/>
                </a:solidFill>
                <a:latin typeface="Arial" charset="0"/>
                <a:ea typeface="ＭＳ Ｐゴシック" pitchFamily="1" charset="-128"/>
                <a:cs typeface="+mn-cs"/>
              </a:rPr>
              <a:t>…</a:t>
            </a:r>
          </a:p>
        </p:txBody>
      </p:sp>
      <p:sp>
        <p:nvSpPr>
          <p:cNvPr id="16" name="Arrondir un rectangle avec un coin diagonal 15"/>
          <p:cNvSpPr/>
          <p:nvPr/>
        </p:nvSpPr>
        <p:spPr>
          <a:xfrm>
            <a:off x="4787900" y="3716338"/>
            <a:ext cx="3995738" cy="1081087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Classement : Xi  R38  R51/53  R65</a:t>
            </a:r>
          </a:p>
          <a:p>
            <a:pPr eaLnBrk="0" hangingPunct="0">
              <a:defRPr/>
            </a:pPr>
            <a:r>
              <a:rPr lang="fr-FR" sz="1600" b="1" dirty="0">
                <a:solidFill>
                  <a:srgbClr val="003D7E"/>
                </a:solidFill>
              </a:rPr>
              <a:t>DRE: 24h   ZNT: 5 m   Condit : 1 et 5 L </a:t>
            </a:r>
          </a:p>
        </p:txBody>
      </p:sp>
      <p:pic>
        <p:nvPicPr>
          <p:cNvPr id="5131" name="Image 20" descr="Logo Foly'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549275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oneTexte 4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</a:p>
        </p:txBody>
      </p:sp>
      <p:pic>
        <p:nvPicPr>
          <p:cNvPr id="6147" name="Picture 2" descr="C:\Documents and Settings\jfhuppe\Mes documents\Cléthodime\FOLY'R\e-mailng-folyr 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8" name="Picture 3" descr="F:\SERVICES\COMF_EXT\COMMUNICATION\CLETHODIME\E-mailings\Cultures de printemps\e-mailng-folyr B&amp;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Image 9" descr="Logo Foly'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9275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28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oneTexte 4"/>
          <p:cNvSpPr txBox="1">
            <a:spLocks noChangeArrowheads="1"/>
          </p:cNvSpPr>
          <p:nvPr/>
        </p:nvSpPr>
        <p:spPr bwMode="auto">
          <a:xfrm>
            <a:off x="6011863" y="96838"/>
            <a:ext cx="2952750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</a:p>
        </p:txBody>
      </p:sp>
      <p:pic>
        <p:nvPicPr>
          <p:cNvPr id="7171" name="Picture 2" descr="C:\Documents and Settings\jfhuppe\Mes documents\Cléthodime\FOLY'R\e-mailng-folyr 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3" descr="F:\SERVICES\COMF_EXT\COMMUNICATION\CLETHODIME\E-mailings\Cultures de printemps\e-mailng-folyr L&amp;P&amp;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51000"/>
            <a:ext cx="4038600" cy="44243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Image 9" descr="Logo Foly'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549275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29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214282" y="642918"/>
          <a:ext cx="9215502" cy="573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9" name="Picture 5" descr="C:\Documents and Settings\amalet\Mes documents\Mes images\Bibliothèque multimédia Microsoft\j04380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13" y="928688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age 7" descr="tache.jpg"/>
          <p:cNvPicPr>
            <a:picLocks noChangeAspect="1"/>
          </p:cNvPicPr>
          <p:nvPr/>
        </p:nvPicPr>
        <p:blipFill>
          <a:blip r:embed="rId9" cstate="print"/>
          <a:srcRect l="70628" t="58832" r="2863" b="4279"/>
          <a:stretch>
            <a:fillRect/>
          </a:stretch>
        </p:blipFill>
        <p:spPr bwMode="auto">
          <a:xfrm rot="-1886525">
            <a:off x="3362325" y="1147763"/>
            <a:ext cx="58578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6011863" y="71438"/>
            <a:ext cx="2952750" cy="369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Gamme</a:t>
            </a:r>
            <a:endParaRPr lang="fr-F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gray">
          <a:xfrm>
            <a:off x="0" y="571500"/>
            <a:ext cx="91440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FR" altLang="ja-JP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GAMME ARYSTA FRANCE</a:t>
            </a:r>
            <a:endParaRPr lang="fr-FR" altLang="ja-JP" b="1" kern="0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16" charset="-128"/>
              <a:cs typeface="+mj-cs"/>
            </a:endParaRPr>
          </a:p>
        </p:txBody>
      </p:sp>
      <p:sp>
        <p:nvSpPr>
          <p:cNvPr id="4103" name="Ellipse 24"/>
          <p:cNvSpPr>
            <a:spLocks noChangeArrowheads="1"/>
          </p:cNvSpPr>
          <p:nvPr/>
        </p:nvSpPr>
        <p:spPr bwMode="auto">
          <a:xfrm>
            <a:off x="357188" y="928688"/>
            <a:ext cx="714375" cy="785812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4104" name="Picture 6" descr="C:\Documents and Settings\amalet\Mes documents\Mes images\Bibliothèque multimédia Microsoft\j0123143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5" y="985838"/>
            <a:ext cx="6127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Image 27" descr="logo BELEM bassedef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1557338"/>
            <a:ext cx="16859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Image 28" descr="Logos LIMAGRI Dose-01.png"/>
          <p:cNvPicPr>
            <a:picLocks noChangeAspect="1"/>
          </p:cNvPicPr>
          <p:nvPr/>
        </p:nvPicPr>
        <p:blipFill>
          <a:blip r:embed="rId12" cstate="print"/>
          <a:srcRect b="44606"/>
          <a:stretch>
            <a:fillRect/>
          </a:stretch>
        </p:blipFill>
        <p:spPr bwMode="auto">
          <a:xfrm>
            <a:off x="7019925" y="2205038"/>
            <a:ext cx="1619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Image 10" descr="Logo Guild BD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6663" y="2924175"/>
            <a:ext cx="10334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Image 11" descr="logo Hatchet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2988" y="5732463"/>
            <a:ext cx="14970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Image 12" descr="logo Savvy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913" y="5300663"/>
            <a:ext cx="8493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Image 13" descr="Logo Madit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213" y="4689475"/>
            <a:ext cx="21986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Image 14" descr="Logo Oxalis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9250" y="4076700"/>
            <a:ext cx="1133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Image 15" descr="Logo Cosmic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5338" y="3644900"/>
            <a:ext cx="12557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Image 19" descr="Logo Carpovirusine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64325" y="4653136"/>
            <a:ext cx="2300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Image 20" descr="logo Ranfor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5825" y="3284984"/>
            <a:ext cx="10207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Image 21" descr="logo Aphicar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64388" y="2708275"/>
            <a:ext cx="1181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Image 24" descr="Logo Centurion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5650" y="1773238"/>
            <a:ext cx="204311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Image 25" descr="Logo Foly'R.pn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77988" y="2241550"/>
            <a:ext cx="10937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Image 26" descr="Logo Pixel.pn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227513" y="4689475"/>
            <a:ext cx="9207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2" name="Image 27" descr="Logo Ivory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284663" y="3465513"/>
            <a:ext cx="13668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3" name="Image 28" descr="Logo Cap 83.pn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8200" y="2205038"/>
            <a:ext cx="10033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Image 29" descr="Logo Caïman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738563" y="2997200"/>
            <a:ext cx="15541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5" name="Image 30" descr="Logo Sigma.pn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779838" y="1773238"/>
            <a:ext cx="13287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" name="Image 31" descr="Logo Banko.pn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95738" y="4184650"/>
            <a:ext cx="14779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Image 32" descr="logo PAckS BAnko.pn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40200" y="5300663"/>
            <a:ext cx="11795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6689725" y="4077072"/>
            <a:ext cx="2203450" cy="33972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i="1" u="sng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Gamme biologique</a:t>
            </a:r>
          </a:p>
        </p:txBody>
      </p:sp>
      <p:pic>
        <p:nvPicPr>
          <p:cNvPr id="35" name="Picture 2" descr="C:\DOCUME~1\amalet\LOCALS~1\Temp\7zE352.tmp\Ostrinil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092280" y="5204983"/>
            <a:ext cx="1296144" cy="528273"/>
          </a:xfrm>
          <a:prstGeom prst="rect">
            <a:avLst/>
          </a:prstGeom>
          <a:noFill/>
        </p:spPr>
      </p:pic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948264" y="5691698"/>
            <a:ext cx="1701187" cy="37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84322" name="Picture 2" descr="E:\INFOS PDTS\CLETHODIME\Logo Noroit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27337" y="2204864"/>
            <a:ext cx="1008359" cy="432048"/>
          </a:xfrm>
          <a:prstGeom prst="rect">
            <a:avLst/>
          </a:prstGeom>
          <a:noFill/>
        </p:spPr>
      </p:pic>
      <p:sp>
        <p:nvSpPr>
          <p:cNvPr id="37" name="ZoneTexte 36"/>
          <p:cNvSpPr txBox="1">
            <a:spLocks noChangeArrowheads="1"/>
          </p:cNvSpPr>
          <p:nvPr/>
        </p:nvSpPr>
        <p:spPr bwMode="auto">
          <a:xfrm>
            <a:off x="6588224" y="3676962"/>
            <a:ext cx="231737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000" b="1" dirty="0" smtClean="0">
                <a:solidFill>
                  <a:srgbClr val="003D7E"/>
                </a:solidFill>
                <a:latin typeface="Myriad Pro" pitchFamily="34" charset="0"/>
                <a:cs typeface="Arial" pitchFamily="34" charset="0"/>
              </a:rPr>
              <a:t>FUMICAL </a:t>
            </a:r>
            <a:endParaRPr lang="fr-FR" sz="2000" b="1" dirty="0">
              <a:solidFill>
                <a:srgbClr val="003D7E"/>
              </a:solidFill>
              <a:latin typeface="Myriad Pro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oneTexte 4"/>
          <p:cNvSpPr txBox="1">
            <a:spLocks noChangeArrowheads="1"/>
          </p:cNvSpPr>
          <p:nvPr/>
        </p:nvSpPr>
        <p:spPr bwMode="auto">
          <a:xfrm>
            <a:off x="6011863" y="115888"/>
            <a:ext cx="2952750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</a:p>
        </p:txBody>
      </p:sp>
      <p:pic>
        <p:nvPicPr>
          <p:cNvPr id="8195" name="Picture 3" descr="F:\SERVICES\COMF_EXT\COMMUNICATION\CLETHODIME\Photos+images\Usages+doses+reco Foly'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022" y="548680"/>
            <a:ext cx="720486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Image 27" descr="Logo Foly'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774700"/>
            <a:ext cx="19923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30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me 16"/>
          <p:cNvGraphicFramePr/>
          <p:nvPr/>
        </p:nvGraphicFramePr>
        <p:xfrm>
          <a:off x="1875318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000750" y="115888"/>
            <a:ext cx="3000375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Arial" pitchFamily="34" charset="0"/>
              </a:rPr>
              <a:t> Compatibilités insecticides </a:t>
            </a:r>
          </a:p>
        </p:txBody>
      </p:sp>
      <p:pic>
        <p:nvPicPr>
          <p:cNvPr id="15364" name="Espace réservé du contenu 8" descr="graph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3429000"/>
            <a:ext cx="579437" cy="728663"/>
          </a:xfrm>
          <a:noFill/>
          <a:ln>
            <a:miter lim="800000"/>
            <a:headEnd/>
            <a:tailEnd/>
          </a:ln>
        </p:spPr>
      </p:pic>
      <p:sp>
        <p:nvSpPr>
          <p:cNvPr id="18" name="Bulle ronde 17"/>
          <p:cNvSpPr>
            <a:spLocks noChangeAspect="1"/>
          </p:cNvSpPr>
          <p:nvPr/>
        </p:nvSpPr>
        <p:spPr bwMode="auto">
          <a:xfrm rot="20920290">
            <a:off x="85725" y="2805113"/>
            <a:ext cx="3303588" cy="1198562"/>
          </a:xfrm>
          <a:prstGeom prst="wedgeEllipseCallout">
            <a:avLst>
              <a:gd name="adj1" fmla="val 75989"/>
              <a:gd name="adj2" fmla="val 57324"/>
            </a:avLst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+mn-cs"/>
              </a:rPr>
              <a:t>Tests de compatibilités</a:t>
            </a:r>
          </a:p>
          <a:p>
            <a:pPr algn="ctr" eaLnBrk="0" hangingPunct="0">
              <a:defRPr/>
            </a:pPr>
            <a:r>
              <a:rPr 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+mn-cs"/>
              </a:rPr>
              <a:t>physiques à 150 L / Ha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9534" y="4077072"/>
            <a:ext cx="2238095" cy="723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7" name="ZoneTexte 21"/>
          <p:cNvSpPr txBox="1">
            <a:spLocks noChangeAspect="1"/>
          </p:cNvSpPr>
          <p:nvPr/>
        </p:nvSpPr>
        <p:spPr bwMode="auto">
          <a:xfrm>
            <a:off x="249064" y="5793184"/>
            <a:ext cx="30988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fr-FR" sz="1000" b="1" dirty="0"/>
              <a:t> </a:t>
            </a:r>
            <a:r>
              <a:rPr lang="fr-FR" sz="900" b="1" i="1" dirty="0" err="1"/>
              <a:t>Baythroïd</a:t>
            </a:r>
            <a:r>
              <a:rPr lang="fr-FR" sz="900" b="1" i="1" dirty="0"/>
              <a:t>      TM  </a:t>
            </a:r>
            <a:r>
              <a:rPr lang="fr-FR" sz="900" b="1" i="1" dirty="0" err="1"/>
              <a:t>Mackhteshim</a:t>
            </a:r>
            <a:r>
              <a:rPr lang="fr-FR" sz="900" b="1" i="1" dirty="0"/>
              <a:t> </a:t>
            </a:r>
            <a:r>
              <a:rPr lang="fr-FR" sz="900" b="1" i="1" dirty="0" err="1"/>
              <a:t>Agan</a:t>
            </a:r>
            <a:r>
              <a:rPr lang="fr-FR" sz="900" b="1" i="1" dirty="0"/>
              <a:t> AMM 8400055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fr-FR" sz="900" b="1" i="1" dirty="0"/>
              <a:t> Ducat             TM  </a:t>
            </a:r>
            <a:r>
              <a:rPr lang="fr-FR" sz="900" b="1" i="1" dirty="0" err="1"/>
              <a:t>Mackhteshim</a:t>
            </a:r>
            <a:r>
              <a:rPr lang="fr-FR" sz="900" b="1" i="1" dirty="0"/>
              <a:t> </a:t>
            </a:r>
            <a:r>
              <a:rPr lang="fr-FR" sz="900" b="1" i="1" dirty="0" err="1"/>
              <a:t>Agan</a:t>
            </a:r>
            <a:r>
              <a:rPr lang="fr-FR" sz="900" b="1" i="1" dirty="0"/>
              <a:t>  AMM 9000144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fr-FR" sz="900" b="1" i="1" dirty="0"/>
              <a:t> </a:t>
            </a:r>
            <a:r>
              <a:rPr lang="fr-FR" sz="900" b="1" i="1" dirty="0" err="1"/>
              <a:t>Magéos</a:t>
            </a:r>
            <a:r>
              <a:rPr lang="fr-FR" sz="900" b="1" i="1" dirty="0"/>
              <a:t> MD   TM   Basf  AMM 9700278  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fr-FR" sz="900" b="1" i="1" dirty="0"/>
              <a:t>Karaté </a:t>
            </a:r>
            <a:r>
              <a:rPr lang="fr-FR" sz="900" b="1" i="1" dirty="0" err="1"/>
              <a:t>Zéon</a:t>
            </a:r>
            <a:r>
              <a:rPr lang="fr-FR" sz="900" b="1" i="1" dirty="0"/>
              <a:t>   TM </a:t>
            </a:r>
            <a:r>
              <a:rPr lang="fr-FR" sz="900" b="1" i="1" dirty="0" err="1"/>
              <a:t>Syngenta</a:t>
            </a:r>
            <a:r>
              <a:rPr lang="fr-FR" sz="900" b="1" i="1" dirty="0"/>
              <a:t> Agro  AMM 9800336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fr-FR" sz="900" b="1" i="1" dirty="0"/>
              <a:t>Pool                TM  </a:t>
            </a:r>
            <a:r>
              <a:rPr lang="fr-FR" sz="900" b="1" i="1" dirty="0" err="1"/>
              <a:t>Phyteurop</a:t>
            </a:r>
            <a:r>
              <a:rPr lang="fr-FR" sz="900" b="1" i="1" dirty="0"/>
              <a:t>  AMM  9200383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fr-FR" sz="900" b="1" i="1" dirty="0" err="1"/>
              <a:t>Protéus</a:t>
            </a:r>
            <a:r>
              <a:rPr lang="fr-FR" sz="900" b="1" i="1" dirty="0"/>
              <a:t>          TM  Bayer </a:t>
            </a:r>
            <a:r>
              <a:rPr lang="fr-FR" sz="900" b="1" i="1" dirty="0" err="1"/>
              <a:t>Crop</a:t>
            </a:r>
            <a:r>
              <a:rPr lang="fr-FR" sz="900" b="1" i="1" dirty="0"/>
              <a:t>  AMM 2090060</a:t>
            </a:r>
          </a:p>
          <a:p>
            <a:pPr eaLnBrk="0" hangingPunct="0">
              <a:buFont typeface="Arial" pitchFamily="34" charset="0"/>
              <a:buChar char="•"/>
            </a:pPr>
            <a:endParaRPr lang="fr-FR" sz="1000" b="1" dirty="0"/>
          </a:p>
        </p:txBody>
      </p:sp>
      <p:sp>
        <p:nvSpPr>
          <p:cNvPr id="23" name="Rectangle à coins arrondis 9"/>
          <p:cNvSpPr txBox="1">
            <a:spLocks noChangeAspect="1" noChangeArrowheads="1"/>
          </p:cNvSpPr>
          <p:nvPr/>
        </p:nvSpPr>
        <p:spPr bwMode="auto">
          <a:xfrm>
            <a:off x="0" y="476250"/>
            <a:ext cx="6084888" cy="876300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fr-FR" sz="2000" b="1" kern="0" dirty="0">
                <a:solidFill>
                  <a:srgbClr val="003D7E"/>
                </a:solidFill>
                <a:latin typeface="+mn-lt"/>
                <a:ea typeface="+mj-ea"/>
                <a:cs typeface="+mj-cs"/>
              </a:rPr>
              <a:t>La</a:t>
            </a:r>
            <a:r>
              <a:rPr lang="fr-FR" b="1" kern="0" dirty="0">
                <a:solidFill>
                  <a:srgbClr val="003D7E"/>
                </a:solidFill>
                <a:latin typeface="+mn-lt"/>
                <a:ea typeface="+mj-ea"/>
                <a:cs typeface="+mj-cs"/>
              </a:rPr>
              <a:t> </a:t>
            </a:r>
            <a:r>
              <a:rPr lang="fr-FR" b="1" kern="0" dirty="0" err="1">
                <a:solidFill>
                  <a:srgbClr val="003D7E"/>
                </a:solidFill>
                <a:latin typeface="+mn-lt"/>
                <a:ea typeface="+mj-ea"/>
                <a:cs typeface="+mj-cs"/>
              </a:rPr>
              <a:t>Cléthodime</a:t>
            </a:r>
            <a:endParaRPr lang="fr-FR" b="1" kern="0" dirty="0">
              <a:solidFill>
                <a:srgbClr val="003D7E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fr-FR" b="1" kern="0" dirty="0">
                <a:solidFill>
                  <a:srgbClr val="003D7E"/>
                </a:solidFill>
                <a:latin typeface="+mn-lt"/>
                <a:ea typeface="+mj-ea"/>
                <a:cs typeface="+mj-cs"/>
              </a:rPr>
              <a:t> </a:t>
            </a:r>
            <a:r>
              <a:rPr lang="fr-FR" sz="2000" b="1" kern="0" dirty="0">
                <a:solidFill>
                  <a:srgbClr val="003D7E"/>
                </a:solidFill>
                <a:latin typeface="+mn-lt"/>
                <a:ea typeface="+mj-ea"/>
                <a:cs typeface="+mj-cs"/>
              </a:rPr>
              <a:t>peut être associée aux insecticides ci-dessous                   </a:t>
            </a:r>
            <a:r>
              <a:rPr lang="fr-FR" b="1" kern="0" dirty="0">
                <a:solidFill>
                  <a:srgbClr val="003D7E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11" name="Rectangle avec flèche vers la gauche 10"/>
          <p:cNvSpPr/>
          <p:nvPr/>
        </p:nvSpPr>
        <p:spPr bwMode="auto">
          <a:xfrm rot="21000291">
            <a:off x="5924550" y="1393825"/>
            <a:ext cx="2374900" cy="12239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4E59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defRPr/>
            </a:pPr>
            <a:endParaRPr lang="fr-FR" sz="1200" b="1" dirty="0">
              <a:solidFill>
                <a:schemeClr val="bg1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15370" name="Image 9" descr="Logo Foly'R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598190">
            <a:off x="6978650" y="1412875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7" descr="Logo Centurio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598190">
            <a:off x="6897688" y="2135188"/>
            <a:ext cx="13684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598190">
            <a:off x="7050088" y="1773238"/>
            <a:ext cx="8683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35496" y="2340749"/>
            <a:ext cx="4032448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en post-levée</a:t>
            </a:r>
          </a:p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jusqu’au stade 10-12 feuilles de la culture  </a:t>
            </a:r>
            <a:r>
              <a:rPr lang="fr-FR" sz="1400" b="1" dirty="0" smtClean="0">
                <a:latin typeface="+mn-lt"/>
              </a:rPr>
              <a:t>                        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</a:rPr>
              <a:t>1 L   / graminées annuelles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+mn-lt"/>
              </a:rPr>
              <a:t>2.5 L  / graminées vivaces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26" name="Picture 4" descr="IMG_05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31915"/>
            <a:ext cx="25146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491335"/>
            <a:ext cx="2924444" cy="945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" name="ZoneTexte 4"/>
          <p:cNvSpPr txBox="1">
            <a:spLocks noChangeArrowheads="1"/>
          </p:cNvSpPr>
          <p:nvPr/>
        </p:nvSpPr>
        <p:spPr bwMode="auto">
          <a:xfrm>
            <a:off x="6012160" y="116632"/>
            <a:ext cx="2952328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Cléthodime</a:t>
            </a:r>
            <a:r>
              <a:rPr lang="fr-FR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/ </a:t>
            </a:r>
            <a:r>
              <a:rPr lang="fr-FR" sz="1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cult</a:t>
            </a:r>
            <a:r>
              <a:rPr lang="fr-FR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de printemps</a:t>
            </a:r>
            <a:endParaRPr lang="fr-F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1" name="Image 30" descr="Logo Foly'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631641"/>
            <a:ext cx="1992538" cy="853143"/>
          </a:xfrm>
          <a:prstGeom prst="rect">
            <a:avLst/>
          </a:prstGeom>
        </p:spPr>
      </p:pic>
      <p:sp>
        <p:nvSpPr>
          <p:cNvPr id="34" name="Rectangle à coins arrondis 9"/>
          <p:cNvSpPr txBox="1">
            <a:spLocks noChangeAspect="1" noChangeArrowheads="1"/>
          </p:cNvSpPr>
          <p:nvPr/>
        </p:nvSpPr>
        <p:spPr bwMode="auto">
          <a:xfrm>
            <a:off x="1979712" y="620883"/>
            <a:ext cx="7128792" cy="731740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sur Tournesol </a:t>
            </a:r>
            <a:r>
              <a:rPr lang="fr-FR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36" name="Diagramme 35"/>
          <p:cNvGraphicFramePr/>
          <p:nvPr/>
        </p:nvGraphicFramePr>
        <p:xfrm>
          <a:off x="3563888" y="18132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Image 5" descr="763sunflower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416" y="548680"/>
            <a:ext cx="6472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1702438" y="3655782"/>
            <a:ext cx="648072" cy="648072"/>
            <a:chOff x="3024341" y="432052"/>
            <a:chExt cx="1305260" cy="1305260"/>
          </a:xfrm>
        </p:grpSpPr>
        <p:sp>
          <p:nvSpPr>
            <p:cNvPr id="13" name="Ellipse 12"/>
            <p:cNvSpPr/>
            <p:nvPr/>
          </p:nvSpPr>
          <p:spPr>
            <a:xfrm>
              <a:off x="3024341" y="432052"/>
              <a:ext cx="1305260" cy="1305260"/>
            </a:xfrm>
            <a:prstGeom prst="ellipse">
              <a:avLst/>
            </a:prstGeom>
            <a:blipFill rotWithShape="0">
              <a:blip r:embed="rId1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lipse 4"/>
            <p:cNvSpPr/>
            <p:nvPr/>
          </p:nvSpPr>
          <p:spPr>
            <a:xfrm>
              <a:off x="3215492" y="623203"/>
              <a:ext cx="922958" cy="922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800" kern="1200" dirty="0"/>
            </a:p>
          </p:txBody>
        </p:sp>
      </p:grpSp>
      <p:sp>
        <p:nvSpPr>
          <p:cNvPr id="1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4" descr="Visuel 1-01-01-01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>
            <a:off x="0" y="5949950"/>
            <a:ext cx="5940425" cy="836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1800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Image 5" descr="logo vectorise Arysta blanc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788" y="5876925"/>
            <a:ext cx="2655887" cy="733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à coins arrondis 4"/>
          <p:cNvSpPr/>
          <p:nvPr/>
        </p:nvSpPr>
        <p:spPr>
          <a:xfrm>
            <a:off x="323528" y="5805488"/>
            <a:ext cx="5688335" cy="85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LA PROTECTION RAPPROCHÉE DE VOS SEMIS</a:t>
            </a:r>
            <a:endParaRPr lang="fr-FR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9"/>
          <p:cNvSpPr txBox="1">
            <a:spLocks noChangeAspect="1" noChangeArrowheads="1"/>
          </p:cNvSpPr>
          <p:nvPr/>
        </p:nvSpPr>
        <p:spPr bwMode="auto">
          <a:xfrm>
            <a:off x="107504" y="2852936"/>
            <a:ext cx="9577064" cy="3888432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/>
          <a:lstStyle/>
          <a:p>
            <a:pPr marL="266700" indent="-2667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1800" b="1" u="sng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Usages autorisés</a:t>
            </a:r>
            <a:endParaRPr lang="fr-FR" sz="1800" kern="0" dirty="0" smtClean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266700">
              <a:spcBef>
                <a:spcPts val="600"/>
              </a:spcBef>
              <a:defRPr/>
            </a:pPr>
            <a:r>
              <a:rPr lang="fr-FR" sz="1800" b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Maïs, Maïs doux, Tournesol, Sorgho </a:t>
            </a:r>
            <a:r>
              <a:rPr lang="fr-FR" sz="1800" b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 12 kg/ha</a:t>
            </a:r>
            <a:endParaRPr lang="fr-FR" sz="1800" b="1" kern="0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66700">
              <a:spcBef>
                <a:spcPts val="600"/>
              </a:spcBef>
              <a:defRPr/>
            </a:pPr>
            <a:r>
              <a:rPr lang="fr-FR" sz="18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 </a:t>
            </a:r>
            <a:r>
              <a:rPr lang="fr-FR" sz="18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Ravageurs: 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Taupins </a:t>
            </a:r>
            <a:r>
              <a:rPr lang="fr-FR" sz="18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, Chrysomèle du maïs (en 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localisation</a:t>
            </a:r>
            <a:r>
              <a:rPr lang="fr-FR" sz="18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)</a:t>
            </a:r>
            <a:endParaRPr lang="fr-FR" sz="1800" kern="0" dirty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266700" lvl="1" indent="-2667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1800" b="1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DAR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: absence</a:t>
            </a:r>
          </a:p>
          <a:p>
            <a:pPr marL="266700" lvl="1" indent="-2667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1800" b="1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Délai de réentrée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: 6 heures</a:t>
            </a:r>
          </a:p>
          <a:p>
            <a:pPr marL="266700" lvl="1" indent="-2667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1800" b="1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LMR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: 0.05 ppm (maïs et maïs doux)</a:t>
            </a:r>
          </a:p>
          <a:p>
            <a:pPr marL="266700" lvl="1" indent="-2667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1800" b="1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ZNT</a:t>
            </a:r>
            <a:r>
              <a:rPr lang="fr-FR" sz="1800" kern="0" dirty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: 5 </a:t>
            </a:r>
            <a:r>
              <a:rPr lang="fr-FR" sz="1800" kern="0" dirty="0" smtClean="0">
                <a:solidFill>
                  <a:srgbClr val="003D7E"/>
                </a:solidFill>
                <a:latin typeface="+mj-lt"/>
                <a:ea typeface="+mj-ea"/>
                <a:cs typeface="+mj-cs"/>
              </a:rPr>
              <a:t>mètres</a:t>
            </a:r>
            <a:endParaRPr lang="fr-FR" sz="1800" kern="0" dirty="0">
              <a:solidFill>
                <a:srgbClr val="003D7E"/>
              </a:solidFill>
              <a:latin typeface="+mj-lt"/>
              <a:ea typeface="+mj-ea"/>
              <a:cs typeface="+mj-cs"/>
            </a:endParaRPr>
          </a:p>
          <a:p>
            <a:pPr marL="266700" lvl="1" indent="-26670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fr-FR" sz="1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fr-FR" sz="1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fr-FR" sz="1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fr-FR" sz="1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fr-FR" sz="1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39552" y="1700808"/>
          <a:ext cx="8208913" cy="1285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512168"/>
                <a:gridCol w="1561943"/>
                <a:gridCol w="1462393"/>
                <a:gridCol w="1207966"/>
                <a:gridCol w="1312315"/>
              </a:tblGrid>
              <a:tr h="685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AMM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Composition</a:t>
                      </a:r>
                      <a:endParaRPr lang="fr-FR" sz="16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Famille </a:t>
                      </a:r>
                    </a:p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chimique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Classification IRAC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+mj-lt"/>
                        </a:rPr>
                        <a:t>Mode</a:t>
                      </a:r>
                      <a:r>
                        <a:rPr lang="fr-FR" sz="1600" b="1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d’action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Formulation</a:t>
                      </a:r>
                    </a:p>
                    <a:p>
                      <a:pPr algn="ctr"/>
                      <a:r>
                        <a:rPr lang="fr-FR" sz="1600" b="1" baseline="0" dirty="0" smtClean="0">
                          <a:latin typeface="+mj-lt"/>
                        </a:rPr>
                        <a:t>&amp;  densité </a:t>
                      </a:r>
                    </a:p>
                  </a:txBody>
                  <a:tcPr marL="0" marR="0" marT="0" marB="0" anchor="ctr">
                    <a:solidFill>
                      <a:srgbClr val="003D7E"/>
                    </a:solidFill>
                  </a:tcPr>
                </a:tc>
              </a:tr>
              <a:tr h="600079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0" dirty="0" smtClean="0">
                          <a:solidFill>
                            <a:srgbClr val="003D7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2090050</a:t>
                      </a:r>
                      <a:endParaRPr lang="fr-FR" sz="1600" b="1" i="0" dirty="0" smtClean="0">
                        <a:solidFill>
                          <a:srgbClr val="003D7E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 smtClean="0">
                          <a:solidFill>
                            <a:srgbClr val="003D7E"/>
                          </a:solidFill>
                          <a:latin typeface="+mj-lt"/>
                        </a:rPr>
                        <a:t>0.8% </a:t>
                      </a:r>
                      <a:r>
                        <a:rPr lang="fr-FR" sz="1600" b="1" i="0" dirty="0" err="1" smtClean="0">
                          <a:solidFill>
                            <a:srgbClr val="003D7E"/>
                          </a:solidFill>
                          <a:latin typeface="+mj-lt"/>
                        </a:rPr>
                        <a:t>Cyperméthrine</a:t>
                      </a:r>
                      <a:endParaRPr lang="fr-FR" sz="1600" b="1" i="0" dirty="0" smtClean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 smtClean="0">
                          <a:solidFill>
                            <a:srgbClr val="003D7E"/>
                          </a:solidFill>
                          <a:latin typeface="+mj-lt"/>
                        </a:rPr>
                        <a:t>Pyréthrinoïdes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Groupe 3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Contact et ingestion</a:t>
                      </a:r>
                      <a:endParaRPr lang="fr-FR" sz="1600" b="1" dirty="0">
                        <a:solidFill>
                          <a:srgbClr val="003D7E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rgbClr val="003D7E"/>
                          </a:solidFill>
                          <a:latin typeface="+mj-lt"/>
                        </a:rPr>
                        <a:t>1.45 </a:t>
                      </a:r>
                      <a:r>
                        <a:rPr lang="fr-FR" sz="1600" b="1" kern="1200" dirty="0" smtClean="0">
                          <a:solidFill>
                            <a:srgbClr val="003D7E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</a:p>
                  </a:txBody>
                  <a:tcPr marL="0" marR="0" marT="0" marB="0"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647700"/>
          </a:xfrm>
        </p:spPr>
        <p:txBody>
          <a:bodyPr/>
          <a:lstStyle/>
          <a:p>
            <a:pPr algn="ctr">
              <a:defRPr/>
            </a:pPr>
            <a:r>
              <a:rPr lang="fr-FR" sz="2800" b="1" cap="none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CARTE D’IDENTITE</a:t>
            </a:r>
            <a:endParaRPr lang="fr-FR" sz="2800" b="1" cap="none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3" name="Image 5" descr="logo BELEM blanc BD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34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Image 10" descr="logo BELEM blanc BD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35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6672"/>
            <a:ext cx="8928992" cy="622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600075"/>
            <a:ext cx="92519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Evolution du marché insecticide Maïs en </a:t>
            </a: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volume</a:t>
            </a:r>
            <a:endParaRPr lang="fr-FR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30" name="Picture 16" descr="C:\Documents and Settings\amalet\Mes documents\Mes images\Bibliothèque multimédia Microsoft\j04398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350" y="476250"/>
            <a:ext cx="62071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Graphique 2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764704"/>
            <a:ext cx="8017059" cy="539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0" descr="logo BELEM blanc BD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94943"/>
            <a:ext cx="9180512" cy="641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ChangeArrowheads="1"/>
          </p:cNvSpPr>
          <p:nvPr/>
        </p:nvSpPr>
        <p:spPr bwMode="auto">
          <a:xfrm>
            <a:off x="0" y="981075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3200" b="0" dirty="0">
              <a:solidFill>
                <a:schemeClr val="bg2"/>
              </a:solidFill>
            </a:endParaRPr>
          </a:p>
        </p:txBody>
      </p:sp>
      <p:sp>
        <p:nvSpPr>
          <p:cNvPr id="937987" name="Text Box 3"/>
          <p:cNvSpPr txBox="1">
            <a:spLocks noChangeArrowheads="1"/>
          </p:cNvSpPr>
          <p:nvPr/>
        </p:nvSpPr>
        <p:spPr bwMode="auto">
          <a:xfrm>
            <a:off x="35496" y="3573016"/>
            <a:ext cx="5545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0" u="sng" dirty="0">
                <a:solidFill>
                  <a:schemeClr val="accent2"/>
                </a:solidFill>
              </a:rPr>
              <a:t>Marché stable: </a:t>
            </a:r>
            <a:r>
              <a:rPr lang="en-US" u="sng" dirty="0">
                <a:solidFill>
                  <a:schemeClr val="accent2"/>
                </a:solidFill>
              </a:rPr>
              <a:t>~</a:t>
            </a:r>
            <a:r>
              <a:rPr lang="fr-FR" b="0" u="sng" dirty="0">
                <a:solidFill>
                  <a:schemeClr val="accent2"/>
                </a:solidFill>
              </a:rPr>
              <a:t> 600 000 Ha</a:t>
            </a:r>
            <a:endParaRPr lang="en-US" b="0" u="sng" dirty="0">
              <a:solidFill>
                <a:schemeClr val="accent2"/>
              </a:solidFill>
            </a:endParaRPr>
          </a:p>
        </p:txBody>
      </p:sp>
      <p:sp>
        <p:nvSpPr>
          <p:cNvPr id="937989" name="Rectangle 5"/>
          <p:cNvSpPr>
            <a:spLocks noChangeArrowheads="1"/>
          </p:cNvSpPr>
          <p:nvPr/>
        </p:nvSpPr>
        <p:spPr bwMode="auto">
          <a:xfrm>
            <a:off x="755576" y="548680"/>
            <a:ext cx="727236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b="1" dirty="0">
                <a:solidFill>
                  <a:srgbClr val="003D7E"/>
                </a:solidFill>
                <a:latin typeface="Verdana" pitchFamily="34" charset="0"/>
              </a:rPr>
              <a:t>   </a:t>
            </a:r>
            <a:r>
              <a:rPr lang="fr-FR" sz="3200" b="1" dirty="0" smtClean="0">
                <a:solidFill>
                  <a:srgbClr val="003D7E"/>
                </a:solidFill>
                <a:latin typeface="Verdana" pitchFamily="34" charset="0"/>
              </a:rPr>
              <a:t>Marché Tournesol 2011</a:t>
            </a:r>
            <a:endParaRPr lang="en-US" sz="3200" b="1" dirty="0">
              <a:solidFill>
                <a:srgbClr val="003D7E"/>
              </a:solidFill>
              <a:latin typeface="Verdan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508625" y="1268413"/>
            <a:ext cx="3402013" cy="3311525"/>
            <a:chOff x="431" y="316"/>
            <a:chExt cx="3421" cy="3369"/>
          </a:xfrm>
        </p:grpSpPr>
        <p:sp>
          <p:nvSpPr>
            <p:cNvPr id="937992" name="Freeform 8"/>
            <p:cNvSpPr>
              <a:spLocks/>
            </p:cNvSpPr>
            <p:nvPr/>
          </p:nvSpPr>
          <p:spPr bwMode="auto">
            <a:xfrm>
              <a:off x="2159" y="1030"/>
              <a:ext cx="244" cy="124"/>
            </a:xfrm>
            <a:custGeom>
              <a:avLst/>
              <a:gdLst/>
              <a:ahLst/>
              <a:cxnLst>
                <a:cxn ang="0">
                  <a:pos x="223" y="98"/>
                </a:cxn>
                <a:cxn ang="0">
                  <a:pos x="214" y="107"/>
                </a:cxn>
                <a:cxn ang="0">
                  <a:pos x="204" y="107"/>
                </a:cxn>
                <a:cxn ang="0">
                  <a:pos x="193" y="103"/>
                </a:cxn>
                <a:cxn ang="0">
                  <a:pos x="183" y="106"/>
                </a:cxn>
                <a:cxn ang="0">
                  <a:pos x="172" y="104"/>
                </a:cxn>
                <a:cxn ang="0">
                  <a:pos x="166" y="112"/>
                </a:cxn>
                <a:cxn ang="0">
                  <a:pos x="154" y="119"/>
                </a:cxn>
                <a:cxn ang="0">
                  <a:pos x="147" y="122"/>
                </a:cxn>
                <a:cxn ang="0">
                  <a:pos x="148" y="112"/>
                </a:cxn>
                <a:cxn ang="0">
                  <a:pos x="142" y="109"/>
                </a:cxn>
                <a:cxn ang="0">
                  <a:pos x="141" y="101"/>
                </a:cxn>
                <a:cxn ang="0">
                  <a:pos x="129" y="95"/>
                </a:cxn>
                <a:cxn ang="0">
                  <a:pos x="129" y="86"/>
                </a:cxn>
                <a:cxn ang="0">
                  <a:pos x="121" y="88"/>
                </a:cxn>
                <a:cxn ang="0">
                  <a:pos x="109" y="91"/>
                </a:cxn>
                <a:cxn ang="0">
                  <a:pos x="97" y="86"/>
                </a:cxn>
                <a:cxn ang="0">
                  <a:pos x="81" y="80"/>
                </a:cxn>
                <a:cxn ang="0">
                  <a:pos x="70" y="76"/>
                </a:cxn>
                <a:cxn ang="0">
                  <a:pos x="61" y="85"/>
                </a:cxn>
                <a:cxn ang="0">
                  <a:pos x="61" y="70"/>
                </a:cxn>
                <a:cxn ang="0">
                  <a:pos x="51" y="61"/>
                </a:cxn>
                <a:cxn ang="0">
                  <a:pos x="42" y="69"/>
                </a:cxn>
                <a:cxn ang="0">
                  <a:pos x="31" y="73"/>
                </a:cxn>
                <a:cxn ang="0">
                  <a:pos x="19" y="67"/>
                </a:cxn>
                <a:cxn ang="0">
                  <a:pos x="6" y="60"/>
                </a:cxn>
                <a:cxn ang="0">
                  <a:pos x="1" y="58"/>
                </a:cxn>
                <a:cxn ang="0">
                  <a:pos x="4" y="49"/>
                </a:cxn>
                <a:cxn ang="0">
                  <a:pos x="10" y="36"/>
                </a:cxn>
                <a:cxn ang="0">
                  <a:pos x="13" y="22"/>
                </a:cxn>
                <a:cxn ang="0">
                  <a:pos x="15" y="7"/>
                </a:cxn>
                <a:cxn ang="0">
                  <a:pos x="22" y="3"/>
                </a:cxn>
                <a:cxn ang="0">
                  <a:pos x="30" y="3"/>
                </a:cxn>
                <a:cxn ang="0">
                  <a:pos x="24" y="13"/>
                </a:cxn>
                <a:cxn ang="0">
                  <a:pos x="30" y="19"/>
                </a:cxn>
                <a:cxn ang="0">
                  <a:pos x="39" y="19"/>
                </a:cxn>
                <a:cxn ang="0">
                  <a:pos x="46" y="21"/>
                </a:cxn>
                <a:cxn ang="0">
                  <a:pos x="54" y="27"/>
                </a:cxn>
                <a:cxn ang="0">
                  <a:pos x="64" y="25"/>
                </a:cxn>
                <a:cxn ang="0">
                  <a:pos x="78" y="24"/>
                </a:cxn>
                <a:cxn ang="0">
                  <a:pos x="88" y="24"/>
                </a:cxn>
                <a:cxn ang="0">
                  <a:pos x="100" y="21"/>
                </a:cxn>
                <a:cxn ang="0">
                  <a:pos x="109" y="16"/>
                </a:cxn>
                <a:cxn ang="0">
                  <a:pos x="118" y="13"/>
                </a:cxn>
                <a:cxn ang="0">
                  <a:pos x="127" y="18"/>
                </a:cxn>
                <a:cxn ang="0">
                  <a:pos x="132" y="19"/>
                </a:cxn>
                <a:cxn ang="0">
                  <a:pos x="136" y="27"/>
                </a:cxn>
                <a:cxn ang="0">
                  <a:pos x="142" y="25"/>
                </a:cxn>
                <a:cxn ang="0">
                  <a:pos x="151" y="27"/>
                </a:cxn>
                <a:cxn ang="0">
                  <a:pos x="159" y="33"/>
                </a:cxn>
                <a:cxn ang="0">
                  <a:pos x="169" y="27"/>
                </a:cxn>
                <a:cxn ang="0">
                  <a:pos x="175" y="21"/>
                </a:cxn>
                <a:cxn ang="0">
                  <a:pos x="184" y="31"/>
                </a:cxn>
                <a:cxn ang="0">
                  <a:pos x="195" y="31"/>
                </a:cxn>
                <a:cxn ang="0">
                  <a:pos x="207" y="36"/>
                </a:cxn>
                <a:cxn ang="0">
                  <a:pos x="216" y="40"/>
                </a:cxn>
                <a:cxn ang="0">
                  <a:pos x="220" y="48"/>
                </a:cxn>
                <a:cxn ang="0">
                  <a:pos x="229" y="52"/>
                </a:cxn>
                <a:cxn ang="0">
                  <a:pos x="239" y="55"/>
                </a:cxn>
                <a:cxn ang="0">
                  <a:pos x="242" y="64"/>
                </a:cxn>
                <a:cxn ang="0">
                  <a:pos x="244" y="72"/>
                </a:cxn>
                <a:cxn ang="0">
                  <a:pos x="241" y="77"/>
                </a:cxn>
                <a:cxn ang="0">
                  <a:pos x="233" y="83"/>
                </a:cxn>
              </a:cxnLst>
              <a:rect l="0" t="0" r="r" b="b"/>
              <a:pathLst>
                <a:path w="244" h="124">
                  <a:moveTo>
                    <a:pt x="232" y="89"/>
                  </a:moveTo>
                  <a:lnTo>
                    <a:pt x="230" y="91"/>
                  </a:lnTo>
                  <a:lnTo>
                    <a:pt x="229" y="92"/>
                  </a:lnTo>
                  <a:lnTo>
                    <a:pt x="228" y="95"/>
                  </a:lnTo>
                  <a:lnTo>
                    <a:pt x="226" y="97"/>
                  </a:lnTo>
                  <a:lnTo>
                    <a:pt x="223" y="98"/>
                  </a:lnTo>
                  <a:lnTo>
                    <a:pt x="222" y="100"/>
                  </a:lnTo>
                  <a:lnTo>
                    <a:pt x="222" y="100"/>
                  </a:lnTo>
                  <a:lnTo>
                    <a:pt x="220" y="100"/>
                  </a:lnTo>
                  <a:lnTo>
                    <a:pt x="217" y="103"/>
                  </a:lnTo>
                  <a:lnTo>
                    <a:pt x="216" y="106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1" y="109"/>
                  </a:lnTo>
                  <a:lnTo>
                    <a:pt x="210" y="109"/>
                  </a:lnTo>
                  <a:lnTo>
                    <a:pt x="208" y="107"/>
                  </a:lnTo>
                  <a:lnTo>
                    <a:pt x="205" y="107"/>
                  </a:lnTo>
                  <a:lnTo>
                    <a:pt x="204" y="107"/>
                  </a:lnTo>
                  <a:lnTo>
                    <a:pt x="202" y="107"/>
                  </a:lnTo>
                  <a:lnTo>
                    <a:pt x="201" y="109"/>
                  </a:lnTo>
                  <a:lnTo>
                    <a:pt x="199" y="107"/>
                  </a:lnTo>
                  <a:lnTo>
                    <a:pt x="198" y="106"/>
                  </a:lnTo>
                  <a:lnTo>
                    <a:pt x="196" y="106"/>
                  </a:lnTo>
                  <a:lnTo>
                    <a:pt x="193" y="103"/>
                  </a:lnTo>
                  <a:lnTo>
                    <a:pt x="192" y="101"/>
                  </a:lnTo>
                  <a:lnTo>
                    <a:pt x="189" y="101"/>
                  </a:lnTo>
                  <a:lnTo>
                    <a:pt x="187" y="103"/>
                  </a:lnTo>
                  <a:lnTo>
                    <a:pt x="187" y="103"/>
                  </a:lnTo>
                  <a:lnTo>
                    <a:pt x="184" y="104"/>
                  </a:lnTo>
                  <a:lnTo>
                    <a:pt x="183" y="106"/>
                  </a:lnTo>
                  <a:lnTo>
                    <a:pt x="180" y="106"/>
                  </a:lnTo>
                  <a:lnTo>
                    <a:pt x="178" y="107"/>
                  </a:lnTo>
                  <a:lnTo>
                    <a:pt x="175" y="104"/>
                  </a:lnTo>
                  <a:lnTo>
                    <a:pt x="174" y="104"/>
                  </a:lnTo>
                  <a:lnTo>
                    <a:pt x="174" y="104"/>
                  </a:lnTo>
                  <a:lnTo>
                    <a:pt x="172" y="104"/>
                  </a:lnTo>
                  <a:lnTo>
                    <a:pt x="171" y="106"/>
                  </a:lnTo>
                  <a:lnTo>
                    <a:pt x="171" y="106"/>
                  </a:lnTo>
                  <a:lnTo>
                    <a:pt x="169" y="109"/>
                  </a:lnTo>
                  <a:lnTo>
                    <a:pt x="168" y="110"/>
                  </a:lnTo>
                  <a:lnTo>
                    <a:pt x="168" y="110"/>
                  </a:lnTo>
                  <a:lnTo>
                    <a:pt x="166" y="112"/>
                  </a:lnTo>
                  <a:lnTo>
                    <a:pt x="163" y="113"/>
                  </a:lnTo>
                  <a:lnTo>
                    <a:pt x="160" y="115"/>
                  </a:lnTo>
                  <a:lnTo>
                    <a:pt x="159" y="116"/>
                  </a:lnTo>
                  <a:lnTo>
                    <a:pt x="156" y="118"/>
                  </a:lnTo>
                  <a:lnTo>
                    <a:pt x="154" y="119"/>
                  </a:lnTo>
                  <a:lnTo>
                    <a:pt x="154" y="119"/>
                  </a:lnTo>
                  <a:lnTo>
                    <a:pt x="151" y="122"/>
                  </a:lnTo>
                  <a:lnTo>
                    <a:pt x="151" y="122"/>
                  </a:lnTo>
                  <a:lnTo>
                    <a:pt x="150" y="124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7" y="122"/>
                  </a:lnTo>
                  <a:lnTo>
                    <a:pt x="147" y="121"/>
                  </a:lnTo>
                  <a:lnTo>
                    <a:pt x="147" y="118"/>
                  </a:lnTo>
                  <a:lnTo>
                    <a:pt x="147" y="116"/>
                  </a:lnTo>
                  <a:lnTo>
                    <a:pt x="148" y="115"/>
                  </a:lnTo>
                  <a:lnTo>
                    <a:pt x="150" y="113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4" y="110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1" y="103"/>
                  </a:lnTo>
                  <a:lnTo>
                    <a:pt x="141" y="101"/>
                  </a:lnTo>
                  <a:lnTo>
                    <a:pt x="138" y="98"/>
                  </a:lnTo>
                  <a:lnTo>
                    <a:pt x="136" y="98"/>
                  </a:lnTo>
                  <a:lnTo>
                    <a:pt x="135" y="97"/>
                  </a:lnTo>
                  <a:lnTo>
                    <a:pt x="133" y="97"/>
                  </a:lnTo>
                  <a:lnTo>
                    <a:pt x="132" y="97"/>
                  </a:lnTo>
                  <a:lnTo>
                    <a:pt x="129" y="95"/>
                  </a:lnTo>
                  <a:lnTo>
                    <a:pt x="127" y="94"/>
                  </a:lnTo>
                  <a:lnTo>
                    <a:pt x="127" y="92"/>
                  </a:lnTo>
                  <a:lnTo>
                    <a:pt x="129" y="91"/>
                  </a:lnTo>
                  <a:lnTo>
                    <a:pt x="129" y="89"/>
                  </a:lnTo>
                  <a:lnTo>
                    <a:pt x="129" y="88"/>
                  </a:lnTo>
                  <a:lnTo>
                    <a:pt x="129" y="86"/>
                  </a:lnTo>
                  <a:lnTo>
                    <a:pt x="127" y="85"/>
                  </a:lnTo>
                  <a:lnTo>
                    <a:pt x="126" y="85"/>
                  </a:lnTo>
                  <a:lnTo>
                    <a:pt x="124" y="86"/>
                  </a:lnTo>
                  <a:lnTo>
                    <a:pt x="123" y="86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18" y="89"/>
                  </a:lnTo>
                  <a:lnTo>
                    <a:pt x="115" y="89"/>
                  </a:lnTo>
                  <a:lnTo>
                    <a:pt x="114" y="88"/>
                  </a:lnTo>
                  <a:lnTo>
                    <a:pt x="112" y="89"/>
                  </a:lnTo>
                  <a:lnTo>
                    <a:pt x="111" y="89"/>
                  </a:lnTo>
                  <a:lnTo>
                    <a:pt x="109" y="91"/>
                  </a:lnTo>
                  <a:lnTo>
                    <a:pt x="106" y="91"/>
                  </a:lnTo>
                  <a:lnTo>
                    <a:pt x="105" y="91"/>
                  </a:lnTo>
                  <a:lnTo>
                    <a:pt x="103" y="91"/>
                  </a:lnTo>
                  <a:lnTo>
                    <a:pt x="102" y="89"/>
                  </a:lnTo>
                  <a:lnTo>
                    <a:pt x="99" y="88"/>
                  </a:lnTo>
                  <a:lnTo>
                    <a:pt x="97" y="86"/>
                  </a:lnTo>
                  <a:lnTo>
                    <a:pt x="94" y="85"/>
                  </a:lnTo>
                  <a:lnTo>
                    <a:pt x="91" y="83"/>
                  </a:lnTo>
                  <a:lnTo>
                    <a:pt x="90" y="82"/>
                  </a:lnTo>
                  <a:lnTo>
                    <a:pt x="87" y="82"/>
                  </a:lnTo>
                  <a:lnTo>
                    <a:pt x="85" y="82"/>
                  </a:lnTo>
                  <a:lnTo>
                    <a:pt x="81" y="80"/>
                  </a:lnTo>
                  <a:lnTo>
                    <a:pt x="78" y="79"/>
                  </a:lnTo>
                  <a:lnTo>
                    <a:pt x="76" y="76"/>
                  </a:lnTo>
                  <a:lnTo>
                    <a:pt x="75" y="74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70" y="76"/>
                  </a:lnTo>
                  <a:lnTo>
                    <a:pt x="67" y="77"/>
                  </a:lnTo>
                  <a:lnTo>
                    <a:pt x="66" y="79"/>
                  </a:lnTo>
                  <a:lnTo>
                    <a:pt x="66" y="80"/>
                  </a:lnTo>
                  <a:lnTo>
                    <a:pt x="64" y="83"/>
                  </a:lnTo>
                  <a:lnTo>
                    <a:pt x="63" y="85"/>
                  </a:lnTo>
                  <a:lnTo>
                    <a:pt x="61" y="85"/>
                  </a:lnTo>
                  <a:lnTo>
                    <a:pt x="61" y="82"/>
                  </a:lnTo>
                  <a:lnTo>
                    <a:pt x="61" y="79"/>
                  </a:lnTo>
                  <a:lnTo>
                    <a:pt x="60" y="77"/>
                  </a:lnTo>
                  <a:lnTo>
                    <a:pt x="60" y="74"/>
                  </a:lnTo>
                  <a:lnTo>
                    <a:pt x="61" y="73"/>
                  </a:lnTo>
                  <a:lnTo>
                    <a:pt x="61" y="70"/>
                  </a:lnTo>
                  <a:lnTo>
                    <a:pt x="61" y="69"/>
                  </a:lnTo>
                  <a:lnTo>
                    <a:pt x="60" y="69"/>
                  </a:lnTo>
                  <a:lnTo>
                    <a:pt x="58" y="67"/>
                  </a:lnTo>
                  <a:lnTo>
                    <a:pt x="55" y="64"/>
                  </a:lnTo>
                  <a:lnTo>
                    <a:pt x="55" y="63"/>
                  </a:lnTo>
                  <a:lnTo>
                    <a:pt x="51" y="61"/>
                  </a:lnTo>
                  <a:lnTo>
                    <a:pt x="49" y="63"/>
                  </a:lnTo>
                  <a:lnTo>
                    <a:pt x="48" y="63"/>
                  </a:lnTo>
                  <a:lnTo>
                    <a:pt x="46" y="66"/>
                  </a:lnTo>
                  <a:lnTo>
                    <a:pt x="45" y="67"/>
                  </a:lnTo>
                  <a:lnTo>
                    <a:pt x="43" y="69"/>
                  </a:lnTo>
                  <a:lnTo>
                    <a:pt x="42" y="69"/>
                  </a:lnTo>
                  <a:lnTo>
                    <a:pt x="39" y="69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4" y="70"/>
                  </a:lnTo>
                  <a:lnTo>
                    <a:pt x="33" y="72"/>
                  </a:lnTo>
                  <a:lnTo>
                    <a:pt x="31" y="73"/>
                  </a:lnTo>
                  <a:lnTo>
                    <a:pt x="28" y="72"/>
                  </a:lnTo>
                  <a:lnTo>
                    <a:pt x="25" y="73"/>
                  </a:lnTo>
                  <a:lnTo>
                    <a:pt x="22" y="72"/>
                  </a:lnTo>
                  <a:lnTo>
                    <a:pt x="21" y="70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8" y="64"/>
                  </a:lnTo>
                  <a:lnTo>
                    <a:pt x="15" y="63"/>
                  </a:lnTo>
                  <a:lnTo>
                    <a:pt x="13" y="61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6" y="60"/>
                  </a:lnTo>
                  <a:lnTo>
                    <a:pt x="4" y="63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" y="61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3" y="51"/>
                  </a:lnTo>
                  <a:lnTo>
                    <a:pt x="4" y="49"/>
                  </a:lnTo>
                  <a:lnTo>
                    <a:pt x="6" y="46"/>
                  </a:lnTo>
                  <a:lnTo>
                    <a:pt x="7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39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2" y="30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8" y="6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4" y="22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5" y="21"/>
                  </a:lnTo>
                  <a:lnTo>
                    <a:pt x="46" y="21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4" y="24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70" y="27"/>
                  </a:lnTo>
                  <a:lnTo>
                    <a:pt x="75" y="25"/>
                  </a:lnTo>
                  <a:lnTo>
                    <a:pt x="76" y="25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82" y="25"/>
                  </a:lnTo>
                  <a:lnTo>
                    <a:pt x="84" y="25"/>
                  </a:lnTo>
                  <a:lnTo>
                    <a:pt x="85" y="24"/>
                  </a:lnTo>
                  <a:lnTo>
                    <a:pt x="87" y="24"/>
                  </a:lnTo>
                  <a:lnTo>
                    <a:pt x="88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9" y="22"/>
                  </a:lnTo>
                  <a:lnTo>
                    <a:pt x="100" y="21"/>
                  </a:lnTo>
                  <a:lnTo>
                    <a:pt x="100" y="19"/>
                  </a:lnTo>
                  <a:lnTo>
                    <a:pt x="103" y="18"/>
                  </a:lnTo>
                  <a:lnTo>
                    <a:pt x="105" y="18"/>
                  </a:lnTo>
                  <a:lnTo>
                    <a:pt x="106" y="18"/>
                  </a:lnTo>
                  <a:lnTo>
                    <a:pt x="108" y="18"/>
                  </a:lnTo>
                  <a:lnTo>
                    <a:pt x="109" y="16"/>
                  </a:lnTo>
                  <a:lnTo>
                    <a:pt x="111" y="15"/>
                  </a:lnTo>
                  <a:lnTo>
                    <a:pt x="112" y="13"/>
                  </a:lnTo>
                  <a:lnTo>
                    <a:pt x="114" y="12"/>
                  </a:lnTo>
                  <a:lnTo>
                    <a:pt x="117" y="12"/>
                  </a:lnTo>
                  <a:lnTo>
                    <a:pt x="118" y="12"/>
                  </a:lnTo>
                  <a:lnTo>
                    <a:pt x="118" y="13"/>
                  </a:lnTo>
                  <a:lnTo>
                    <a:pt x="120" y="15"/>
                  </a:lnTo>
                  <a:lnTo>
                    <a:pt x="120" y="15"/>
                  </a:lnTo>
                  <a:lnTo>
                    <a:pt x="121" y="16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27" y="18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0" y="19"/>
                  </a:lnTo>
                  <a:lnTo>
                    <a:pt x="130" y="21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3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6" y="22"/>
                  </a:lnTo>
                  <a:lnTo>
                    <a:pt x="136" y="25"/>
                  </a:lnTo>
                  <a:lnTo>
                    <a:pt x="136" y="27"/>
                  </a:lnTo>
                  <a:lnTo>
                    <a:pt x="136" y="28"/>
                  </a:lnTo>
                  <a:lnTo>
                    <a:pt x="138" y="28"/>
                  </a:lnTo>
                  <a:lnTo>
                    <a:pt x="141" y="27"/>
                  </a:lnTo>
                  <a:lnTo>
                    <a:pt x="141" y="27"/>
                  </a:lnTo>
                  <a:lnTo>
                    <a:pt x="141" y="25"/>
                  </a:lnTo>
                  <a:lnTo>
                    <a:pt x="142" y="25"/>
                  </a:lnTo>
                  <a:lnTo>
                    <a:pt x="145" y="25"/>
                  </a:lnTo>
                  <a:lnTo>
                    <a:pt x="147" y="24"/>
                  </a:lnTo>
                  <a:lnTo>
                    <a:pt x="148" y="24"/>
                  </a:lnTo>
                  <a:lnTo>
                    <a:pt x="150" y="25"/>
                  </a:lnTo>
                  <a:lnTo>
                    <a:pt x="150" y="25"/>
                  </a:lnTo>
                  <a:lnTo>
                    <a:pt x="151" y="27"/>
                  </a:lnTo>
                  <a:lnTo>
                    <a:pt x="153" y="28"/>
                  </a:lnTo>
                  <a:lnTo>
                    <a:pt x="153" y="30"/>
                  </a:lnTo>
                  <a:lnTo>
                    <a:pt x="154" y="31"/>
                  </a:lnTo>
                  <a:lnTo>
                    <a:pt x="154" y="33"/>
                  </a:lnTo>
                  <a:lnTo>
                    <a:pt x="156" y="34"/>
                  </a:lnTo>
                  <a:lnTo>
                    <a:pt x="159" y="33"/>
                  </a:lnTo>
                  <a:lnTo>
                    <a:pt x="159" y="33"/>
                  </a:lnTo>
                  <a:lnTo>
                    <a:pt x="160" y="31"/>
                  </a:lnTo>
                  <a:lnTo>
                    <a:pt x="162" y="31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69" y="27"/>
                  </a:lnTo>
                  <a:lnTo>
                    <a:pt x="171" y="25"/>
                  </a:lnTo>
                  <a:lnTo>
                    <a:pt x="171" y="24"/>
                  </a:lnTo>
                  <a:lnTo>
                    <a:pt x="171" y="22"/>
                  </a:lnTo>
                  <a:lnTo>
                    <a:pt x="172" y="22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7" y="21"/>
                  </a:lnTo>
                  <a:lnTo>
                    <a:pt x="178" y="22"/>
                  </a:lnTo>
                  <a:lnTo>
                    <a:pt x="180" y="24"/>
                  </a:lnTo>
                  <a:lnTo>
                    <a:pt x="181" y="25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4" y="33"/>
                  </a:lnTo>
                  <a:lnTo>
                    <a:pt x="186" y="33"/>
                  </a:lnTo>
                  <a:lnTo>
                    <a:pt x="187" y="33"/>
                  </a:lnTo>
                  <a:lnTo>
                    <a:pt x="189" y="31"/>
                  </a:lnTo>
                  <a:lnTo>
                    <a:pt x="190" y="30"/>
                  </a:lnTo>
                  <a:lnTo>
                    <a:pt x="195" y="31"/>
                  </a:lnTo>
                  <a:lnTo>
                    <a:pt x="196" y="33"/>
                  </a:lnTo>
                  <a:lnTo>
                    <a:pt x="198" y="34"/>
                  </a:lnTo>
                  <a:lnTo>
                    <a:pt x="201" y="33"/>
                  </a:lnTo>
                  <a:lnTo>
                    <a:pt x="202" y="34"/>
                  </a:lnTo>
                  <a:lnTo>
                    <a:pt x="204" y="34"/>
                  </a:lnTo>
                  <a:lnTo>
                    <a:pt x="207" y="36"/>
                  </a:lnTo>
                  <a:lnTo>
                    <a:pt x="207" y="36"/>
                  </a:lnTo>
                  <a:lnTo>
                    <a:pt x="208" y="36"/>
                  </a:lnTo>
                  <a:lnTo>
                    <a:pt x="210" y="37"/>
                  </a:lnTo>
                  <a:lnTo>
                    <a:pt x="211" y="39"/>
                  </a:lnTo>
                  <a:lnTo>
                    <a:pt x="213" y="37"/>
                  </a:lnTo>
                  <a:lnTo>
                    <a:pt x="216" y="40"/>
                  </a:lnTo>
                  <a:lnTo>
                    <a:pt x="219" y="40"/>
                  </a:lnTo>
                  <a:lnTo>
                    <a:pt x="220" y="42"/>
                  </a:lnTo>
                  <a:lnTo>
                    <a:pt x="220" y="42"/>
                  </a:lnTo>
                  <a:lnTo>
                    <a:pt x="222" y="45"/>
                  </a:lnTo>
                  <a:lnTo>
                    <a:pt x="222" y="46"/>
                  </a:lnTo>
                  <a:lnTo>
                    <a:pt x="220" y="48"/>
                  </a:lnTo>
                  <a:lnTo>
                    <a:pt x="220" y="49"/>
                  </a:lnTo>
                  <a:lnTo>
                    <a:pt x="220" y="51"/>
                  </a:lnTo>
                  <a:lnTo>
                    <a:pt x="223" y="52"/>
                  </a:lnTo>
                  <a:lnTo>
                    <a:pt x="225" y="52"/>
                  </a:lnTo>
                  <a:lnTo>
                    <a:pt x="226" y="52"/>
                  </a:lnTo>
                  <a:lnTo>
                    <a:pt x="229" y="52"/>
                  </a:lnTo>
                  <a:lnTo>
                    <a:pt x="230" y="52"/>
                  </a:lnTo>
                  <a:lnTo>
                    <a:pt x="232" y="52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38" y="54"/>
                  </a:lnTo>
                  <a:lnTo>
                    <a:pt x="239" y="55"/>
                  </a:lnTo>
                  <a:lnTo>
                    <a:pt x="241" y="55"/>
                  </a:lnTo>
                  <a:lnTo>
                    <a:pt x="241" y="58"/>
                  </a:lnTo>
                  <a:lnTo>
                    <a:pt x="242" y="60"/>
                  </a:lnTo>
                  <a:lnTo>
                    <a:pt x="242" y="60"/>
                  </a:lnTo>
                  <a:lnTo>
                    <a:pt x="244" y="61"/>
                  </a:lnTo>
                  <a:lnTo>
                    <a:pt x="242" y="64"/>
                  </a:lnTo>
                  <a:lnTo>
                    <a:pt x="242" y="66"/>
                  </a:lnTo>
                  <a:lnTo>
                    <a:pt x="242" y="67"/>
                  </a:lnTo>
                  <a:lnTo>
                    <a:pt x="242" y="69"/>
                  </a:lnTo>
                  <a:lnTo>
                    <a:pt x="242" y="69"/>
                  </a:lnTo>
                  <a:lnTo>
                    <a:pt x="244" y="70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4" y="73"/>
                  </a:lnTo>
                  <a:lnTo>
                    <a:pt x="242" y="73"/>
                  </a:lnTo>
                  <a:lnTo>
                    <a:pt x="241" y="74"/>
                  </a:lnTo>
                  <a:lnTo>
                    <a:pt x="241" y="76"/>
                  </a:lnTo>
                  <a:lnTo>
                    <a:pt x="241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8" y="80"/>
                  </a:lnTo>
                  <a:lnTo>
                    <a:pt x="236" y="80"/>
                  </a:lnTo>
                  <a:lnTo>
                    <a:pt x="235" y="82"/>
                  </a:lnTo>
                  <a:lnTo>
                    <a:pt x="233" y="83"/>
                  </a:lnTo>
                  <a:lnTo>
                    <a:pt x="232" y="83"/>
                  </a:lnTo>
                  <a:lnTo>
                    <a:pt x="232" y="85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8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3" name="Freeform 9"/>
            <p:cNvSpPr>
              <a:spLocks/>
            </p:cNvSpPr>
            <p:nvPr/>
          </p:nvSpPr>
          <p:spPr bwMode="auto">
            <a:xfrm>
              <a:off x="2159" y="1030"/>
              <a:ext cx="244" cy="124"/>
            </a:xfrm>
            <a:custGeom>
              <a:avLst/>
              <a:gdLst/>
              <a:ahLst/>
              <a:cxnLst>
                <a:cxn ang="0">
                  <a:pos x="223" y="98"/>
                </a:cxn>
                <a:cxn ang="0">
                  <a:pos x="214" y="107"/>
                </a:cxn>
                <a:cxn ang="0">
                  <a:pos x="204" y="107"/>
                </a:cxn>
                <a:cxn ang="0">
                  <a:pos x="193" y="103"/>
                </a:cxn>
                <a:cxn ang="0">
                  <a:pos x="183" y="106"/>
                </a:cxn>
                <a:cxn ang="0">
                  <a:pos x="172" y="104"/>
                </a:cxn>
                <a:cxn ang="0">
                  <a:pos x="166" y="112"/>
                </a:cxn>
                <a:cxn ang="0">
                  <a:pos x="154" y="119"/>
                </a:cxn>
                <a:cxn ang="0">
                  <a:pos x="147" y="122"/>
                </a:cxn>
                <a:cxn ang="0">
                  <a:pos x="148" y="112"/>
                </a:cxn>
                <a:cxn ang="0">
                  <a:pos x="142" y="109"/>
                </a:cxn>
                <a:cxn ang="0">
                  <a:pos x="141" y="101"/>
                </a:cxn>
                <a:cxn ang="0">
                  <a:pos x="129" y="95"/>
                </a:cxn>
                <a:cxn ang="0">
                  <a:pos x="129" y="86"/>
                </a:cxn>
                <a:cxn ang="0">
                  <a:pos x="121" y="88"/>
                </a:cxn>
                <a:cxn ang="0">
                  <a:pos x="109" y="91"/>
                </a:cxn>
                <a:cxn ang="0">
                  <a:pos x="97" y="86"/>
                </a:cxn>
                <a:cxn ang="0">
                  <a:pos x="81" y="80"/>
                </a:cxn>
                <a:cxn ang="0">
                  <a:pos x="70" y="76"/>
                </a:cxn>
                <a:cxn ang="0">
                  <a:pos x="61" y="85"/>
                </a:cxn>
                <a:cxn ang="0">
                  <a:pos x="61" y="70"/>
                </a:cxn>
                <a:cxn ang="0">
                  <a:pos x="51" y="61"/>
                </a:cxn>
                <a:cxn ang="0">
                  <a:pos x="42" y="69"/>
                </a:cxn>
                <a:cxn ang="0">
                  <a:pos x="31" y="73"/>
                </a:cxn>
                <a:cxn ang="0">
                  <a:pos x="19" y="67"/>
                </a:cxn>
                <a:cxn ang="0">
                  <a:pos x="6" y="60"/>
                </a:cxn>
                <a:cxn ang="0">
                  <a:pos x="1" y="58"/>
                </a:cxn>
                <a:cxn ang="0">
                  <a:pos x="4" y="49"/>
                </a:cxn>
                <a:cxn ang="0">
                  <a:pos x="10" y="36"/>
                </a:cxn>
                <a:cxn ang="0">
                  <a:pos x="13" y="22"/>
                </a:cxn>
                <a:cxn ang="0">
                  <a:pos x="15" y="7"/>
                </a:cxn>
                <a:cxn ang="0">
                  <a:pos x="22" y="3"/>
                </a:cxn>
                <a:cxn ang="0">
                  <a:pos x="30" y="3"/>
                </a:cxn>
                <a:cxn ang="0">
                  <a:pos x="24" y="13"/>
                </a:cxn>
                <a:cxn ang="0">
                  <a:pos x="30" y="19"/>
                </a:cxn>
                <a:cxn ang="0">
                  <a:pos x="39" y="19"/>
                </a:cxn>
                <a:cxn ang="0">
                  <a:pos x="46" y="21"/>
                </a:cxn>
                <a:cxn ang="0">
                  <a:pos x="54" y="27"/>
                </a:cxn>
                <a:cxn ang="0">
                  <a:pos x="64" y="25"/>
                </a:cxn>
                <a:cxn ang="0">
                  <a:pos x="78" y="24"/>
                </a:cxn>
                <a:cxn ang="0">
                  <a:pos x="88" y="24"/>
                </a:cxn>
                <a:cxn ang="0">
                  <a:pos x="100" y="21"/>
                </a:cxn>
                <a:cxn ang="0">
                  <a:pos x="109" y="16"/>
                </a:cxn>
                <a:cxn ang="0">
                  <a:pos x="118" y="13"/>
                </a:cxn>
                <a:cxn ang="0">
                  <a:pos x="127" y="18"/>
                </a:cxn>
                <a:cxn ang="0">
                  <a:pos x="132" y="19"/>
                </a:cxn>
                <a:cxn ang="0">
                  <a:pos x="136" y="27"/>
                </a:cxn>
                <a:cxn ang="0">
                  <a:pos x="142" y="25"/>
                </a:cxn>
                <a:cxn ang="0">
                  <a:pos x="151" y="27"/>
                </a:cxn>
                <a:cxn ang="0">
                  <a:pos x="159" y="33"/>
                </a:cxn>
                <a:cxn ang="0">
                  <a:pos x="169" y="27"/>
                </a:cxn>
                <a:cxn ang="0">
                  <a:pos x="175" y="21"/>
                </a:cxn>
                <a:cxn ang="0">
                  <a:pos x="184" y="31"/>
                </a:cxn>
                <a:cxn ang="0">
                  <a:pos x="195" y="31"/>
                </a:cxn>
                <a:cxn ang="0">
                  <a:pos x="207" y="36"/>
                </a:cxn>
                <a:cxn ang="0">
                  <a:pos x="216" y="40"/>
                </a:cxn>
                <a:cxn ang="0">
                  <a:pos x="220" y="48"/>
                </a:cxn>
                <a:cxn ang="0">
                  <a:pos x="229" y="52"/>
                </a:cxn>
                <a:cxn ang="0">
                  <a:pos x="239" y="55"/>
                </a:cxn>
                <a:cxn ang="0">
                  <a:pos x="242" y="64"/>
                </a:cxn>
                <a:cxn ang="0">
                  <a:pos x="244" y="72"/>
                </a:cxn>
                <a:cxn ang="0">
                  <a:pos x="241" y="77"/>
                </a:cxn>
                <a:cxn ang="0">
                  <a:pos x="233" y="83"/>
                </a:cxn>
              </a:cxnLst>
              <a:rect l="0" t="0" r="r" b="b"/>
              <a:pathLst>
                <a:path w="244" h="124">
                  <a:moveTo>
                    <a:pt x="232" y="89"/>
                  </a:moveTo>
                  <a:lnTo>
                    <a:pt x="230" y="91"/>
                  </a:lnTo>
                  <a:lnTo>
                    <a:pt x="229" y="92"/>
                  </a:lnTo>
                  <a:lnTo>
                    <a:pt x="228" y="95"/>
                  </a:lnTo>
                  <a:lnTo>
                    <a:pt x="226" y="97"/>
                  </a:lnTo>
                  <a:lnTo>
                    <a:pt x="223" y="98"/>
                  </a:lnTo>
                  <a:lnTo>
                    <a:pt x="222" y="100"/>
                  </a:lnTo>
                  <a:lnTo>
                    <a:pt x="222" y="100"/>
                  </a:lnTo>
                  <a:lnTo>
                    <a:pt x="220" y="100"/>
                  </a:lnTo>
                  <a:lnTo>
                    <a:pt x="217" y="103"/>
                  </a:lnTo>
                  <a:lnTo>
                    <a:pt x="216" y="106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1" y="109"/>
                  </a:lnTo>
                  <a:lnTo>
                    <a:pt x="210" y="109"/>
                  </a:lnTo>
                  <a:lnTo>
                    <a:pt x="208" y="107"/>
                  </a:lnTo>
                  <a:lnTo>
                    <a:pt x="205" y="107"/>
                  </a:lnTo>
                  <a:lnTo>
                    <a:pt x="204" y="107"/>
                  </a:lnTo>
                  <a:lnTo>
                    <a:pt x="202" y="107"/>
                  </a:lnTo>
                  <a:lnTo>
                    <a:pt x="201" y="109"/>
                  </a:lnTo>
                  <a:lnTo>
                    <a:pt x="199" y="107"/>
                  </a:lnTo>
                  <a:lnTo>
                    <a:pt x="198" y="106"/>
                  </a:lnTo>
                  <a:lnTo>
                    <a:pt x="196" y="106"/>
                  </a:lnTo>
                  <a:lnTo>
                    <a:pt x="193" y="103"/>
                  </a:lnTo>
                  <a:lnTo>
                    <a:pt x="192" y="101"/>
                  </a:lnTo>
                  <a:lnTo>
                    <a:pt x="189" y="101"/>
                  </a:lnTo>
                  <a:lnTo>
                    <a:pt x="187" y="103"/>
                  </a:lnTo>
                  <a:lnTo>
                    <a:pt x="187" y="103"/>
                  </a:lnTo>
                  <a:lnTo>
                    <a:pt x="184" y="104"/>
                  </a:lnTo>
                  <a:lnTo>
                    <a:pt x="183" y="106"/>
                  </a:lnTo>
                  <a:lnTo>
                    <a:pt x="180" y="106"/>
                  </a:lnTo>
                  <a:lnTo>
                    <a:pt x="178" y="107"/>
                  </a:lnTo>
                  <a:lnTo>
                    <a:pt x="175" y="104"/>
                  </a:lnTo>
                  <a:lnTo>
                    <a:pt x="174" y="104"/>
                  </a:lnTo>
                  <a:lnTo>
                    <a:pt x="174" y="104"/>
                  </a:lnTo>
                  <a:lnTo>
                    <a:pt x="172" y="104"/>
                  </a:lnTo>
                  <a:lnTo>
                    <a:pt x="171" y="106"/>
                  </a:lnTo>
                  <a:lnTo>
                    <a:pt x="171" y="106"/>
                  </a:lnTo>
                  <a:lnTo>
                    <a:pt x="169" y="109"/>
                  </a:lnTo>
                  <a:lnTo>
                    <a:pt x="168" y="110"/>
                  </a:lnTo>
                  <a:lnTo>
                    <a:pt x="168" y="110"/>
                  </a:lnTo>
                  <a:lnTo>
                    <a:pt x="166" y="112"/>
                  </a:lnTo>
                  <a:lnTo>
                    <a:pt x="163" y="113"/>
                  </a:lnTo>
                  <a:lnTo>
                    <a:pt x="160" y="115"/>
                  </a:lnTo>
                  <a:lnTo>
                    <a:pt x="159" y="116"/>
                  </a:lnTo>
                  <a:lnTo>
                    <a:pt x="156" y="118"/>
                  </a:lnTo>
                  <a:lnTo>
                    <a:pt x="154" y="119"/>
                  </a:lnTo>
                  <a:lnTo>
                    <a:pt x="154" y="119"/>
                  </a:lnTo>
                  <a:lnTo>
                    <a:pt x="151" y="122"/>
                  </a:lnTo>
                  <a:lnTo>
                    <a:pt x="151" y="122"/>
                  </a:lnTo>
                  <a:lnTo>
                    <a:pt x="150" y="124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7" y="122"/>
                  </a:lnTo>
                  <a:lnTo>
                    <a:pt x="147" y="121"/>
                  </a:lnTo>
                  <a:lnTo>
                    <a:pt x="147" y="118"/>
                  </a:lnTo>
                  <a:lnTo>
                    <a:pt x="147" y="116"/>
                  </a:lnTo>
                  <a:lnTo>
                    <a:pt x="148" y="115"/>
                  </a:lnTo>
                  <a:lnTo>
                    <a:pt x="150" y="113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4" y="110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1" y="103"/>
                  </a:lnTo>
                  <a:lnTo>
                    <a:pt x="141" y="101"/>
                  </a:lnTo>
                  <a:lnTo>
                    <a:pt x="138" y="98"/>
                  </a:lnTo>
                  <a:lnTo>
                    <a:pt x="136" y="98"/>
                  </a:lnTo>
                  <a:lnTo>
                    <a:pt x="135" y="97"/>
                  </a:lnTo>
                  <a:lnTo>
                    <a:pt x="133" y="97"/>
                  </a:lnTo>
                  <a:lnTo>
                    <a:pt x="132" y="97"/>
                  </a:lnTo>
                  <a:lnTo>
                    <a:pt x="129" y="95"/>
                  </a:lnTo>
                  <a:lnTo>
                    <a:pt x="127" y="94"/>
                  </a:lnTo>
                  <a:lnTo>
                    <a:pt x="127" y="92"/>
                  </a:lnTo>
                  <a:lnTo>
                    <a:pt x="129" y="91"/>
                  </a:lnTo>
                  <a:lnTo>
                    <a:pt x="129" y="89"/>
                  </a:lnTo>
                  <a:lnTo>
                    <a:pt x="129" y="88"/>
                  </a:lnTo>
                  <a:lnTo>
                    <a:pt x="129" y="86"/>
                  </a:lnTo>
                  <a:lnTo>
                    <a:pt x="127" y="85"/>
                  </a:lnTo>
                  <a:lnTo>
                    <a:pt x="126" y="85"/>
                  </a:lnTo>
                  <a:lnTo>
                    <a:pt x="124" y="86"/>
                  </a:lnTo>
                  <a:lnTo>
                    <a:pt x="123" y="86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18" y="89"/>
                  </a:lnTo>
                  <a:lnTo>
                    <a:pt x="115" y="89"/>
                  </a:lnTo>
                  <a:lnTo>
                    <a:pt x="114" y="88"/>
                  </a:lnTo>
                  <a:lnTo>
                    <a:pt x="112" y="89"/>
                  </a:lnTo>
                  <a:lnTo>
                    <a:pt x="111" y="89"/>
                  </a:lnTo>
                  <a:lnTo>
                    <a:pt x="109" y="91"/>
                  </a:lnTo>
                  <a:lnTo>
                    <a:pt x="106" y="91"/>
                  </a:lnTo>
                  <a:lnTo>
                    <a:pt x="105" y="91"/>
                  </a:lnTo>
                  <a:lnTo>
                    <a:pt x="103" y="91"/>
                  </a:lnTo>
                  <a:lnTo>
                    <a:pt x="102" y="89"/>
                  </a:lnTo>
                  <a:lnTo>
                    <a:pt x="99" y="88"/>
                  </a:lnTo>
                  <a:lnTo>
                    <a:pt x="97" y="86"/>
                  </a:lnTo>
                  <a:lnTo>
                    <a:pt x="94" y="85"/>
                  </a:lnTo>
                  <a:lnTo>
                    <a:pt x="91" y="83"/>
                  </a:lnTo>
                  <a:lnTo>
                    <a:pt x="90" y="82"/>
                  </a:lnTo>
                  <a:lnTo>
                    <a:pt x="87" y="82"/>
                  </a:lnTo>
                  <a:lnTo>
                    <a:pt x="85" y="82"/>
                  </a:lnTo>
                  <a:lnTo>
                    <a:pt x="81" y="80"/>
                  </a:lnTo>
                  <a:lnTo>
                    <a:pt x="78" y="79"/>
                  </a:lnTo>
                  <a:lnTo>
                    <a:pt x="76" y="76"/>
                  </a:lnTo>
                  <a:lnTo>
                    <a:pt x="75" y="74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70" y="76"/>
                  </a:lnTo>
                  <a:lnTo>
                    <a:pt x="67" y="77"/>
                  </a:lnTo>
                  <a:lnTo>
                    <a:pt x="66" y="79"/>
                  </a:lnTo>
                  <a:lnTo>
                    <a:pt x="66" y="80"/>
                  </a:lnTo>
                  <a:lnTo>
                    <a:pt x="64" y="83"/>
                  </a:lnTo>
                  <a:lnTo>
                    <a:pt x="63" y="85"/>
                  </a:lnTo>
                  <a:lnTo>
                    <a:pt x="61" y="85"/>
                  </a:lnTo>
                  <a:lnTo>
                    <a:pt x="61" y="82"/>
                  </a:lnTo>
                  <a:lnTo>
                    <a:pt x="61" y="79"/>
                  </a:lnTo>
                  <a:lnTo>
                    <a:pt x="60" y="77"/>
                  </a:lnTo>
                  <a:lnTo>
                    <a:pt x="60" y="74"/>
                  </a:lnTo>
                  <a:lnTo>
                    <a:pt x="61" y="73"/>
                  </a:lnTo>
                  <a:lnTo>
                    <a:pt x="61" y="70"/>
                  </a:lnTo>
                  <a:lnTo>
                    <a:pt x="61" y="69"/>
                  </a:lnTo>
                  <a:lnTo>
                    <a:pt x="60" y="69"/>
                  </a:lnTo>
                  <a:lnTo>
                    <a:pt x="58" y="67"/>
                  </a:lnTo>
                  <a:lnTo>
                    <a:pt x="55" y="64"/>
                  </a:lnTo>
                  <a:lnTo>
                    <a:pt x="55" y="63"/>
                  </a:lnTo>
                  <a:lnTo>
                    <a:pt x="51" y="61"/>
                  </a:lnTo>
                  <a:lnTo>
                    <a:pt x="49" y="63"/>
                  </a:lnTo>
                  <a:lnTo>
                    <a:pt x="48" y="63"/>
                  </a:lnTo>
                  <a:lnTo>
                    <a:pt x="46" y="66"/>
                  </a:lnTo>
                  <a:lnTo>
                    <a:pt x="45" y="67"/>
                  </a:lnTo>
                  <a:lnTo>
                    <a:pt x="43" y="69"/>
                  </a:lnTo>
                  <a:lnTo>
                    <a:pt x="42" y="69"/>
                  </a:lnTo>
                  <a:lnTo>
                    <a:pt x="39" y="69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4" y="70"/>
                  </a:lnTo>
                  <a:lnTo>
                    <a:pt x="33" y="72"/>
                  </a:lnTo>
                  <a:lnTo>
                    <a:pt x="31" y="73"/>
                  </a:lnTo>
                  <a:lnTo>
                    <a:pt x="28" y="72"/>
                  </a:lnTo>
                  <a:lnTo>
                    <a:pt x="25" y="73"/>
                  </a:lnTo>
                  <a:lnTo>
                    <a:pt x="22" y="72"/>
                  </a:lnTo>
                  <a:lnTo>
                    <a:pt x="21" y="70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8" y="64"/>
                  </a:lnTo>
                  <a:lnTo>
                    <a:pt x="15" y="63"/>
                  </a:lnTo>
                  <a:lnTo>
                    <a:pt x="13" y="61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6" y="60"/>
                  </a:lnTo>
                  <a:lnTo>
                    <a:pt x="4" y="63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" y="61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3" y="51"/>
                  </a:lnTo>
                  <a:lnTo>
                    <a:pt x="4" y="49"/>
                  </a:lnTo>
                  <a:lnTo>
                    <a:pt x="6" y="46"/>
                  </a:lnTo>
                  <a:lnTo>
                    <a:pt x="7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39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2" y="30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8" y="6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4" y="22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5" y="21"/>
                  </a:lnTo>
                  <a:lnTo>
                    <a:pt x="46" y="21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4" y="24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70" y="27"/>
                  </a:lnTo>
                  <a:lnTo>
                    <a:pt x="75" y="25"/>
                  </a:lnTo>
                  <a:lnTo>
                    <a:pt x="76" y="25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82" y="25"/>
                  </a:lnTo>
                  <a:lnTo>
                    <a:pt x="84" y="25"/>
                  </a:lnTo>
                  <a:lnTo>
                    <a:pt x="85" y="24"/>
                  </a:lnTo>
                  <a:lnTo>
                    <a:pt x="87" y="24"/>
                  </a:lnTo>
                  <a:lnTo>
                    <a:pt x="88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9" y="22"/>
                  </a:lnTo>
                  <a:lnTo>
                    <a:pt x="100" y="21"/>
                  </a:lnTo>
                  <a:lnTo>
                    <a:pt x="100" y="19"/>
                  </a:lnTo>
                  <a:lnTo>
                    <a:pt x="103" y="18"/>
                  </a:lnTo>
                  <a:lnTo>
                    <a:pt x="105" y="18"/>
                  </a:lnTo>
                  <a:lnTo>
                    <a:pt x="106" y="18"/>
                  </a:lnTo>
                  <a:lnTo>
                    <a:pt x="108" y="18"/>
                  </a:lnTo>
                  <a:lnTo>
                    <a:pt x="109" y="16"/>
                  </a:lnTo>
                  <a:lnTo>
                    <a:pt x="111" y="15"/>
                  </a:lnTo>
                  <a:lnTo>
                    <a:pt x="112" y="13"/>
                  </a:lnTo>
                  <a:lnTo>
                    <a:pt x="114" y="12"/>
                  </a:lnTo>
                  <a:lnTo>
                    <a:pt x="117" y="12"/>
                  </a:lnTo>
                  <a:lnTo>
                    <a:pt x="118" y="12"/>
                  </a:lnTo>
                  <a:lnTo>
                    <a:pt x="118" y="13"/>
                  </a:lnTo>
                  <a:lnTo>
                    <a:pt x="120" y="15"/>
                  </a:lnTo>
                  <a:lnTo>
                    <a:pt x="120" y="15"/>
                  </a:lnTo>
                  <a:lnTo>
                    <a:pt x="121" y="16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27" y="18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0" y="19"/>
                  </a:lnTo>
                  <a:lnTo>
                    <a:pt x="130" y="21"/>
                  </a:lnTo>
                  <a:lnTo>
                    <a:pt x="132" y="21"/>
                  </a:lnTo>
                  <a:lnTo>
                    <a:pt x="132" y="19"/>
                  </a:lnTo>
                  <a:lnTo>
                    <a:pt x="133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6" y="22"/>
                  </a:lnTo>
                  <a:lnTo>
                    <a:pt x="136" y="25"/>
                  </a:lnTo>
                  <a:lnTo>
                    <a:pt x="136" y="27"/>
                  </a:lnTo>
                  <a:lnTo>
                    <a:pt x="136" y="28"/>
                  </a:lnTo>
                  <a:lnTo>
                    <a:pt x="138" y="28"/>
                  </a:lnTo>
                  <a:lnTo>
                    <a:pt x="141" y="27"/>
                  </a:lnTo>
                  <a:lnTo>
                    <a:pt x="141" y="27"/>
                  </a:lnTo>
                  <a:lnTo>
                    <a:pt x="141" y="25"/>
                  </a:lnTo>
                  <a:lnTo>
                    <a:pt x="142" y="25"/>
                  </a:lnTo>
                  <a:lnTo>
                    <a:pt x="145" y="25"/>
                  </a:lnTo>
                  <a:lnTo>
                    <a:pt x="147" y="24"/>
                  </a:lnTo>
                  <a:lnTo>
                    <a:pt x="148" y="24"/>
                  </a:lnTo>
                  <a:lnTo>
                    <a:pt x="150" y="25"/>
                  </a:lnTo>
                  <a:lnTo>
                    <a:pt x="150" y="25"/>
                  </a:lnTo>
                  <a:lnTo>
                    <a:pt x="151" y="27"/>
                  </a:lnTo>
                  <a:lnTo>
                    <a:pt x="153" y="28"/>
                  </a:lnTo>
                  <a:lnTo>
                    <a:pt x="153" y="30"/>
                  </a:lnTo>
                  <a:lnTo>
                    <a:pt x="154" y="31"/>
                  </a:lnTo>
                  <a:lnTo>
                    <a:pt x="154" y="33"/>
                  </a:lnTo>
                  <a:lnTo>
                    <a:pt x="156" y="34"/>
                  </a:lnTo>
                  <a:lnTo>
                    <a:pt x="159" y="33"/>
                  </a:lnTo>
                  <a:lnTo>
                    <a:pt x="159" y="33"/>
                  </a:lnTo>
                  <a:lnTo>
                    <a:pt x="160" y="31"/>
                  </a:lnTo>
                  <a:lnTo>
                    <a:pt x="162" y="31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69" y="27"/>
                  </a:lnTo>
                  <a:lnTo>
                    <a:pt x="171" y="25"/>
                  </a:lnTo>
                  <a:lnTo>
                    <a:pt x="171" y="24"/>
                  </a:lnTo>
                  <a:lnTo>
                    <a:pt x="171" y="22"/>
                  </a:lnTo>
                  <a:lnTo>
                    <a:pt x="172" y="22"/>
                  </a:lnTo>
                  <a:lnTo>
                    <a:pt x="174" y="21"/>
                  </a:lnTo>
                  <a:lnTo>
                    <a:pt x="175" y="21"/>
                  </a:lnTo>
                  <a:lnTo>
                    <a:pt x="177" y="21"/>
                  </a:lnTo>
                  <a:lnTo>
                    <a:pt x="178" y="22"/>
                  </a:lnTo>
                  <a:lnTo>
                    <a:pt x="180" y="24"/>
                  </a:lnTo>
                  <a:lnTo>
                    <a:pt x="181" y="25"/>
                  </a:lnTo>
                  <a:lnTo>
                    <a:pt x="183" y="30"/>
                  </a:lnTo>
                  <a:lnTo>
                    <a:pt x="184" y="31"/>
                  </a:lnTo>
                  <a:lnTo>
                    <a:pt x="184" y="33"/>
                  </a:lnTo>
                  <a:lnTo>
                    <a:pt x="186" y="33"/>
                  </a:lnTo>
                  <a:lnTo>
                    <a:pt x="187" y="33"/>
                  </a:lnTo>
                  <a:lnTo>
                    <a:pt x="189" y="31"/>
                  </a:lnTo>
                  <a:lnTo>
                    <a:pt x="190" y="30"/>
                  </a:lnTo>
                  <a:lnTo>
                    <a:pt x="195" y="31"/>
                  </a:lnTo>
                  <a:lnTo>
                    <a:pt x="196" y="33"/>
                  </a:lnTo>
                  <a:lnTo>
                    <a:pt x="198" y="34"/>
                  </a:lnTo>
                  <a:lnTo>
                    <a:pt x="201" y="33"/>
                  </a:lnTo>
                  <a:lnTo>
                    <a:pt x="202" y="34"/>
                  </a:lnTo>
                  <a:lnTo>
                    <a:pt x="204" y="34"/>
                  </a:lnTo>
                  <a:lnTo>
                    <a:pt x="207" y="36"/>
                  </a:lnTo>
                  <a:lnTo>
                    <a:pt x="207" y="36"/>
                  </a:lnTo>
                  <a:lnTo>
                    <a:pt x="208" y="36"/>
                  </a:lnTo>
                  <a:lnTo>
                    <a:pt x="210" y="37"/>
                  </a:lnTo>
                  <a:lnTo>
                    <a:pt x="211" y="39"/>
                  </a:lnTo>
                  <a:lnTo>
                    <a:pt x="213" y="37"/>
                  </a:lnTo>
                  <a:lnTo>
                    <a:pt x="216" y="40"/>
                  </a:lnTo>
                  <a:lnTo>
                    <a:pt x="219" y="40"/>
                  </a:lnTo>
                  <a:lnTo>
                    <a:pt x="220" y="42"/>
                  </a:lnTo>
                  <a:lnTo>
                    <a:pt x="220" y="42"/>
                  </a:lnTo>
                  <a:lnTo>
                    <a:pt x="222" y="45"/>
                  </a:lnTo>
                  <a:lnTo>
                    <a:pt x="222" y="46"/>
                  </a:lnTo>
                  <a:lnTo>
                    <a:pt x="220" y="48"/>
                  </a:lnTo>
                  <a:lnTo>
                    <a:pt x="220" y="49"/>
                  </a:lnTo>
                  <a:lnTo>
                    <a:pt x="220" y="51"/>
                  </a:lnTo>
                  <a:lnTo>
                    <a:pt x="223" y="52"/>
                  </a:lnTo>
                  <a:lnTo>
                    <a:pt x="225" y="52"/>
                  </a:lnTo>
                  <a:lnTo>
                    <a:pt x="226" y="52"/>
                  </a:lnTo>
                  <a:lnTo>
                    <a:pt x="229" y="52"/>
                  </a:lnTo>
                  <a:lnTo>
                    <a:pt x="230" y="52"/>
                  </a:lnTo>
                  <a:lnTo>
                    <a:pt x="232" y="52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38" y="54"/>
                  </a:lnTo>
                  <a:lnTo>
                    <a:pt x="239" y="55"/>
                  </a:lnTo>
                  <a:lnTo>
                    <a:pt x="241" y="55"/>
                  </a:lnTo>
                  <a:lnTo>
                    <a:pt x="241" y="58"/>
                  </a:lnTo>
                  <a:lnTo>
                    <a:pt x="242" y="60"/>
                  </a:lnTo>
                  <a:lnTo>
                    <a:pt x="242" y="60"/>
                  </a:lnTo>
                  <a:lnTo>
                    <a:pt x="244" y="61"/>
                  </a:lnTo>
                  <a:lnTo>
                    <a:pt x="242" y="64"/>
                  </a:lnTo>
                  <a:lnTo>
                    <a:pt x="242" y="66"/>
                  </a:lnTo>
                  <a:lnTo>
                    <a:pt x="242" y="67"/>
                  </a:lnTo>
                  <a:lnTo>
                    <a:pt x="242" y="69"/>
                  </a:lnTo>
                  <a:lnTo>
                    <a:pt x="242" y="69"/>
                  </a:lnTo>
                  <a:lnTo>
                    <a:pt x="244" y="70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4" y="73"/>
                  </a:lnTo>
                  <a:lnTo>
                    <a:pt x="242" y="73"/>
                  </a:lnTo>
                  <a:lnTo>
                    <a:pt x="241" y="74"/>
                  </a:lnTo>
                  <a:lnTo>
                    <a:pt x="241" y="76"/>
                  </a:lnTo>
                  <a:lnTo>
                    <a:pt x="241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8" y="80"/>
                  </a:lnTo>
                  <a:lnTo>
                    <a:pt x="236" y="80"/>
                  </a:lnTo>
                  <a:lnTo>
                    <a:pt x="235" y="82"/>
                  </a:lnTo>
                  <a:lnTo>
                    <a:pt x="233" y="83"/>
                  </a:lnTo>
                  <a:lnTo>
                    <a:pt x="232" y="83"/>
                  </a:lnTo>
                  <a:lnTo>
                    <a:pt x="232" y="85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8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4" name="Freeform 10"/>
            <p:cNvSpPr>
              <a:spLocks/>
            </p:cNvSpPr>
            <p:nvPr/>
          </p:nvSpPr>
          <p:spPr bwMode="auto">
            <a:xfrm>
              <a:off x="2336" y="1176"/>
              <a:ext cx="71" cy="65"/>
            </a:xfrm>
            <a:custGeom>
              <a:avLst/>
              <a:gdLst/>
              <a:ahLst/>
              <a:cxnLst>
                <a:cxn ang="0">
                  <a:pos x="61" y="65"/>
                </a:cxn>
                <a:cxn ang="0">
                  <a:pos x="58" y="62"/>
                </a:cxn>
                <a:cxn ang="0">
                  <a:pos x="55" y="59"/>
                </a:cxn>
                <a:cxn ang="0">
                  <a:pos x="51" y="53"/>
                </a:cxn>
                <a:cxn ang="0">
                  <a:pos x="48" y="48"/>
                </a:cxn>
                <a:cxn ang="0">
                  <a:pos x="43" y="50"/>
                </a:cxn>
                <a:cxn ang="0">
                  <a:pos x="37" y="51"/>
                </a:cxn>
                <a:cxn ang="0">
                  <a:pos x="31" y="56"/>
                </a:cxn>
                <a:cxn ang="0">
                  <a:pos x="30" y="53"/>
                </a:cxn>
                <a:cxn ang="0">
                  <a:pos x="25" y="53"/>
                </a:cxn>
                <a:cxn ang="0">
                  <a:pos x="19" y="51"/>
                </a:cxn>
                <a:cxn ang="0">
                  <a:pos x="16" y="53"/>
                </a:cxn>
                <a:cxn ang="0">
                  <a:pos x="13" y="48"/>
                </a:cxn>
                <a:cxn ang="0">
                  <a:pos x="9" y="44"/>
                </a:cxn>
                <a:cxn ang="0">
                  <a:pos x="4" y="44"/>
                </a:cxn>
                <a:cxn ang="0">
                  <a:pos x="0" y="44"/>
                </a:cxn>
                <a:cxn ang="0">
                  <a:pos x="1" y="39"/>
                </a:cxn>
                <a:cxn ang="0">
                  <a:pos x="0" y="33"/>
                </a:cxn>
                <a:cxn ang="0">
                  <a:pos x="1" y="29"/>
                </a:cxn>
                <a:cxn ang="0">
                  <a:pos x="3" y="23"/>
                </a:cxn>
                <a:cxn ang="0">
                  <a:pos x="1" y="18"/>
                </a:cxn>
                <a:cxn ang="0">
                  <a:pos x="1" y="17"/>
                </a:cxn>
                <a:cxn ang="0">
                  <a:pos x="9" y="18"/>
                </a:cxn>
                <a:cxn ang="0">
                  <a:pos x="15" y="17"/>
                </a:cxn>
                <a:cxn ang="0">
                  <a:pos x="19" y="14"/>
                </a:cxn>
                <a:cxn ang="0">
                  <a:pos x="24" y="12"/>
                </a:cxn>
                <a:cxn ang="0">
                  <a:pos x="27" y="11"/>
                </a:cxn>
                <a:cxn ang="0">
                  <a:pos x="28" y="8"/>
                </a:cxn>
                <a:cxn ang="0">
                  <a:pos x="28" y="3"/>
                </a:cxn>
                <a:cxn ang="0">
                  <a:pos x="31" y="2"/>
                </a:cxn>
                <a:cxn ang="0">
                  <a:pos x="37" y="0"/>
                </a:cxn>
                <a:cxn ang="0">
                  <a:pos x="43" y="0"/>
                </a:cxn>
                <a:cxn ang="0">
                  <a:pos x="49" y="2"/>
                </a:cxn>
                <a:cxn ang="0">
                  <a:pos x="53" y="3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7"/>
                </a:cxn>
                <a:cxn ang="0">
                  <a:pos x="70" y="18"/>
                </a:cxn>
                <a:cxn ang="0">
                  <a:pos x="71" y="24"/>
                </a:cxn>
                <a:cxn ang="0">
                  <a:pos x="71" y="32"/>
                </a:cxn>
                <a:cxn ang="0">
                  <a:pos x="71" y="36"/>
                </a:cxn>
                <a:cxn ang="0">
                  <a:pos x="70" y="42"/>
                </a:cxn>
                <a:cxn ang="0">
                  <a:pos x="68" y="50"/>
                </a:cxn>
                <a:cxn ang="0">
                  <a:pos x="65" y="54"/>
                </a:cxn>
                <a:cxn ang="0">
                  <a:pos x="65" y="60"/>
                </a:cxn>
                <a:cxn ang="0">
                  <a:pos x="65" y="63"/>
                </a:cxn>
              </a:cxnLst>
              <a:rect l="0" t="0" r="r" b="b"/>
              <a:pathLst>
                <a:path w="71" h="65">
                  <a:moveTo>
                    <a:pt x="65" y="63"/>
                  </a:moveTo>
                  <a:lnTo>
                    <a:pt x="62" y="65"/>
                  </a:lnTo>
                  <a:lnTo>
                    <a:pt x="61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8" y="62"/>
                  </a:lnTo>
                  <a:lnTo>
                    <a:pt x="56" y="62"/>
                  </a:lnTo>
                  <a:lnTo>
                    <a:pt x="55" y="60"/>
                  </a:lnTo>
                  <a:lnTo>
                    <a:pt x="55" y="59"/>
                  </a:lnTo>
                  <a:lnTo>
                    <a:pt x="53" y="57"/>
                  </a:lnTo>
                  <a:lnTo>
                    <a:pt x="51" y="54"/>
                  </a:lnTo>
                  <a:lnTo>
                    <a:pt x="51" y="53"/>
                  </a:lnTo>
                  <a:lnTo>
                    <a:pt x="51" y="51"/>
                  </a:lnTo>
                  <a:lnTo>
                    <a:pt x="49" y="50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5" y="48"/>
                  </a:lnTo>
                  <a:lnTo>
                    <a:pt x="43" y="50"/>
                  </a:lnTo>
                  <a:lnTo>
                    <a:pt x="42" y="50"/>
                  </a:lnTo>
                  <a:lnTo>
                    <a:pt x="40" y="51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3" y="54"/>
                  </a:lnTo>
                  <a:lnTo>
                    <a:pt x="31" y="56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3"/>
                  </a:lnTo>
                  <a:lnTo>
                    <a:pt x="28" y="53"/>
                  </a:lnTo>
                  <a:lnTo>
                    <a:pt x="27" y="54"/>
                  </a:lnTo>
                  <a:lnTo>
                    <a:pt x="25" y="53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19" y="51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1" y="45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3" y="23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5" y="5"/>
                  </a:lnTo>
                  <a:lnTo>
                    <a:pt x="58" y="6"/>
                  </a:lnTo>
                  <a:lnTo>
                    <a:pt x="61" y="9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5" y="17"/>
                  </a:lnTo>
                  <a:lnTo>
                    <a:pt x="67" y="17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4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1" y="36"/>
                  </a:lnTo>
                  <a:lnTo>
                    <a:pt x="71" y="39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5"/>
                  </a:lnTo>
                  <a:lnTo>
                    <a:pt x="70" y="47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5" y="53"/>
                  </a:lnTo>
                  <a:lnTo>
                    <a:pt x="65" y="54"/>
                  </a:lnTo>
                  <a:lnTo>
                    <a:pt x="65" y="56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5" y="62"/>
                  </a:lnTo>
                  <a:lnTo>
                    <a:pt x="64" y="63"/>
                  </a:lnTo>
                  <a:lnTo>
                    <a:pt x="65" y="63"/>
                  </a:lnTo>
                  <a:close/>
                </a:path>
              </a:pathLst>
            </a:custGeom>
            <a:solidFill>
              <a:srgbClr val="7ABCF2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5" name="Freeform 11"/>
            <p:cNvSpPr>
              <a:spLocks/>
            </p:cNvSpPr>
            <p:nvPr/>
          </p:nvSpPr>
          <p:spPr bwMode="auto">
            <a:xfrm>
              <a:off x="2292" y="1140"/>
              <a:ext cx="50" cy="84"/>
            </a:xfrm>
            <a:custGeom>
              <a:avLst/>
              <a:gdLst/>
              <a:ahLst/>
              <a:cxnLst>
                <a:cxn ang="0">
                  <a:pos x="15" y="60"/>
                </a:cxn>
                <a:cxn ang="0">
                  <a:pos x="9" y="56"/>
                </a:cxn>
                <a:cxn ang="0">
                  <a:pos x="3" y="53"/>
                </a:cxn>
                <a:cxn ang="0">
                  <a:pos x="0" y="44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6" y="24"/>
                </a:cxn>
                <a:cxn ang="0">
                  <a:pos x="14" y="20"/>
                </a:cxn>
                <a:cxn ang="0">
                  <a:pos x="15" y="12"/>
                </a:cxn>
                <a:cxn ang="0">
                  <a:pos x="18" y="12"/>
                </a:cxn>
                <a:cxn ang="0">
                  <a:pos x="23" y="8"/>
                </a:cxn>
                <a:cxn ang="0">
                  <a:pos x="30" y="3"/>
                </a:cxn>
                <a:cxn ang="0">
                  <a:pos x="36" y="0"/>
                </a:cxn>
                <a:cxn ang="0">
                  <a:pos x="42" y="2"/>
                </a:cxn>
                <a:cxn ang="0">
                  <a:pos x="47" y="3"/>
                </a:cxn>
                <a:cxn ang="0">
                  <a:pos x="48" y="6"/>
                </a:cxn>
                <a:cxn ang="0">
                  <a:pos x="48" y="9"/>
                </a:cxn>
                <a:cxn ang="0">
                  <a:pos x="45" y="12"/>
                </a:cxn>
                <a:cxn ang="0">
                  <a:pos x="45" y="15"/>
                </a:cxn>
                <a:cxn ang="0">
                  <a:pos x="42" y="18"/>
                </a:cxn>
                <a:cxn ang="0">
                  <a:pos x="39" y="20"/>
                </a:cxn>
                <a:cxn ang="0">
                  <a:pos x="35" y="23"/>
                </a:cxn>
                <a:cxn ang="0">
                  <a:pos x="30" y="26"/>
                </a:cxn>
                <a:cxn ang="0">
                  <a:pos x="30" y="27"/>
                </a:cxn>
                <a:cxn ang="0">
                  <a:pos x="29" y="30"/>
                </a:cxn>
                <a:cxn ang="0">
                  <a:pos x="27" y="33"/>
                </a:cxn>
                <a:cxn ang="0">
                  <a:pos x="26" y="36"/>
                </a:cxn>
                <a:cxn ang="0">
                  <a:pos x="26" y="41"/>
                </a:cxn>
                <a:cxn ang="0">
                  <a:pos x="27" y="44"/>
                </a:cxn>
                <a:cxn ang="0">
                  <a:pos x="30" y="48"/>
                </a:cxn>
                <a:cxn ang="0">
                  <a:pos x="36" y="50"/>
                </a:cxn>
                <a:cxn ang="0">
                  <a:pos x="41" y="51"/>
                </a:cxn>
                <a:cxn ang="0">
                  <a:pos x="45" y="53"/>
                </a:cxn>
                <a:cxn ang="0">
                  <a:pos x="47" y="56"/>
                </a:cxn>
                <a:cxn ang="0">
                  <a:pos x="45" y="60"/>
                </a:cxn>
                <a:cxn ang="0">
                  <a:pos x="45" y="66"/>
                </a:cxn>
                <a:cxn ang="0">
                  <a:pos x="44" y="71"/>
                </a:cxn>
                <a:cxn ang="0">
                  <a:pos x="45" y="77"/>
                </a:cxn>
                <a:cxn ang="0">
                  <a:pos x="44" y="81"/>
                </a:cxn>
                <a:cxn ang="0">
                  <a:pos x="38" y="81"/>
                </a:cxn>
                <a:cxn ang="0">
                  <a:pos x="35" y="83"/>
                </a:cxn>
                <a:cxn ang="0">
                  <a:pos x="35" y="78"/>
                </a:cxn>
                <a:cxn ang="0">
                  <a:pos x="32" y="74"/>
                </a:cxn>
                <a:cxn ang="0">
                  <a:pos x="27" y="72"/>
                </a:cxn>
                <a:cxn ang="0">
                  <a:pos x="21" y="68"/>
                </a:cxn>
              </a:cxnLst>
              <a:rect l="0" t="0" r="r" b="b"/>
              <a:pathLst>
                <a:path w="50" h="84">
                  <a:moveTo>
                    <a:pt x="20" y="68"/>
                  </a:moveTo>
                  <a:lnTo>
                    <a:pt x="17" y="63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11" y="59"/>
                  </a:lnTo>
                  <a:lnTo>
                    <a:pt x="9" y="56"/>
                  </a:lnTo>
                  <a:lnTo>
                    <a:pt x="9" y="54"/>
                  </a:lnTo>
                  <a:lnTo>
                    <a:pt x="5" y="54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3" y="36"/>
                  </a:lnTo>
                  <a:lnTo>
                    <a:pt x="5" y="33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12" y="21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5" y="15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8"/>
                  </a:lnTo>
                  <a:lnTo>
                    <a:pt x="26" y="6"/>
                  </a:lnTo>
                  <a:lnTo>
                    <a:pt x="27" y="5"/>
                  </a:lnTo>
                  <a:lnTo>
                    <a:pt x="30" y="3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9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5" y="12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7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5" y="23"/>
                  </a:lnTo>
                  <a:lnTo>
                    <a:pt x="33" y="23"/>
                  </a:lnTo>
                  <a:lnTo>
                    <a:pt x="32" y="24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7" y="3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9" y="47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39" y="51"/>
                  </a:lnTo>
                  <a:lnTo>
                    <a:pt x="41" y="51"/>
                  </a:lnTo>
                  <a:lnTo>
                    <a:pt x="44" y="51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4"/>
                  </a:lnTo>
                  <a:lnTo>
                    <a:pt x="47" y="56"/>
                  </a:lnTo>
                  <a:lnTo>
                    <a:pt x="47" y="57"/>
                  </a:lnTo>
                  <a:lnTo>
                    <a:pt x="47" y="59"/>
                  </a:lnTo>
                  <a:lnTo>
                    <a:pt x="45" y="60"/>
                  </a:lnTo>
                  <a:lnTo>
                    <a:pt x="45" y="63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5" y="68"/>
                  </a:lnTo>
                  <a:lnTo>
                    <a:pt x="44" y="69"/>
                  </a:lnTo>
                  <a:lnTo>
                    <a:pt x="44" y="71"/>
                  </a:lnTo>
                  <a:lnTo>
                    <a:pt x="44" y="74"/>
                  </a:lnTo>
                  <a:lnTo>
                    <a:pt x="45" y="75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4" y="80"/>
                  </a:lnTo>
                  <a:lnTo>
                    <a:pt x="44" y="81"/>
                  </a:lnTo>
                  <a:lnTo>
                    <a:pt x="42" y="81"/>
                  </a:lnTo>
                  <a:lnTo>
                    <a:pt x="41" y="81"/>
                  </a:lnTo>
                  <a:lnTo>
                    <a:pt x="38" y="81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0"/>
                  </a:lnTo>
                  <a:lnTo>
                    <a:pt x="35" y="78"/>
                  </a:lnTo>
                  <a:lnTo>
                    <a:pt x="35" y="77"/>
                  </a:lnTo>
                  <a:lnTo>
                    <a:pt x="33" y="75"/>
                  </a:lnTo>
                  <a:lnTo>
                    <a:pt x="32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7" y="72"/>
                  </a:lnTo>
                  <a:lnTo>
                    <a:pt x="27" y="71"/>
                  </a:lnTo>
                  <a:lnTo>
                    <a:pt x="24" y="69"/>
                  </a:lnTo>
                  <a:lnTo>
                    <a:pt x="21" y="68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rgbClr val="7ABCF2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6" name="Freeform 12"/>
            <p:cNvSpPr>
              <a:spLocks/>
            </p:cNvSpPr>
            <p:nvPr/>
          </p:nvSpPr>
          <p:spPr bwMode="auto">
            <a:xfrm>
              <a:off x="2234" y="1208"/>
              <a:ext cx="169" cy="190"/>
            </a:xfrm>
            <a:custGeom>
              <a:avLst/>
              <a:gdLst/>
              <a:ahLst/>
              <a:cxnLst>
                <a:cxn ang="0">
                  <a:pos x="10" y="181"/>
                </a:cxn>
                <a:cxn ang="0">
                  <a:pos x="15" y="169"/>
                </a:cxn>
                <a:cxn ang="0">
                  <a:pos x="15" y="153"/>
                </a:cxn>
                <a:cxn ang="0">
                  <a:pos x="12" y="142"/>
                </a:cxn>
                <a:cxn ang="0">
                  <a:pos x="1" y="138"/>
                </a:cxn>
                <a:cxn ang="0">
                  <a:pos x="4" y="126"/>
                </a:cxn>
                <a:cxn ang="0">
                  <a:pos x="0" y="118"/>
                </a:cxn>
                <a:cxn ang="0">
                  <a:pos x="6" y="103"/>
                </a:cxn>
                <a:cxn ang="0">
                  <a:pos x="10" y="90"/>
                </a:cxn>
                <a:cxn ang="0">
                  <a:pos x="9" y="82"/>
                </a:cxn>
                <a:cxn ang="0">
                  <a:pos x="21" y="84"/>
                </a:cxn>
                <a:cxn ang="0">
                  <a:pos x="28" y="72"/>
                </a:cxn>
                <a:cxn ang="0">
                  <a:pos x="36" y="61"/>
                </a:cxn>
                <a:cxn ang="0">
                  <a:pos x="28" y="51"/>
                </a:cxn>
                <a:cxn ang="0">
                  <a:pos x="28" y="42"/>
                </a:cxn>
                <a:cxn ang="0">
                  <a:pos x="40" y="33"/>
                </a:cxn>
                <a:cxn ang="0">
                  <a:pos x="48" y="25"/>
                </a:cxn>
                <a:cxn ang="0">
                  <a:pos x="49" y="13"/>
                </a:cxn>
                <a:cxn ang="0">
                  <a:pos x="58" y="9"/>
                </a:cxn>
                <a:cxn ang="0">
                  <a:pos x="70" y="6"/>
                </a:cxn>
                <a:cxn ang="0">
                  <a:pos x="75" y="1"/>
                </a:cxn>
                <a:cxn ang="0">
                  <a:pos x="85" y="3"/>
                </a:cxn>
                <a:cxn ang="0">
                  <a:pos x="93" y="10"/>
                </a:cxn>
                <a:cxn ang="0">
                  <a:pos x="99" y="13"/>
                </a:cxn>
                <a:cxn ang="0">
                  <a:pos x="108" y="12"/>
                </a:cxn>
                <a:cxn ang="0">
                  <a:pos x="115" y="19"/>
                </a:cxn>
                <a:cxn ang="0">
                  <a:pos x="127" y="21"/>
                </a:cxn>
                <a:cxn ang="0">
                  <a:pos x="135" y="22"/>
                </a:cxn>
                <a:cxn ang="0">
                  <a:pos x="148" y="16"/>
                </a:cxn>
                <a:cxn ang="0">
                  <a:pos x="157" y="27"/>
                </a:cxn>
                <a:cxn ang="0">
                  <a:pos x="164" y="33"/>
                </a:cxn>
                <a:cxn ang="0">
                  <a:pos x="163" y="39"/>
                </a:cxn>
                <a:cxn ang="0">
                  <a:pos x="158" y="48"/>
                </a:cxn>
                <a:cxn ang="0">
                  <a:pos x="155" y="58"/>
                </a:cxn>
                <a:cxn ang="0">
                  <a:pos x="158" y="67"/>
                </a:cxn>
                <a:cxn ang="0">
                  <a:pos x="154" y="79"/>
                </a:cxn>
                <a:cxn ang="0">
                  <a:pos x="148" y="90"/>
                </a:cxn>
                <a:cxn ang="0">
                  <a:pos x="151" y="105"/>
                </a:cxn>
                <a:cxn ang="0">
                  <a:pos x="150" y="118"/>
                </a:cxn>
                <a:cxn ang="0">
                  <a:pos x="153" y="133"/>
                </a:cxn>
                <a:cxn ang="0">
                  <a:pos x="161" y="139"/>
                </a:cxn>
                <a:cxn ang="0">
                  <a:pos x="151" y="145"/>
                </a:cxn>
                <a:cxn ang="0">
                  <a:pos x="141" y="151"/>
                </a:cxn>
                <a:cxn ang="0">
                  <a:pos x="132" y="157"/>
                </a:cxn>
                <a:cxn ang="0">
                  <a:pos x="130" y="166"/>
                </a:cxn>
                <a:cxn ang="0">
                  <a:pos x="124" y="175"/>
                </a:cxn>
                <a:cxn ang="0">
                  <a:pos x="111" y="177"/>
                </a:cxn>
                <a:cxn ang="0">
                  <a:pos x="100" y="174"/>
                </a:cxn>
                <a:cxn ang="0">
                  <a:pos x="88" y="181"/>
                </a:cxn>
                <a:cxn ang="0">
                  <a:pos x="84" y="178"/>
                </a:cxn>
                <a:cxn ang="0">
                  <a:pos x="76" y="168"/>
                </a:cxn>
                <a:cxn ang="0">
                  <a:pos x="69" y="177"/>
                </a:cxn>
                <a:cxn ang="0">
                  <a:pos x="61" y="181"/>
                </a:cxn>
                <a:cxn ang="0">
                  <a:pos x="46" y="183"/>
                </a:cxn>
                <a:cxn ang="0">
                  <a:pos x="31" y="186"/>
                </a:cxn>
              </a:cxnLst>
              <a:rect l="0" t="0" r="r" b="b"/>
              <a:pathLst>
                <a:path w="169" h="190">
                  <a:moveTo>
                    <a:pt x="21" y="190"/>
                  </a:moveTo>
                  <a:lnTo>
                    <a:pt x="19" y="189"/>
                  </a:lnTo>
                  <a:lnTo>
                    <a:pt x="18" y="187"/>
                  </a:lnTo>
                  <a:lnTo>
                    <a:pt x="16" y="186"/>
                  </a:lnTo>
                  <a:lnTo>
                    <a:pt x="13" y="184"/>
                  </a:lnTo>
                  <a:lnTo>
                    <a:pt x="12" y="183"/>
                  </a:lnTo>
                  <a:lnTo>
                    <a:pt x="10" y="181"/>
                  </a:lnTo>
                  <a:lnTo>
                    <a:pt x="10" y="180"/>
                  </a:lnTo>
                  <a:lnTo>
                    <a:pt x="12" y="178"/>
                  </a:lnTo>
                  <a:lnTo>
                    <a:pt x="13" y="177"/>
                  </a:lnTo>
                  <a:lnTo>
                    <a:pt x="15" y="175"/>
                  </a:lnTo>
                  <a:lnTo>
                    <a:pt x="15" y="174"/>
                  </a:lnTo>
                  <a:lnTo>
                    <a:pt x="15" y="171"/>
                  </a:lnTo>
                  <a:lnTo>
                    <a:pt x="15" y="169"/>
                  </a:lnTo>
                  <a:lnTo>
                    <a:pt x="13" y="168"/>
                  </a:lnTo>
                  <a:lnTo>
                    <a:pt x="13" y="165"/>
                  </a:lnTo>
                  <a:lnTo>
                    <a:pt x="13" y="162"/>
                  </a:lnTo>
                  <a:lnTo>
                    <a:pt x="13" y="160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53"/>
                  </a:lnTo>
                  <a:lnTo>
                    <a:pt x="13" y="153"/>
                  </a:lnTo>
                  <a:lnTo>
                    <a:pt x="12" y="151"/>
                  </a:lnTo>
                  <a:lnTo>
                    <a:pt x="12" y="150"/>
                  </a:lnTo>
                  <a:lnTo>
                    <a:pt x="13" y="147"/>
                  </a:lnTo>
                  <a:lnTo>
                    <a:pt x="13" y="145"/>
                  </a:lnTo>
                  <a:lnTo>
                    <a:pt x="13" y="142"/>
                  </a:lnTo>
                  <a:lnTo>
                    <a:pt x="12" y="142"/>
                  </a:lnTo>
                  <a:lnTo>
                    <a:pt x="10" y="142"/>
                  </a:lnTo>
                  <a:lnTo>
                    <a:pt x="9" y="142"/>
                  </a:lnTo>
                  <a:lnTo>
                    <a:pt x="6" y="142"/>
                  </a:lnTo>
                  <a:lnTo>
                    <a:pt x="4" y="142"/>
                  </a:lnTo>
                  <a:lnTo>
                    <a:pt x="3" y="142"/>
                  </a:lnTo>
                  <a:lnTo>
                    <a:pt x="1" y="139"/>
                  </a:lnTo>
                  <a:lnTo>
                    <a:pt x="1" y="138"/>
                  </a:lnTo>
                  <a:lnTo>
                    <a:pt x="3" y="136"/>
                  </a:lnTo>
                  <a:lnTo>
                    <a:pt x="4" y="135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6" y="129"/>
                  </a:lnTo>
                  <a:lnTo>
                    <a:pt x="4" y="127"/>
                  </a:lnTo>
                  <a:lnTo>
                    <a:pt x="4" y="126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0" y="118"/>
                  </a:lnTo>
                  <a:lnTo>
                    <a:pt x="0" y="115"/>
                  </a:lnTo>
                  <a:lnTo>
                    <a:pt x="1" y="114"/>
                  </a:lnTo>
                  <a:lnTo>
                    <a:pt x="3" y="112"/>
                  </a:lnTo>
                  <a:lnTo>
                    <a:pt x="4" y="111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7" y="100"/>
                  </a:lnTo>
                  <a:lnTo>
                    <a:pt x="9" y="97"/>
                  </a:lnTo>
                  <a:lnTo>
                    <a:pt x="10" y="97"/>
                  </a:lnTo>
                  <a:lnTo>
                    <a:pt x="13" y="94"/>
                  </a:lnTo>
                  <a:lnTo>
                    <a:pt x="13" y="93"/>
                  </a:lnTo>
                  <a:lnTo>
                    <a:pt x="12" y="91"/>
                  </a:lnTo>
                  <a:lnTo>
                    <a:pt x="10" y="90"/>
                  </a:lnTo>
                  <a:lnTo>
                    <a:pt x="9" y="88"/>
                  </a:lnTo>
                  <a:lnTo>
                    <a:pt x="6" y="87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2" y="82"/>
                  </a:lnTo>
                  <a:lnTo>
                    <a:pt x="13" y="84"/>
                  </a:lnTo>
                  <a:lnTo>
                    <a:pt x="15" y="84"/>
                  </a:lnTo>
                  <a:lnTo>
                    <a:pt x="16" y="85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21" y="84"/>
                  </a:lnTo>
                  <a:lnTo>
                    <a:pt x="22" y="84"/>
                  </a:lnTo>
                  <a:lnTo>
                    <a:pt x="25" y="82"/>
                  </a:lnTo>
                  <a:lnTo>
                    <a:pt x="27" y="81"/>
                  </a:lnTo>
                  <a:lnTo>
                    <a:pt x="27" y="79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8" y="72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67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3" y="58"/>
                  </a:lnTo>
                  <a:lnTo>
                    <a:pt x="31" y="57"/>
                  </a:lnTo>
                  <a:lnTo>
                    <a:pt x="30" y="54"/>
                  </a:lnTo>
                  <a:lnTo>
                    <a:pt x="30" y="52"/>
                  </a:lnTo>
                  <a:lnTo>
                    <a:pt x="28" y="51"/>
                  </a:lnTo>
                  <a:lnTo>
                    <a:pt x="27" y="49"/>
                  </a:lnTo>
                  <a:lnTo>
                    <a:pt x="25" y="49"/>
                  </a:lnTo>
                  <a:lnTo>
                    <a:pt x="25" y="48"/>
                  </a:lnTo>
                  <a:lnTo>
                    <a:pt x="25" y="46"/>
                  </a:lnTo>
                  <a:lnTo>
                    <a:pt x="27" y="45"/>
                  </a:lnTo>
                  <a:lnTo>
                    <a:pt x="28" y="43"/>
                  </a:lnTo>
                  <a:lnTo>
                    <a:pt x="28" y="42"/>
                  </a:lnTo>
                  <a:lnTo>
                    <a:pt x="30" y="39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6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3" y="33"/>
                  </a:lnTo>
                  <a:lnTo>
                    <a:pt x="43" y="31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9" y="22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48" y="16"/>
                  </a:lnTo>
                  <a:lnTo>
                    <a:pt x="49" y="15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4" y="13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60" y="7"/>
                  </a:lnTo>
                  <a:lnTo>
                    <a:pt x="61" y="7"/>
                  </a:lnTo>
                  <a:lnTo>
                    <a:pt x="64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9" y="7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2" y="1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90" y="6"/>
                  </a:lnTo>
                  <a:lnTo>
                    <a:pt x="91" y="7"/>
                  </a:lnTo>
                  <a:lnTo>
                    <a:pt x="93" y="9"/>
                  </a:lnTo>
                  <a:lnTo>
                    <a:pt x="93" y="10"/>
                  </a:lnTo>
                  <a:lnTo>
                    <a:pt x="93" y="12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6" y="13"/>
                  </a:lnTo>
                  <a:lnTo>
                    <a:pt x="99" y="13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2" y="12"/>
                  </a:lnTo>
                  <a:lnTo>
                    <a:pt x="103" y="13"/>
                  </a:lnTo>
                  <a:lnTo>
                    <a:pt x="105" y="13"/>
                  </a:lnTo>
                  <a:lnTo>
                    <a:pt x="106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1" y="12"/>
                  </a:lnTo>
                  <a:lnTo>
                    <a:pt x="112" y="12"/>
                  </a:lnTo>
                  <a:lnTo>
                    <a:pt x="114" y="13"/>
                  </a:lnTo>
                  <a:lnTo>
                    <a:pt x="115" y="16"/>
                  </a:lnTo>
                  <a:lnTo>
                    <a:pt x="115" y="18"/>
                  </a:lnTo>
                  <a:lnTo>
                    <a:pt x="115" y="19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20" y="21"/>
                  </a:lnTo>
                  <a:lnTo>
                    <a:pt x="121" y="19"/>
                  </a:lnTo>
                  <a:lnTo>
                    <a:pt x="123" y="19"/>
                  </a:lnTo>
                  <a:lnTo>
                    <a:pt x="124" y="19"/>
                  </a:lnTo>
                  <a:lnTo>
                    <a:pt x="127" y="21"/>
                  </a:lnTo>
                  <a:lnTo>
                    <a:pt x="129" y="22"/>
                  </a:lnTo>
                  <a:lnTo>
                    <a:pt x="130" y="21"/>
                  </a:lnTo>
                  <a:lnTo>
                    <a:pt x="132" y="21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33" y="24"/>
                  </a:lnTo>
                  <a:lnTo>
                    <a:pt x="135" y="22"/>
                  </a:lnTo>
                  <a:lnTo>
                    <a:pt x="136" y="21"/>
                  </a:lnTo>
                  <a:lnTo>
                    <a:pt x="139" y="19"/>
                  </a:lnTo>
                  <a:lnTo>
                    <a:pt x="142" y="19"/>
                  </a:lnTo>
                  <a:lnTo>
                    <a:pt x="144" y="18"/>
                  </a:lnTo>
                  <a:lnTo>
                    <a:pt x="145" y="18"/>
                  </a:lnTo>
                  <a:lnTo>
                    <a:pt x="147" y="16"/>
                  </a:lnTo>
                  <a:lnTo>
                    <a:pt x="148" y="16"/>
                  </a:lnTo>
                  <a:lnTo>
                    <a:pt x="150" y="16"/>
                  </a:lnTo>
                  <a:lnTo>
                    <a:pt x="151" y="18"/>
                  </a:lnTo>
                  <a:lnTo>
                    <a:pt x="153" y="19"/>
                  </a:lnTo>
                  <a:lnTo>
                    <a:pt x="153" y="21"/>
                  </a:lnTo>
                  <a:lnTo>
                    <a:pt x="153" y="22"/>
                  </a:lnTo>
                  <a:lnTo>
                    <a:pt x="155" y="25"/>
                  </a:lnTo>
                  <a:lnTo>
                    <a:pt x="157" y="27"/>
                  </a:lnTo>
                  <a:lnTo>
                    <a:pt x="157" y="28"/>
                  </a:lnTo>
                  <a:lnTo>
                    <a:pt x="158" y="30"/>
                  </a:lnTo>
                  <a:lnTo>
                    <a:pt x="160" y="30"/>
                  </a:lnTo>
                  <a:lnTo>
                    <a:pt x="160" y="31"/>
                  </a:lnTo>
                  <a:lnTo>
                    <a:pt x="161" y="33"/>
                  </a:lnTo>
                  <a:lnTo>
                    <a:pt x="163" y="33"/>
                  </a:lnTo>
                  <a:lnTo>
                    <a:pt x="164" y="33"/>
                  </a:lnTo>
                  <a:lnTo>
                    <a:pt x="167" y="31"/>
                  </a:lnTo>
                  <a:lnTo>
                    <a:pt x="167" y="33"/>
                  </a:lnTo>
                  <a:lnTo>
                    <a:pt x="169" y="34"/>
                  </a:lnTo>
                  <a:lnTo>
                    <a:pt x="169" y="37"/>
                  </a:lnTo>
                  <a:lnTo>
                    <a:pt x="167" y="39"/>
                  </a:lnTo>
                  <a:lnTo>
                    <a:pt x="164" y="39"/>
                  </a:lnTo>
                  <a:lnTo>
                    <a:pt x="163" y="39"/>
                  </a:lnTo>
                  <a:lnTo>
                    <a:pt x="161" y="39"/>
                  </a:lnTo>
                  <a:lnTo>
                    <a:pt x="160" y="40"/>
                  </a:lnTo>
                  <a:lnTo>
                    <a:pt x="158" y="42"/>
                  </a:lnTo>
                  <a:lnTo>
                    <a:pt x="158" y="43"/>
                  </a:lnTo>
                  <a:lnTo>
                    <a:pt x="157" y="45"/>
                  </a:lnTo>
                  <a:lnTo>
                    <a:pt x="157" y="46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8" y="51"/>
                  </a:lnTo>
                  <a:lnTo>
                    <a:pt x="158" y="52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5" y="57"/>
                  </a:lnTo>
                  <a:lnTo>
                    <a:pt x="155" y="58"/>
                  </a:lnTo>
                  <a:lnTo>
                    <a:pt x="155" y="60"/>
                  </a:lnTo>
                  <a:lnTo>
                    <a:pt x="155" y="61"/>
                  </a:lnTo>
                  <a:lnTo>
                    <a:pt x="157" y="61"/>
                  </a:lnTo>
                  <a:lnTo>
                    <a:pt x="158" y="63"/>
                  </a:lnTo>
                  <a:lnTo>
                    <a:pt x="158" y="64"/>
                  </a:lnTo>
                  <a:lnTo>
                    <a:pt x="158" y="66"/>
                  </a:lnTo>
                  <a:lnTo>
                    <a:pt x="158" y="67"/>
                  </a:lnTo>
                  <a:lnTo>
                    <a:pt x="157" y="69"/>
                  </a:lnTo>
                  <a:lnTo>
                    <a:pt x="155" y="70"/>
                  </a:lnTo>
                  <a:lnTo>
                    <a:pt x="155" y="72"/>
                  </a:lnTo>
                  <a:lnTo>
                    <a:pt x="154" y="73"/>
                  </a:lnTo>
                  <a:lnTo>
                    <a:pt x="154" y="75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79"/>
                  </a:lnTo>
                  <a:lnTo>
                    <a:pt x="153" y="81"/>
                  </a:lnTo>
                  <a:lnTo>
                    <a:pt x="151" y="82"/>
                  </a:lnTo>
                  <a:lnTo>
                    <a:pt x="150" y="85"/>
                  </a:lnTo>
                  <a:lnTo>
                    <a:pt x="150" y="85"/>
                  </a:lnTo>
                  <a:lnTo>
                    <a:pt x="150" y="88"/>
                  </a:lnTo>
                  <a:lnTo>
                    <a:pt x="148" y="90"/>
                  </a:lnTo>
                  <a:lnTo>
                    <a:pt x="150" y="93"/>
                  </a:lnTo>
                  <a:lnTo>
                    <a:pt x="150" y="94"/>
                  </a:lnTo>
                  <a:lnTo>
                    <a:pt x="150" y="96"/>
                  </a:lnTo>
                  <a:lnTo>
                    <a:pt x="150" y="99"/>
                  </a:lnTo>
                  <a:lnTo>
                    <a:pt x="150" y="102"/>
                  </a:lnTo>
                  <a:lnTo>
                    <a:pt x="151" y="103"/>
                  </a:lnTo>
                  <a:lnTo>
                    <a:pt x="151" y="105"/>
                  </a:lnTo>
                  <a:lnTo>
                    <a:pt x="151" y="106"/>
                  </a:lnTo>
                  <a:lnTo>
                    <a:pt x="151" y="109"/>
                  </a:lnTo>
                  <a:lnTo>
                    <a:pt x="150" y="112"/>
                  </a:lnTo>
                  <a:lnTo>
                    <a:pt x="150" y="114"/>
                  </a:lnTo>
                  <a:lnTo>
                    <a:pt x="150" y="115"/>
                  </a:lnTo>
                  <a:lnTo>
                    <a:pt x="150" y="117"/>
                  </a:lnTo>
                  <a:lnTo>
                    <a:pt x="150" y="118"/>
                  </a:lnTo>
                  <a:lnTo>
                    <a:pt x="150" y="120"/>
                  </a:lnTo>
                  <a:lnTo>
                    <a:pt x="150" y="121"/>
                  </a:lnTo>
                  <a:lnTo>
                    <a:pt x="150" y="123"/>
                  </a:lnTo>
                  <a:lnTo>
                    <a:pt x="150" y="124"/>
                  </a:lnTo>
                  <a:lnTo>
                    <a:pt x="150" y="127"/>
                  </a:lnTo>
                  <a:lnTo>
                    <a:pt x="151" y="132"/>
                  </a:lnTo>
                  <a:lnTo>
                    <a:pt x="153" y="133"/>
                  </a:lnTo>
                  <a:lnTo>
                    <a:pt x="153" y="135"/>
                  </a:lnTo>
                  <a:lnTo>
                    <a:pt x="154" y="136"/>
                  </a:lnTo>
                  <a:lnTo>
                    <a:pt x="155" y="136"/>
                  </a:lnTo>
                  <a:lnTo>
                    <a:pt x="157" y="138"/>
                  </a:lnTo>
                  <a:lnTo>
                    <a:pt x="158" y="138"/>
                  </a:lnTo>
                  <a:lnTo>
                    <a:pt x="160" y="138"/>
                  </a:lnTo>
                  <a:lnTo>
                    <a:pt x="161" y="139"/>
                  </a:lnTo>
                  <a:lnTo>
                    <a:pt x="161" y="141"/>
                  </a:lnTo>
                  <a:lnTo>
                    <a:pt x="161" y="142"/>
                  </a:lnTo>
                  <a:lnTo>
                    <a:pt x="158" y="144"/>
                  </a:lnTo>
                  <a:lnTo>
                    <a:pt x="155" y="142"/>
                  </a:lnTo>
                  <a:lnTo>
                    <a:pt x="154" y="144"/>
                  </a:lnTo>
                  <a:lnTo>
                    <a:pt x="153" y="144"/>
                  </a:lnTo>
                  <a:lnTo>
                    <a:pt x="151" y="145"/>
                  </a:lnTo>
                  <a:lnTo>
                    <a:pt x="148" y="144"/>
                  </a:lnTo>
                  <a:lnTo>
                    <a:pt x="145" y="144"/>
                  </a:lnTo>
                  <a:lnTo>
                    <a:pt x="144" y="145"/>
                  </a:lnTo>
                  <a:lnTo>
                    <a:pt x="144" y="148"/>
                  </a:lnTo>
                  <a:lnTo>
                    <a:pt x="144" y="150"/>
                  </a:lnTo>
                  <a:lnTo>
                    <a:pt x="142" y="151"/>
                  </a:lnTo>
                  <a:lnTo>
                    <a:pt x="141" y="151"/>
                  </a:lnTo>
                  <a:lnTo>
                    <a:pt x="139" y="153"/>
                  </a:lnTo>
                  <a:lnTo>
                    <a:pt x="138" y="153"/>
                  </a:lnTo>
                  <a:lnTo>
                    <a:pt x="136" y="156"/>
                  </a:lnTo>
                  <a:lnTo>
                    <a:pt x="136" y="156"/>
                  </a:lnTo>
                  <a:lnTo>
                    <a:pt x="133" y="157"/>
                  </a:lnTo>
                  <a:lnTo>
                    <a:pt x="132" y="157"/>
                  </a:lnTo>
                  <a:lnTo>
                    <a:pt x="132" y="157"/>
                  </a:lnTo>
                  <a:lnTo>
                    <a:pt x="133" y="160"/>
                  </a:lnTo>
                  <a:lnTo>
                    <a:pt x="133" y="162"/>
                  </a:lnTo>
                  <a:lnTo>
                    <a:pt x="132" y="162"/>
                  </a:lnTo>
                  <a:lnTo>
                    <a:pt x="132" y="163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0" y="166"/>
                  </a:lnTo>
                  <a:lnTo>
                    <a:pt x="127" y="168"/>
                  </a:lnTo>
                  <a:lnTo>
                    <a:pt x="126" y="168"/>
                  </a:lnTo>
                  <a:lnTo>
                    <a:pt x="124" y="168"/>
                  </a:lnTo>
                  <a:lnTo>
                    <a:pt x="123" y="168"/>
                  </a:lnTo>
                  <a:lnTo>
                    <a:pt x="123" y="172"/>
                  </a:lnTo>
                  <a:lnTo>
                    <a:pt x="123" y="174"/>
                  </a:lnTo>
                  <a:lnTo>
                    <a:pt x="124" y="175"/>
                  </a:lnTo>
                  <a:lnTo>
                    <a:pt x="124" y="175"/>
                  </a:lnTo>
                  <a:lnTo>
                    <a:pt x="121" y="177"/>
                  </a:lnTo>
                  <a:lnTo>
                    <a:pt x="120" y="178"/>
                  </a:lnTo>
                  <a:lnTo>
                    <a:pt x="118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1" y="177"/>
                  </a:lnTo>
                  <a:lnTo>
                    <a:pt x="109" y="175"/>
                  </a:lnTo>
                  <a:lnTo>
                    <a:pt x="109" y="174"/>
                  </a:lnTo>
                  <a:lnTo>
                    <a:pt x="106" y="171"/>
                  </a:lnTo>
                  <a:lnTo>
                    <a:pt x="103" y="169"/>
                  </a:lnTo>
                  <a:lnTo>
                    <a:pt x="102" y="169"/>
                  </a:lnTo>
                  <a:lnTo>
                    <a:pt x="100" y="171"/>
                  </a:lnTo>
                  <a:lnTo>
                    <a:pt x="100" y="174"/>
                  </a:lnTo>
                  <a:lnTo>
                    <a:pt x="99" y="175"/>
                  </a:lnTo>
                  <a:lnTo>
                    <a:pt x="99" y="177"/>
                  </a:lnTo>
                  <a:lnTo>
                    <a:pt x="97" y="178"/>
                  </a:lnTo>
                  <a:lnTo>
                    <a:pt x="93" y="178"/>
                  </a:lnTo>
                  <a:lnTo>
                    <a:pt x="93" y="178"/>
                  </a:lnTo>
                  <a:lnTo>
                    <a:pt x="91" y="178"/>
                  </a:lnTo>
                  <a:lnTo>
                    <a:pt x="88" y="181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5" y="183"/>
                  </a:lnTo>
                  <a:lnTo>
                    <a:pt x="85" y="181"/>
                  </a:lnTo>
                  <a:lnTo>
                    <a:pt x="85" y="180"/>
                  </a:lnTo>
                  <a:lnTo>
                    <a:pt x="85" y="178"/>
                  </a:lnTo>
                  <a:lnTo>
                    <a:pt x="84" y="178"/>
                  </a:lnTo>
                  <a:lnTo>
                    <a:pt x="84" y="177"/>
                  </a:lnTo>
                  <a:lnTo>
                    <a:pt x="84" y="175"/>
                  </a:lnTo>
                  <a:lnTo>
                    <a:pt x="82" y="174"/>
                  </a:lnTo>
                  <a:lnTo>
                    <a:pt x="81" y="172"/>
                  </a:lnTo>
                  <a:lnTo>
                    <a:pt x="78" y="171"/>
                  </a:lnTo>
                  <a:lnTo>
                    <a:pt x="76" y="169"/>
                  </a:lnTo>
                  <a:lnTo>
                    <a:pt x="76" y="168"/>
                  </a:lnTo>
                  <a:lnTo>
                    <a:pt x="75" y="166"/>
                  </a:lnTo>
                  <a:lnTo>
                    <a:pt x="73" y="166"/>
                  </a:lnTo>
                  <a:lnTo>
                    <a:pt x="72" y="168"/>
                  </a:lnTo>
                  <a:lnTo>
                    <a:pt x="70" y="171"/>
                  </a:lnTo>
                  <a:lnTo>
                    <a:pt x="69" y="172"/>
                  </a:lnTo>
                  <a:lnTo>
                    <a:pt x="69" y="174"/>
                  </a:lnTo>
                  <a:lnTo>
                    <a:pt x="69" y="177"/>
                  </a:lnTo>
                  <a:lnTo>
                    <a:pt x="67" y="177"/>
                  </a:lnTo>
                  <a:lnTo>
                    <a:pt x="66" y="177"/>
                  </a:lnTo>
                  <a:lnTo>
                    <a:pt x="63" y="177"/>
                  </a:lnTo>
                  <a:lnTo>
                    <a:pt x="60" y="177"/>
                  </a:lnTo>
                  <a:lnTo>
                    <a:pt x="61" y="180"/>
                  </a:lnTo>
                  <a:lnTo>
                    <a:pt x="61" y="180"/>
                  </a:lnTo>
                  <a:lnTo>
                    <a:pt x="61" y="181"/>
                  </a:lnTo>
                  <a:lnTo>
                    <a:pt x="60" y="183"/>
                  </a:lnTo>
                  <a:lnTo>
                    <a:pt x="57" y="184"/>
                  </a:lnTo>
                  <a:lnTo>
                    <a:pt x="54" y="184"/>
                  </a:lnTo>
                  <a:lnTo>
                    <a:pt x="52" y="181"/>
                  </a:lnTo>
                  <a:lnTo>
                    <a:pt x="51" y="181"/>
                  </a:lnTo>
                  <a:lnTo>
                    <a:pt x="48" y="181"/>
                  </a:lnTo>
                  <a:lnTo>
                    <a:pt x="46" y="183"/>
                  </a:lnTo>
                  <a:lnTo>
                    <a:pt x="43" y="184"/>
                  </a:lnTo>
                  <a:lnTo>
                    <a:pt x="40" y="184"/>
                  </a:lnTo>
                  <a:lnTo>
                    <a:pt x="39" y="184"/>
                  </a:lnTo>
                  <a:lnTo>
                    <a:pt x="37" y="184"/>
                  </a:lnTo>
                  <a:lnTo>
                    <a:pt x="37" y="186"/>
                  </a:lnTo>
                  <a:lnTo>
                    <a:pt x="36" y="186"/>
                  </a:lnTo>
                  <a:lnTo>
                    <a:pt x="31" y="186"/>
                  </a:lnTo>
                  <a:lnTo>
                    <a:pt x="27" y="187"/>
                  </a:lnTo>
                  <a:lnTo>
                    <a:pt x="25" y="187"/>
                  </a:lnTo>
                  <a:lnTo>
                    <a:pt x="24" y="187"/>
                  </a:lnTo>
                  <a:lnTo>
                    <a:pt x="22" y="187"/>
                  </a:lnTo>
                  <a:lnTo>
                    <a:pt x="22" y="190"/>
                  </a:lnTo>
                  <a:lnTo>
                    <a:pt x="21" y="19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7" name="Freeform 13"/>
            <p:cNvSpPr>
              <a:spLocks/>
            </p:cNvSpPr>
            <p:nvPr/>
          </p:nvSpPr>
          <p:spPr bwMode="auto">
            <a:xfrm>
              <a:off x="3488" y="1542"/>
              <a:ext cx="103" cy="148"/>
            </a:xfrm>
            <a:custGeom>
              <a:avLst/>
              <a:gdLst/>
              <a:ahLst/>
              <a:cxnLst>
                <a:cxn ang="0">
                  <a:pos x="99" y="118"/>
                </a:cxn>
                <a:cxn ang="0">
                  <a:pos x="94" y="121"/>
                </a:cxn>
                <a:cxn ang="0">
                  <a:pos x="87" y="124"/>
                </a:cxn>
                <a:cxn ang="0">
                  <a:pos x="78" y="121"/>
                </a:cxn>
                <a:cxn ang="0">
                  <a:pos x="69" y="120"/>
                </a:cxn>
                <a:cxn ang="0">
                  <a:pos x="66" y="126"/>
                </a:cxn>
                <a:cxn ang="0">
                  <a:pos x="66" y="133"/>
                </a:cxn>
                <a:cxn ang="0">
                  <a:pos x="69" y="139"/>
                </a:cxn>
                <a:cxn ang="0">
                  <a:pos x="61" y="142"/>
                </a:cxn>
                <a:cxn ang="0">
                  <a:pos x="57" y="145"/>
                </a:cxn>
                <a:cxn ang="0">
                  <a:pos x="54" y="148"/>
                </a:cxn>
                <a:cxn ang="0">
                  <a:pos x="51" y="139"/>
                </a:cxn>
                <a:cxn ang="0">
                  <a:pos x="46" y="133"/>
                </a:cxn>
                <a:cxn ang="0">
                  <a:pos x="45" y="127"/>
                </a:cxn>
                <a:cxn ang="0">
                  <a:pos x="49" y="121"/>
                </a:cxn>
                <a:cxn ang="0">
                  <a:pos x="52" y="124"/>
                </a:cxn>
                <a:cxn ang="0">
                  <a:pos x="55" y="124"/>
                </a:cxn>
                <a:cxn ang="0">
                  <a:pos x="52" y="118"/>
                </a:cxn>
                <a:cxn ang="0">
                  <a:pos x="49" y="114"/>
                </a:cxn>
                <a:cxn ang="0">
                  <a:pos x="43" y="108"/>
                </a:cxn>
                <a:cxn ang="0">
                  <a:pos x="40" y="103"/>
                </a:cxn>
                <a:cxn ang="0">
                  <a:pos x="34" y="102"/>
                </a:cxn>
                <a:cxn ang="0">
                  <a:pos x="27" y="105"/>
                </a:cxn>
                <a:cxn ang="0">
                  <a:pos x="18" y="103"/>
                </a:cxn>
                <a:cxn ang="0">
                  <a:pos x="18" y="97"/>
                </a:cxn>
                <a:cxn ang="0">
                  <a:pos x="16" y="93"/>
                </a:cxn>
                <a:cxn ang="0">
                  <a:pos x="13" y="87"/>
                </a:cxn>
                <a:cxn ang="0">
                  <a:pos x="9" y="81"/>
                </a:cxn>
                <a:cxn ang="0">
                  <a:pos x="7" y="76"/>
                </a:cxn>
                <a:cxn ang="0">
                  <a:pos x="12" y="72"/>
                </a:cxn>
                <a:cxn ang="0">
                  <a:pos x="10" y="67"/>
                </a:cxn>
                <a:cxn ang="0">
                  <a:pos x="7" y="63"/>
                </a:cxn>
                <a:cxn ang="0">
                  <a:pos x="6" y="54"/>
                </a:cxn>
                <a:cxn ang="0">
                  <a:pos x="4" y="49"/>
                </a:cxn>
                <a:cxn ang="0">
                  <a:pos x="3" y="42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4" y="19"/>
                </a:cxn>
                <a:cxn ang="0">
                  <a:pos x="10" y="12"/>
                </a:cxn>
                <a:cxn ang="0">
                  <a:pos x="15" y="4"/>
                </a:cxn>
                <a:cxn ang="0">
                  <a:pos x="16" y="1"/>
                </a:cxn>
                <a:cxn ang="0">
                  <a:pos x="21" y="3"/>
                </a:cxn>
                <a:cxn ang="0">
                  <a:pos x="25" y="12"/>
                </a:cxn>
                <a:cxn ang="0">
                  <a:pos x="34" y="15"/>
                </a:cxn>
                <a:cxn ang="0">
                  <a:pos x="45" y="18"/>
                </a:cxn>
                <a:cxn ang="0">
                  <a:pos x="54" y="22"/>
                </a:cxn>
                <a:cxn ang="0">
                  <a:pos x="64" y="25"/>
                </a:cxn>
                <a:cxn ang="0">
                  <a:pos x="70" y="31"/>
                </a:cxn>
                <a:cxn ang="0">
                  <a:pos x="70" y="39"/>
                </a:cxn>
                <a:cxn ang="0">
                  <a:pos x="73" y="43"/>
                </a:cxn>
                <a:cxn ang="0">
                  <a:pos x="75" y="49"/>
                </a:cxn>
                <a:cxn ang="0">
                  <a:pos x="75" y="57"/>
                </a:cxn>
                <a:cxn ang="0">
                  <a:pos x="73" y="61"/>
                </a:cxn>
                <a:cxn ang="0">
                  <a:pos x="69" y="67"/>
                </a:cxn>
                <a:cxn ang="0">
                  <a:pos x="67" y="75"/>
                </a:cxn>
                <a:cxn ang="0">
                  <a:pos x="69" y="82"/>
                </a:cxn>
                <a:cxn ang="0">
                  <a:pos x="75" y="82"/>
                </a:cxn>
                <a:cxn ang="0">
                  <a:pos x="84" y="81"/>
                </a:cxn>
                <a:cxn ang="0">
                  <a:pos x="90" y="87"/>
                </a:cxn>
                <a:cxn ang="0">
                  <a:pos x="94" y="96"/>
                </a:cxn>
                <a:cxn ang="0">
                  <a:pos x="99" y="102"/>
                </a:cxn>
                <a:cxn ang="0">
                  <a:pos x="103" y="109"/>
                </a:cxn>
                <a:cxn ang="0">
                  <a:pos x="103" y="117"/>
                </a:cxn>
              </a:cxnLst>
              <a:rect l="0" t="0" r="r" b="b"/>
              <a:pathLst>
                <a:path w="103" h="148">
                  <a:moveTo>
                    <a:pt x="103" y="117"/>
                  </a:moveTo>
                  <a:lnTo>
                    <a:pt x="102" y="118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6" y="120"/>
                  </a:lnTo>
                  <a:lnTo>
                    <a:pt x="94" y="121"/>
                  </a:lnTo>
                  <a:lnTo>
                    <a:pt x="93" y="123"/>
                  </a:lnTo>
                  <a:lnTo>
                    <a:pt x="88" y="123"/>
                  </a:lnTo>
                  <a:lnTo>
                    <a:pt x="87" y="124"/>
                  </a:lnTo>
                  <a:lnTo>
                    <a:pt x="84" y="121"/>
                  </a:lnTo>
                  <a:lnTo>
                    <a:pt x="82" y="121"/>
                  </a:lnTo>
                  <a:lnTo>
                    <a:pt x="78" y="121"/>
                  </a:lnTo>
                  <a:lnTo>
                    <a:pt x="75" y="120"/>
                  </a:lnTo>
                  <a:lnTo>
                    <a:pt x="72" y="118"/>
                  </a:lnTo>
                  <a:lnTo>
                    <a:pt x="69" y="120"/>
                  </a:lnTo>
                  <a:lnTo>
                    <a:pt x="66" y="121"/>
                  </a:lnTo>
                  <a:lnTo>
                    <a:pt x="66" y="123"/>
                  </a:lnTo>
                  <a:lnTo>
                    <a:pt x="66" y="126"/>
                  </a:lnTo>
                  <a:lnTo>
                    <a:pt x="66" y="129"/>
                  </a:lnTo>
                  <a:lnTo>
                    <a:pt x="66" y="132"/>
                  </a:lnTo>
                  <a:lnTo>
                    <a:pt x="66" y="133"/>
                  </a:lnTo>
                  <a:lnTo>
                    <a:pt x="67" y="135"/>
                  </a:lnTo>
                  <a:lnTo>
                    <a:pt x="69" y="138"/>
                  </a:lnTo>
                  <a:lnTo>
                    <a:pt x="69" y="139"/>
                  </a:lnTo>
                  <a:lnTo>
                    <a:pt x="67" y="141"/>
                  </a:lnTo>
                  <a:lnTo>
                    <a:pt x="64" y="141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55" y="147"/>
                  </a:lnTo>
                  <a:lnTo>
                    <a:pt x="54" y="147"/>
                  </a:lnTo>
                  <a:lnTo>
                    <a:pt x="54" y="148"/>
                  </a:lnTo>
                  <a:lnTo>
                    <a:pt x="52" y="145"/>
                  </a:lnTo>
                  <a:lnTo>
                    <a:pt x="51" y="142"/>
                  </a:lnTo>
                  <a:lnTo>
                    <a:pt x="51" y="139"/>
                  </a:lnTo>
                  <a:lnTo>
                    <a:pt x="49" y="136"/>
                  </a:lnTo>
                  <a:lnTo>
                    <a:pt x="48" y="135"/>
                  </a:lnTo>
                  <a:lnTo>
                    <a:pt x="46" y="133"/>
                  </a:lnTo>
                  <a:lnTo>
                    <a:pt x="45" y="132"/>
                  </a:lnTo>
                  <a:lnTo>
                    <a:pt x="46" y="129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8" y="123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51" y="123"/>
                  </a:lnTo>
                  <a:lnTo>
                    <a:pt x="52" y="124"/>
                  </a:lnTo>
                  <a:lnTo>
                    <a:pt x="54" y="126"/>
                  </a:lnTo>
                  <a:lnTo>
                    <a:pt x="54" y="124"/>
                  </a:lnTo>
                  <a:lnTo>
                    <a:pt x="55" y="124"/>
                  </a:lnTo>
                  <a:lnTo>
                    <a:pt x="55" y="123"/>
                  </a:lnTo>
                  <a:lnTo>
                    <a:pt x="54" y="121"/>
                  </a:lnTo>
                  <a:lnTo>
                    <a:pt x="52" y="118"/>
                  </a:lnTo>
                  <a:lnTo>
                    <a:pt x="51" y="115"/>
                  </a:lnTo>
                  <a:lnTo>
                    <a:pt x="51" y="114"/>
                  </a:lnTo>
                  <a:lnTo>
                    <a:pt x="49" y="114"/>
                  </a:lnTo>
                  <a:lnTo>
                    <a:pt x="46" y="112"/>
                  </a:lnTo>
                  <a:lnTo>
                    <a:pt x="43" y="111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42" y="105"/>
                  </a:lnTo>
                  <a:lnTo>
                    <a:pt x="40" y="103"/>
                  </a:lnTo>
                  <a:lnTo>
                    <a:pt x="39" y="103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1" y="103"/>
                  </a:lnTo>
                  <a:lnTo>
                    <a:pt x="30" y="105"/>
                  </a:lnTo>
                  <a:lnTo>
                    <a:pt x="27" y="105"/>
                  </a:lnTo>
                  <a:lnTo>
                    <a:pt x="22" y="106"/>
                  </a:lnTo>
                  <a:lnTo>
                    <a:pt x="19" y="105"/>
                  </a:lnTo>
                  <a:lnTo>
                    <a:pt x="18" y="103"/>
                  </a:lnTo>
                  <a:lnTo>
                    <a:pt x="16" y="100"/>
                  </a:lnTo>
                  <a:lnTo>
                    <a:pt x="16" y="99"/>
                  </a:lnTo>
                  <a:lnTo>
                    <a:pt x="18" y="97"/>
                  </a:lnTo>
                  <a:lnTo>
                    <a:pt x="18" y="96"/>
                  </a:lnTo>
                  <a:lnTo>
                    <a:pt x="18" y="93"/>
                  </a:lnTo>
                  <a:lnTo>
                    <a:pt x="16" y="93"/>
                  </a:lnTo>
                  <a:lnTo>
                    <a:pt x="15" y="90"/>
                  </a:lnTo>
                  <a:lnTo>
                    <a:pt x="13" y="88"/>
                  </a:lnTo>
                  <a:lnTo>
                    <a:pt x="13" y="87"/>
                  </a:lnTo>
                  <a:lnTo>
                    <a:pt x="12" y="85"/>
                  </a:lnTo>
                  <a:lnTo>
                    <a:pt x="10" y="84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7" y="79"/>
                  </a:lnTo>
                  <a:lnTo>
                    <a:pt x="7" y="76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12" y="69"/>
                  </a:lnTo>
                  <a:lnTo>
                    <a:pt x="10" y="69"/>
                  </a:lnTo>
                  <a:lnTo>
                    <a:pt x="10" y="67"/>
                  </a:lnTo>
                  <a:lnTo>
                    <a:pt x="9" y="66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4" y="49"/>
                  </a:lnTo>
                  <a:lnTo>
                    <a:pt x="3" y="48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10" y="12"/>
                  </a:lnTo>
                  <a:lnTo>
                    <a:pt x="12" y="9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6"/>
                  </a:lnTo>
                  <a:lnTo>
                    <a:pt x="22" y="9"/>
                  </a:lnTo>
                  <a:lnTo>
                    <a:pt x="25" y="12"/>
                  </a:lnTo>
                  <a:lnTo>
                    <a:pt x="28" y="13"/>
                  </a:lnTo>
                  <a:lnTo>
                    <a:pt x="31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2" y="16"/>
                  </a:lnTo>
                  <a:lnTo>
                    <a:pt x="45" y="18"/>
                  </a:lnTo>
                  <a:lnTo>
                    <a:pt x="49" y="18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8" y="24"/>
                  </a:lnTo>
                  <a:lnTo>
                    <a:pt x="61" y="25"/>
                  </a:lnTo>
                  <a:lnTo>
                    <a:pt x="64" y="25"/>
                  </a:lnTo>
                  <a:lnTo>
                    <a:pt x="66" y="27"/>
                  </a:lnTo>
                  <a:lnTo>
                    <a:pt x="67" y="31"/>
                  </a:lnTo>
                  <a:lnTo>
                    <a:pt x="70" y="31"/>
                  </a:lnTo>
                  <a:lnTo>
                    <a:pt x="70" y="34"/>
                  </a:lnTo>
                  <a:lnTo>
                    <a:pt x="70" y="37"/>
                  </a:lnTo>
                  <a:lnTo>
                    <a:pt x="70" y="39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3" y="43"/>
                  </a:lnTo>
                  <a:lnTo>
                    <a:pt x="73" y="45"/>
                  </a:lnTo>
                  <a:lnTo>
                    <a:pt x="73" y="48"/>
                  </a:lnTo>
                  <a:lnTo>
                    <a:pt x="75" y="49"/>
                  </a:lnTo>
                  <a:lnTo>
                    <a:pt x="75" y="52"/>
                  </a:lnTo>
                  <a:lnTo>
                    <a:pt x="76" y="54"/>
                  </a:lnTo>
                  <a:lnTo>
                    <a:pt x="75" y="57"/>
                  </a:lnTo>
                  <a:lnTo>
                    <a:pt x="73" y="58"/>
                  </a:lnTo>
                  <a:lnTo>
                    <a:pt x="75" y="61"/>
                  </a:lnTo>
                  <a:lnTo>
                    <a:pt x="73" y="61"/>
                  </a:lnTo>
                  <a:lnTo>
                    <a:pt x="72" y="63"/>
                  </a:lnTo>
                  <a:lnTo>
                    <a:pt x="69" y="66"/>
                  </a:lnTo>
                  <a:lnTo>
                    <a:pt x="69" y="67"/>
                  </a:lnTo>
                  <a:lnTo>
                    <a:pt x="67" y="70"/>
                  </a:lnTo>
                  <a:lnTo>
                    <a:pt x="67" y="72"/>
                  </a:lnTo>
                  <a:lnTo>
                    <a:pt x="67" y="75"/>
                  </a:lnTo>
                  <a:lnTo>
                    <a:pt x="67" y="78"/>
                  </a:lnTo>
                  <a:lnTo>
                    <a:pt x="67" y="79"/>
                  </a:lnTo>
                  <a:lnTo>
                    <a:pt x="69" y="82"/>
                  </a:lnTo>
                  <a:lnTo>
                    <a:pt x="70" y="84"/>
                  </a:lnTo>
                  <a:lnTo>
                    <a:pt x="73" y="82"/>
                  </a:lnTo>
                  <a:lnTo>
                    <a:pt x="75" y="82"/>
                  </a:lnTo>
                  <a:lnTo>
                    <a:pt x="78" y="81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7" y="82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91" y="90"/>
                  </a:lnTo>
                  <a:lnTo>
                    <a:pt x="93" y="93"/>
                  </a:lnTo>
                  <a:lnTo>
                    <a:pt x="94" y="96"/>
                  </a:lnTo>
                  <a:lnTo>
                    <a:pt x="94" y="97"/>
                  </a:lnTo>
                  <a:lnTo>
                    <a:pt x="96" y="100"/>
                  </a:lnTo>
                  <a:lnTo>
                    <a:pt x="99" y="102"/>
                  </a:lnTo>
                  <a:lnTo>
                    <a:pt x="102" y="103"/>
                  </a:lnTo>
                  <a:lnTo>
                    <a:pt x="103" y="106"/>
                  </a:lnTo>
                  <a:lnTo>
                    <a:pt x="103" y="109"/>
                  </a:lnTo>
                  <a:lnTo>
                    <a:pt x="103" y="114"/>
                  </a:lnTo>
                  <a:lnTo>
                    <a:pt x="103" y="115"/>
                  </a:lnTo>
                  <a:lnTo>
                    <a:pt x="103" y="11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8" name="Freeform 14"/>
            <p:cNvSpPr>
              <a:spLocks/>
            </p:cNvSpPr>
            <p:nvPr/>
          </p:nvSpPr>
          <p:spPr bwMode="auto">
            <a:xfrm>
              <a:off x="2473" y="1350"/>
              <a:ext cx="387" cy="417"/>
            </a:xfrm>
            <a:custGeom>
              <a:avLst/>
              <a:gdLst/>
              <a:ahLst/>
              <a:cxnLst>
                <a:cxn ang="0">
                  <a:pos x="303" y="415"/>
                </a:cxn>
                <a:cxn ang="0">
                  <a:pos x="290" y="387"/>
                </a:cxn>
                <a:cxn ang="0">
                  <a:pos x="269" y="384"/>
                </a:cxn>
                <a:cxn ang="0">
                  <a:pos x="257" y="382"/>
                </a:cxn>
                <a:cxn ang="0">
                  <a:pos x="239" y="381"/>
                </a:cxn>
                <a:cxn ang="0">
                  <a:pos x="216" y="364"/>
                </a:cxn>
                <a:cxn ang="0">
                  <a:pos x="192" y="358"/>
                </a:cxn>
                <a:cxn ang="0">
                  <a:pos x="173" y="333"/>
                </a:cxn>
                <a:cxn ang="0">
                  <a:pos x="168" y="346"/>
                </a:cxn>
                <a:cxn ang="0">
                  <a:pos x="138" y="351"/>
                </a:cxn>
                <a:cxn ang="0">
                  <a:pos x="116" y="345"/>
                </a:cxn>
                <a:cxn ang="0">
                  <a:pos x="90" y="337"/>
                </a:cxn>
                <a:cxn ang="0">
                  <a:pos x="71" y="325"/>
                </a:cxn>
                <a:cxn ang="0">
                  <a:pos x="47" y="324"/>
                </a:cxn>
                <a:cxn ang="0">
                  <a:pos x="24" y="303"/>
                </a:cxn>
                <a:cxn ang="0">
                  <a:pos x="20" y="279"/>
                </a:cxn>
                <a:cxn ang="0">
                  <a:pos x="0" y="265"/>
                </a:cxn>
                <a:cxn ang="0">
                  <a:pos x="14" y="246"/>
                </a:cxn>
                <a:cxn ang="0">
                  <a:pos x="41" y="238"/>
                </a:cxn>
                <a:cxn ang="0">
                  <a:pos x="45" y="210"/>
                </a:cxn>
                <a:cxn ang="0">
                  <a:pos x="47" y="191"/>
                </a:cxn>
                <a:cxn ang="0">
                  <a:pos x="69" y="168"/>
                </a:cxn>
                <a:cxn ang="0">
                  <a:pos x="69" y="143"/>
                </a:cxn>
                <a:cxn ang="0">
                  <a:pos x="56" y="131"/>
                </a:cxn>
                <a:cxn ang="0">
                  <a:pos x="47" y="111"/>
                </a:cxn>
                <a:cxn ang="0">
                  <a:pos x="36" y="99"/>
                </a:cxn>
                <a:cxn ang="0">
                  <a:pos x="21" y="90"/>
                </a:cxn>
                <a:cxn ang="0">
                  <a:pos x="39" y="74"/>
                </a:cxn>
                <a:cxn ang="0">
                  <a:pos x="47" y="50"/>
                </a:cxn>
                <a:cxn ang="0">
                  <a:pos x="50" y="18"/>
                </a:cxn>
                <a:cxn ang="0">
                  <a:pos x="81" y="11"/>
                </a:cxn>
                <a:cxn ang="0">
                  <a:pos x="110" y="9"/>
                </a:cxn>
                <a:cxn ang="0">
                  <a:pos x="134" y="2"/>
                </a:cxn>
                <a:cxn ang="0">
                  <a:pos x="155" y="9"/>
                </a:cxn>
                <a:cxn ang="0">
                  <a:pos x="177" y="30"/>
                </a:cxn>
                <a:cxn ang="0">
                  <a:pos x="197" y="51"/>
                </a:cxn>
                <a:cxn ang="0">
                  <a:pos x="194" y="71"/>
                </a:cxn>
                <a:cxn ang="0">
                  <a:pos x="200" y="80"/>
                </a:cxn>
                <a:cxn ang="0">
                  <a:pos x="216" y="93"/>
                </a:cxn>
                <a:cxn ang="0">
                  <a:pos x="233" y="93"/>
                </a:cxn>
                <a:cxn ang="0">
                  <a:pos x="245" y="111"/>
                </a:cxn>
                <a:cxn ang="0">
                  <a:pos x="254" y="138"/>
                </a:cxn>
                <a:cxn ang="0">
                  <a:pos x="258" y="156"/>
                </a:cxn>
                <a:cxn ang="0">
                  <a:pos x="276" y="162"/>
                </a:cxn>
                <a:cxn ang="0">
                  <a:pos x="287" y="177"/>
                </a:cxn>
                <a:cxn ang="0">
                  <a:pos x="312" y="177"/>
                </a:cxn>
                <a:cxn ang="0">
                  <a:pos x="333" y="174"/>
                </a:cxn>
                <a:cxn ang="0">
                  <a:pos x="351" y="171"/>
                </a:cxn>
                <a:cxn ang="0">
                  <a:pos x="357" y="171"/>
                </a:cxn>
                <a:cxn ang="0">
                  <a:pos x="378" y="183"/>
                </a:cxn>
                <a:cxn ang="0">
                  <a:pos x="366" y="201"/>
                </a:cxn>
                <a:cxn ang="0">
                  <a:pos x="383" y="217"/>
                </a:cxn>
                <a:cxn ang="0">
                  <a:pos x="384" y="244"/>
                </a:cxn>
                <a:cxn ang="0">
                  <a:pos x="363" y="256"/>
                </a:cxn>
                <a:cxn ang="0">
                  <a:pos x="368" y="274"/>
                </a:cxn>
                <a:cxn ang="0">
                  <a:pos x="357" y="292"/>
                </a:cxn>
                <a:cxn ang="0">
                  <a:pos x="339" y="333"/>
                </a:cxn>
                <a:cxn ang="0">
                  <a:pos x="330" y="366"/>
                </a:cxn>
                <a:cxn ang="0">
                  <a:pos x="321" y="381"/>
                </a:cxn>
                <a:cxn ang="0">
                  <a:pos x="329" y="390"/>
                </a:cxn>
              </a:cxnLst>
              <a:rect l="0" t="0" r="r" b="b"/>
              <a:pathLst>
                <a:path w="387" h="417">
                  <a:moveTo>
                    <a:pt x="332" y="403"/>
                  </a:moveTo>
                  <a:lnTo>
                    <a:pt x="330" y="405"/>
                  </a:lnTo>
                  <a:lnTo>
                    <a:pt x="329" y="405"/>
                  </a:lnTo>
                  <a:lnTo>
                    <a:pt x="326" y="405"/>
                  </a:lnTo>
                  <a:lnTo>
                    <a:pt x="323" y="405"/>
                  </a:lnTo>
                  <a:lnTo>
                    <a:pt x="317" y="403"/>
                  </a:lnTo>
                  <a:lnTo>
                    <a:pt x="314" y="405"/>
                  </a:lnTo>
                  <a:lnTo>
                    <a:pt x="314" y="408"/>
                  </a:lnTo>
                  <a:lnTo>
                    <a:pt x="312" y="408"/>
                  </a:lnTo>
                  <a:lnTo>
                    <a:pt x="311" y="411"/>
                  </a:lnTo>
                  <a:lnTo>
                    <a:pt x="311" y="414"/>
                  </a:lnTo>
                  <a:lnTo>
                    <a:pt x="308" y="415"/>
                  </a:lnTo>
                  <a:lnTo>
                    <a:pt x="305" y="417"/>
                  </a:lnTo>
                  <a:lnTo>
                    <a:pt x="303" y="415"/>
                  </a:lnTo>
                  <a:lnTo>
                    <a:pt x="302" y="412"/>
                  </a:lnTo>
                  <a:lnTo>
                    <a:pt x="299" y="412"/>
                  </a:lnTo>
                  <a:lnTo>
                    <a:pt x="297" y="411"/>
                  </a:lnTo>
                  <a:lnTo>
                    <a:pt x="297" y="406"/>
                  </a:lnTo>
                  <a:lnTo>
                    <a:pt x="294" y="405"/>
                  </a:lnTo>
                  <a:lnTo>
                    <a:pt x="294" y="402"/>
                  </a:lnTo>
                  <a:lnTo>
                    <a:pt x="294" y="399"/>
                  </a:lnTo>
                  <a:lnTo>
                    <a:pt x="293" y="397"/>
                  </a:lnTo>
                  <a:lnTo>
                    <a:pt x="294" y="396"/>
                  </a:lnTo>
                  <a:lnTo>
                    <a:pt x="296" y="393"/>
                  </a:lnTo>
                  <a:lnTo>
                    <a:pt x="294" y="390"/>
                  </a:lnTo>
                  <a:lnTo>
                    <a:pt x="293" y="388"/>
                  </a:lnTo>
                  <a:lnTo>
                    <a:pt x="291" y="387"/>
                  </a:lnTo>
                  <a:lnTo>
                    <a:pt x="290" y="387"/>
                  </a:lnTo>
                  <a:lnTo>
                    <a:pt x="288" y="387"/>
                  </a:lnTo>
                  <a:lnTo>
                    <a:pt x="284" y="390"/>
                  </a:lnTo>
                  <a:lnTo>
                    <a:pt x="282" y="390"/>
                  </a:lnTo>
                  <a:lnTo>
                    <a:pt x="279" y="390"/>
                  </a:lnTo>
                  <a:lnTo>
                    <a:pt x="278" y="390"/>
                  </a:lnTo>
                  <a:lnTo>
                    <a:pt x="278" y="391"/>
                  </a:lnTo>
                  <a:lnTo>
                    <a:pt x="275" y="394"/>
                  </a:lnTo>
                  <a:lnTo>
                    <a:pt x="273" y="396"/>
                  </a:lnTo>
                  <a:lnTo>
                    <a:pt x="269" y="396"/>
                  </a:lnTo>
                  <a:lnTo>
                    <a:pt x="267" y="396"/>
                  </a:lnTo>
                  <a:lnTo>
                    <a:pt x="266" y="393"/>
                  </a:lnTo>
                  <a:lnTo>
                    <a:pt x="266" y="388"/>
                  </a:lnTo>
                  <a:lnTo>
                    <a:pt x="266" y="385"/>
                  </a:lnTo>
                  <a:lnTo>
                    <a:pt x="269" y="384"/>
                  </a:lnTo>
                  <a:lnTo>
                    <a:pt x="270" y="382"/>
                  </a:lnTo>
                  <a:lnTo>
                    <a:pt x="273" y="381"/>
                  </a:lnTo>
                  <a:lnTo>
                    <a:pt x="273" y="378"/>
                  </a:lnTo>
                  <a:lnTo>
                    <a:pt x="273" y="376"/>
                  </a:lnTo>
                  <a:lnTo>
                    <a:pt x="270" y="372"/>
                  </a:lnTo>
                  <a:lnTo>
                    <a:pt x="269" y="372"/>
                  </a:lnTo>
                  <a:lnTo>
                    <a:pt x="266" y="370"/>
                  </a:lnTo>
                  <a:lnTo>
                    <a:pt x="264" y="370"/>
                  </a:lnTo>
                  <a:lnTo>
                    <a:pt x="263" y="372"/>
                  </a:lnTo>
                  <a:lnTo>
                    <a:pt x="261" y="375"/>
                  </a:lnTo>
                  <a:lnTo>
                    <a:pt x="261" y="378"/>
                  </a:lnTo>
                  <a:lnTo>
                    <a:pt x="260" y="379"/>
                  </a:lnTo>
                  <a:lnTo>
                    <a:pt x="258" y="381"/>
                  </a:lnTo>
                  <a:lnTo>
                    <a:pt x="257" y="382"/>
                  </a:lnTo>
                  <a:lnTo>
                    <a:pt x="258" y="385"/>
                  </a:lnTo>
                  <a:lnTo>
                    <a:pt x="258" y="388"/>
                  </a:lnTo>
                  <a:lnTo>
                    <a:pt x="258" y="390"/>
                  </a:lnTo>
                  <a:lnTo>
                    <a:pt x="255" y="390"/>
                  </a:lnTo>
                  <a:lnTo>
                    <a:pt x="252" y="390"/>
                  </a:lnTo>
                  <a:lnTo>
                    <a:pt x="251" y="387"/>
                  </a:lnTo>
                  <a:lnTo>
                    <a:pt x="249" y="385"/>
                  </a:lnTo>
                  <a:lnTo>
                    <a:pt x="248" y="387"/>
                  </a:lnTo>
                  <a:lnTo>
                    <a:pt x="246" y="385"/>
                  </a:lnTo>
                  <a:lnTo>
                    <a:pt x="246" y="384"/>
                  </a:lnTo>
                  <a:lnTo>
                    <a:pt x="246" y="381"/>
                  </a:lnTo>
                  <a:lnTo>
                    <a:pt x="245" y="379"/>
                  </a:lnTo>
                  <a:lnTo>
                    <a:pt x="242" y="381"/>
                  </a:lnTo>
                  <a:lnTo>
                    <a:pt x="239" y="381"/>
                  </a:lnTo>
                  <a:lnTo>
                    <a:pt x="239" y="382"/>
                  </a:lnTo>
                  <a:lnTo>
                    <a:pt x="236" y="384"/>
                  </a:lnTo>
                  <a:lnTo>
                    <a:pt x="234" y="384"/>
                  </a:lnTo>
                  <a:lnTo>
                    <a:pt x="231" y="384"/>
                  </a:lnTo>
                  <a:lnTo>
                    <a:pt x="228" y="382"/>
                  </a:lnTo>
                  <a:lnTo>
                    <a:pt x="227" y="379"/>
                  </a:lnTo>
                  <a:lnTo>
                    <a:pt x="227" y="378"/>
                  </a:lnTo>
                  <a:lnTo>
                    <a:pt x="224" y="375"/>
                  </a:lnTo>
                  <a:lnTo>
                    <a:pt x="224" y="372"/>
                  </a:lnTo>
                  <a:lnTo>
                    <a:pt x="221" y="370"/>
                  </a:lnTo>
                  <a:lnTo>
                    <a:pt x="218" y="370"/>
                  </a:lnTo>
                  <a:lnTo>
                    <a:pt x="218" y="369"/>
                  </a:lnTo>
                  <a:lnTo>
                    <a:pt x="218" y="366"/>
                  </a:lnTo>
                  <a:lnTo>
                    <a:pt x="216" y="364"/>
                  </a:lnTo>
                  <a:lnTo>
                    <a:pt x="215" y="364"/>
                  </a:lnTo>
                  <a:lnTo>
                    <a:pt x="212" y="364"/>
                  </a:lnTo>
                  <a:lnTo>
                    <a:pt x="210" y="363"/>
                  </a:lnTo>
                  <a:lnTo>
                    <a:pt x="209" y="363"/>
                  </a:lnTo>
                  <a:lnTo>
                    <a:pt x="207" y="364"/>
                  </a:lnTo>
                  <a:lnTo>
                    <a:pt x="204" y="364"/>
                  </a:lnTo>
                  <a:lnTo>
                    <a:pt x="203" y="361"/>
                  </a:lnTo>
                  <a:lnTo>
                    <a:pt x="201" y="360"/>
                  </a:lnTo>
                  <a:lnTo>
                    <a:pt x="200" y="358"/>
                  </a:lnTo>
                  <a:lnTo>
                    <a:pt x="198" y="358"/>
                  </a:lnTo>
                  <a:lnTo>
                    <a:pt x="197" y="360"/>
                  </a:lnTo>
                  <a:lnTo>
                    <a:pt x="194" y="361"/>
                  </a:lnTo>
                  <a:lnTo>
                    <a:pt x="194" y="360"/>
                  </a:lnTo>
                  <a:lnTo>
                    <a:pt x="192" y="358"/>
                  </a:lnTo>
                  <a:lnTo>
                    <a:pt x="191" y="355"/>
                  </a:lnTo>
                  <a:lnTo>
                    <a:pt x="191" y="352"/>
                  </a:lnTo>
                  <a:lnTo>
                    <a:pt x="191" y="351"/>
                  </a:lnTo>
                  <a:lnTo>
                    <a:pt x="191" y="348"/>
                  </a:lnTo>
                  <a:lnTo>
                    <a:pt x="191" y="346"/>
                  </a:lnTo>
                  <a:lnTo>
                    <a:pt x="189" y="345"/>
                  </a:lnTo>
                  <a:lnTo>
                    <a:pt x="186" y="345"/>
                  </a:lnTo>
                  <a:lnTo>
                    <a:pt x="183" y="342"/>
                  </a:lnTo>
                  <a:lnTo>
                    <a:pt x="183" y="340"/>
                  </a:lnTo>
                  <a:lnTo>
                    <a:pt x="182" y="339"/>
                  </a:lnTo>
                  <a:lnTo>
                    <a:pt x="177" y="337"/>
                  </a:lnTo>
                  <a:lnTo>
                    <a:pt x="174" y="336"/>
                  </a:lnTo>
                  <a:lnTo>
                    <a:pt x="174" y="334"/>
                  </a:lnTo>
                  <a:lnTo>
                    <a:pt x="173" y="333"/>
                  </a:lnTo>
                  <a:lnTo>
                    <a:pt x="173" y="330"/>
                  </a:lnTo>
                  <a:lnTo>
                    <a:pt x="173" y="327"/>
                  </a:lnTo>
                  <a:lnTo>
                    <a:pt x="173" y="325"/>
                  </a:lnTo>
                  <a:lnTo>
                    <a:pt x="171" y="324"/>
                  </a:lnTo>
                  <a:lnTo>
                    <a:pt x="170" y="324"/>
                  </a:lnTo>
                  <a:lnTo>
                    <a:pt x="170" y="324"/>
                  </a:lnTo>
                  <a:lnTo>
                    <a:pt x="170" y="324"/>
                  </a:lnTo>
                  <a:lnTo>
                    <a:pt x="168" y="327"/>
                  </a:lnTo>
                  <a:lnTo>
                    <a:pt x="168" y="330"/>
                  </a:lnTo>
                  <a:lnTo>
                    <a:pt x="168" y="333"/>
                  </a:lnTo>
                  <a:lnTo>
                    <a:pt x="168" y="336"/>
                  </a:lnTo>
                  <a:lnTo>
                    <a:pt x="168" y="339"/>
                  </a:lnTo>
                  <a:lnTo>
                    <a:pt x="168" y="342"/>
                  </a:lnTo>
                  <a:lnTo>
                    <a:pt x="168" y="346"/>
                  </a:lnTo>
                  <a:lnTo>
                    <a:pt x="167" y="348"/>
                  </a:lnTo>
                  <a:lnTo>
                    <a:pt x="165" y="348"/>
                  </a:lnTo>
                  <a:lnTo>
                    <a:pt x="162" y="346"/>
                  </a:lnTo>
                  <a:lnTo>
                    <a:pt x="161" y="346"/>
                  </a:lnTo>
                  <a:lnTo>
                    <a:pt x="158" y="345"/>
                  </a:lnTo>
                  <a:lnTo>
                    <a:pt x="156" y="342"/>
                  </a:lnTo>
                  <a:lnTo>
                    <a:pt x="153" y="342"/>
                  </a:lnTo>
                  <a:lnTo>
                    <a:pt x="150" y="342"/>
                  </a:lnTo>
                  <a:lnTo>
                    <a:pt x="147" y="342"/>
                  </a:lnTo>
                  <a:lnTo>
                    <a:pt x="144" y="343"/>
                  </a:lnTo>
                  <a:lnTo>
                    <a:pt x="143" y="345"/>
                  </a:lnTo>
                  <a:lnTo>
                    <a:pt x="141" y="348"/>
                  </a:lnTo>
                  <a:lnTo>
                    <a:pt x="140" y="349"/>
                  </a:lnTo>
                  <a:lnTo>
                    <a:pt x="138" y="351"/>
                  </a:lnTo>
                  <a:lnTo>
                    <a:pt x="137" y="351"/>
                  </a:lnTo>
                  <a:lnTo>
                    <a:pt x="134" y="354"/>
                  </a:lnTo>
                  <a:lnTo>
                    <a:pt x="132" y="355"/>
                  </a:lnTo>
                  <a:lnTo>
                    <a:pt x="131" y="357"/>
                  </a:lnTo>
                  <a:lnTo>
                    <a:pt x="129" y="357"/>
                  </a:lnTo>
                  <a:lnTo>
                    <a:pt x="128" y="355"/>
                  </a:lnTo>
                  <a:lnTo>
                    <a:pt x="128" y="354"/>
                  </a:lnTo>
                  <a:lnTo>
                    <a:pt x="126" y="352"/>
                  </a:lnTo>
                  <a:lnTo>
                    <a:pt x="125" y="351"/>
                  </a:lnTo>
                  <a:lnTo>
                    <a:pt x="123" y="351"/>
                  </a:lnTo>
                  <a:lnTo>
                    <a:pt x="119" y="349"/>
                  </a:lnTo>
                  <a:lnTo>
                    <a:pt x="117" y="348"/>
                  </a:lnTo>
                  <a:lnTo>
                    <a:pt x="116" y="346"/>
                  </a:lnTo>
                  <a:lnTo>
                    <a:pt x="116" y="345"/>
                  </a:lnTo>
                  <a:lnTo>
                    <a:pt x="114" y="345"/>
                  </a:lnTo>
                  <a:lnTo>
                    <a:pt x="113" y="348"/>
                  </a:lnTo>
                  <a:lnTo>
                    <a:pt x="111" y="349"/>
                  </a:lnTo>
                  <a:lnTo>
                    <a:pt x="111" y="349"/>
                  </a:lnTo>
                  <a:lnTo>
                    <a:pt x="108" y="349"/>
                  </a:lnTo>
                  <a:lnTo>
                    <a:pt x="107" y="349"/>
                  </a:lnTo>
                  <a:lnTo>
                    <a:pt x="104" y="351"/>
                  </a:lnTo>
                  <a:lnTo>
                    <a:pt x="102" y="351"/>
                  </a:lnTo>
                  <a:lnTo>
                    <a:pt x="99" y="349"/>
                  </a:lnTo>
                  <a:lnTo>
                    <a:pt x="98" y="346"/>
                  </a:lnTo>
                  <a:lnTo>
                    <a:pt x="96" y="343"/>
                  </a:lnTo>
                  <a:lnTo>
                    <a:pt x="95" y="340"/>
                  </a:lnTo>
                  <a:lnTo>
                    <a:pt x="93" y="337"/>
                  </a:lnTo>
                  <a:lnTo>
                    <a:pt x="90" y="337"/>
                  </a:lnTo>
                  <a:lnTo>
                    <a:pt x="89" y="339"/>
                  </a:lnTo>
                  <a:lnTo>
                    <a:pt x="87" y="339"/>
                  </a:lnTo>
                  <a:lnTo>
                    <a:pt x="86" y="340"/>
                  </a:lnTo>
                  <a:lnTo>
                    <a:pt x="84" y="340"/>
                  </a:lnTo>
                  <a:lnTo>
                    <a:pt x="81" y="339"/>
                  </a:lnTo>
                  <a:lnTo>
                    <a:pt x="80" y="336"/>
                  </a:lnTo>
                  <a:lnTo>
                    <a:pt x="78" y="334"/>
                  </a:lnTo>
                  <a:lnTo>
                    <a:pt x="78" y="334"/>
                  </a:lnTo>
                  <a:lnTo>
                    <a:pt x="77" y="333"/>
                  </a:lnTo>
                  <a:lnTo>
                    <a:pt x="75" y="333"/>
                  </a:lnTo>
                  <a:lnTo>
                    <a:pt x="74" y="333"/>
                  </a:lnTo>
                  <a:lnTo>
                    <a:pt x="72" y="331"/>
                  </a:lnTo>
                  <a:lnTo>
                    <a:pt x="71" y="328"/>
                  </a:lnTo>
                  <a:lnTo>
                    <a:pt x="71" y="325"/>
                  </a:lnTo>
                  <a:lnTo>
                    <a:pt x="71" y="322"/>
                  </a:lnTo>
                  <a:lnTo>
                    <a:pt x="71" y="319"/>
                  </a:lnTo>
                  <a:lnTo>
                    <a:pt x="72" y="318"/>
                  </a:lnTo>
                  <a:lnTo>
                    <a:pt x="71" y="315"/>
                  </a:lnTo>
                  <a:lnTo>
                    <a:pt x="68" y="313"/>
                  </a:lnTo>
                  <a:lnTo>
                    <a:pt x="63" y="313"/>
                  </a:lnTo>
                  <a:lnTo>
                    <a:pt x="60" y="315"/>
                  </a:lnTo>
                  <a:lnTo>
                    <a:pt x="59" y="318"/>
                  </a:lnTo>
                  <a:lnTo>
                    <a:pt x="57" y="319"/>
                  </a:lnTo>
                  <a:lnTo>
                    <a:pt x="54" y="321"/>
                  </a:lnTo>
                  <a:lnTo>
                    <a:pt x="51" y="321"/>
                  </a:lnTo>
                  <a:lnTo>
                    <a:pt x="50" y="322"/>
                  </a:lnTo>
                  <a:lnTo>
                    <a:pt x="48" y="324"/>
                  </a:lnTo>
                  <a:lnTo>
                    <a:pt x="47" y="324"/>
                  </a:lnTo>
                  <a:lnTo>
                    <a:pt x="42" y="324"/>
                  </a:lnTo>
                  <a:lnTo>
                    <a:pt x="39" y="322"/>
                  </a:lnTo>
                  <a:lnTo>
                    <a:pt x="38" y="322"/>
                  </a:lnTo>
                  <a:lnTo>
                    <a:pt x="36" y="321"/>
                  </a:lnTo>
                  <a:lnTo>
                    <a:pt x="35" y="319"/>
                  </a:lnTo>
                  <a:lnTo>
                    <a:pt x="30" y="318"/>
                  </a:lnTo>
                  <a:lnTo>
                    <a:pt x="30" y="315"/>
                  </a:lnTo>
                  <a:lnTo>
                    <a:pt x="29" y="313"/>
                  </a:lnTo>
                  <a:lnTo>
                    <a:pt x="29" y="310"/>
                  </a:lnTo>
                  <a:lnTo>
                    <a:pt x="26" y="310"/>
                  </a:lnTo>
                  <a:lnTo>
                    <a:pt x="24" y="309"/>
                  </a:lnTo>
                  <a:lnTo>
                    <a:pt x="24" y="307"/>
                  </a:lnTo>
                  <a:lnTo>
                    <a:pt x="26" y="306"/>
                  </a:lnTo>
                  <a:lnTo>
                    <a:pt x="24" y="303"/>
                  </a:lnTo>
                  <a:lnTo>
                    <a:pt x="24" y="301"/>
                  </a:lnTo>
                  <a:lnTo>
                    <a:pt x="23" y="298"/>
                  </a:lnTo>
                  <a:lnTo>
                    <a:pt x="23" y="297"/>
                  </a:lnTo>
                  <a:lnTo>
                    <a:pt x="24" y="294"/>
                  </a:lnTo>
                  <a:lnTo>
                    <a:pt x="27" y="292"/>
                  </a:lnTo>
                  <a:lnTo>
                    <a:pt x="27" y="291"/>
                  </a:lnTo>
                  <a:lnTo>
                    <a:pt x="27" y="289"/>
                  </a:lnTo>
                  <a:lnTo>
                    <a:pt x="26" y="288"/>
                  </a:lnTo>
                  <a:lnTo>
                    <a:pt x="24" y="286"/>
                  </a:lnTo>
                  <a:lnTo>
                    <a:pt x="23" y="286"/>
                  </a:lnTo>
                  <a:lnTo>
                    <a:pt x="21" y="285"/>
                  </a:lnTo>
                  <a:lnTo>
                    <a:pt x="20" y="283"/>
                  </a:lnTo>
                  <a:lnTo>
                    <a:pt x="18" y="282"/>
                  </a:lnTo>
                  <a:lnTo>
                    <a:pt x="20" y="279"/>
                  </a:lnTo>
                  <a:lnTo>
                    <a:pt x="20" y="277"/>
                  </a:lnTo>
                  <a:lnTo>
                    <a:pt x="18" y="274"/>
                  </a:lnTo>
                  <a:lnTo>
                    <a:pt x="17" y="274"/>
                  </a:lnTo>
                  <a:lnTo>
                    <a:pt x="14" y="271"/>
                  </a:lnTo>
                  <a:lnTo>
                    <a:pt x="11" y="270"/>
                  </a:lnTo>
                  <a:lnTo>
                    <a:pt x="9" y="268"/>
                  </a:lnTo>
                  <a:lnTo>
                    <a:pt x="9" y="267"/>
                  </a:lnTo>
                  <a:lnTo>
                    <a:pt x="9" y="264"/>
                  </a:lnTo>
                  <a:lnTo>
                    <a:pt x="8" y="262"/>
                  </a:lnTo>
                  <a:lnTo>
                    <a:pt x="6" y="264"/>
                  </a:lnTo>
                  <a:lnTo>
                    <a:pt x="6" y="265"/>
                  </a:lnTo>
                  <a:lnTo>
                    <a:pt x="5" y="265"/>
                  </a:lnTo>
                  <a:lnTo>
                    <a:pt x="3" y="267"/>
                  </a:lnTo>
                  <a:lnTo>
                    <a:pt x="0" y="265"/>
                  </a:lnTo>
                  <a:lnTo>
                    <a:pt x="0" y="264"/>
                  </a:lnTo>
                  <a:lnTo>
                    <a:pt x="0" y="261"/>
                  </a:lnTo>
                  <a:lnTo>
                    <a:pt x="2" y="259"/>
                  </a:lnTo>
                  <a:lnTo>
                    <a:pt x="2" y="255"/>
                  </a:lnTo>
                  <a:lnTo>
                    <a:pt x="2" y="252"/>
                  </a:lnTo>
                  <a:lnTo>
                    <a:pt x="2" y="250"/>
                  </a:lnTo>
                  <a:lnTo>
                    <a:pt x="2" y="249"/>
                  </a:lnTo>
                  <a:lnTo>
                    <a:pt x="3" y="247"/>
                  </a:lnTo>
                  <a:lnTo>
                    <a:pt x="5" y="247"/>
                  </a:lnTo>
                  <a:lnTo>
                    <a:pt x="6" y="247"/>
                  </a:lnTo>
                  <a:lnTo>
                    <a:pt x="8" y="247"/>
                  </a:lnTo>
                  <a:lnTo>
                    <a:pt x="9" y="247"/>
                  </a:lnTo>
                  <a:lnTo>
                    <a:pt x="11" y="247"/>
                  </a:lnTo>
                  <a:lnTo>
                    <a:pt x="14" y="246"/>
                  </a:lnTo>
                  <a:lnTo>
                    <a:pt x="14" y="246"/>
                  </a:lnTo>
                  <a:lnTo>
                    <a:pt x="17" y="246"/>
                  </a:lnTo>
                  <a:lnTo>
                    <a:pt x="20" y="244"/>
                  </a:lnTo>
                  <a:lnTo>
                    <a:pt x="20" y="246"/>
                  </a:lnTo>
                  <a:lnTo>
                    <a:pt x="21" y="246"/>
                  </a:lnTo>
                  <a:lnTo>
                    <a:pt x="23" y="246"/>
                  </a:lnTo>
                  <a:lnTo>
                    <a:pt x="26" y="244"/>
                  </a:lnTo>
                  <a:lnTo>
                    <a:pt x="29" y="244"/>
                  </a:lnTo>
                  <a:lnTo>
                    <a:pt x="30" y="241"/>
                  </a:lnTo>
                  <a:lnTo>
                    <a:pt x="33" y="240"/>
                  </a:lnTo>
                  <a:lnTo>
                    <a:pt x="33" y="240"/>
                  </a:lnTo>
                  <a:lnTo>
                    <a:pt x="36" y="240"/>
                  </a:lnTo>
                  <a:lnTo>
                    <a:pt x="38" y="238"/>
                  </a:lnTo>
                  <a:lnTo>
                    <a:pt x="41" y="238"/>
                  </a:lnTo>
                  <a:lnTo>
                    <a:pt x="44" y="237"/>
                  </a:lnTo>
                  <a:lnTo>
                    <a:pt x="47" y="235"/>
                  </a:lnTo>
                  <a:lnTo>
                    <a:pt x="47" y="232"/>
                  </a:lnTo>
                  <a:lnTo>
                    <a:pt x="45" y="231"/>
                  </a:lnTo>
                  <a:lnTo>
                    <a:pt x="45" y="229"/>
                  </a:lnTo>
                  <a:lnTo>
                    <a:pt x="44" y="228"/>
                  </a:lnTo>
                  <a:lnTo>
                    <a:pt x="44" y="225"/>
                  </a:lnTo>
                  <a:lnTo>
                    <a:pt x="44" y="222"/>
                  </a:lnTo>
                  <a:lnTo>
                    <a:pt x="44" y="220"/>
                  </a:lnTo>
                  <a:lnTo>
                    <a:pt x="45" y="219"/>
                  </a:lnTo>
                  <a:lnTo>
                    <a:pt x="47" y="217"/>
                  </a:lnTo>
                  <a:lnTo>
                    <a:pt x="47" y="214"/>
                  </a:lnTo>
                  <a:lnTo>
                    <a:pt x="47" y="213"/>
                  </a:lnTo>
                  <a:lnTo>
                    <a:pt x="45" y="210"/>
                  </a:lnTo>
                  <a:lnTo>
                    <a:pt x="44" y="208"/>
                  </a:lnTo>
                  <a:lnTo>
                    <a:pt x="41" y="208"/>
                  </a:lnTo>
                  <a:lnTo>
                    <a:pt x="41" y="207"/>
                  </a:lnTo>
                  <a:lnTo>
                    <a:pt x="39" y="205"/>
                  </a:lnTo>
                  <a:lnTo>
                    <a:pt x="39" y="204"/>
                  </a:lnTo>
                  <a:lnTo>
                    <a:pt x="41" y="204"/>
                  </a:lnTo>
                  <a:lnTo>
                    <a:pt x="42" y="202"/>
                  </a:lnTo>
                  <a:lnTo>
                    <a:pt x="42" y="199"/>
                  </a:lnTo>
                  <a:lnTo>
                    <a:pt x="42" y="198"/>
                  </a:lnTo>
                  <a:lnTo>
                    <a:pt x="42" y="195"/>
                  </a:lnTo>
                  <a:lnTo>
                    <a:pt x="44" y="193"/>
                  </a:lnTo>
                  <a:lnTo>
                    <a:pt x="44" y="192"/>
                  </a:lnTo>
                  <a:lnTo>
                    <a:pt x="45" y="192"/>
                  </a:lnTo>
                  <a:lnTo>
                    <a:pt x="47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3" y="188"/>
                  </a:lnTo>
                  <a:lnTo>
                    <a:pt x="54" y="186"/>
                  </a:lnTo>
                  <a:lnTo>
                    <a:pt x="56" y="185"/>
                  </a:lnTo>
                  <a:lnTo>
                    <a:pt x="56" y="183"/>
                  </a:lnTo>
                  <a:lnTo>
                    <a:pt x="59" y="182"/>
                  </a:lnTo>
                  <a:lnTo>
                    <a:pt x="60" y="180"/>
                  </a:lnTo>
                  <a:lnTo>
                    <a:pt x="63" y="177"/>
                  </a:lnTo>
                  <a:lnTo>
                    <a:pt x="63" y="177"/>
                  </a:lnTo>
                  <a:lnTo>
                    <a:pt x="66" y="174"/>
                  </a:lnTo>
                  <a:lnTo>
                    <a:pt x="66" y="173"/>
                  </a:lnTo>
                  <a:lnTo>
                    <a:pt x="68" y="171"/>
                  </a:lnTo>
                  <a:lnTo>
                    <a:pt x="69" y="168"/>
                  </a:lnTo>
                  <a:lnTo>
                    <a:pt x="71" y="167"/>
                  </a:lnTo>
                  <a:lnTo>
                    <a:pt x="72" y="165"/>
                  </a:lnTo>
                  <a:lnTo>
                    <a:pt x="72" y="161"/>
                  </a:lnTo>
                  <a:lnTo>
                    <a:pt x="71" y="159"/>
                  </a:lnTo>
                  <a:lnTo>
                    <a:pt x="71" y="156"/>
                  </a:lnTo>
                  <a:lnTo>
                    <a:pt x="71" y="155"/>
                  </a:lnTo>
                  <a:lnTo>
                    <a:pt x="69" y="152"/>
                  </a:lnTo>
                  <a:lnTo>
                    <a:pt x="69" y="150"/>
                  </a:lnTo>
                  <a:lnTo>
                    <a:pt x="66" y="150"/>
                  </a:lnTo>
                  <a:lnTo>
                    <a:pt x="66" y="147"/>
                  </a:lnTo>
                  <a:lnTo>
                    <a:pt x="65" y="147"/>
                  </a:lnTo>
                  <a:lnTo>
                    <a:pt x="66" y="146"/>
                  </a:lnTo>
                  <a:lnTo>
                    <a:pt x="68" y="144"/>
                  </a:lnTo>
                  <a:lnTo>
                    <a:pt x="69" y="143"/>
                  </a:lnTo>
                  <a:lnTo>
                    <a:pt x="69" y="143"/>
                  </a:lnTo>
                  <a:lnTo>
                    <a:pt x="69" y="143"/>
                  </a:lnTo>
                  <a:lnTo>
                    <a:pt x="68" y="141"/>
                  </a:lnTo>
                  <a:lnTo>
                    <a:pt x="66" y="141"/>
                  </a:lnTo>
                  <a:lnTo>
                    <a:pt x="65" y="140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0" y="135"/>
                  </a:lnTo>
                  <a:lnTo>
                    <a:pt x="60" y="134"/>
                  </a:lnTo>
                  <a:lnTo>
                    <a:pt x="60" y="134"/>
                  </a:lnTo>
                  <a:lnTo>
                    <a:pt x="59" y="132"/>
                  </a:lnTo>
                  <a:lnTo>
                    <a:pt x="59" y="132"/>
                  </a:lnTo>
                  <a:lnTo>
                    <a:pt x="57" y="132"/>
                  </a:lnTo>
                  <a:lnTo>
                    <a:pt x="56" y="131"/>
                  </a:lnTo>
                  <a:lnTo>
                    <a:pt x="54" y="131"/>
                  </a:lnTo>
                  <a:lnTo>
                    <a:pt x="54" y="129"/>
                  </a:lnTo>
                  <a:lnTo>
                    <a:pt x="53" y="128"/>
                  </a:lnTo>
                  <a:lnTo>
                    <a:pt x="53" y="128"/>
                  </a:lnTo>
                  <a:lnTo>
                    <a:pt x="51" y="125"/>
                  </a:lnTo>
                  <a:lnTo>
                    <a:pt x="51" y="125"/>
                  </a:lnTo>
                  <a:lnTo>
                    <a:pt x="51" y="122"/>
                  </a:lnTo>
                  <a:lnTo>
                    <a:pt x="51" y="120"/>
                  </a:lnTo>
                  <a:lnTo>
                    <a:pt x="51" y="117"/>
                  </a:lnTo>
                  <a:lnTo>
                    <a:pt x="50" y="117"/>
                  </a:lnTo>
                  <a:lnTo>
                    <a:pt x="48" y="116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7" y="111"/>
                  </a:lnTo>
                  <a:lnTo>
                    <a:pt x="45" y="111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07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5" y="102"/>
                  </a:lnTo>
                  <a:lnTo>
                    <a:pt x="44" y="102"/>
                  </a:lnTo>
                  <a:lnTo>
                    <a:pt x="44" y="101"/>
                  </a:lnTo>
                  <a:lnTo>
                    <a:pt x="42" y="99"/>
                  </a:lnTo>
                  <a:lnTo>
                    <a:pt x="41" y="99"/>
                  </a:lnTo>
                  <a:lnTo>
                    <a:pt x="38" y="101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29" y="96"/>
                  </a:lnTo>
                  <a:lnTo>
                    <a:pt x="29" y="95"/>
                  </a:lnTo>
                  <a:lnTo>
                    <a:pt x="27" y="93"/>
                  </a:lnTo>
                  <a:lnTo>
                    <a:pt x="27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1" y="92"/>
                  </a:lnTo>
                  <a:lnTo>
                    <a:pt x="20" y="92"/>
                  </a:lnTo>
                  <a:lnTo>
                    <a:pt x="21" y="90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3" y="84"/>
                  </a:lnTo>
                  <a:lnTo>
                    <a:pt x="24" y="83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30" y="81"/>
                  </a:lnTo>
                  <a:lnTo>
                    <a:pt x="30" y="78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3" y="75"/>
                  </a:lnTo>
                  <a:lnTo>
                    <a:pt x="36" y="75"/>
                  </a:lnTo>
                  <a:lnTo>
                    <a:pt x="38" y="75"/>
                  </a:lnTo>
                  <a:lnTo>
                    <a:pt x="39" y="74"/>
                  </a:lnTo>
                  <a:lnTo>
                    <a:pt x="41" y="71"/>
                  </a:lnTo>
                  <a:lnTo>
                    <a:pt x="42" y="69"/>
                  </a:lnTo>
                  <a:lnTo>
                    <a:pt x="44" y="66"/>
                  </a:lnTo>
                  <a:lnTo>
                    <a:pt x="44" y="65"/>
                  </a:lnTo>
                  <a:lnTo>
                    <a:pt x="45" y="63"/>
                  </a:lnTo>
                  <a:lnTo>
                    <a:pt x="47" y="62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0" y="57"/>
                  </a:lnTo>
                  <a:lnTo>
                    <a:pt x="51" y="54"/>
                  </a:lnTo>
                  <a:lnTo>
                    <a:pt x="50" y="53"/>
                  </a:lnTo>
                  <a:lnTo>
                    <a:pt x="50" y="51"/>
                  </a:lnTo>
                  <a:lnTo>
                    <a:pt x="48" y="51"/>
                  </a:lnTo>
                  <a:lnTo>
                    <a:pt x="47" y="50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7" y="42"/>
                  </a:lnTo>
                  <a:lnTo>
                    <a:pt x="45" y="41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5" y="33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7" y="27"/>
                  </a:lnTo>
                  <a:lnTo>
                    <a:pt x="47" y="24"/>
                  </a:lnTo>
                  <a:lnTo>
                    <a:pt x="48" y="23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54" y="18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2" y="18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6" y="17"/>
                  </a:lnTo>
                  <a:lnTo>
                    <a:pt x="69" y="15"/>
                  </a:lnTo>
                  <a:lnTo>
                    <a:pt x="72" y="14"/>
                  </a:lnTo>
                  <a:lnTo>
                    <a:pt x="75" y="12"/>
                  </a:lnTo>
                  <a:lnTo>
                    <a:pt x="78" y="12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7" y="14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9" y="14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5" y="11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10" y="9"/>
                  </a:lnTo>
                  <a:lnTo>
                    <a:pt x="111" y="9"/>
                  </a:lnTo>
                  <a:lnTo>
                    <a:pt x="114" y="11"/>
                  </a:lnTo>
                  <a:lnTo>
                    <a:pt x="116" y="12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2" y="12"/>
                  </a:lnTo>
                  <a:lnTo>
                    <a:pt x="125" y="11"/>
                  </a:lnTo>
                  <a:lnTo>
                    <a:pt x="128" y="9"/>
                  </a:lnTo>
                  <a:lnTo>
                    <a:pt x="129" y="11"/>
                  </a:lnTo>
                  <a:lnTo>
                    <a:pt x="131" y="11"/>
                  </a:lnTo>
                  <a:lnTo>
                    <a:pt x="131" y="9"/>
                  </a:lnTo>
                  <a:lnTo>
                    <a:pt x="132" y="6"/>
                  </a:lnTo>
                  <a:lnTo>
                    <a:pt x="132" y="3"/>
                  </a:lnTo>
                  <a:lnTo>
                    <a:pt x="134" y="2"/>
                  </a:lnTo>
                  <a:lnTo>
                    <a:pt x="135" y="0"/>
                  </a:lnTo>
                  <a:lnTo>
                    <a:pt x="140" y="2"/>
                  </a:lnTo>
                  <a:lnTo>
                    <a:pt x="141" y="3"/>
                  </a:lnTo>
                  <a:lnTo>
                    <a:pt x="144" y="3"/>
                  </a:lnTo>
                  <a:lnTo>
                    <a:pt x="144" y="5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6" y="12"/>
                  </a:lnTo>
                  <a:lnTo>
                    <a:pt x="147" y="15"/>
                  </a:lnTo>
                  <a:lnTo>
                    <a:pt x="149" y="15"/>
                  </a:lnTo>
                  <a:lnTo>
                    <a:pt x="150" y="15"/>
                  </a:lnTo>
                  <a:lnTo>
                    <a:pt x="152" y="14"/>
                  </a:lnTo>
                  <a:lnTo>
                    <a:pt x="153" y="11"/>
                  </a:lnTo>
                  <a:lnTo>
                    <a:pt x="155" y="9"/>
                  </a:lnTo>
                  <a:lnTo>
                    <a:pt x="158" y="9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62" y="12"/>
                  </a:lnTo>
                  <a:lnTo>
                    <a:pt x="164" y="12"/>
                  </a:lnTo>
                  <a:lnTo>
                    <a:pt x="165" y="12"/>
                  </a:lnTo>
                  <a:lnTo>
                    <a:pt x="168" y="15"/>
                  </a:lnTo>
                  <a:lnTo>
                    <a:pt x="170" y="17"/>
                  </a:lnTo>
                  <a:lnTo>
                    <a:pt x="173" y="20"/>
                  </a:lnTo>
                  <a:lnTo>
                    <a:pt x="174" y="23"/>
                  </a:lnTo>
                  <a:lnTo>
                    <a:pt x="176" y="24"/>
                  </a:lnTo>
                  <a:lnTo>
                    <a:pt x="177" y="26"/>
                  </a:lnTo>
                  <a:lnTo>
                    <a:pt x="177" y="29"/>
                  </a:lnTo>
                  <a:lnTo>
                    <a:pt x="177" y="30"/>
                  </a:lnTo>
                  <a:lnTo>
                    <a:pt x="179" y="30"/>
                  </a:lnTo>
                  <a:lnTo>
                    <a:pt x="180" y="32"/>
                  </a:lnTo>
                  <a:lnTo>
                    <a:pt x="182" y="32"/>
                  </a:lnTo>
                  <a:lnTo>
                    <a:pt x="183" y="33"/>
                  </a:lnTo>
                  <a:lnTo>
                    <a:pt x="183" y="33"/>
                  </a:lnTo>
                  <a:lnTo>
                    <a:pt x="185" y="38"/>
                  </a:lnTo>
                  <a:lnTo>
                    <a:pt x="188" y="39"/>
                  </a:lnTo>
                  <a:lnTo>
                    <a:pt x="189" y="41"/>
                  </a:lnTo>
                  <a:lnTo>
                    <a:pt x="189" y="42"/>
                  </a:lnTo>
                  <a:lnTo>
                    <a:pt x="189" y="45"/>
                  </a:lnTo>
                  <a:lnTo>
                    <a:pt x="192" y="47"/>
                  </a:lnTo>
                  <a:lnTo>
                    <a:pt x="194" y="48"/>
                  </a:lnTo>
                  <a:lnTo>
                    <a:pt x="195" y="48"/>
                  </a:lnTo>
                  <a:lnTo>
                    <a:pt x="197" y="51"/>
                  </a:lnTo>
                  <a:lnTo>
                    <a:pt x="197" y="53"/>
                  </a:lnTo>
                  <a:lnTo>
                    <a:pt x="197" y="54"/>
                  </a:lnTo>
                  <a:lnTo>
                    <a:pt x="197" y="56"/>
                  </a:lnTo>
                  <a:lnTo>
                    <a:pt x="197" y="57"/>
                  </a:lnTo>
                  <a:lnTo>
                    <a:pt x="195" y="57"/>
                  </a:lnTo>
                  <a:lnTo>
                    <a:pt x="194" y="59"/>
                  </a:lnTo>
                  <a:lnTo>
                    <a:pt x="194" y="60"/>
                  </a:lnTo>
                  <a:lnTo>
                    <a:pt x="194" y="62"/>
                  </a:lnTo>
                  <a:lnTo>
                    <a:pt x="195" y="63"/>
                  </a:lnTo>
                  <a:lnTo>
                    <a:pt x="197" y="65"/>
                  </a:lnTo>
                  <a:lnTo>
                    <a:pt x="198" y="66"/>
                  </a:lnTo>
                  <a:lnTo>
                    <a:pt x="198" y="68"/>
                  </a:lnTo>
                  <a:lnTo>
                    <a:pt x="195" y="69"/>
                  </a:lnTo>
                  <a:lnTo>
                    <a:pt x="194" y="71"/>
                  </a:lnTo>
                  <a:lnTo>
                    <a:pt x="192" y="74"/>
                  </a:lnTo>
                  <a:lnTo>
                    <a:pt x="192" y="75"/>
                  </a:lnTo>
                  <a:lnTo>
                    <a:pt x="189" y="77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88" y="80"/>
                  </a:lnTo>
                  <a:lnTo>
                    <a:pt x="188" y="81"/>
                  </a:lnTo>
                  <a:lnTo>
                    <a:pt x="189" y="83"/>
                  </a:lnTo>
                  <a:lnTo>
                    <a:pt x="189" y="84"/>
                  </a:lnTo>
                  <a:lnTo>
                    <a:pt x="192" y="84"/>
                  </a:lnTo>
                  <a:lnTo>
                    <a:pt x="194" y="83"/>
                  </a:lnTo>
                  <a:lnTo>
                    <a:pt x="195" y="81"/>
                  </a:lnTo>
                  <a:lnTo>
                    <a:pt x="198" y="80"/>
                  </a:lnTo>
                  <a:lnTo>
                    <a:pt x="200" y="80"/>
                  </a:lnTo>
                  <a:lnTo>
                    <a:pt x="203" y="81"/>
                  </a:lnTo>
                  <a:lnTo>
                    <a:pt x="204" y="83"/>
                  </a:lnTo>
                  <a:lnTo>
                    <a:pt x="204" y="84"/>
                  </a:lnTo>
                  <a:lnTo>
                    <a:pt x="206" y="87"/>
                  </a:lnTo>
                  <a:lnTo>
                    <a:pt x="206" y="90"/>
                  </a:lnTo>
                  <a:lnTo>
                    <a:pt x="209" y="92"/>
                  </a:lnTo>
                  <a:lnTo>
                    <a:pt x="209" y="93"/>
                  </a:lnTo>
                  <a:lnTo>
                    <a:pt x="210" y="96"/>
                  </a:lnTo>
                  <a:lnTo>
                    <a:pt x="210" y="98"/>
                  </a:lnTo>
                  <a:lnTo>
                    <a:pt x="212" y="99"/>
                  </a:lnTo>
                  <a:lnTo>
                    <a:pt x="213" y="99"/>
                  </a:lnTo>
                  <a:lnTo>
                    <a:pt x="215" y="98"/>
                  </a:lnTo>
                  <a:lnTo>
                    <a:pt x="216" y="96"/>
                  </a:lnTo>
                  <a:lnTo>
                    <a:pt x="216" y="93"/>
                  </a:lnTo>
                  <a:lnTo>
                    <a:pt x="218" y="92"/>
                  </a:lnTo>
                  <a:lnTo>
                    <a:pt x="218" y="93"/>
                  </a:lnTo>
                  <a:lnTo>
                    <a:pt x="219" y="95"/>
                  </a:lnTo>
                  <a:lnTo>
                    <a:pt x="221" y="96"/>
                  </a:lnTo>
                  <a:lnTo>
                    <a:pt x="224" y="95"/>
                  </a:lnTo>
                  <a:lnTo>
                    <a:pt x="224" y="93"/>
                  </a:lnTo>
                  <a:lnTo>
                    <a:pt x="224" y="90"/>
                  </a:lnTo>
                  <a:lnTo>
                    <a:pt x="224" y="87"/>
                  </a:lnTo>
                  <a:lnTo>
                    <a:pt x="225" y="86"/>
                  </a:lnTo>
                  <a:lnTo>
                    <a:pt x="227" y="86"/>
                  </a:lnTo>
                  <a:lnTo>
                    <a:pt x="230" y="87"/>
                  </a:lnTo>
                  <a:lnTo>
                    <a:pt x="231" y="89"/>
                  </a:lnTo>
                  <a:lnTo>
                    <a:pt x="233" y="92"/>
                  </a:lnTo>
                  <a:lnTo>
                    <a:pt x="233" y="93"/>
                  </a:lnTo>
                  <a:lnTo>
                    <a:pt x="231" y="96"/>
                  </a:lnTo>
                  <a:lnTo>
                    <a:pt x="230" y="98"/>
                  </a:lnTo>
                  <a:lnTo>
                    <a:pt x="228" y="101"/>
                  </a:lnTo>
                  <a:lnTo>
                    <a:pt x="230" y="102"/>
                  </a:lnTo>
                  <a:lnTo>
                    <a:pt x="231" y="104"/>
                  </a:lnTo>
                  <a:lnTo>
                    <a:pt x="234" y="104"/>
                  </a:lnTo>
                  <a:lnTo>
                    <a:pt x="236" y="102"/>
                  </a:lnTo>
                  <a:lnTo>
                    <a:pt x="237" y="101"/>
                  </a:lnTo>
                  <a:lnTo>
                    <a:pt x="239" y="104"/>
                  </a:lnTo>
                  <a:lnTo>
                    <a:pt x="240" y="105"/>
                  </a:lnTo>
                  <a:lnTo>
                    <a:pt x="242" y="107"/>
                  </a:lnTo>
                  <a:lnTo>
                    <a:pt x="243" y="108"/>
                  </a:lnTo>
                  <a:lnTo>
                    <a:pt x="245" y="110"/>
                  </a:lnTo>
                  <a:lnTo>
                    <a:pt x="245" y="111"/>
                  </a:lnTo>
                  <a:lnTo>
                    <a:pt x="246" y="113"/>
                  </a:lnTo>
                  <a:lnTo>
                    <a:pt x="245" y="116"/>
                  </a:lnTo>
                  <a:lnTo>
                    <a:pt x="245" y="117"/>
                  </a:lnTo>
                  <a:lnTo>
                    <a:pt x="246" y="120"/>
                  </a:lnTo>
                  <a:lnTo>
                    <a:pt x="246" y="122"/>
                  </a:lnTo>
                  <a:lnTo>
                    <a:pt x="249" y="123"/>
                  </a:lnTo>
                  <a:lnTo>
                    <a:pt x="251" y="126"/>
                  </a:lnTo>
                  <a:lnTo>
                    <a:pt x="252" y="128"/>
                  </a:lnTo>
                  <a:lnTo>
                    <a:pt x="252" y="129"/>
                  </a:lnTo>
                  <a:lnTo>
                    <a:pt x="252" y="132"/>
                  </a:lnTo>
                  <a:lnTo>
                    <a:pt x="252" y="134"/>
                  </a:lnTo>
                  <a:lnTo>
                    <a:pt x="252" y="135"/>
                  </a:lnTo>
                  <a:lnTo>
                    <a:pt x="252" y="137"/>
                  </a:lnTo>
                  <a:lnTo>
                    <a:pt x="254" y="138"/>
                  </a:lnTo>
                  <a:lnTo>
                    <a:pt x="257" y="140"/>
                  </a:lnTo>
                  <a:lnTo>
                    <a:pt x="258" y="141"/>
                  </a:lnTo>
                  <a:lnTo>
                    <a:pt x="261" y="143"/>
                  </a:lnTo>
                  <a:lnTo>
                    <a:pt x="261" y="144"/>
                  </a:lnTo>
                  <a:lnTo>
                    <a:pt x="263" y="146"/>
                  </a:lnTo>
                  <a:lnTo>
                    <a:pt x="264" y="147"/>
                  </a:lnTo>
                  <a:lnTo>
                    <a:pt x="264" y="149"/>
                  </a:lnTo>
                  <a:lnTo>
                    <a:pt x="263" y="150"/>
                  </a:lnTo>
                  <a:lnTo>
                    <a:pt x="261" y="150"/>
                  </a:lnTo>
                  <a:lnTo>
                    <a:pt x="260" y="150"/>
                  </a:lnTo>
                  <a:lnTo>
                    <a:pt x="258" y="150"/>
                  </a:lnTo>
                  <a:lnTo>
                    <a:pt x="257" y="152"/>
                  </a:lnTo>
                  <a:lnTo>
                    <a:pt x="257" y="155"/>
                  </a:lnTo>
                  <a:lnTo>
                    <a:pt x="258" y="156"/>
                  </a:lnTo>
                  <a:lnTo>
                    <a:pt x="258" y="158"/>
                  </a:lnTo>
                  <a:lnTo>
                    <a:pt x="261" y="159"/>
                  </a:lnTo>
                  <a:lnTo>
                    <a:pt x="261" y="159"/>
                  </a:lnTo>
                  <a:lnTo>
                    <a:pt x="263" y="161"/>
                  </a:lnTo>
                  <a:lnTo>
                    <a:pt x="264" y="161"/>
                  </a:lnTo>
                  <a:lnTo>
                    <a:pt x="266" y="159"/>
                  </a:lnTo>
                  <a:lnTo>
                    <a:pt x="267" y="156"/>
                  </a:lnTo>
                  <a:lnTo>
                    <a:pt x="267" y="153"/>
                  </a:lnTo>
                  <a:lnTo>
                    <a:pt x="269" y="152"/>
                  </a:lnTo>
                  <a:lnTo>
                    <a:pt x="270" y="152"/>
                  </a:lnTo>
                  <a:lnTo>
                    <a:pt x="272" y="153"/>
                  </a:lnTo>
                  <a:lnTo>
                    <a:pt x="275" y="156"/>
                  </a:lnTo>
                  <a:lnTo>
                    <a:pt x="275" y="158"/>
                  </a:lnTo>
                  <a:lnTo>
                    <a:pt x="276" y="162"/>
                  </a:lnTo>
                  <a:lnTo>
                    <a:pt x="275" y="164"/>
                  </a:lnTo>
                  <a:lnTo>
                    <a:pt x="273" y="167"/>
                  </a:lnTo>
                  <a:lnTo>
                    <a:pt x="273" y="170"/>
                  </a:lnTo>
                  <a:lnTo>
                    <a:pt x="273" y="173"/>
                  </a:lnTo>
                  <a:lnTo>
                    <a:pt x="272" y="176"/>
                  </a:lnTo>
                  <a:lnTo>
                    <a:pt x="272" y="177"/>
                  </a:lnTo>
                  <a:lnTo>
                    <a:pt x="272" y="179"/>
                  </a:lnTo>
                  <a:lnTo>
                    <a:pt x="273" y="180"/>
                  </a:lnTo>
                  <a:lnTo>
                    <a:pt x="276" y="180"/>
                  </a:lnTo>
                  <a:lnTo>
                    <a:pt x="278" y="179"/>
                  </a:lnTo>
                  <a:lnTo>
                    <a:pt x="281" y="177"/>
                  </a:lnTo>
                  <a:lnTo>
                    <a:pt x="282" y="177"/>
                  </a:lnTo>
                  <a:lnTo>
                    <a:pt x="285" y="177"/>
                  </a:lnTo>
                  <a:lnTo>
                    <a:pt x="287" y="177"/>
                  </a:lnTo>
                  <a:lnTo>
                    <a:pt x="288" y="176"/>
                  </a:lnTo>
                  <a:lnTo>
                    <a:pt x="291" y="177"/>
                  </a:lnTo>
                  <a:lnTo>
                    <a:pt x="293" y="179"/>
                  </a:lnTo>
                  <a:lnTo>
                    <a:pt x="296" y="177"/>
                  </a:lnTo>
                  <a:lnTo>
                    <a:pt x="297" y="174"/>
                  </a:lnTo>
                  <a:lnTo>
                    <a:pt x="299" y="174"/>
                  </a:lnTo>
                  <a:lnTo>
                    <a:pt x="300" y="174"/>
                  </a:lnTo>
                  <a:lnTo>
                    <a:pt x="302" y="176"/>
                  </a:lnTo>
                  <a:lnTo>
                    <a:pt x="302" y="177"/>
                  </a:lnTo>
                  <a:lnTo>
                    <a:pt x="303" y="179"/>
                  </a:lnTo>
                  <a:lnTo>
                    <a:pt x="306" y="177"/>
                  </a:lnTo>
                  <a:lnTo>
                    <a:pt x="308" y="177"/>
                  </a:lnTo>
                  <a:lnTo>
                    <a:pt x="309" y="179"/>
                  </a:lnTo>
                  <a:lnTo>
                    <a:pt x="312" y="177"/>
                  </a:lnTo>
                  <a:lnTo>
                    <a:pt x="314" y="176"/>
                  </a:lnTo>
                  <a:lnTo>
                    <a:pt x="314" y="173"/>
                  </a:lnTo>
                  <a:lnTo>
                    <a:pt x="315" y="171"/>
                  </a:lnTo>
                  <a:lnTo>
                    <a:pt x="317" y="171"/>
                  </a:lnTo>
                  <a:lnTo>
                    <a:pt x="321" y="173"/>
                  </a:lnTo>
                  <a:lnTo>
                    <a:pt x="321" y="174"/>
                  </a:lnTo>
                  <a:lnTo>
                    <a:pt x="321" y="176"/>
                  </a:lnTo>
                  <a:lnTo>
                    <a:pt x="323" y="179"/>
                  </a:lnTo>
                  <a:lnTo>
                    <a:pt x="324" y="179"/>
                  </a:lnTo>
                  <a:lnTo>
                    <a:pt x="327" y="177"/>
                  </a:lnTo>
                  <a:lnTo>
                    <a:pt x="329" y="177"/>
                  </a:lnTo>
                  <a:lnTo>
                    <a:pt x="330" y="176"/>
                  </a:lnTo>
                  <a:lnTo>
                    <a:pt x="332" y="176"/>
                  </a:lnTo>
                  <a:lnTo>
                    <a:pt x="333" y="174"/>
                  </a:lnTo>
                  <a:lnTo>
                    <a:pt x="335" y="171"/>
                  </a:lnTo>
                  <a:lnTo>
                    <a:pt x="336" y="170"/>
                  </a:lnTo>
                  <a:lnTo>
                    <a:pt x="338" y="168"/>
                  </a:lnTo>
                  <a:lnTo>
                    <a:pt x="339" y="167"/>
                  </a:lnTo>
                  <a:lnTo>
                    <a:pt x="342" y="165"/>
                  </a:lnTo>
                  <a:lnTo>
                    <a:pt x="342" y="165"/>
                  </a:lnTo>
                  <a:lnTo>
                    <a:pt x="342" y="167"/>
                  </a:lnTo>
                  <a:lnTo>
                    <a:pt x="345" y="168"/>
                  </a:lnTo>
                  <a:lnTo>
                    <a:pt x="345" y="170"/>
                  </a:lnTo>
                  <a:lnTo>
                    <a:pt x="345" y="171"/>
                  </a:lnTo>
                  <a:lnTo>
                    <a:pt x="347" y="173"/>
                  </a:lnTo>
                  <a:lnTo>
                    <a:pt x="348" y="173"/>
                  </a:lnTo>
                  <a:lnTo>
                    <a:pt x="350" y="173"/>
                  </a:lnTo>
                  <a:lnTo>
                    <a:pt x="351" y="171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0" y="167"/>
                  </a:lnTo>
                  <a:lnTo>
                    <a:pt x="350" y="165"/>
                  </a:lnTo>
                  <a:lnTo>
                    <a:pt x="348" y="164"/>
                  </a:lnTo>
                  <a:lnTo>
                    <a:pt x="348" y="162"/>
                  </a:lnTo>
                  <a:lnTo>
                    <a:pt x="350" y="161"/>
                  </a:lnTo>
                  <a:lnTo>
                    <a:pt x="351" y="161"/>
                  </a:lnTo>
                  <a:lnTo>
                    <a:pt x="353" y="161"/>
                  </a:lnTo>
                  <a:lnTo>
                    <a:pt x="354" y="161"/>
                  </a:lnTo>
                  <a:lnTo>
                    <a:pt x="357" y="162"/>
                  </a:lnTo>
                  <a:lnTo>
                    <a:pt x="357" y="167"/>
                  </a:lnTo>
                  <a:lnTo>
                    <a:pt x="357" y="170"/>
                  </a:lnTo>
                  <a:lnTo>
                    <a:pt x="357" y="171"/>
                  </a:lnTo>
                  <a:lnTo>
                    <a:pt x="359" y="174"/>
                  </a:lnTo>
                  <a:lnTo>
                    <a:pt x="360" y="176"/>
                  </a:lnTo>
                  <a:lnTo>
                    <a:pt x="363" y="177"/>
                  </a:lnTo>
                  <a:lnTo>
                    <a:pt x="365" y="179"/>
                  </a:lnTo>
                  <a:lnTo>
                    <a:pt x="366" y="179"/>
                  </a:lnTo>
                  <a:lnTo>
                    <a:pt x="369" y="179"/>
                  </a:lnTo>
                  <a:lnTo>
                    <a:pt x="372" y="179"/>
                  </a:lnTo>
                  <a:lnTo>
                    <a:pt x="374" y="177"/>
                  </a:lnTo>
                  <a:lnTo>
                    <a:pt x="375" y="179"/>
                  </a:lnTo>
                  <a:lnTo>
                    <a:pt x="375" y="179"/>
                  </a:lnTo>
                  <a:lnTo>
                    <a:pt x="375" y="179"/>
                  </a:lnTo>
                  <a:lnTo>
                    <a:pt x="377" y="180"/>
                  </a:lnTo>
                  <a:lnTo>
                    <a:pt x="378" y="182"/>
                  </a:lnTo>
                  <a:lnTo>
                    <a:pt x="378" y="183"/>
                  </a:lnTo>
                  <a:lnTo>
                    <a:pt x="378" y="185"/>
                  </a:lnTo>
                  <a:lnTo>
                    <a:pt x="377" y="186"/>
                  </a:lnTo>
                  <a:lnTo>
                    <a:pt x="372" y="188"/>
                  </a:lnTo>
                  <a:lnTo>
                    <a:pt x="371" y="189"/>
                  </a:lnTo>
                  <a:lnTo>
                    <a:pt x="371" y="189"/>
                  </a:lnTo>
                  <a:lnTo>
                    <a:pt x="369" y="192"/>
                  </a:lnTo>
                  <a:lnTo>
                    <a:pt x="369" y="193"/>
                  </a:lnTo>
                  <a:lnTo>
                    <a:pt x="366" y="195"/>
                  </a:lnTo>
                  <a:lnTo>
                    <a:pt x="366" y="195"/>
                  </a:lnTo>
                  <a:lnTo>
                    <a:pt x="365" y="195"/>
                  </a:lnTo>
                  <a:lnTo>
                    <a:pt x="365" y="196"/>
                  </a:lnTo>
                  <a:lnTo>
                    <a:pt x="365" y="198"/>
                  </a:lnTo>
                  <a:lnTo>
                    <a:pt x="366" y="199"/>
                  </a:lnTo>
                  <a:lnTo>
                    <a:pt x="366" y="201"/>
                  </a:lnTo>
                  <a:lnTo>
                    <a:pt x="368" y="204"/>
                  </a:lnTo>
                  <a:lnTo>
                    <a:pt x="366" y="207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1" y="211"/>
                  </a:lnTo>
                  <a:lnTo>
                    <a:pt x="372" y="210"/>
                  </a:lnTo>
                  <a:lnTo>
                    <a:pt x="374" y="208"/>
                  </a:lnTo>
                  <a:lnTo>
                    <a:pt x="377" y="207"/>
                  </a:lnTo>
                  <a:lnTo>
                    <a:pt x="378" y="207"/>
                  </a:lnTo>
                  <a:lnTo>
                    <a:pt x="381" y="208"/>
                  </a:lnTo>
                  <a:lnTo>
                    <a:pt x="383" y="210"/>
                  </a:lnTo>
                  <a:lnTo>
                    <a:pt x="383" y="211"/>
                  </a:lnTo>
                  <a:lnTo>
                    <a:pt x="383" y="216"/>
                  </a:lnTo>
                  <a:lnTo>
                    <a:pt x="383" y="217"/>
                  </a:lnTo>
                  <a:lnTo>
                    <a:pt x="381" y="222"/>
                  </a:lnTo>
                  <a:lnTo>
                    <a:pt x="383" y="223"/>
                  </a:lnTo>
                  <a:lnTo>
                    <a:pt x="384" y="225"/>
                  </a:lnTo>
                  <a:lnTo>
                    <a:pt x="386" y="226"/>
                  </a:lnTo>
                  <a:lnTo>
                    <a:pt x="387" y="226"/>
                  </a:lnTo>
                  <a:lnTo>
                    <a:pt x="386" y="229"/>
                  </a:lnTo>
                  <a:lnTo>
                    <a:pt x="386" y="231"/>
                  </a:lnTo>
                  <a:lnTo>
                    <a:pt x="384" y="232"/>
                  </a:lnTo>
                  <a:lnTo>
                    <a:pt x="384" y="234"/>
                  </a:lnTo>
                  <a:lnTo>
                    <a:pt x="384" y="235"/>
                  </a:lnTo>
                  <a:lnTo>
                    <a:pt x="386" y="237"/>
                  </a:lnTo>
                  <a:lnTo>
                    <a:pt x="386" y="240"/>
                  </a:lnTo>
                  <a:lnTo>
                    <a:pt x="386" y="241"/>
                  </a:lnTo>
                  <a:lnTo>
                    <a:pt x="384" y="244"/>
                  </a:lnTo>
                  <a:lnTo>
                    <a:pt x="381" y="244"/>
                  </a:lnTo>
                  <a:lnTo>
                    <a:pt x="380" y="247"/>
                  </a:lnTo>
                  <a:lnTo>
                    <a:pt x="378" y="249"/>
                  </a:lnTo>
                  <a:lnTo>
                    <a:pt x="378" y="250"/>
                  </a:lnTo>
                  <a:lnTo>
                    <a:pt x="375" y="252"/>
                  </a:lnTo>
                  <a:lnTo>
                    <a:pt x="374" y="252"/>
                  </a:lnTo>
                  <a:lnTo>
                    <a:pt x="371" y="250"/>
                  </a:lnTo>
                  <a:lnTo>
                    <a:pt x="369" y="250"/>
                  </a:lnTo>
                  <a:lnTo>
                    <a:pt x="368" y="250"/>
                  </a:lnTo>
                  <a:lnTo>
                    <a:pt x="368" y="252"/>
                  </a:lnTo>
                  <a:lnTo>
                    <a:pt x="366" y="255"/>
                  </a:lnTo>
                  <a:lnTo>
                    <a:pt x="365" y="255"/>
                  </a:lnTo>
                  <a:lnTo>
                    <a:pt x="363" y="256"/>
                  </a:lnTo>
                  <a:lnTo>
                    <a:pt x="363" y="256"/>
                  </a:lnTo>
                  <a:lnTo>
                    <a:pt x="363" y="256"/>
                  </a:lnTo>
                  <a:lnTo>
                    <a:pt x="365" y="258"/>
                  </a:lnTo>
                  <a:lnTo>
                    <a:pt x="365" y="259"/>
                  </a:lnTo>
                  <a:lnTo>
                    <a:pt x="366" y="261"/>
                  </a:lnTo>
                  <a:lnTo>
                    <a:pt x="366" y="262"/>
                  </a:lnTo>
                  <a:lnTo>
                    <a:pt x="368" y="262"/>
                  </a:lnTo>
                  <a:lnTo>
                    <a:pt x="368" y="265"/>
                  </a:lnTo>
                  <a:lnTo>
                    <a:pt x="368" y="267"/>
                  </a:lnTo>
                  <a:lnTo>
                    <a:pt x="369" y="268"/>
                  </a:lnTo>
                  <a:lnTo>
                    <a:pt x="371" y="270"/>
                  </a:lnTo>
                  <a:lnTo>
                    <a:pt x="372" y="270"/>
                  </a:lnTo>
                  <a:lnTo>
                    <a:pt x="374" y="271"/>
                  </a:lnTo>
                  <a:lnTo>
                    <a:pt x="371" y="273"/>
                  </a:lnTo>
                  <a:lnTo>
                    <a:pt x="368" y="274"/>
                  </a:lnTo>
                  <a:lnTo>
                    <a:pt x="366" y="273"/>
                  </a:lnTo>
                  <a:lnTo>
                    <a:pt x="365" y="273"/>
                  </a:lnTo>
                  <a:lnTo>
                    <a:pt x="363" y="274"/>
                  </a:lnTo>
                  <a:lnTo>
                    <a:pt x="360" y="273"/>
                  </a:lnTo>
                  <a:lnTo>
                    <a:pt x="360" y="273"/>
                  </a:lnTo>
                  <a:lnTo>
                    <a:pt x="360" y="274"/>
                  </a:lnTo>
                  <a:lnTo>
                    <a:pt x="360" y="277"/>
                  </a:lnTo>
                  <a:lnTo>
                    <a:pt x="363" y="279"/>
                  </a:lnTo>
                  <a:lnTo>
                    <a:pt x="363" y="280"/>
                  </a:lnTo>
                  <a:lnTo>
                    <a:pt x="363" y="282"/>
                  </a:lnTo>
                  <a:lnTo>
                    <a:pt x="363" y="283"/>
                  </a:lnTo>
                  <a:lnTo>
                    <a:pt x="360" y="286"/>
                  </a:lnTo>
                  <a:lnTo>
                    <a:pt x="359" y="289"/>
                  </a:lnTo>
                  <a:lnTo>
                    <a:pt x="357" y="292"/>
                  </a:lnTo>
                  <a:lnTo>
                    <a:pt x="357" y="295"/>
                  </a:lnTo>
                  <a:lnTo>
                    <a:pt x="356" y="300"/>
                  </a:lnTo>
                  <a:lnTo>
                    <a:pt x="356" y="304"/>
                  </a:lnTo>
                  <a:lnTo>
                    <a:pt x="353" y="306"/>
                  </a:lnTo>
                  <a:lnTo>
                    <a:pt x="351" y="309"/>
                  </a:lnTo>
                  <a:lnTo>
                    <a:pt x="350" y="312"/>
                  </a:lnTo>
                  <a:lnTo>
                    <a:pt x="348" y="318"/>
                  </a:lnTo>
                  <a:lnTo>
                    <a:pt x="348" y="321"/>
                  </a:lnTo>
                  <a:lnTo>
                    <a:pt x="347" y="324"/>
                  </a:lnTo>
                  <a:lnTo>
                    <a:pt x="344" y="324"/>
                  </a:lnTo>
                  <a:lnTo>
                    <a:pt x="342" y="324"/>
                  </a:lnTo>
                  <a:lnTo>
                    <a:pt x="341" y="325"/>
                  </a:lnTo>
                  <a:lnTo>
                    <a:pt x="339" y="328"/>
                  </a:lnTo>
                  <a:lnTo>
                    <a:pt x="339" y="333"/>
                  </a:lnTo>
                  <a:lnTo>
                    <a:pt x="336" y="336"/>
                  </a:lnTo>
                  <a:lnTo>
                    <a:pt x="335" y="337"/>
                  </a:lnTo>
                  <a:lnTo>
                    <a:pt x="332" y="339"/>
                  </a:lnTo>
                  <a:lnTo>
                    <a:pt x="330" y="342"/>
                  </a:lnTo>
                  <a:lnTo>
                    <a:pt x="332" y="348"/>
                  </a:lnTo>
                  <a:lnTo>
                    <a:pt x="332" y="349"/>
                  </a:lnTo>
                  <a:lnTo>
                    <a:pt x="332" y="351"/>
                  </a:lnTo>
                  <a:lnTo>
                    <a:pt x="333" y="352"/>
                  </a:lnTo>
                  <a:lnTo>
                    <a:pt x="335" y="355"/>
                  </a:lnTo>
                  <a:lnTo>
                    <a:pt x="335" y="358"/>
                  </a:lnTo>
                  <a:lnTo>
                    <a:pt x="333" y="361"/>
                  </a:lnTo>
                  <a:lnTo>
                    <a:pt x="332" y="364"/>
                  </a:lnTo>
                  <a:lnTo>
                    <a:pt x="330" y="366"/>
                  </a:lnTo>
                  <a:lnTo>
                    <a:pt x="330" y="366"/>
                  </a:lnTo>
                  <a:lnTo>
                    <a:pt x="329" y="367"/>
                  </a:lnTo>
                  <a:lnTo>
                    <a:pt x="326" y="367"/>
                  </a:lnTo>
                  <a:lnTo>
                    <a:pt x="323" y="366"/>
                  </a:lnTo>
                  <a:lnTo>
                    <a:pt x="323" y="367"/>
                  </a:lnTo>
                  <a:lnTo>
                    <a:pt x="323" y="369"/>
                  </a:lnTo>
                  <a:lnTo>
                    <a:pt x="324" y="370"/>
                  </a:lnTo>
                  <a:lnTo>
                    <a:pt x="324" y="372"/>
                  </a:lnTo>
                  <a:lnTo>
                    <a:pt x="324" y="373"/>
                  </a:lnTo>
                  <a:lnTo>
                    <a:pt x="321" y="376"/>
                  </a:lnTo>
                  <a:lnTo>
                    <a:pt x="321" y="376"/>
                  </a:lnTo>
                  <a:lnTo>
                    <a:pt x="320" y="378"/>
                  </a:lnTo>
                  <a:lnTo>
                    <a:pt x="320" y="379"/>
                  </a:lnTo>
                  <a:lnTo>
                    <a:pt x="321" y="379"/>
                  </a:lnTo>
                  <a:lnTo>
                    <a:pt x="321" y="381"/>
                  </a:lnTo>
                  <a:lnTo>
                    <a:pt x="323" y="381"/>
                  </a:lnTo>
                  <a:lnTo>
                    <a:pt x="324" y="382"/>
                  </a:lnTo>
                  <a:lnTo>
                    <a:pt x="324" y="384"/>
                  </a:lnTo>
                  <a:lnTo>
                    <a:pt x="324" y="384"/>
                  </a:lnTo>
                  <a:lnTo>
                    <a:pt x="323" y="385"/>
                  </a:lnTo>
                  <a:lnTo>
                    <a:pt x="323" y="387"/>
                  </a:lnTo>
                  <a:lnTo>
                    <a:pt x="323" y="387"/>
                  </a:lnTo>
                  <a:lnTo>
                    <a:pt x="323" y="390"/>
                  </a:lnTo>
                  <a:lnTo>
                    <a:pt x="324" y="390"/>
                  </a:lnTo>
                  <a:lnTo>
                    <a:pt x="324" y="391"/>
                  </a:lnTo>
                  <a:lnTo>
                    <a:pt x="326" y="391"/>
                  </a:lnTo>
                  <a:lnTo>
                    <a:pt x="327" y="391"/>
                  </a:lnTo>
                  <a:lnTo>
                    <a:pt x="329" y="390"/>
                  </a:lnTo>
                  <a:lnTo>
                    <a:pt x="329" y="390"/>
                  </a:lnTo>
                  <a:lnTo>
                    <a:pt x="330" y="391"/>
                  </a:lnTo>
                  <a:lnTo>
                    <a:pt x="330" y="393"/>
                  </a:lnTo>
                  <a:lnTo>
                    <a:pt x="330" y="393"/>
                  </a:lnTo>
                  <a:lnTo>
                    <a:pt x="329" y="394"/>
                  </a:lnTo>
                  <a:lnTo>
                    <a:pt x="329" y="397"/>
                  </a:lnTo>
                  <a:lnTo>
                    <a:pt x="329" y="399"/>
                  </a:lnTo>
                  <a:lnTo>
                    <a:pt x="330" y="400"/>
                  </a:lnTo>
                  <a:lnTo>
                    <a:pt x="330" y="402"/>
                  </a:lnTo>
                  <a:lnTo>
                    <a:pt x="330" y="403"/>
                  </a:lnTo>
                  <a:lnTo>
                    <a:pt x="332" y="40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999" name="Freeform 15"/>
            <p:cNvSpPr>
              <a:spLocks/>
            </p:cNvSpPr>
            <p:nvPr/>
          </p:nvSpPr>
          <p:spPr bwMode="auto">
            <a:xfrm>
              <a:off x="3125" y="1275"/>
              <a:ext cx="463" cy="268"/>
            </a:xfrm>
            <a:custGeom>
              <a:avLst/>
              <a:gdLst/>
              <a:ahLst/>
              <a:cxnLst>
                <a:cxn ang="0">
                  <a:pos x="364" y="255"/>
                </a:cxn>
                <a:cxn ang="0">
                  <a:pos x="330" y="237"/>
                </a:cxn>
                <a:cxn ang="0">
                  <a:pos x="306" y="233"/>
                </a:cxn>
                <a:cxn ang="0">
                  <a:pos x="280" y="233"/>
                </a:cxn>
                <a:cxn ang="0">
                  <a:pos x="252" y="221"/>
                </a:cxn>
                <a:cxn ang="0">
                  <a:pos x="219" y="233"/>
                </a:cxn>
                <a:cxn ang="0">
                  <a:pos x="203" y="209"/>
                </a:cxn>
                <a:cxn ang="0">
                  <a:pos x="168" y="212"/>
                </a:cxn>
                <a:cxn ang="0">
                  <a:pos x="152" y="233"/>
                </a:cxn>
                <a:cxn ang="0">
                  <a:pos x="146" y="218"/>
                </a:cxn>
                <a:cxn ang="0">
                  <a:pos x="135" y="237"/>
                </a:cxn>
                <a:cxn ang="0">
                  <a:pos x="122" y="221"/>
                </a:cxn>
                <a:cxn ang="0">
                  <a:pos x="107" y="224"/>
                </a:cxn>
                <a:cxn ang="0">
                  <a:pos x="102" y="198"/>
                </a:cxn>
                <a:cxn ang="0">
                  <a:pos x="84" y="189"/>
                </a:cxn>
                <a:cxn ang="0">
                  <a:pos x="69" y="185"/>
                </a:cxn>
                <a:cxn ang="0">
                  <a:pos x="72" y="164"/>
                </a:cxn>
                <a:cxn ang="0">
                  <a:pos x="80" y="141"/>
                </a:cxn>
                <a:cxn ang="0">
                  <a:pos x="68" y="123"/>
                </a:cxn>
                <a:cxn ang="0">
                  <a:pos x="54" y="104"/>
                </a:cxn>
                <a:cxn ang="0">
                  <a:pos x="30" y="80"/>
                </a:cxn>
                <a:cxn ang="0">
                  <a:pos x="6" y="78"/>
                </a:cxn>
                <a:cxn ang="0">
                  <a:pos x="2" y="65"/>
                </a:cxn>
                <a:cxn ang="0">
                  <a:pos x="21" y="56"/>
                </a:cxn>
                <a:cxn ang="0">
                  <a:pos x="48" y="44"/>
                </a:cxn>
                <a:cxn ang="0">
                  <a:pos x="60" y="32"/>
                </a:cxn>
                <a:cxn ang="0">
                  <a:pos x="87" y="27"/>
                </a:cxn>
                <a:cxn ang="0">
                  <a:pos x="105" y="20"/>
                </a:cxn>
                <a:cxn ang="0">
                  <a:pos x="128" y="23"/>
                </a:cxn>
                <a:cxn ang="0">
                  <a:pos x="126" y="41"/>
                </a:cxn>
                <a:cxn ang="0">
                  <a:pos x="128" y="54"/>
                </a:cxn>
                <a:cxn ang="0">
                  <a:pos x="134" y="44"/>
                </a:cxn>
                <a:cxn ang="0">
                  <a:pos x="135" y="59"/>
                </a:cxn>
                <a:cxn ang="0">
                  <a:pos x="144" y="69"/>
                </a:cxn>
                <a:cxn ang="0">
                  <a:pos x="158" y="71"/>
                </a:cxn>
                <a:cxn ang="0">
                  <a:pos x="174" y="66"/>
                </a:cxn>
                <a:cxn ang="0">
                  <a:pos x="185" y="71"/>
                </a:cxn>
                <a:cxn ang="0">
                  <a:pos x="200" y="50"/>
                </a:cxn>
                <a:cxn ang="0">
                  <a:pos x="227" y="39"/>
                </a:cxn>
                <a:cxn ang="0">
                  <a:pos x="252" y="51"/>
                </a:cxn>
                <a:cxn ang="0">
                  <a:pos x="273" y="44"/>
                </a:cxn>
                <a:cxn ang="0">
                  <a:pos x="300" y="42"/>
                </a:cxn>
                <a:cxn ang="0">
                  <a:pos x="307" y="21"/>
                </a:cxn>
                <a:cxn ang="0">
                  <a:pos x="321" y="38"/>
                </a:cxn>
                <a:cxn ang="0">
                  <a:pos x="357" y="44"/>
                </a:cxn>
                <a:cxn ang="0">
                  <a:pos x="376" y="33"/>
                </a:cxn>
                <a:cxn ang="0">
                  <a:pos x="409" y="11"/>
                </a:cxn>
                <a:cxn ang="0">
                  <a:pos x="430" y="3"/>
                </a:cxn>
                <a:cxn ang="0">
                  <a:pos x="436" y="20"/>
                </a:cxn>
                <a:cxn ang="0">
                  <a:pos x="433" y="36"/>
                </a:cxn>
                <a:cxn ang="0">
                  <a:pos x="432" y="56"/>
                </a:cxn>
                <a:cxn ang="0">
                  <a:pos x="451" y="63"/>
                </a:cxn>
                <a:cxn ang="0">
                  <a:pos x="460" y="77"/>
                </a:cxn>
                <a:cxn ang="0">
                  <a:pos x="447" y="102"/>
                </a:cxn>
                <a:cxn ang="0">
                  <a:pos x="435" y="131"/>
                </a:cxn>
                <a:cxn ang="0">
                  <a:pos x="438" y="150"/>
                </a:cxn>
                <a:cxn ang="0">
                  <a:pos x="423" y="174"/>
                </a:cxn>
                <a:cxn ang="0">
                  <a:pos x="411" y="194"/>
                </a:cxn>
                <a:cxn ang="0">
                  <a:pos x="402" y="221"/>
                </a:cxn>
                <a:cxn ang="0">
                  <a:pos x="400" y="249"/>
                </a:cxn>
              </a:cxnLst>
              <a:rect l="0" t="0" r="r" b="b"/>
              <a:pathLst>
                <a:path w="463" h="268">
                  <a:moveTo>
                    <a:pt x="384" y="267"/>
                  </a:moveTo>
                  <a:lnTo>
                    <a:pt x="382" y="267"/>
                  </a:lnTo>
                  <a:lnTo>
                    <a:pt x="379" y="268"/>
                  </a:lnTo>
                  <a:lnTo>
                    <a:pt x="378" y="268"/>
                  </a:lnTo>
                  <a:lnTo>
                    <a:pt x="378" y="268"/>
                  </a:lnTo>
                  <a:lnTo>
                    <a:pt x="375" y="267"/>
                  </a:lnTo>
                  <a:lnTo>
                    <a:pt x="373" y="267"/>
                  </a:lnTo>
                  <a:lnTo>
                    <a:pt x="370" y="264"/>
                  </a:lnTo>
                  <a:lnTo>
                    <a:pt x="369" y="261"/>
                  </a:lnTo>
                  <a:lnTo>
                    <a:pt x="367" y="258"/>
                  </a:lnTo>
                  <a:lnTo>
                    <a:pt x="364" y="255"/>
                  </a:lnTo>
                  <a:lnTo>
                    <a:pt x="363" y="254"/>
                  </a:lnTo>
                  <a:lnTo>
                    <a:pt x="358" y="252"/>
                  </a:lnTo>
                  <a:lnTo>
                    <a:pt x="355" y="251"/>
                  </a:lnTo>
                  <a:lnTo>
                    <a:pt x="352" y="249"/>
                  </a:lnTo>
                  <a:lnTo>
                    <a:pt x="348" y="248"/>
                  </a:lnTo>
                  <a:lnTo>
                    <a:pt x="346" y="246"/>
                  </a:lnTo>
                  <a:lnTo>
                    <a:pt x="343" y="246"/>
                  </a:lnTo>
                  <a:lnTo>
                    <a:pt x="336" y="242"/>
                  </a:lnTo>
                  <a:lnTo>
                    <a:pt x="334" y="240"/>
                  </a:lnTo>
                  <a:lnTo>
                    <a:pt x="333" y="240"/>
                  </a:lnTo>
                  <a:lnTo>
                    <a:pt x="330" y="237"/>
                  </a:lnTo>
                  <a:lnTo>
                    <a:pt x="328" y="234"/>
                  </a:lnTo>
                  <a:lnTo>
                    <a:pt x="327" y="233"/>
                  </a:lnTo>
                  <a:lnTo>
                    <a:pt x="324" y="230"/>
                  </a:lnTo>
                  <a:lnTo>
                    <a:pt x="322" y="227"/>
                  </a:lnTo>
                  <a:lnTo>
                    <a:pt x="321" y="225"/>
                  </a:lnTo>
                  <a:lnTo>
                    <a:pt x="319" y="224"/>
                  </a:lnTo>
                  <a:lnTo>
                    <a:pt x="316" y="224"/>
                  </a:lnTo>
                  <a:lnTo>
                    <a:pt x="312" y="225"/>
                  </a:lnTo>
                  <a:lnTo>
                    <a:pt x="309" y="227"/>
                  </a:lnTo>
                  <a:lnTo>
                    <a:pt x="307" y="230"/>
                  </a:lnTo>
                  <a:lnTo>
                    <a:pt x="306" y="233"/>
                  </a:lnTo>
                  <a:lnTo>
                    <a:pt x="304" y="236"/>
                  </a:lnTo>
                  <a:lnTo>
                    <a:pt x="303" y="240"/>
                  </a:lnTo>
                  <a:lnTo>
                    <a:pt x="300" y="242"/>
                  </a:lnTo>
                  <a:lnTo>
                    <a:pt x="295" y="242"/>
                  </a:lnTo>
                  <a:lnTo>
                    <a:pt x="291" y="245"/>
                  </a:lnTo>
                  <a:lnTo>
                    <a:pt x="288" y="246"/>
                  </a:lnTo>
                  <a:lnTo>
                    <a:pt x="286" y="246"/>
                  </a:lnTo>
                  <a:lnTo>
                    <a:pt x="285" y="245"/>
                  </a:lnTo>
                  <a:lnTo>
                    <a:pt x="282" y="240"/>
                  </a:lnTo>
                  <a:lnTo>
                    <a:pt x="282" y="234"/>
                  </a:lnTo>
                  <a:lnTo>
                    <a:pt x="280" y="233"/>
                  </a:lnTo>
                  <a:lnTo>
                    <a:pt x="277" y="230"/>
                  </a:lnTo>
                  <a:lnTo>
                    <a:pt x="276" y="227"/>
                  </a:lnTo>
                  <a:lnTo>
                    <a:pt x="273" y="225"/>
                  </a:lnTo>
                  <a:lnTo>
                    <a:pt x="271" y="225"/>
                  </a:lnTo>
                  <a:lnTo>
                    <a:pt x="267" y="225"/>
                  </a:lnTo>
                  <a:lnTo>
                    <a:pt x="265" y="222"/>
                  </a:lnTo>
                  <a:lnTo>
                    <a:pt x="264" y="222"/>
                  </a:lnTo>
                  <a:lnTo>
                    <a:pt x="262" y="221"/>
                  </a:lnTo>
                  <a:lnTo>
                    <a:pt x="259" y="219"/>
                  </a:lnTo>
                  <a:lnTo>
                    <a:pt x="256" y="219"/>
                  </a:lnTo>
                  <a:lnTo>
                    <a:pt x="252" y="221"/>
                  </a:lnTo>
                  <a:lnTo>
                    <a:pt x="249" y="222"/>
                  </a:lnTo>
                  <a:lnTo>
                    <a:pt x="246" y="224"/>
                  </a:lnTo>
                  <a:lnTo>
                    <a:pt x="243" y="224"/>
                  </a:lnTo>
                  <a:lnTo>
                    <a:pt x="240" y="222"/>
                  </a:lnTo>
                  <a:lnTo>
                    <a:pt x="237" y="224"/>
                  </a:lnTo>
                  <a:lnTo>
                    <a:pt x="234" y="225"/>
                  </a:lnTo>
                  <a:lnTo>
                    <a:pt x="231" y="227"/>
                  </a:lnTo>
                  <a:lnTo>
                    <a:pt x="230" y="228"/>
                  </a:lnTo>
                  <a:lnTo>
                    <a:pt x="225" y="230"/>
                  </a:lnTo>
                  <a:lnTo>
                    <a:pt x="224" y="231"/>
                  </a:lnTo>
                  <a:lnTo>
                    <a:pt x="219" y="233"/>
                  </a:lnTo>
                  <a:lnTo>
                    <a:pt x="218" y="233"/>
                  </a:lnTo>
                  <a:lnTo>
                    <a:pt x="216" y="230"/>
                  </a:lnTo>
                  <a:lnTo>
                    <a:pt x="216" y="227"/>
                  </a:lnTo>
                  <a:lnTo>
                    <a:pt x="213" y="224"/>
                  </a:lnTo>
                  <a:lnTo>
                    <a:pt x="209" y="224"/>
                  </a:lnTo>
                  <a:lnTo>
                    <a:pt x="206" y="224"/>
                  </a:lnTo>
                  <a:lnTo>
                    <a:pt x="203" y="222"/>
                  </a:lnTo>
                  <a:lnTo>
                    <a:pt x="203" y="221"/>
                  </a:lnTo>
                  <a:lnTo>
                    <a:pt x="203" y="218"/>
                  </a:lnTo>
                  <a:lnTo>
                    <a:pt x="203" y="213"/>
                  </a:lnTo>
                  <a:lnTo>
                    <a:pt x="203" y="209"/>
                  </a:lnTo>
                  <a:lnTo>
                    <a:pt x="201" y="207"/>
                  </a:lnTo>
                  <a:lnTo>
                    <a:pt x="200" y="203"/>
                  </a:lnTo>
                  <a:lnTo>
                    <a:pt x="197" y="198"/>
                  </a:lnTo>
                  <a:lnTo>
                    <a:pt x="194" y="198"/>
                  </a:lnTo>
                  <a:lnTo>
                    <a:pt x="192" y="200"/>
                  </a:lnTo>
                  <a:lnTo>
                    <a:pt x="189" y="201"/>
                  </a:lnTo>
                  <a:lnTo>
                    <a:pt x="186" y="201"/>
                  </a:lnTo>
                  <a:lnTo>
                    <a:pt x="180" y="203"/>
                  </a:lnTo>
                  <a:lnTo>
                    <a:pt x="176" y="204"/>
                  </a:lnTo>
                  <a:lnTo>
                    <a:pt x="173" y="207"/>
                  </a:lnTo>
                  <a:lnTo>
                    <a:pt x="168" y="212"/>
                  </a:lnTo>
                  <a:lnTo>
                    <a:pt x="168" y="213"/>
                  </a:lnTo>
                  <a:lnTo>
                    <a:pt x="167" y="216"/>
                  </a:lnTo>
                  <a:lnTo>
                    <a:pt x="165" y="221"/>
                  </a:lnTo>
                  <a:lnTo>
                    <a:pt x="165" y="222"/>
                  </a:lnTo>
                  <a:lnTo>
                    <a:pt x="164" y="224"/>
                  </a:lnTo>
                  <a:lnTo>
                    <a:pt x="162" y="224"/>
                  </a:lnTo>
                  <a:lnTo>
                    <a:pt x="158" y="225"/>
                  </a:lnTo>
                  <a:lnTo>
                    <a:pt x="155" y="227"/>
                  </a:lnTo>
                  <a:lnTo>
                    <a:pt x="153" y="228"/>
                  </a:lnTo>
                  <a:lnTo>
                    <a:pt x="153" y="231"/>
                  </a:lnTo>
                  <a:lnTo>
                    <a:pt x="152" y="233"/>
                  </a:lnTo>
                  <a:lnTo>
                    <a:pt x="149" y="234"/>
                  </a:lnTo>
                  <a:lnTo>
                    <a:pt x="146" y="234"/>
                  </a:lnTo>
                  <a:lnTo>
                    <a:pt x="146" y="233"/>
                  </a:lnTo>
                  <a:lnTo>
                    <a:pt x="147" y="231"/>
                  </a:lnTo>
                  <a:lnTo>
                    <a:pt x="147" y="228"/>
                  </a:lnTo>
                  <a:lnTo>
                    <a:pt x="149" y="227"/>
                  </a:lnTo>
                  <a:lnTo>
                    <a:pt x="150" y="224"/>
                  </a:lnTo>
                  <a:lnTo>
                    <a:pt x="150" y="221"/>
                  </a:lnTo>
                  <a:lnTo>
                    <a:pt x="150" y="219"/>
                  </a:lnTo>
                  <a:lnTo>
                    <a:pt x="147" y="218"/>
                  </a:lnTo>
                  <a:lnTo>
                    <a:pt x="146" y="218"/>
                  </a:lnTo>
                  <a:lnTo>
                    <a:pt x="143" y="218"/>
                  </a:lnTo>
                  <a:lnTo>
                    <a:pt x="143" y="219"/>
                  </a:lnTo>
                  <a:lnTo>
                    <a:pt x="141" y="222"/>
                  </a:lnTo>
                  <a:lnTo>
                    <a:pt x="141" y="225"/>
                  </a:lnTo>
                  <a:lnTo>
                    <a:pt x="140" y="228"/>
                  </a:lnTo>
                  <a:lnTo>
                    <a:pt x="140" y="230"/>
                  </a:lnTo>
                  <a:lnTo>
                    <a:pt x="138" y="231"/>
                  </a:lnTo>
                  <a:lnTo>
                    <a:pt x="137" y="231"/>
                  </a:lnTo>
                  <a:lnTo>
                    <a:pt x="137" y="234"/>
                  </a:lnTo>
                  <a:lnTo>
                    <a:pt x="137" y="236"/>
                  </a:lnTo>
                  <a:lnTo>
                    <a:pt x="135" y="237"/>
                  </a:lnTo>
                  <a:lnTo>
                    <a:pt x="134" y="237"/>
                  </a:lnTo>
                  <a:lnTo>
                    <a:pt x="132" y="237"/>
                  </a:lnTo>
                  <a:lnTo>
                    <a:pt x="131" y="234"/>
                  </a:lnTo>
                  <a:lnTo>
                    <a:pt x="129" y="233"/>
                  </a:lnTo>
                  <a:lnTo>
                    <a:pt x="126" y="231"/>
                  </a:lnTo>
                  <a:lnTo>
                    <a:pt x="126" y="230"/>
                  </a:lnTo>
                  <a:lnTo>
                    <a:pt x="125" y="227"/>
                  </a:lnTo>
                  <a:lnTo>
                    <a:pt x="125" y="225"/>
                  </a:lnTo>
                  <a:lnTo>
                    <a:pt x="123" y="224"/>
                  </a:lnTo>
                  <a:lnTo>
                    <a:pt x="123" y="221"/>
                  </a:lnTo>
                  <a:lnTo>
                    <a:pt x="122" y="221"/>
                  </a:lnTo>
                  <a:lnTo>
                    <a:pt x="122" y="221"/>
                  </a:lnTo>
                  <a:lnTo>
                    <a:pt x="120" y="224"/>
                  </a:lnTo>
                  <a:lnTo>
                    <a:pt x="119" y="225"/>
                  </a:lnTo>
                  <a:lnTo>
                    <a:pt x="117" y="225"/>
                  </a:lnTo>
                  <a:lnTo>
                    <a:pt x="116" y="227"/>
                  </a:lnTo>
                  <a:lnTo>
                    <a:pt x="114" y="230"/>
                  </a:lnTo>
                  <a:lnTo>
                    <a:pt x="113" y="231"/>
                  </a:lnTo>
                  <a:lnTo>
                    <a:pt x="110" y="230"/>
                  </a:lnTo>
                  <a:lnTo>
                    <a:pt x="108" y="228"/>
                  </a:lnTo>
                  <a:lnTo>
                    <a:pt x="107" y="225"/>
                  </a:lnTo>
                  <a:lnTo>
                    <a:pt x="107" y="224"/>
                  </a:lnTo>
                  <a:lnTo>
                    <a:pt x="107" y="221"/>
                  </a:lnTo>
                  <a:lnTo>
                    <a:pt x="107" y="219"/>
                  </a:lnTo>
                  <a:lnTo>
                    <a:pt x="107" y="218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07" y="209"/>
                  </a:lnTo>
                  <a:lnTo>
                    <a:pt x="107" y="207"/>
                  </a:lnTo>
                  <a:lnTo>
                    <a:pt x="104" y="204"/>
                  </a:lnTo>
                  <a:lnTo>
                    <a:pt x="104" y="203"/>
                  </a:lnTo>
                  <a:lnTo>
                    <a:pt x="102" y="200"/>
                  </a:lnTo>
                  <a:lnTo>
                    <a:pt x="102" y="198"/>
                  </a:lnTo>
                  <a:lnTo>
                    <a:pt x="101" y="198"/>
                  </a:lnTo>
                  <a:lnTo>
                    <a:pt x="98" y="198"/>
                  </a:lnTo>
                  <a:lnTo>
                    <a:pt x="96" y="197"/>
                  </a:lnTo>
                  <a:lnTo>
                    <a:pt x="95" y="194"/>
                  </a:lnTo>
                  <a:lnTo>
                    <a:pt x="93" y="194"/>
                  </a:lnTo>
                  <a:lnTo>
                    <a:pt x="93" y="194"/>
                  </a:lnTo>
                  <a:lnTo>
                    <a:pt x="92" y="194"/>
                  </a:lnTo>
                  <a:lnTo>
                    <a:pt x="89" y="192"/>
                  </a:lnTo>
                  <a:lnTo>
                    <a:pt x="87" y="191"/>
                  </a:lnTo>
                  <a:lnTo>
                    <a:pt x="86" y="189"/>
                  </a:lnTo>
                  <a:lnTo>
                    <a:pt x="84" y="189"/>
                  </a:lnTo>
                  <a:lnTo>
                    <a:pt x="84" y="188"/>
                  </a:lnTo>
                  <a:lnTo>
                    <a:pt x="83" y="186"/>
                  </a:lnTo>
                  <a:lnTo>
                    <a:pt x="81" y="183"/>
                  </a:lnTo>
                  <a:lnTo>
                    <a:pt x="80" y="182"/>
                  </a:lnTo>
                  <a:lnTo>
                    <a:pt x="78" y="182"/>
                  </a:lnTo>
                  <a:lnTo>
                    <a:pt x="77" y="182"/>
                  </a:lnTo>
                  <a:lnTo>
                    <a:pt x="75" y="180"/>
                  </a:lnTo>
                  <a:lnTo>
                    <a:pt x="74" y="182"/>
                  </a:lnTo>
                  <a:lnTo>
                    <a:pt x="72" y="183"/>
                  </a:lnTo>
                  <a:lnTo>
                    <a:pt x="71" y="183"/>
                  </a:lnTo>
                  <a:lnTo>
                    <a:pt x="69" y="185"/>
                  </a:lnTo>
                  <a:lnTo>
                    <a:pt x="69" y="183"/>
                  </a:lnTo>
                  <a:lnTo>
                    <a:pt x="68" y="182"/>
                  </a:lnTo>
                  <a:lnTo>
                    <a:pt x="68" y="180"/>
                  </a:lnTo>
                  <a:lnTo>
                    <a:pt x="68" y="177"/>
                  </a:lnTo>
                  <a:lnTo>
                    <a:pt x="69" y="176"/>
                  </a:lnTo>
                  <a:lnTo>
                    <a:pt x="72" y="173"/>
                  </a:lnTo>
                  <a:lnTo>
                    <a:pt x="74" y="173"/>
                  </a:lnTo>
                  <a:lnTo>
                    <a:pt x="75" y="171"/>
                  </a:lnTo>
                  <a:lnTo>
                    <a:pt x="75" y="170"/>
                  </a:lnTo>
                  <a:lnTo>
                    <a:pt x="74" y="167"/>
                  </a:lnTo>
                  <a:lnTo>
                    <a:pt x="72" y="164"/>
                  </a:lnTo>
                  <a:lnTo>
                    <a:pt x="74" y="162"/>
                  </a:lnTo>
                  <a:lnTo>
                    <a:pt x="74" y="161"/>
                  </a:lnTo>
                  <a:lnTo>
                    <a:pt x="75" y="159"/>
                  </a:lnTo>
                  <a:lnTo>
                    <a:pt x="77" y="156"/>
                  </a:lnTo>
                  <a:lnTo>
                    <a:pt x="78" y="155"/>
                  </a:lnTo>
                  <a:lnTo>
                    <a:pt x="80" y="153"/>
                  </a:lnTo>
                  <a:lnTo>
                    <a:pt x="80" y="152"/>
                  </a:lnTo>
                  <a:lnTo>
                    <a:pt x="80" y="150"/>
                  </a:lnTo>
                  <a:lnTo>
                    <a:pt x="78" y="147"/>
                  </a:lnTo>
                  <a:lnTo>
                    <a:pt x="80" y="143"/>
                  </a:lnTo>
                  <a:lnTo>
                    <a:pt x="80" y="141"/>
                  </a:lnTo>
                  <a:lnTo>
                    <a:pt x="81" y="141"/>
                  </a:lnTo>
                  <a:lnTo>
                    <a:pt x="84" y="140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3" y="131"/>
                  </a:lnTo>
                  <a:lnTo>
                    <a:pt x="81" y="128"/>
                  </a:lnTo>
                  <a:lnTo>
                    <a:pt x="80" y="126"/>
                  </a:lnTo>
                  <a:lnTo>
                    <a:pt x="77" y="123"/>
                  </a:lnTo>
                  <a:lnTo>
                    <a:pt x="74" y="123"/>
                  </a:lnTo>
                  <a:lnTo>
                    <a:pt x="71" y="125"/>
                  </a:lnTo>
                  <a:lnTo>
                    <a:pt x="68" y="123"/>
                  </a:lnTo>
                  <a:lnTo>
                    <a:pt x="66" y="120"/>
                  </a:lnTo>
                  <a:lnTo>
                    <a:pt x="65" y="119"/>
                  </a:lnTo>
                  <a:lnTo>
                    <a:pt x="65" y="117"/>
                  </a:lnTo>
                  <a:lnTo>
                    <a:pt x="65" y="113"/>
                  </a:lnTo>
                  <a:lnTo>
                    <a:pt x="65" y="111"/>
                  </a:lnTo>
                  <a:lnTo>
                    <a:pt x="65" y="108"/>
                  </a:lnTo>
                  <a:lnTo>
                    <a:pt x="65" y="107"/>
                  </a:lnTo>
                  <a:lnTo>
                    <a:pt x="63" y="107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4" y="104"/>
                  </a:lnTo>
                  <a:lnTo>
                    <a:pt x="51" y="105"/>
                  </a:lnTo>
                  <a:lnTo>
                    <a:pt x="50" y="108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4" y="101"/>
                  </a:lnTo>
                  <a:lnTo>
                    <a:pt x="41" y="96"/>
                  </a:lnTo>
                  <a:lnTo>
                    <a:pt x="36" y="90"/>
                  </a:lnTo>
                  <a:lnTo>
                    <a:pt x="33" y="87"/>
                  </a:lnTo>
                  <a:lnTo>
                    <a:pt x="32" y="84"/>
                  </a:lnTo>
                  <a:lnTo>
                    <a:pt x="30" y="81"/>
                  </a:lnTo>
                  <a:lnTo>
                    <a:pt x="30" y="80"/>
                  </a:lnTo>
                  <a:lnTo>
                    <a:pt x="27" y="78"/>
                  </a:lnTo>
                  <a:lnTo>
                    <a:pt x="24" y="78"/>
                  </a:lnTo>
                  <a:lnTo>
                    <a:pt x="23" y="78"/>
                  </a:lnTo>
                  <a:lnTo>
                    <a:pt x="18" y="81"/>
                  </a:lnTo>
                  <a:lnTo>
                    <a:pt x="17" y="83"/>
                  </a:lnTo>
                  <a:lnTo>
                    <a:pt x="12" y="87"/>
                  </a:lnTo>
                  <a:lnTo>
                    <a:pt x="9" y="87"/>
                  </a:lnTo>
                  <a:lnTo>
                    <a:pt x="8" y="87"/>
                  </a:lnTo>
                  <a:lnTo>
                    <a:pt x="6" y="84"/>
                  </a:lnTo>
                  <a:lnTo>
                    <a:pt x="6" y="81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6" y="75"/>
                  </a:lnTo>
                  <a:lnTo>
                    <a:pt x="9" y="74"/>
                  </a:lnTo>
                  <a:lnTo>
                    <a:pt x="9" y="71"/>
                  </a:lnTo>
                  <a:lnTo>
                    <a:pt x="9" y="69"/>
                  </a:lnTo>
                  <a:lnTo>
                    <a:pt x="8" y="69"/>
                  </a:lnTo>
                  <a:lnTo>
                    <a:pt x="6" y="69"/>
                  </a:lnTo>
                  <a:lnTo>
                    <a:pt x="3" y="68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2" y="65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9" y="60"/>
                  </a:lnTo>
                  <a:lnTo>
                    <a:pt x="11" y="59"/>
                  </a:lnTo>
                  <a:lnTo>
                    <a:pt x="15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20" y="54"/>
                  </a:lnTo>
                  <a:lnTo>
                    <a:pt x="21" y="56"/>
                  </a:lnTo>
                  <a:lnTo>
                    <a:pt x="27" y="57"/>
                  </a:lnTo>
                  <a:lnTo>
                    <a:pt x="29" y="54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8" y="45"/>
                  </a:lnTo>
                  <a:lnTo>
                    <a:pt x="39" y="45"/>
                  </a:lnTo>
                  <a:lnTo>
                    <a:pt x="42" y="45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8" y="44"/>
                  </a:lnTo>
                  <a:lnTo>
                    <a:pt x="50" y="44"/>
                  </a:lnTo>
                  <a:lnTo>
                    <a:pt x="53" y="44"/>
                  </a:lnTo>
                  <a:lnTo>
                    <a:pt x="56" y="45"/>
                  </a:lnTo>
                  <a:lnTo>
                    <a:pt x="57" y="45"/>
                  </a:lnTo>
                  <a:lnTo>
                    <a:pt x="59" y="42"/>
                  </a:lnTo>
                  <a:lnTo>
                    <a:pt x="59" y="41"/>
                  </a:lnTo>
                  <a:lnTo>
                    <a:pt x="63" y="39"/>
                  </a:lnTo>
                  <a:lnTo>
                    <a:pt x="63" y="36"/>
                  </a:lnTo>
                  <a:lnTo>
                    <a:pt x="62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3" y="32"/>
                  </a:lnTo>
                  <a:lnTo>
                    <a:pt x="66" y="33"/>
                  </a:lnTo>
                  <a:lnTo>
                    <a:pt x="69" y="33"/>
                  </a:lnTo>
                  <a:lnTo>
                    <a:pt x="69" y="32"/>
                  </a:lnTo>
                  <a:lnTo>
                    <a:pt x="72" y="32"/>
                  </a:lnTo>
                  <a:lnTo>
                    <a:pt x="74" y="33"/>
                  </a:lnTo>
                  <a:lnTo>
                    <a:pt x="78" y="35"/>
                  </a:lnTo>
                  <a:lnTo>
                    <a:pt x="83" y="35"/>
                  </a:lnTo>
                  <a:lnTo>
                    <a:pt x="86" y="33"/>
                  </a:lnTo>
                  <a:lnTo>
                    <a:pt x="87" y="32"/>
                  </a:lnTo>
                  <a:lnTo>
                    <a:pt x="87" y="27"/>
                  </a:lnTo>
                  <a:lnTo>
                    <a:pt x="87" y="24"/>
                  </a:lnTo>
                  <a:lnTo>
                    <a:pt x="89" y="23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3" y="24"/>
                  </a:lnTo>
                  <a:lnTo>
                    <a:pt x="98" y="26"/>
                  </a:lnTo>
                  <a:lnTo>
                    <a:pt x="101" y="24"/>
                  </a:lnTo>
                  <a:lnTo>
                    <a:pt x="102" y="23"/>
                  </a:lnTo>
                  <a:lnTo>
                    <a:pt x="104" y="21"/>
                  </a:lnTo>
                  <a:lnTo>
                    <a:pt x="104" y="20"/>
                  </a:lnTo>
                  <a:lnTo>
                    <a:pt x="105" y="20"/>
                  </a:lnTo>
                  <a:lnTo>
                    <a:pt x="108" y="20"/>
                  </a:lnTo>
                  <a:lnTo>
                    <a:pt x="111" y="20"/>
                  </a:lnTo>
                  <a:lnTo>
                    <a:pt x="111" y="18"/>
                  </a:lnTo>
                  <a:lnTo>
                    <a:pt x="114" y="18"/>
                  </a:lnTo>
                  <a:lnTo>
                    <a:pt x="116" y="17"/>
                  </a:lnTo>
                  <a:lnTo>
                    <a:pt x="117" y="17"/>
                  </a:lnTo>
                  <a:lnTo>
                    <a:pt x="122" y="18"/>
                  </a:lnTo>
                  <a:lnTo>
                    <a:pt x="123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8" y="23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26" y="27"/>
                  </a:lnTo>
                  <a:lnTo>
                    <a:pt x="125" y="29"/>
                  </a:lnTo>
                  <a:lnTo>
                    <a:pt x="123" y="32"/>
                  </a:lnTo>
                  <a:lnTo>
                    <a:pt x="123" y="32"/>
                  </a:lnTo>
                  <a:lnTo>
                    <a:pt x="125" y="35"/>
                  </a:lnTo>
                  <a:lnTo>
                    <a:pt x="125" y="36"/>
                  </a:lnTo>
                  <a:lnTo>
                    <a:pt x="126" y="38"/>
                  </a:lnTo>
                  <a:lnTo>
                    <a:pt x="126" y="39"/>
                  </a:lnTo>
                  <a:lnTo>
                    <a:pt x="126" y="41"/>
                  </a:lnTo>
                  <a:lnTo>
                    <a:pt x="126" y="42"/>
                  </a:lnTo>
                  <a:lnTo>
                    <a:pt x="125" y="42"/>
                  </a:lnTo>
                  <a:lnTo>
                    <a:pt x="123" y="44"/>
                  </a:lnTo>
                  <a:lnTo>
                    <a:pt x="122" y="47"/>
                  </a:lnTo>
                  <a:lnTo>
                    <a:pt x="120" y="48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20" y="54"/>
                  </a:lnTo>
                  <a:lnTo>
                    <a:pt x="123" y="54"/>
                  </a:lnTo>
                  <a:lnTo>
                    <a:pt x="126" y="54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9" y="53"/>
                  </a:lnTo>
                  <a:lnTo>
                    <a:pt x="131" y="51"/>
                  </a:lnTo>
                  <a:lnTo>
                    <a:pt x="131" y="50"/>
                  </a:lnTo>
                  <a:lnTo>
                    <a:pt x="129" y="48"/>
                  </a:lnTo>
                  <a:lnTo>
                    <a:pt x="129" y="47"/>
                  </a:lnTo>
                  <a:lnTo>
                    <a:pt x="129" y="44"/>
                  </a:lnTo>
                  <a:lnTo>
                    <a:pt x="129" y="44"/>
                  </a:lnTo>
                  <a:lnTo>
                    <a:pt x="131" y="42"/>
                  </a:lnTo>
                  <a:lnTo>
                    <a:pt x="132" y="42"/>
                  </a:lnTo>
                  <a:lnTo>
                    <a:pt x="134" y="44"/>
                  </a:lnTo>
                  <a:lnTo>
                    <a:pt x="135" y="44"/>
                  </a:lnTo>
                  <a:lnTo>
                    <a:pt x="135" y="45"/>
                  </a:lnTo>
                  <a:lnTo>
                    <a:pt x="135" y="47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2" y="51"/>
                  </a:lnTo>
                  <a:lnTo>
                    <a:pt x="132" y="53"/>
                  </a:lnTo>
                  <a:lnTo>
                    <a:pt x="132" y="54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5" y="59"/>
                  </a:lnTo>
                  <a:lnTo>
                    <a:pt x="137" y="59"/>
                  </a:lnTo>
                  <a:lnTo>
                    <a:pt x="138" y="57"/>
                  </a:lnTo>
                  <a:lnTo>
                    <a:pt x="140" y="57"/>
                  </a:lnTo>
                  <a:lnTo>
                    <a:pt x="141" y="59"/>
                  </a:lnTo>
                  <a:lnTo>
                    <a:pt x="143" y="60"/>
                  </a:lnTo>
                  <a:lnTo>
                    <a:pt x="143" y="62"/>
                  </a:lnTo>
                  <a:lnTo>
                    <a:pt x="143" y="63"/>
                  </a:lnTo>
                  <a:lnTo>
                    <a:pt x="141" y="66"/>
                  </a:lnTo>
                  <a:lnTo>
                    <a:pt x="141" y="66"/>
                  </a:lnTo>
                  <a:lnTo>
                    <a:pt x="143" y="69"/>
                  </a:lnTo>
                  <a:lnTo>
                    <a:pt x="144" y="69"/>
                  </a:lnTo>
                  <a:lnTo>
                    <a:pt x="144" y="71"/>
                  </a:lnTo>
                  <a:lnTo>
                    <a:pt x="144" y="72"/>
                  </a:lnTo>
                  <a:lnTo>
                    <a:pt x="144" y="74"/>
                  </a:lnTo>
                  <a:lnTo>
                    <a:pt x="146" y="74"/>
                  </a:lnTo>
                  <a:lnTo>
                    <a:pt x="147" y="75"/>
                  </a:lnTo>
                  <a:lnTo>
                    <a:pt x="149" y="75"/>
                  </a:lnTo>
                  <a:lnTo>
                    <a:pt x="150" y="75"/>
                  </a:lnTo>
                  <a:lnTo>
                    <a:pt x="152" y="74"/>
                  </a:lnTo>
                  <a:lnTo>
                    <a:pt x="155" y="74"/>
                  </a:lnTo>
                  <a:lnTo>
                    <a:pt x="156" y="72"/>
                  </a:lnTo>
                  <a:lnTo>
                    <a:pt x="158" y="71"/>
                  </a:lnTo>
                  <a:lnTo>
                    <a:pt x="161" y="71"/>
                  </a:lnTo>
                  <a:lnTo>
                    <a:pt x="164" y="71"/>
                  </a:lnTo>
                  <a:lnTo>
                    <a:pt x="165" y="71"/>
                  </a:lnTo>
                  <a:lnTo>
                    <a:pt x="165" y="71"/>
                  </a:lnTo>
                  <a:lnTo>
                    <a:pt x="167" y="69"/>
                  </a:lnTo>
                  <a:lnTo>
                    <a:pt x="168" y="69"/>
                  </a:lnTo>
                  <a:lnTo>
                    <a:pt x="170" y="69"/>
                  </a:lnTo>
                  <a:lnTo>
                    <a:pt x="173" y="71"/>
                  </a:lnTo>
                  <a:lnTo>
                    <a:pt x="174" y="69"/>
                  </a:lnTo>
                  <a:lnTo>
                    <a:pt x="174" y="68"/>
                  </a:lnTo>
                  <a:lnTo>
                    <a:pt x="174" y="66"/>
                  </a:lnTo>
                  <a:lnTo>
                    <a:pt x="174" y="65"/>
                  </a:lnTo>
                  <a:lnTo>
                    <a:pt x="174" y="63"/>
                  </a:lnTo>
                  <a:lnTo>
                    <a:pt x="174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7" y="62"/>
                  </a:lnTo>
                  <a:lnTo>
                    <a:pt x="177" y="62"/>
                  </a:lnTo>
                  <a:lnTo>
                    <a:pt x="180" y="65"/>
                  </a:lnTo>
                  <a:lnTo>
                    <a:pt x="180" y="68"/>
                  </a:lnTo>
                  <a:lnTo>
                    <a:pt x="182" y="71"/>
                  </a:lnTo>
                  <a:lnTo>
                    <a:pt x="185" y="71"/>
                  </a:lnTo>
                  <a:lnTo>
                    <a:pt x="185" y="71"/>
                  </a:lnTo>
                  <a:lnTo>
                    <a:pt x="188" y="68"/>
                  </a:lnTo>
                  <a:lnTo>
                    <a:pt x="189" y="66"/>
                  </a:lnTo>
                  <a:lnTo>
                    <a:pt x="192" y="62"/>
                  </a:lnTo>
                  <a:lnTo>
                    <a:pt x="192" y="59"/>
                  </a:lnTo>
                  <a:lnTo>
                    <a:pt x="192" y="54"/>
                  </a:lnTo>
                  <a:lnTo>
                    <a:pt x="192" y="53"/>
                  </a:lnTo>
                  <a:lnTo>
                    <a:pt x="194" y="51"/>
                  </a:lnTo>
                  <a:lnTo>
                    <a:pt x="197" y="51"/>
                  </a:lnTo>
                  <a:lnTo>
                    <a:pt x="198" y="50"/>
                  </a:lnTo>
                  <a:lnTo>
                    <a:pt x="200" y="50"/>
                  </a:lnTo>
                  <a:lnTo>
                    <a:pt x="200" y="51"/>
                  </a:lnTo>
                  <a:lnTo>
                    <a:pt x="204" y="53"/>
                  </a:lnTo>
                  <a:lnTo>
                    <a:pt x="207" y="53"/>
                  </a:lnTo>
                  <a:lnTo>
                    <a:pt x="209" y="53"/>
                  </a:lnTo>
                  <a:lnTo>
                    <a:pt x="210" y="53"/>
                  </a:lnTo>
                  <a:lnTo>
                    <a:pt x="215" y="51"/>
                  </a:lnTo>
                  <a:lnTo>
                    <a:pt x="218" y="50"/>
                  </a:lnTo>
                  <a:lnTo>
                    <a:pt x="219" y="48"/>
                  </a:lnTo>
                  <a:lnTo>
                    <a:pt x="222" y="44"/>
                  </a:lnTo>
                  <a:lnTo>
                    <a:pt x="224" y="41"/>
                  </a:lnTo>
                  <a:lnTo>
                    <a:pt x="227" y="39"/>
                  </a:lnTo>
                  <a:lnTo>
                    <a:pt x="230" y="39"/>
                  </a:lnTo>
                  <a:lnTo>
                    <a:pt x="233" y="42"/>
                  </a:lnTo>
                  <a:lnTo>
                    <a:pt x="233" y="44"/>
                  </a:lnTo>
                  <a:lnTo>
                    <a:pt x="234" y="47"/>
                  </a:lnTo>
                  <a:lnTo>
                    <a:pt x="236" y="48"/>
                  </a:lnTo>
                  <a:lnTo>
                    <a:pt x="237" y="50"/>
                  </a:lnTo>
                  <a:lnTo>
                    <a:pt x="240" y="50"/>
                  </a:lnTo>
                  <a:lnTo>
                    <a:pt x="245" y="48"/>
                  </a:lnTo>
                  <a:lnTo>
                    <a:pt x="249" y="47"/>
                  </a:lnTo>
                  <a:lnTo>
                    <a:pt x="252" y="50"/>
                  </a:lnTo>
                  <a:lnTo>
                    <a:pt x="252" y="51"/>
                  </a:lnTo>
                  <a:lnTo>
                    <a:pt x="252" y="53"/>
                  </a:lnTo>
                  <a:lnTo>
                    <a:pt x="253" y="54"/>
                  </a:lnTo>
                  <a:lnTo>
                    <a:pt x="256" y="54"/>
                  </a:lnTo>
                  <a:lnTo>
                    <a:pt x="258" y="54"/>
                  </a:lnTo>
                  <a:lnTo>
                    <a:pt x="259" y="53"/>
                  </a:lnTo>
                  <a:lnTo>
                    <a:pt x="261" y="50"/>
                  </a:lnTo>
                  <a:lnTo>
                    <a:pt x="262" y="48"/>
                  </a:lnTo>
                  <a:lnTo>
                    <a:pt x="267" y="47"/>
                  </a:lnTo>
                  <a:lnTo>
                    <a:pt x="268" y="45"/>
                  </a:lnTo>
                  <a:lnTo>
                    <a:pt x="271" y="44"/>
                  </a:lnTo>
                  <a:lnTo>
                    <a:pt x="273" y="44"/>
                  </a:lnTo>
                  <a:lnTo>
                    <a:pt x="274" y="45"/>
                  </a:lnTo>
                  <a:lnTo>
                    <a:pt x="277" y="44"/>
                  </a:lnTo>
                  <a:lnTo>
                    <a:pt x="280" y="42"/>
                  </a:lnTo>
                  <a:lnTo>
                    <a:pt x="283" y="42"/>
                  </a:lnTo>
                  <a:lnTo>
                    <a:pt x="285" y="42"/>
                  </a:lnTo>
                  <a:lnTo>
                    <a:pt x="286" y="41"/>
                  </a:lnTo>
                  <a:lnTo>
                    <a:pt x="288" y="39"/>
                  </a:lnTo>
                  <a:lnTo>
                    <a:pt x="289" y="38"/>
                  </a:lnTo>
                  <a:lnTo>
                    <a:pt x="292" y="38"/>
                  </a:lnTo>
                  <a:lnTo>
                    <a:pt x="297" y="41"/>
                  </a:lnTo>
                  <a:lnTo>
                    <a:pt x="300" y="42"/>
                  </a:lnTo>
                  <a:lnTo>
                    <a:pt x="301" y="42"/>
                  </a:lnTo>
                  <a:lnTo>
                    <a:pt x="303" y="42"/>
                  </a:lnTo>
                  <a:lnTo>
                    <a:pt x="301" y="38"/>
                  </a:lnTo>
                  <a:lnTo>
                    <a:pt x="301" y="36"/>
                  </a:lnTo>
                  <a:lnTo>
                    <a:pt x="300" y="33"/>
                  </a:lnTo>
                  <a:lnTo>
                    <a:pt x="298" y="32"/>
                  </a:lnTo>
                  <a:lnTo>
                    <a:pt x="300" y="29"/>
                  </a:lnTo>
                  <a:lnTo>
                    <a:pt x="301" y="26"/>
                  </a:lnTo>
                  <a:lnTo>
                    <a:pt x="303" y="24"/>
                  </a:lnTo>
                  <a:lnTo>
                    <a:pt x="306" y="23"/>
                  </a:lnTo>
                  <a:lnTo>
                    <a:pt x="307" y="21"/>
                  </a:lnTo>
                  <a:lnTo>
                    <a:pt x="310" y="20"/>
                  </a:lnTo>
                  <a:lnTo>
                    <a:pt x="312" y="20"/>
                  </a:lnTo>
                  <a:lnTo>
                    <a:pt x="313" y="21"/>
                  </a:lnTo>
                  <a:lnTo>
                    <a:pt x="315" y="23"/>
                  </a:lnTo>
                  <a:lnTo>
                    <a:pt x="315" y="24"/>
                  </a:lnTo>
                  <a:lnTo>
                    <a:pt x="315" y="27"/>
                  </a:lnTo>
                  <a:lnTo>
                    <a:pt x="315" y="29"/>
                  </a:lnTo>
                  <a:lnTo>
                    <a:pt x="316" y="32"/>
                  </a:lnTo>
                  <a:lnTo>
                    <a:pt x="318" y="33"/>
                  </a:lnTo>
                  <a:lnTo>
                    <a:pt x="319" y="36"/>
                  </a:lnTo>
                  <a:lnTo>
                    <a:pt x="321" y="38"/>
                  </a:lnTo>
                  <a:lnTo>
                    <a:pt x="322" y="38"/>
                  </a:lnTo>
                  <a:lnTo>
                    <a:pt x="328" y="39"/>
                  </a:lnTo>
                  <a:lnTo>
                    <a:pt x="333" y="39"/>
                  </a:lnTo>
                  <a:lnTo>
                    <a:pt x="337" y="39"/>
                  </a:lnTo>
                  <a:lnTo>
                    <a:pt x="340" y="41"/>
                  </a:lnTo>
                  <a:lnTo>
                    <a:pt x="346" y="42"/>
                  </a:lnTo>
                  <a:lnTo>
                    <a:pt x="349" y="44"/>
                  </a:lnTo>
                  <a:lnTo>
                    <a:pt x="351" y="44"/>
                  </a:lnTo>
                  <a:lnTo>
                    <a:pt x="354" y="45"/>
                  </a:lnTo>
                  <a:lnTo>
                    <a:pt x="354" y="47"/>
                  </a:lnTo>
                  <a:lnTo>
                    <a:pt x="357" y="44"/>
                  </a:lnTo>
                  <a:lnTo>
                    <a:pt x="360" y="44"/>
                  </a:lnTo>
                  <a:lnTo>
                    <a:pt x="361" y="44"/>
                  </a:lnTo>
                  <a:lnTo>
                    <a:pt x="364" y="42"/>
                  </a:lnTo>
                  <a:lnTo>
                    <a:pt x="364" y="41"/>
                  </a:lnTo>
                  <a:lnTo>
                    <a:pt x="366" y="38"/>
                  </a:lnTo>
                  <a:lnTo>
                    <a:pt x="367" y="36"/>
                  </a:lnTo>
                  <a:lnTo>
                    <a:pt x="369" y="35"/>
                  </a:lnTo>
                  <a:lnTo>
                    <a:pt x="370" y="33"/>
                  </a:lnTo>
                  <a:lnTo>
                    <a:pt x="372" y="30"/>
                  </a:lnTo>
                  <a:lnTo>
                    <a:pt x="375" y="32"/>
                  </a:lnTo>
                  <a:lnTo>
                    <a:pt x="376" y="33"/>
                  </a:lnTo>
                  <a:lnTo>
                    <a:pt x="379" y="36"/>
                  </a:lnTo>
                  <a:lnTo>
                    <a:pt x="382" y="36"/>
                  </a:lnTo>
                  <a:lnTo>
                    <a:pt x="384" y="35"/>
                  </a:lnTo>
                  <a:lnTo>
                    <a:pt x="385" y="32"/>
                  </a:lnTo>
                  <a:lnTo>
                    <a:pt x="388" y="30"/>
                  </a:lnTo>
                  <a:lnTo>
                    <a:pt x="391" y="26"/>
                  </a:lnTo>
                  <a:lnTo>
                    <a:pt x="393" y="21"/>
                  </a:lnTo>
                  <a:lnTo>
                    <a:pt x="397" y="18"/>
                  </a:lnTo>
                  <a:lnTo>
                    <a:pt x="400" y="14"/>
                  </a:lnTo>
                  <a:lnTo>
                    <a:pt x="403" y="11"/>
                  </a:lnTo>
                  <a:lnTo>
                    <a:pt x="409" y="11"/>
                  </a:lnTo>
                  <a:lnTo>
                    <a:pt x="411" y="9"/>
                  </a:lnTo>
                  <a:lnTo>
                    <a:pt x="414" y="6"/>
                  </a:lnTo>
                  <a:lnTo>
                    <a:pt x="417" y="5"/>
                  </a:lnTo>
                  <a:lnTo>
                    <a:pt x="421" y="5"/>
                  </a:lnTo>
                  <a:lnTo>
                    <a:pt x="423" y="3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27" y="0"/>
                  </a:lnTo>
                  <a:lnTo>
                    <a:pt x="430" y="0"/>
                  </a:lnTo>
                  <a:lnTo>
                    <a:pt x="430" y="2"/>
                  </a:lnTo>
                  <a:lnTo>
                    <a:pt x="430" y="3"/>
                  </a:lnTo>
                  <a:lnTo>
                    <a:pt x="432" y="5"/>
                  </a:lnTo>
                  <a:lnTo>
                    <a:pt x="433" y="6"/>
                  </a:lnTo>
                  <a:lnTo>
                    <a:pt x="433" y="6"/>
                  </a:lnTo>
                  <a:lnTo>
                    <a:pt x="435" y="8"/>
                  </a:lnTo>
                  <a:lnTo>
                    <a:pt x="436" y="8"/>
                  </a:lnTo>
                  <a:lnTo>
                    <a:pt x="438" y="11"/>
                  </a:lnTo>
                  <a:lnTo>
                    <a:pt x="438" y="12"/>
                  </a:lnTo>
                  <a:lnTo>
                    <a:pt x="438" y="14"/>
                  </a:lnTo>
                  <a:lnTo>
                    <a:pt x="438" y="15"/>
                  </a:lnTo>
                  <a:lnTo>
                    <a:pt x="436" y="17"/>
                  </a:lnTo>
                  <a:lnTo>
                    <a:pt x="436" y="20"/>
                  </a:lnTo>
                  <a:lnTo>
                    <a:pt x="436" y="21"/>
                  </a:lnTo>
                  <a:lnTo>
                    <a:pt x="436" y="23"/>
                  </a:lnTo>
                  <a:lnTo>
                    <a:pt x="436" y="24"/>
                  </a:lnTo>
                  <a:lnTo>
                    <a:pt x="436" y="26"/>
                  </a:lnTo>
                  <a:lnTo>
                    <a:pt x="436" y="27"/>
                  </a:lnTo>
                  <a:lnTo>
                    <a:pt x="435" y="27"/>
                  </a:lnTo>
                  <a:lnTo>
                    <a:pt x="435" y="29"/>
                  </a:lnTo>
                  <a:lnTo>
                    <a:pt x="433" y="33"/>
                  </a:lnTo>
                  <a:lnTo>
                    <a:pt x="433" y="35"/>
                  </a:lnTo>
                  <a:lnTo>
                    <a:pt x="433" y="36"/>
                  </a:lnTo>
                  <a:lnTo>
                    <a:pt x="433" y="36"/>
                  </a:lnTo>
                  <a:lnTo>
                    <a:pt x="433" y="38"/>
                  </a:lnTo>
                  <a:lnTo>
                    <a:pt x="432" y="41"/>
                  </a:lnTo>
                  <a:lnTo>
                    <a:pt x="433" y="42"/>
                  </a:lnTo>
                  <a:lnTo>
                    <a:pt x="433" y="44"/>
                  </a:lnTo>
                  <a:lnTo>
                    <a:pt x="435" y="45"/>
                  </a:lnTo>
                  <a:lnTo>
                    <a:pt x="436" y="45"/>
                  </a:lnTo>
                  <a:lnTo>
                    <a:pt x="436" y="47"/>
                  </a:lnTo>
                  <a:lnTo>
                    <a:pt x="435" y="50"/>
                  </a:lnTo>
                  <a:lnTo>
                    <a:pt x="435" y="51"/>
                  </a:lnTo>
                  <a:lnTo>
                    <a:pt x="433" y="53"/>
                  </a:lnTo>
                  <a:lnTo>
                    <a:pt x="432" y="56"/>
                  </a:lnTo>
                  <a:lnTo>
                    <a:pt x="432" y="60"/>
                  </a:lnTo>
                  <a:lnTo>
                    <a:pt x="433" y="60"/>
                  </a:lnTo>
                  <a:lnTo>
                    <a:pt x="435" y="62"/>
                  </a:lnTo>
                  <a:lnTo>
                    <a:pt x="436" y="62"/>
                  </a:lnTo>
                  <a:lnTo>
                    <a:pt x="439" y="63"/>
                  </a:lnTo>
                  <a:lnTo>
                    <a:pt x="439" y="65"/>
                  </a:lnTo>
                  <a:lnTo>
                    <a:pt x="442" y="65"/>
                  </a:lnTo>
                  <a:lnTo>
                    <a:pt x="444" y="65"/>
                  </a:lnTo>
                  <a:lnTo>
                    <a:pt x="447" y="65"/>
                  </a:lnTo>
                  <a:lnTo>
                    <a:pt x="448" y="65"/>
                  </a:lnTo>
                  <a:lnTo>
                    <a:pt x="451" y="63"/>
                  </a:lnTo>
                  <a:lnTo>
                    <a:pt x="453" y="63"/>
                  </a:lnTo>
                  <a:lnTo>
                    <a:pt x="454" y="62"/>
                  </a:lnTo>
                  <a:lnTo>
                    <a:pt x="456" y="63"/>
                  </a:lnTo>
                  <a:lnTo>
                    <a:pt x="457" y="65"/>
                  </a:lnTo>
                  <a:lnTo>
                    <a:pt x="459" y="66"/>
                  </a:lnTo>
                  <a:lnTo>
                    <a:pt x="460" y="68"/>
                  </a:lnTo>
                  <a:lnTo>
                    <a:pt x="462" y="71"/>
                  </a:lnTo>
                  <a:lnTo>
                    <a:pt x="462" y="72"/>
                  </a:lnTo>
                  <a:lnTo>
                    <a:pt x="463" y="72"/>
                  </a:lnTo>
                  <a:lnTo>
                    <a:pt x="462" y="77"/>
                  </a:lnTo>
                  <a:lnTo>
                    <a:pt x="460" y="77"/>
                  </a:lnTo>
                  <a:lnTo>
                    <a:pt x="459" y="78"/>
                  </a:lnTo>
                  <a:lnTo>
                    <a:pt x="457" y="78"/>
                  </a:lnTo>
                  <a:lnTo>
                    <a:pt x="454" y="83"/>
                  </a:lnTo>
                  <a:lnTo>
                    <a:pt x="454" y="86"/>
                  </a:lnTo>
                  <a:lnTo>
                    <a:pt x="453" y="89"/>
                  </a:lnTo>
                  <a:lnTo>
                    <a:pt x="453" y="92"/>
                  </a:lnTo>
                  <a:lnTo>
                    <a:pt x="451" y="93"/>
                  </a:lnTo>
                  <a:lnTo>
                    <a:pt x="450" y="95"/>
                  </a:lnTo>
                  <a:lnTo>
                    <a:pt x="450" y="96"/>
                  </a:lnTo>
                  <a:lnTo>
                    <a:pt x="448" y="99"/>
                  </a:lnTo>
                  <a:lnTo>
                    <a:pt x="447" y="102"/>
                  </a:lnTo>
                  <a:lnTo>
                    <a:pt x="447" y="105"/>
                  </a:lnTo>
                  <a:lnTo>
                    <a:pt x="447" y="108"/>
                  </a:lnTo>
                  <a:lnTo>
                    <a:pt x="447" y="111"/>
                  </a:lnTo>
                  <a:lnTo>
                    <a:pt x="445" y="114"/>
                  </a:lnTo>
                  <a:lnTo>
                    <a:pt x="444" y="116"/>
                  </a:lnTo>
                  <a:lnTo>
                    <a:pt x="442" y="119"/>
                  </a:lnTo>
                  <a:lnTo>
                    <a:pt x="439" y="122"/>
                  </a:lnTo>
                  <a:lnTo>
                    <a:pt x="439" y="123"/>
                  </a:lnTo>
                  <a:lnTo>
                    <a:pt x="438" y="125"/>
                  </a:lnTo>
                  <a:lnTo>
                    <a:pt x="436" y="128"/>
                  </a:lnTo>
                  <a:lnTo>
                    <a:pt x="435" y="131"/>
                  </a:lnTo>
                  <a:lnTo>
                    <a:pt x="435" y="132"/>
                  </a:lnTo>
                  <a:lnTo>
                    <a:pt x="433" y="135"/>
                  </a:lnTo>
                  <a:lnTo>
                    <a:pt x="433" y="137"/>
                  </a:lnTo>
                  <a:lnTo>
                    <a:pt x="432" y="140"/>
                  </a:lnTo>
                  <a:lnTo>
                    <a:pt x="432" y="141"/>
                  </a:lnTo>
                  <a:lnTo>
                    <a:pt x="433" y="143"/>
                  </a:lnTo>
                  <a:lnTo>
                    <a:pt x="435" y="143"/>
                  </a:lnTo>
                  <a:lnTo>
                    <a:pt x="436" y="144"/>
                  </a:lnTo>
                  <a:lnTo>
                    <a:pt x="438" y="146"/>
                  </a:lnTo>
                  <a:lnTo>
                    <a:pt x="438" y="149"/>
                  </a:lnTo>
                  <a:lnTo>
                    <a:pt x="438" y="150"/>
                  </a:lnTo>
                  <a:lnTo>
                    <a:pt x="436" y="153"/>
                  </a:lnTo>
                  <a:lnTo>
                    <a:pt x="435" y="155"/>
                  </a:lnTo>
                  <a:lnTo>
                    <a:pt x="433" y="156"/>
                  </a:lnTo>
                  <a:lnTo>
                    <a:pt x="430" y="159"/>
                  </a:lnTo>
                  <a:lnTo>
                    <a:pt x="430" y="162"/>
                  </a:lnTo>
                  <a:lnTo>
                    <a:pt x="430" y="164"/>
                  </a:lnTo>
                  <a:lnTo>
                    <a:pt x="429" y="165"/>
                  </a:lnTo>
                  <a:lnTo>
                    <a:pt x="426" y="168"/>
                  </a:lnTo>
                  <a:lnTo>
                    <a:pt x="423" y="170"/>
                  </a:lnTo>
                  <a:lnTo>
                    <a:pt x="423" y="173"/>
                  </a:lnTo>
                  <a:lnTo>
                    <a:pt x="423" y="174"/>
                  </a:lnTo>
                  <a:lnTo>
                    <a:pt x="423" y="174"/>
                  </a:lnTo>
                  <a:lnTo>
                    <a:pt x="423" y="176"/>
                  </a:lnTo>
                  <a:lnTo>
                    <a:pt x="420" y="182"/>
                  </a:lnTo>
                  <a:lnTo>
                    <a:pt x="421" y="183"/>
                  </a:lnTo>
                  <a:lnTo>
                    <a:pt x="421" y="185"/>
                  </a:lnTo>
                  <a:lnTo>
                    <a:pt x="421" y="186"/>
                  </a:lnTo>
                  <a:lnTo>
                    <a:pt x="418" y="189"/>
                  </a:lnTo>
                  <a:lnTo>
                    <a:pt x="415" y="191"/>
                  </a:lnTo>
                  <a:lnTo>
                    <a:pt x="414" y="192"/>
                  </a:lnTo>
                  <a:lnTo>
                    <a:pt x="412" y="194"/>
                  </a:lnTo>
                  <a:lnTo>
                    <a:pt x="411" y="194"/>
                  </a:lnTo>
                  <a:lnTo>
                    <a:pt x="409" y="195"/>
                  </a:lnTo>
                  <a:lnTo>
                    <a:pt x="406" y="197"/>
                  </a:lnTo>
                  <a:lnTo>
                    <a:pt x="406" y="198"/>
                  </a:lnTo>
                  <a:lnTo>
                    <a:pt x="405" y="201"/>
                  </a:lnTo>
                  <a:lnTo>
                    <a:pt x="406" y="204"/>
                  </a:lnTo>
                  <a:lnTo>
                    <a:pt x="405" y="207"/>
                  </a:lnTo>
                  <a:lnTo>
                    <a:pt x="403" y="209"/>
                  </a:lnTo>
                  <a:lnTo>
                    <a:pt x="402" y="212"/>
                  </a:lnTo>
                  <a:lnTo>
                    <a:pt x="400" y="215"/>
                  </a:lnTo>
                  <a:lnTo>
                    <a:pt x="402" y="218"/>
                  </a:lnTo>
                  <a:lnTo>
                    <a:pt x="402" y="221"/>
                  </a:lnTo>
                  <a:lnTo>
                    <a:pt x="403" y="224"/>
                  </a:lnTo>
                  <a:lnTo>
                    <a:pt x="402" y="227"/>
                  </a:lnTo>
                  <a:lnTo>
                    <a:pt x="400" y="230"/>
                  </a:lnTo>
                  <a:lnTo>
                    <a:pt x="402" y="231"/>
                  </a:lnTo>
                  <a:lnTo>
                    <a:pt x="402" y="234"/>
                  </a:lnTo>
                  <a:lnTo>
                    <a:pt x="402" y="237"/>
                  </a:lnTo>
                  <a:lnTo>
                    <a:pt x="400" y="239"/>
                  </a:lnTo>
                  <a:lnTo>
                    <a:pt x="399" y="242"/>
                  </a:lnTo>
                  <a:lnTo>
                    <a:pt x="399" y="245"/>
                  </a:lnTo>
                  <a:lnTo>
                    <a:pt x="399" y="246"/>
                  </a:lnTo>
                  <a:lnTo>
                    <a:pt x="400" y="249"/>
                  </a:lnTo>
                  <a:lnTo>
                    <a:pt x="400" y="249"/>
                  </a:lnTo>
                  <a:lnTo>
                    <a:pt x="402" y="254"/>
                  </a:lnTo>
                  <a:lnTo>
                    <a:pt x="400" y="257"/>
                  </a:lnTo>
                  <a:lnTo>
                    <a:pt x="400" y="257"/>
                  </a:lnTo>
                  <a:lnTo>
                    <a:pt x="397" y="260"/>
                  </a:lnTo>
                  <a:lnTo>
                    <a:pt x="396" y="263"/>
                  </a:lnTo>
                  <a:lnTo>
                    <a:pt x="391" y="264"/>
                  </a:lnTo>
                  <a:lnTo>
                    <a:pt x="388" y="264"/>
                  </a:lnTo>
                  <a:lnTo>
                    <a:pt x="384" y="266"/>
                  </a:lnTo>
                  <a:lnTo>
                    <a:pt x="384" y="2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0" name="Freeform 16"/>
            <p:cNvSpPr>
              <a:spLocks/>
            </p:cNvSpPr>
            <p:nvPr/>
          </p:nvSpPr>
          <p:spPr bwMode="auto">
            <a:xfrm>
              <a:off x="1882" y="2117"/>
              <a:ext cx="343" cy="370"/>
            </a:xfrm>
            <a:custGeom>
              <a:avLst/>
              <a:gdLst/>
              <a:ahLst/>
              <a:cxnLst>
                <a:cxn ang="0">
                  <a:pos x="220" y="39"/>
                </a:cxn>
                <a:cxn ang="0">
                  <a:pos x="217" y="53"/>
                </a:cxn>
                <a:cxn ang="0">
                  <a:pos x="208" y="63"/>
                </a:cxn>
                <a:cxn ang="0">
                  <a:pos x="214" y="87"/>
                </a:cxn>
                <a:cxn ang="0">
                  <a:pos x="229" y="102"/>
                </a:cxn>
                <a:cxn ang="0">
                  <a:pos x="241" y="123"/>
                </a:cxn>
                <a:cxn ang="0">
                  <a:pos x="244" y="149"/>
                </a:cxn>
                <a:cxn ang="0">
                  <a:pos x="253" y="170"/>
                </a:cxn>
                <a:cxn ang="0">
                  <a:pos x="248" y="188"/>
                </a:cxn>
                <a:cxn ang="0">
                  <a:pos x="271" y="186"/>
                </a:cxn>
                <a:cxn ang="0">
                  <a:pos x="265" y="200"/>
                </a:cxn>
                <a:cxn ang="0">
                  <a:pos x="266" y="215"/>
                </a:cxn>
                <a:cxn ang="0">
                  <a:pos x="286" y="218"/>
                </a:cxn>
                <a:cxn ang="0">
                  <a:pos x="308" y="209"/>
                </a:cxn>
                <a:cxn ang="0">
                  <a:pos x="322" y="228"/>
                </a:cxn>
                <a:cxn ang="0">
                  <a:pos x="341" y="248"/>
                </a:cxn>
                <a:cxn ang="0">
                  <a:pos x="337" y="261"/>
                </a:cxn>
                <a:cxn ang="0">
                  <a:pos x="343" y="278"/>
                </a:cxn>
                <a:cxn ang="0">
                  <a:pos x="323" y="287"/>
                </a:cxn>
                <a:cxn ang="0">
                  <a:pos x="308" y="288"/>
                </a:cxn>
                <a:cxn ang="0">
                  <a:pos x="281" y="302"/>
                </a:cxn>
                <a:cxn ang="0">
                  <a:pos x="257" y="322"/>
                </a:cxn>
                <a:cxn ang="0">
                  <a:pos x="236" y="325"/>
                </a:cxn>
                <a:cxn ang="0">
                  <a:pos x="220" y="330"/>
                </a:cxn>
                <a:cxn ang="0">
                  <a:pos x="203" y="346"/>
                </a:cxn>
                <a:cxn ang="0">
                  <a:pos x="181" y="354"/>
                </a:cxn>
                <a:cxn ang="0">
                  <a:pos x="166" y="367"/>
                </a:cxn>
                <a:cxn ang="0">
                  <a:pos x="151" y="363"/>
                </a:cxn>
                <a:cxn ang="0">
                  <a:pos x="131" y="357"/>
                </a:cxn>
                <a:cxn ang="0">
                  <a:pos x="142" y="337"/>
                </a:cxn>
                <a:cxn ang="0">
                  <a:pos x="124" y="333"/>
                </a:cxn>
                <a:cxn ang="0">
                  <a:pos x="109" y="321"/>
                </a:cxn>
                <a:cxn ang="0">
                  <a:pos x="98" y="303"/>
                </a:cxn>
                <a:cxn ang="0">
                  <a:pos x="77" y="306"/>
                </a:cxn>
                <a:cxn ang="0">
                  <a:pos x="62" y="300"/>
                </a:cxn>
                <a:cxn ang="0">
                  <a:pos x="50" y="315"/>
                </a:cxn>
                <a:cxn ang="0">
                  <a:pos x="37" y="306"/>
                </a:cxn>
                <a:cxn ang="0">
                  <a:pos x="37" y="285"/>
                </a:cxn>
                <a:cxn ang="0">
                  <a:pos x="29" y="273"/>
                </a:cxn>
                <a:cxn ang="0">
                  <a:pos x="14" y="272"/>
                </a:cxn>
                <a:cxn ang="0">
                  <a:pos x="3" y="269"/>
                </a:cxn>
                <a:cxn ang="0">
                  <a:pos x="6" y="254"/>
                </a:cxn>
                <a:cxn ang="0">
                  <a:pos x="20" y="239"/>
                </a:cxn>
                <a:cxn ang="0">
                  <a:pos x="37" y="233"/>
                </a:cxn>
                <a:cxn ang="0">
                  <a:pos x="50" y="207"/>
                </a:cxn>
                <a:cxn ang="0">
                  <a:pos x="50" y="188"/>
                </a:cxn>
                <a:cxn ang="0">
                  <a:pos x="70" y="180"/>
                </a:cxn>
                <a:cxn ang="0">
                  <a:pos x="82" y="162"/>
                </a:cxn>
                <a:cxn ang="0">
                  <a:pos x="68" y="146"/>
                </a:cxn>
                <a:cxn ang="0">
                  <a:pos x="52" y="131"/>
                </a:cxn>
                <a:cxn ang="0">
                  <a:pos x="53" y="108"/>
                </a:cxn>
                <a:cxn ang="0">
                  <a:pos x="58" y="93"/>
                </a:cxn>
                <a:cxn ang="0">
                  <a:pos x="49" y="74"/>
                </a:cxn>
                <a:cxn ang="0">
                  <a:pos x="64" y="59"/>
                </a:cxn>
                <a:cxn ang="0">
                  <a:pos x="85" y="45"/>
                </a:cxn>
                <a:cxn ang="0">
                  <a:pos x="107" y="36"/>
                </a:cxn>
                <a:cxn ang="0">
                  <a:pos x="127" y="15"/>
                </a:cxn>
                <a:cxn ang="0">
                  <a:pos x="146" y="6"/>
                </a:cxn>
                <a:cxn ang="0">
                  <a:pos x="161" y="12"/>
                </a:cxn>
                <a:cxn ang="0">
                  <a:pos x="182" y="12"/>
                </a:cxn>
                <a:cxn ang="0">
                  <a:pos x="208" y="14"/>
                </a:cxn>
              </a:cxnLst>
              <a:rect l="0" t="0" r="r" b="b"/>
              <a:pathLst>
                <a:path w="343" h="370">
                  <a:moveTo>
                    <a:pt x="217" y="21"/>
                  </a:moveTo>
                  <a:lnTo>
                    <a:pt x="217" y="21"/>
                  </a:lnTo>
                  <a:lnTo>
                    <a:pt x="217" y="24"/>
                  </a:lnTo>
                  <a:lnTo>
                    <a:pt x="217" y="27"/>
                  </a:lnTo>
                  <a:lnTo>
                    <a:pt x="218" y="27"/>
                  </a:lnTo>
                  <a:lnTo>
                    <a:pt x="218" y="29"/>
                  </a:lnTo>
                  <a:lnTo>
                    <a:pt x="220" y="29"/>
                  </a:lnTo>
                  <a:lnTo>
                    <a:pt x="220" y="29"/>
                  </a:lnTo>
                  <a:lnTo>
                    <a:pt x="220" y="30"/>
                  </a:lnTo>
                  <a:lnTo>
                    <a:pt x="220" y="32"/>
                  </a:lnTo>
                  <a:lnTo>
                    <a:pt x="220" y="33"/>
                  </a:lnTo>
                  <a:lnTo>
                    <a:pt x="220" y="35"/>
                  </a:lnTo>
                  <a:lnTo>
                    <a:pt x="220" y="38"/>
                  </a:lnTo>
                  <a:lnTo>
                    <a:pt x="220" y="39"/>
                  </a:lnTo>
                  <a:lnTo>
                    <a:pt x="220" y="41"/>
                  </a:lnTo>
                  <a:lnTo>
                    <a:pt x="218" y="41"/>
                  </a:lnTo>
                  <a:lnTo>
                    <a:pt x="217" y="42"/>
                  </a:lnTo>
                  <a:lnTo>
                    <a:pt x="217" y="42"/>
                  </a:lnTo>
                  <a:lnTo>
                    <a:pt x="217" y="44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4" y="47"/>
                  </a:lnTo>
                  <a:lnTo>
                    <a:pt x="214" y="48"/>
                  </a:lnTo>
                  <a:lnTo>
                    <a:pt x="215" y="50"/>
                  </a:lnTo>
                  <a:lnTo>
                    <a:pt x="217" y="51"/>
                  </a:lnTo>
                  <a:lnTo>
                    <a:pt x="217" y="51"/>
                  </a:lnTo>
                  <a:lnTo>
                    <a:pt x="217" y="53"/>
                  </a:lnTo>
                  <a:lnTo>
                    <a:pt x="217" y="53"/>
                  </a:lnTo>
                  <a:lnTo>
                    <a:pt x="215" y="54"/>
                  </a:lnTo>
                  <a:lnTo>
                    <a:pt x="214" y="54"/>
                  </a:lnTo>
                  <a:lnTo>
                    <a:pt x="212" y="56"/>
                  </a:lnTo>
                  <a:lnTo>
                    <a:pt x="212" y="57"/>
                  </a:lnTo>
                  <a:lnTo>
                    <a:pt x="212" y="57"/>
                  </a:lnTo>
                  <a:lnTo>
                    <a:pt x="212" y="57"/>
                  </a:lnTo>
                  <a:lnTo>
                    <a:pt x="212" y="59"/>
                  </a:lnTo>
                  <a:lnTo>
                    <a:pt x="212" y="62"/>
                  </a:lnTo>
                  <a:lnTo>
                    <a:pt x="214" y="62"/>
                  </a:lnTo>
                  <a:lnTo>
                    <a:pt x="214" y="63"/>
                  </a:lnTo>
                  <a:lnTo>
                    <a:pt x="212" y="63"/>
                  </a:lnTo>
                  <a:lnTo>
                    <a:pt x="211" y="63"/>
                  </a:lnTo>
                  <a:lnTo>
                    <a:pt x="209" y="63"/>
                  </a:lnTo>
                  <a:lnTo>
                    <a:pt x="208" y="63"/>
                  </a:lnTo>
                  <a:lnTo>
                    <a:pt x="206" y="65"/>
                  </a:lnTo>
                  <a:lnTo>
                    <a:pt x="206" y="66"/>
                  </a:lnTo>
                  <a:lnTo>
                    <a:pt x="205" y="68"/>
                  </a:lnTo>
                  <a:lnTo>
                    <a:pt x="205" y="71"/>
                  </a:lnTo>
                  <a:lnTo>
                    <a:pt x="203" y="71"/>
                  </a:lnTo>
                  <a:lnTo>
                    <a:pt x="203" y="72"/>
                  </a:lnTo>
                  <a:lnTo>
                    <a:pt x="203" y="74"/>
                  </a:lnTo>
                  <a:lnTo>
                    <a:pt x="203" y="75"/>
                  </a:lnTo>
                  <a:lnTo>
                    <a:pt x="205" y="77"/>
                  </a:lnTo>
                  <a:lnTo>
                    <a:pt x="208" y="83"/>
                  </a:lnTo>
                  <a:lnTo>
                    <a:pt x="208" y="83"/>
                  </a:lnTo>
                  <a:lnTo>
                    <a:pt x="211" y="86"/>
                  </a:lnTo>
                  <a:lnTo>
                    <a:pt x="212" y="86"/>
                  </a:lnTo>
                  <a:lnTo>
                    <a:pt x="214" y="87"/>
                  </a:lnTo>
                  <a:lnTo>
                    <a:pt x="217" y="87"/>
                  </a:lnTo>
                  <a:lnTo>
                    <a:pt x="218" y="89"/>
                  </a:lnTo>
                  <a:lnTo>
                    <a:pt x="220" y="89"/>
                  </a:lnTo>
                  <a:lnTo>
                    <a:pt x="223" y="89"/>
                  </a:lnTo>
                  <a:lnTo>
                    <a:pt x="223" y="89"/>
                  </a:lnTo>
                  <a:lnTo>
                    <a:pt x="224" y="90"/>
                  </a:lnTo>
                  <a:lnTo>
                    <a:pt x="224" y="92"/>
                  </a:lnTo>
                  <a:lnTo>
                    <a:pt x="226" y="93"/>
                  </a:lnTo>
                  <a:lnTo>
                    <a:pt x="226" y="95"/>
                  </a:lnTo>
                  <a:lnTo>
                    <a:pt x="224" y="96"/>
                  </a:lnTo>
                  <a:lnTo>
                    <a:pt x="224" y="98"/>
                  </a:lnTo>
                  <a:lnTo>
                    <a:pt x="226" y="99"/>
                  </a:lnTo>
                  <a:lnTo>
                    <a:pt x="227" y="99"/>
                  </a:lnTo>
                  <a:lnTo>
                    <a:pt x="229" y="102"/>
                  </a:lnTo>
                  <a:lnTo>
                    <a:pt x="232" y="102"/>
                  </a:lnTo>
                  <a:lnTo>
                    <a:pt x="233" y="104"/>
                  </a:lnTo>
                  <a:lnTo>
                    <a:pt x="235" y="105"/>
                  </a:lnTo>
                  <a:lnTo>
                    <a:pt x="235" y="108"/>
                  </a:lnTo>
                  <a:lnTo>
                    <a:pt x="235" y="110"/>
                  </a:lnTo>
                  <a:lnTo>
                    <a:pt x="235" y="113"/>
                  </a:lnTo>
                  <a:lnTo>
                    <a:pt x="235" y="113"/>
                  </a:lnTo>
                  <a:lnTo>
                    <a:pt x="235" y="114"/>
                  </a:lnTo>
                  <a:lnTo>
                    <a:pt x="233" y="117"/>
                  </a:lnTo>
                  <a:lnTo>
                    <a:pt x="235" y="119"/>
                  </a:lnTo>
                  <a:lnTo>
                    <a:pt x="238" y="120"/>
                  </a:lnTo>
                  <a:lnTo>
                    <a:pt x="238" y="122"/>
                  </a:lnTo>
                  <a:lnTo>
                    <a:pt x="239" y="122"/>
                  </a:lnTo>
                  <a:lnTo>
                    <a:pt x="241" y="123"/>
                  </a:lnTo>
                  <a:lnTo>
                    <a:pt x="242" y="125"/>
                  </a:lnTo>
                  <a:lnTo>
                    <a:pt x="242" y="126"/>
                  </a:lnTo>
                  <a:lnTo>
                    <a:pt x="244" y="128"/>
                  </a:lnTo>
                  <a:lnTo>
                    <a:pt x="245" y="129"/>
                  </a:lnTo>
                  <a:lnTo>
                    <a:pt x="245" y="131"/>
                  </a:lnTo>
                  <a:lnTo>
                    <a:pt x="245" y="132"/>
                  </a:lnTo>
                  <a:lnTo>
                    <a:pt x="245" y="134"/>
                  </a:lnTo>
                  <a:lnTo>
                    <a:pt x="244" y="135"/>
                  </a:lnTo>
                  <a:lnTo>
                    <a:pt x="244" y="138"/>
                  </a:lnTo>
                  <a:lnTo>
                    <a:pt x="245" y="140"/>
                  </a:lnTo>
                  <a:lnTo>
                    <a:pt x="247" y="143"/>
                  </a:lnTo>
                  <a:lnTo>
                    <a:pt x="247" y="144"/>
                  </a:lnTo>
                  <a:lnTo>
                    <a:pt x="245" y="146"/>
                  </a:lnTo>
                  <a:lnTo>
                    <a:pt x="244" y="149"/>
                  </a:lnTo>
                  <a:lnTo>
                    <a:pt x="244" y="152"/>
                  </a:lnTo>
                  <a:lnTo>
                    <a:pt x="244" y="155"/>
                  </a:lnTo>
                  <a:lnTo>
                    <a:pt x="245" y="158"/>
                  </a:lnTo>
                  <a:lnTo>
                    <a:pt x="247" y="159"/>
                  </a:lnTo>
                  <a:lnTo>
                    <a:pt x="248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3" y="161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5"/>
                  </a:lnTo>
                  <a:lnTo>
                    <a:pt x="254" y="167"/>
                  </a:lnTo>
                  <a:lnTo>
                    <a:pt x="253" y="168"/>
                  </a:lnTo>
                  <a:lnTo>
                    <a:pt x="253" y="170"/>
                  </a:lnTo>
                  <a:lnTo>
                    <a:pt x="250" y="171"/>
                  </a:lnTo>
                  <a:lnTo>
                    <a:pt x="250" y="171"/>
                  </a:lnTo>
                  <a:lnTo>
                    <a:pt x="248" y="173"/>
                  </a:lnTo>
                  <a:lnTo>
                    <a:pt x="247" y="173"/>
                  </a:lnTo>
                  <a:lnTo>
                    <a:pt x="245" y="174"/>
                  </a:lnTo>
                  <a:lnTo>
                    <a:pt x="241" y="177"/>
                  </a:lnTo>
                  <a:lnTo>
                    <a:pt x="239" y="179"/>
                  </a:lnTo>
                  <a:lnTo>
                    <a:pt x="239" y="180"/>
                  </a:lnTo>
                  <a:lnTo>
                    <a:pt x="239" y="182"/>
                  </a:lnTo>
                  <a:lnTo>
                    <a:pt x="239" y="183"/>
                  </a:lnTo>
                  <a:lnTo>
                    <a:pt x="241" y="183"/>
                  </a:lnTo>
                  <a:lnTo>
                    <a:pt x="242" y="183"/>
                  </a:lnTo>
                  <a:lnTo>
                    <a:pt x="245" y="186"/>
                  </a:lnTo>
                  <a:lnTo>
                    <a:pt x="248" y="188"/>
                  </a:lnTo>
                  <a:lnTo>
                    <a:pt x="250" y="188"/>
                  </a:lnTo>
                  <a:lnTo>
                    <a:pt x="251" y="188"/>
                  </a:lnTo>
                  <a:lnTo>
                    <a:pt x="254" y="189"/>
                  </a:lnTo>
                  <a:lnTo>
                    <a:pt x="256" y="189"/>
                  </a:lnTo>
                  <a:lnTo>
                    <a:pt x="257" y="188"/>
                  </a:lnTo>
                  <a:lnTo>
                    <a:pt x="257" y="185"/>
                  </a:lnTo>
                  <a:lnTo>
                    <a:pt x="259" y="183"/>
                  </a:lnTo>
                  <a:lnTo>
                    <a:pt x="260" y="183"/>
                  </a:lnTo>
                  <a:lnTo>
                    <a:pt x="262" y="183"/>
                  </a:lnTo>
                  <a:lnTo>
                    <a:pt x="263" y="183"/>
                  </a:lnTo>
                  <a:lnTo>
                    <a:pt x="265" y="183"/>
                  </a:lnTo>
                  <a:lnTo>
                    <a:pt x="268" y="183"/>
                  </a:lnTo>
                  <a:lnTo>
                    <a:pt x="268" y="185"/>
                  </a:lnTo>
                  <a:lnTo>
                    <a:pt x="271" y="186"/>
                  </a:lnTo>
                  <a:lnTo>
                    <a:pt x="271" y="186"/>
                  </a:lnTo>
                  <a:lnTo>
                    <a:pt x="271" y="188"/>
                  </a:lnTo>
                  <a:lnTo>
                    <a:pt x="269" y="189"/>
                  </a:lnTo>
                  <a:lnTo>
                    <a:pt x="269" y="191"/>
                  </a:lnTo>
                  <a:lnTo>
                    <a:pt x="271" y="192"/>
                  </a:lnTo>
                  <a:lnTo>
                    <a:pt x="271" y="195"/>
                  </a:lnTo>
                  <a:lnTo>
                    <a:pt x="271" y="198"/>
                  </a:lnTo>
                  <a:lnTo>
                    <a:pt x="269" y="198"/>
                  </a:lnTo>
                  <a:lnTo>
                    <a:pt x="269" y="198"/>
                  </a:lnTo>
                  <a:lnTo>
                    <a:pt x="268" y="198"/>
                  </a:lnTo>
                  <a:lnTo>
                    <a:pt x="268" y="197"/>
                  </a:lnTo>
                  <a:lnTo>
                    <a:pt x="266" y="197"/>
                  </a:lnTo>
                  <a:lnTo>
                    <a:pt x="266" y="200"/>
                  </a:lnTo>
                  <a:lnTo>
                    <a:pt x="265" y="200"/>
                  </a:lnTo>
                  <a:lnTo>
                    <a:pt x="263" y="200"/>
                  </a:lnTo>
                  <a:lnTo>
                    <a:pt x="263" y="198"/>
                  </a:lnTo>
                  <a:lnTo>
                    <a:pt x="262" y="200"/>
                  </a:lnTo>
                  <a:lnTo>
                    <a:pt x="260" y="201"/>
                  </a:lnTo>
                  <a:lnTo>
                    <a:pt x="259" y="203"/>
                  </a:lnTo>
                  <a:lnTo>
                    <a:pt x="260" y="204"/>
                  </a:lnTo>
                  <a:lnTo>
                    <a:pt x="263" y="207"/>
                  </a:lnTo>
                  <a:lnTo>
                    <a:pt x="263" y="207"/>
                  </a:lnTo>
                  <a:lnTo>
                    <a:pt x="263" y="209"/>
                  </a:lnTo>
                  <a:lnTo>
                    <a:pt x="263" y="210"/>
                  </a:lnTo>
                  <a:lnTo>
                    <a:pt x="263" y="212"/>
                  </a:lnTo>
                  <a:lnTo>
                    <a:pt x="263" y="213"/>
                  </a:lnTo>
                  <a:lnTo>
                    <a:pt x="265" y="215"/>
                  </a:lnTo>
                  <a:lnTo>
                    <a:pt x="266" y="215"/>
                  </a:lnTo>
                  <a:lnTo>
                    <a:pt x="268" y="215"/>
                  </a:lnTo>
                  <a:lnTo>
                    <a:pt x="268" y="216"/>
                  </a:lnTo>
                  <a:lnTo>
                    <a:pt x="269" y="216"/>
                  </a:lnTo>
                  <a:lnTo>
                    <a:pt x="272" y="216"/>
                  </a:lnTo>
                  <a:lnTo>
                    <a:pt x="274" y="218"/>
                  </a:lnTo>
                  <a:lnTo>
                    <a:pt x="275" y="219"/>
                  </a:lnTo>
                  <a:lnTo>
                    <a:pt x="275" y="221"/>
                  </a:lnTo>
                  <a:lnTo>
                    <a:pt x="277" y="221"/>
                  </a:lnTo>
                  <a:lnTo>
                    <a:pt x="278" y="219"/>
                  </a:lnTo>
                  <a:lnTo>
                    <a:pt x="280" y="219"/>
                  </a:lnTo>
                  <a:lnTo>
                    <a:pt x="281" y="219"/>
                  </a:lnTo>
                  <a:lnTo>
                    <a:pt x="281" y="219"/>
                  </a:lnTo>
                  <a:lnTo>
                    <a:pt x="283" y="219"/>
                  </a:lnTo>
                  <a:lnTo>
                    <a:pt x="286" y="218"/>
                  </a:lnTo>
                  <a:lnTo>
                    <a:pt x="287" y="218"/>
                  </a:lnTo>
                  <a:lnTo>
                    <a:pt x="290" y="218"/>
                  </a:lnTo>
                  <a:lnTo>
                    <a:pt x="295" y="218"/>
                  </a:lnTo>
                  <a:lnTo>
                    <a:pt x="295" y="218"/>
                  </a:lnTo>
                  <a:lnTo>
                    <a:pt x="296" y="216"/>
                  </a:lnTo>
                  <a:lnTo>
                    <a:pt x="299" y="215"/>
                  </a:lnTo>
                  <a:lnTo>
                    <a:pt x="302" y="213"/>
                  </a:lnTo>
                  <a:lnTo>
                    <a:pt x="302" y="213"/>
                  </a:lnTo>
                  <a:lnTo>
                    <a:pt x="304" y="212"/>
                  </a:lnTo>
                  <a:lnTo>
                    <a:pt x="304" y="210"/>
                  </a:lnTo>
                  <a:lnTo>
                    <a:pt x="305" y="209"/>
                  </a:lnTo>
                  <a:lnTo>
                    <a:pt x="307" y="207"/>
                  </a:lnTo>
                  <a:lnTo>
                    <a:pt x="307" y="207"/>
                  </a:lnTo>
                  <a:lnTo>
                    <a:pt x="308" y="209"/>
                  </a:lnTo>
                  <a:lnTo>
                    <a:pt x="308" y="209"/>
                  </a:lnTo>
                  <a:lnTo>
                    <a:pt x="310" y="212"/>
                  </a:lnTo>
                  <a:lnTo>
                    <a:pt x="310" y="213"/>
                  </a:lnTo>
                  <a:lnTo>
                    <a:pt x="310" y="215"/>
                  </a:lnTo>
                  <a:lnTo>
                    <a:pt x="308" y="218"/>
                  </a:lnTo>
                  <a:lnTo>
                    <a:pt x="308" y="219"/>
                  </a:lnTo>
                  <a:lnTo>
                    <a:pt x="310" y="221"/>
                  </a:lnTo>
                  <a:lnTo>
                    <a:pt x="311" y="222"/>
                  </a:lnTo>
                  <a:lnTo>
                    <a:pt x="314" y="224"/>
                  </a:lnTo>
                  <a:lnTo>
                    <a:pt x="316" y="225"/>
                  </a:lnTo>
                  <a:lnTo>
                    <a:pt x="317" y="227"/>
                  </a:lnTo>
                  <a:lnTo>
                    <a:pt x="320" y="230"/>
                  </a:lnTo>
                  <a:lnTo>
                    <a:pt x="320" y="230"/>
                  </a:lnTo>
                  <a:lnTo>
                    <a:pt x="322" y="228"/>
                  </a:lnTo>
                  <a:lnTo>
                    <a:pt x="323" y="227"/>
                  </a:lnTo>
                  <a:lnTo>
                    <a:pt x="325" y="225"/>
                  </a:lnTo>
                  <a:lnTo>
                    <a:pt x="325" y="225"/>
                  </a:lnTo>
                  <a:lnTo>
                    <a:pt x="326" y="228"/>
                  </a:lnTo>
                  <a:lnTo>
                    <a:pt x="328" y="230"/>
                  </a:lnTo>
                  <a:lnTo>
                    <a:pt x="328" y="231"/>
                  </a:lnTo>
                  <a:lnTo>
                    <a:pt x="331" y="233"/>
                  </a:lnTo>
                  <a:lnTo>
                    <a:pt x="335" y="236"/>
                  </a:lnTo>
                  <a:lnTo>
                    <a:pt x="337" y="239"/>
                  </a:lnTo>
                  <a:lnTo>
                    <a:pt x="338" y="240"/>
                  </a:lnTo>
                  <a:lnTo>
                    <a:pt x="340" y="243"/>
                  </a:lnTo>
                  <a:lnTo>
                    <a:pt x="340" y="245"/>
                  </a:lnTo>
                  <a:lnTo>
                    <a:pt x="341" y="246"/>
                  </a:lnTo>
                  <a:lnTo>
                    <a:pt x="341" y="248"/>
                  </a:lnTo>
                  <a:lnTo>
                    <a:pt x="341" y="248"/>
                  </a:lnTo>
                  <a:lnTo>
                    <a:pt x="341" y="249"/>
                  </a:lnTo>
                  <a:lnTo>
                    <a:pt x="340" y="251"/>
                  </a:lnTo>
                  <a:lnTo>
                    <a:pt x="338" y="251"/>
                  </a:lnTo>
                  <a:lnTo>
                    <a:pt x="337" y="251"/>
                  </a:lnTo>
                  <a:lnTo>
                    <a:pt x="335" y="252"/>
                  </a:lnTo>
                  <a:lnTo>
                    <a:pt x="335" y="252"/>
                  </a:lnTo>
                  <a:lnTo>
                    <a:pt x="335" y="254"/>
                  </a:lnTo>
                  <a:lnTo>
                    <a:pt x="335" y="254"/>
                  </a:lnTo>
                  <a:lnTo>
                    <a:pt x="335" y="254"/>
                  </a:lnTo>
                  <a:lnTo>
                    <a:pt x="337" y="255"/>
                  </a:lnTo>
                  <a:lnTo>
                    <a:pt x="337" y="257"/>
                  </a:lnTo>
                  <a:lnTo>
                    <a:pt x="337" y="258"/>
                  </a:lnTo>
                  <a:lnTo>
                    <a:pt x="337" y="261"/>
                  </a:lnTo>
                  <a:lnTo>
                    <a:pt x="337" y="263"/>
                  </a:lnTo>
                  <a:lnTo>
                    <a:pt x="337" y="264"/>
                  </a:lnTo>
                  <a:lnTo>
                    <a:pt x="338" y="264"/>
                  </a:lnTo>
                  <a:lnTo>
                    <a:pt x="338" y="266"/>
                  </a:lnTo>
                  <a:lnTo>
                    <a:pt x="337" y="267"/>
                  </a:lnTo>
                  <a:lnTo>
                    <a:pt x="337" y="269"/>
                  </a:lnTo>
                  <a:lnTo>
                    <a:pt x="337" y="270"/>
                  </a:lnTo>
                  <a:lnTo>
                    <a:pt x="338" y="270"/>
                  </a:lnTo>
                  <a:lnTo>
                    <a:pt x="340" y="272"/>
                  </a:lnTo>
                  <a:lnTo>
                    <a:pt x="341" y="273"/>
                  </a:lnTo>
                  <a:lnTo>
                    <a:pt x="341" y="273"/>
                  </a:lnTo>
                  <a:lnTo>
                    <a:pt x="341" y="273"/>
                  </a:lnTo>
                  <a:lnTo>
                    <a:pt x="343" y="276"/>
                  </a:lnTo>
                  <a:lnTo>
                    <a:pt x="343" y="278"/>
                  </a:lnTo>
                  <a:lnTo>
                    <a:pt x="343" y="279"/>
                  </a:lnTo>
                  <a:lnTo>
                    <a:pt x="341" y="279"/>
                  </a:lnTo>
                  <a:lnTo>
                    <a:pt x="340" y="281"/>
                  </a:lnTo>
                  <a:lnTo>
                    <a:pt x="340" y="281"/>
                  </a:lnTo>
                  <a:lnTo>
                    <a:pt x="337" y="282"/>
                  </a:lnTo>
                  <a:lnTo>
                    <a:pt x="335" y="284"/>
                  </a:lnTo>
                  <a:lnTo>
                    <a:pt x="335" y="285"/>
                  </a:lnTo>
                  <a:lnTo>
                    <a:pt x="332" y="287"/>
                  </a:lnTo>
                  <a:lnTo>
                    <a:pt x="332" y="287"/>
                  </a:lnTo>
                  <a:lnTo>
                    <a:pt x="329" y="285"/>
                  </a:lnTo>
                  <a:lnTo>
                    <a:pt x="328" y="285"/>
                  </a:lnTo>
                  <a:lnTo>
                    <a:pt x="328" y="285"/>
                  </a:lnTo>
                  <a:lnTo>
                    <a:pt x="325" y="287"/>
                  </a:lnTo>
                  <a:lnTo>
                    <a:pt x="323" y="287"/>
                  </a:lnTo>
                  <a:lnTo>
                    <a:pt x="322" y="287"/>
                  </a:lnTo>
                  <a:lnTo>
                    <a:pt x="320" y="284"/>
                  </a:lnTo>
                  <a:lnTo>
                    <a:pt x="319" y="282"/>
                  </a:lnTo>
                  <a:lnTo>
                    <a:pt x="319" y="281"/>
                  </a:lnTo>
                  <a:lnTo>
                    <a:pt x="317" y="281"/>
                  </a:lnTo>
                  <a:lnTo>
                    <a:pt x="316" y="282"/>
                  </a:lnTo>
                  <a:lnTo>
                    <a:pt x="314" y="282"/>
                  </a:lnTo>
                  <a:lnTo>
                    <a:pt x="313" y="281"/>
                  </a:lnTo>
                  <a:lnTo>
                    <a:pt x="311" y="281"/>
                  </a:lnTo>
                  <a:lnTo>
                    <a:pt x="310" y="281"/>
                  </a:lnTo>
                  <a:lnTo>
                    <a:pt x="310" y="282"/>
                  </a:lnTo>
                  <a:lnTo>
                    <a:pt x="310" y="284"/>
                  </a:lnTo>
                  <a:lnTo>
                    <a:pt x="308" y="285"/>
                  </a:lnTo>
                  <a:lnTo>
                    <a:pt x="308" y="288"/>
                  </a:lnTo>
                  <a:lnTo>
                    <a:pt x="305" y="290"/>
                  </a:lnTo>
                  <a:lnTo>
                    <a:pt x="301" y="291"/>
                  </a:lnTo>
                  <a:lnTo>
                    <a:pt x="301" y="293"/>
                  </a:lnTo>
                  <a:lnTo>
                    <a:pt x="299" y="294"/>
                  </a:lnTo>
                  <a:lnTo>
                    <a:pt x="298" y="294"/>
                  </a:lnTo>
                  <a:lnTo>
                    <a:pt x="295" y="296"/>
                  </a:lnTo>
                  <a:lnTo>
                    <a:pt x="293" y="296"/>
                  </a:lnTo>
                  <a:lnTo>
                    <a:pt x="292" y="296"/>
                  </a:lnTo>
                  <a:lnTo>
                    <a:pt x="289" y="296"/>
                  </a:lnTo>
                  <a:lnTo>
                    <a:pt x="287" y="297"/>
                  </a:lnTo>
                  <a:lnTo>
                    <a:pt x="287" y="297"/>
                  </a:lnTo>
                  <a:lnTo>
                    <a:pt x="286" y="299"/>
                  </a:lnTo>
                  <a:lnTo>
                    <a:pt x="284" y="300"/>
                  </a:lnTo>
                  <a:lnTo>
                    <a:pt x="281" y="302"/>
                  </a:lnTo>
                  <a:lnTo>
                    <a:pt x="278" y="306"/>
                  </a:lnTo>
                  <a:lnTo>
                    <a:pt x="277" y="307"/>
                  </a:lnTo>
                  <a:lnTo>
                    <a:pt x="275" y="309"/>
                  </a:lnTo>
                  <a:lnTo>
                    <a:pt x="275" y="310"/>
                  </a:lnTo>
                  <a:lnTo>
                    <a:pt x="275" y="312"/>
                  </a:lnTo>
                  <a:lnTo>
                    <a:pt x="274" y="313"/>
                  </a:lnTo>
                  <a:lnTo>
                    <a:pt x="272" y="315"/>
                  </a:lnTo>
                  <a:lnTo>
                    <a:pt x="271" y="316"/>
                  </a:lnTo>
                  <a:lnTo>
                    <a:pt x="269" y="318"/>
                  </a:lnTo>
                  <a:lnTo>
                    <a:pt x="268" y="318"/>
                  </a:lnTo>
                  <a:lnTo>
                    <a:pt x="265" y="318"/>
                  </a:lnTo>
                  <a:lnTo>
                    <a:pt x="260" y="319"/>
                  </a:lnTo>
                  <a:lnTo>
                    <a:pt x="259" y="319"/>
                  </a:lnTo>
                  <a:lnTo>
                    <a:pt x="257" y="322"/>
                  </a:lnTo>
                  <a:lnTo>
                    <a:pt x="257" y="324"/>
                  </a:lnTo>
                  <a:lnTo>
                    <a:pt x="257" y="325"/>
                  </a:lnTo>
                  <a:lnTo>
                    <a:pt x="254" y="327"/>
                  </a:lnTo>
                  <a:lnTo>
                    <a:pt x="253" y="327"/>
                  </a:lnTo>
                  <a:lnTo>
                    <a:pt x="251" y="327"/>
                  </a:lnTo>
                  <a:lnTo>
                    <a:pt x="250" y="328"/>
                  </a:lnTo>
                  <a:lnTo>
                    <a:pt x="248" y="328"/>
                  </a:lnTo>
                  <a:lnTo>
                    <a:pt x="247" y="328"/>
                  </a:lnTo>
                  <a:lnTo>
                    <a:pt x="245" y="328"/>
                  </a:lnTo>
                  <a:lnTo>
                    <a:pt x="244" y="328"/>
                  </a:lnTo>
                  <a:lnTo>
                    <a:pt x="242" y="327"/>
                  </a:lnTo>
                  <a:lnTo>
                    <a:pt x="241" y="325"/>
                  </a:lnTo>
                  <a:lnTo>
                    <a:pt x="238" y="325"/>
                  </a:lnTo>
                  <a:lnTo>
                    <a:pt x="236" y="325"/>
                  </a:lnTo>
                  <a:lnTo>
                    <a:pt x="236" y="327"/>
                  </a:lnTo>
                  <a:lnTo>
                    <a:pt x="236" y="328"/>
                  </a:lnTo>
                  <a:lnTo>
                    <a:pt x="233" y="331"/>
                  </a:lnTo>
                  <a:lnTo>
                    <a:pt x="232" y="330"/>
                  </a:lnTo>
                  <a:lnTo>
                    <a:pt x="230" y="328"/>
                  </a:lnTo>
                  <a:lnTo>
                    <a:pt x="229" y="324"/>
                  </a:lnTo>
                  <a:lnTo>
                    <a:pt x="227" y="324"/>
                  </a:lnTo>
                  <a:lnTo>
                    <a:pt x="227" y="324"/>
                  </a:lnTo>
                  <a:lnTo>
                    <a:pt x="226" y="325"/>
                  </a:lnTo>
                  <a:lnTo>
                    <a:pt x="226" y="327"/>
                  </a:lnTo>
                  <a:lnTo>
                    <a:pt x="226" y="327"/>
                  </a:lnTo>
                  <a:lnTo>
                    <a:pt x="223" y="327"/>
                  </a:lnTo>
                  <a:lnTo>
                    <a:pt x="221" y="328"/>
                  </a:lnTo>
                  <a:lnTo>
                    <a:pt x="220" y="330"/>
                  </a:lnTo>
                  <a:lnTo>
                    <a:pt x="220" y="331"/>
                  </a:lnTo>
                  <a:lnTo>
                    <a:pt x="220" y="333"/>
                  </a:lnTo>
                  <a:lnTo>
                    <a:pt x="220" y="334"/>
                  </a:lnTo>
                  <a:lnTo>
                    <a:pt x="218" y="336"/>
                  </a:lnTo>
                  <a:lnTo>
                    <a:pt x="217" y="339"/>
                  </a:lnTo>
                  <a:lnTo>
                    <a:pt x="215" y="339"/>
                  </a:lnTo>
                  <a:lnTo>
                    <a:pt x="214" y="339"/>
                  </a:lnTo>
                  <a:lnTo>
                    <a:pt x="212" y="336"/>
                  </a:lnTo>
                  <a:lnTo>
                    <a:pt x="211" y="336"/>
                  </a:lnTo>
                  <a:lnTo>
                    <a:pt x="209" y="337"/>
                  </a:lnTo>
                  <a:lnTo>
                    <a:pt x="206" y="339"/>
                  </a:lnTo>
                  <a:lnTo>
                    <a:pt x="205" y="342"/>
                  </a:lnTo>
                  <a:lnTo>
                    <a:pt x="203" y="343"/>
                  </a:lnTo>
                  <a:lnTo>
                    <a:pt x="203" y="346"/>
                  </a:lnTo>
                  <a:lnTo>
                    <a:pt x="203" y="348"/>
                  </a:lnTo>
                  <a:lnTo>
                    <a:pt x="202" y="348"/>
                  </a:lnTo>
                  <a:lnTo>
                    <a:pt x="202" y="349"/>
                  </a:lnTo>
                  <a:lnTo>
                    <a:pt x="199" y="349"/>
                  </a:lnTo>
                  <a:lnTo>
                    <a:pt x="197" y="351"/>
                  </a:lnTo>
                  <a:lnTo>
                    <a:pt x="196" y="352"/>
                  </a:lnTo>
                  <a:lnTo>
                    <a:pt x="196" y="354"/>
                  </a:lnTo>
                  <a:lnTo>
                    <a:pt x="194" y="355"/>
                  </a:lnTo>
                  <a:lnTo>
                    <a:pt x="193" y="357"/>
                  </a:lnTo>
                  <a:lnTo>
                    <a:pt x="193" y="358"/>
                  </a:lnTo>
                  <a:lnTo>
                    <a:pt x="191" y="360"/>
                  </a:lnTo>
                  <a:lnTo>
                    <a:pt x="188" y="358"/>
                  </a:lnTo>
                  <a:lnTo>
                    <a:pt x="185" y="357"/>
                  </a:lnTo>
                  <a:lnTo>
                    <a:pt x="181" y="354"/>
                  </a:lnTo>
                  <a:lnTo>
                    <a:pt x="176" y="352"/>
                  </a:lnTo>
                  <a:lnTo>
                    <a:pt x="175" y="352"/>
                  </a:lnTo>
                  <a:lnTo>
                    <a:pt x="175" y="354"/>
                  </a:lnTo>
                  <a:lnTo>
                    <a:pt x="173" y="354"/>
                  </a:lnTo>
                  <a:lnTo>
                    <a:pt x="173" y="355"/>
                  </a:lnTo>
                  <a:lnTo>
                    <a:pt x="172" y="355"/>
                  </a:lnTo>
                  <a:lnTo>
                    <a:pt x="170" y="357"/>
                  </a:lnTo>
                  <a:lnTo>
                    <a:pt x="169" y="358"/>
                  </a:lnTo>
                  <a:lnTo>
                    <a:pt x="169" y="360"/>
                  </a:lnTo>
                  <a:lnTo>
                    <a:pt x="169" y="361"/>
                  </a:lnTo>
                  <a:lnTo>
                    <a:pt x="169" y="363"/>
                  </a:lnTo>
                  <a:lnTo>
                    <a:pt x="167" y="364"/>
                  </a:lnTo>
                  <a:lnTo>
                    <a:pt x="166" y="366"/>
                  </a:lnTo>
                  <a:lnTo>
                    <a:pt x="166" y="367"/>
                  </a:lnTo>
                  <a:lnTo>
                    <a:pt x="164" y="369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1" y="370"/>
                  </a:lnTo>
                  <a:lnTo>
                    <a:pt x="161" y="370"/>
                  </a:lnTo>
                  <a:lnTo>
                    <a:pt x="161" y="369"/>
                  </a:lnTo>
                  <a:lnTo>
                    <a:pt x="160" y="366"/>
                  </a:lnTo>
                  <a:lnTo>
                    <a:pt x="160" y="366"/>
                  </a:lnTo>
                  <a:lnTo>
                    <a:pt x="160" y="364"/>
                  </a:lnTo>
                  <a:lnTo>
                    <a:pt x="158" y="363"/>
                  </a:lnTo>
                  <a:lnTo>
                    <a:pt x="157" y="363"/>
                  </a:lnTo>
                  <a:lnTo>
                    <a:pt x="155" y="361"/>
                  </a:lnTo>
                  <a:lnTo>
                    <a:pt x="154" y="361"/>
                  </a:lnTo>
                  <a:lnTo>
                    <a:pt x="151" y="363"/>
                  </a:lnTo>
                  <a:lnTo>
                    <a:pt x="151" y="363"/>
                  </a:lnTo>
                  <a:lnTo>
                    <a:pt x="148" y="363"/>
                  </a:lnTo>
                  <a:lnTo>
                    <a:pt x="145" y="363"/>
                  </a:lnTo>
                  <a:lnTo>
                    <a:pt x="145" y="363"/>
                  </a:lnTo>
                  <a:lnTo>
                    <a:pt x="143" y="361"/>
                  </a:lnTo>
                  <a:lnTo>
                    <a:pt x="143" y="360"/>
                  </a:lnTo>
                  <a:lnTo>
                    <a:pt x="143" y="358"/>
                  </a:lnTo>
                  <a:lnTo>
                    <a:pt x="142" y="357"/>
                  </a:lnTo>
                  <a:lnTo>
                    <a:pt x="140" y="355"/>
                  </a:lnTo>
                  <a:lnTo>
                    <a:pt x="139" y="355"/>
                  </a:lnTo>
                  <a:lnTo>
                    <a:pt x="137" y="357"/>
                  </a:lnTo>
                  <a:lnTo>
                    <a:pt x="136" y="357"/>
                  </a:lnTo>
                  <a:lnTo>
                    <a:pt x="133" y="357"/>
                  </a:lnTo>
                  <a:lnTo>
                    <a:pt x="131" y="357"/>
                  </a:lnTo>
                  <a:lnTo>
                    <a:pt x="131" y="355"/>
                  </a:lnTo>
                  <a:lnTo>
                    <a:pt x="130" y="354"/>
                  </a:lnTo>
                  <a:lnTo>
                    <a:pt x="130" y="352"/>
                  </a:lnTo>
                  <a:lnTo>
                    <a:pt x="131" y="351"/>
                  </a:lnTo>
                  <a:lnTo>
                    <a:pt x="131" y="351"/>
                  </a:lnTo>
                  <a:lnTo>
                    <a:pt x="131" y="349"/>
                  </a:lnTo>
                  <a:lnTo>
                    <a:pt x="133" y="348"/>
                  </a:lnTo>
                  <a:lnTo>
                    <a:pt x="134" y="345"/>
                  </a:lnTo>
                  <a:lnTo>
                    <a:pt x="136" y="343"/>
                  </a:lnTo>
                  <a:lnTo>
                    <a:pt x="136" y="342"/>
                  </a:lnTo>
                  <a:lnTo>
                    <a:pt x="137" y="340"/>
                  </a:lnTo>
                  <a:lnTo>
                    <a:pt x="139" y="340"/>
                  </a:lnTo>
                  <a:lnTo>
                    <a:pt x="140" y="339"/>
                  </a:lnTo>
                  <a:lnTo>
                    <a:pt x="142" y="337"/>
                  </a:lnTo>
                  <a:lnTo>
                    <a:pt x="142" y="336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39" y="334"/>
                  </a:lnTo>
                  <a:lnTo>
                    <a:pt x="137" y="333"/>
                  </a:lnTo>
                  <a:lnTo>
                    <a:pt x="136" y="333"/>
                  </a:lnTo>
                  <a:lnTo>
                    <a:pt x="133" y="331"/>
                  </a:lnTo>
                  <a:lnTo>
                    <a:pt x="128" y="328"/>
                  </a:lnTo>
                  <a:lnTo>
                    <a:pt x="128" y="328"/>
                  </a:lnTo>
                  <a:lnTo>
                    <a:pt x="127" y="330"/>
                  </a:lnTo>
                  <a:lnTo>
                    <a:pt x="127" y="331"/>
                  </a:lnTo>
                  <a:lnTo>
                    <a:pt x="125" y="331"/>
                  </a:lnTo>
                  <a:lnTo>
                    <a:pt x="124" y="331"/>
                  </a:lnTo>
                  <a:lnTo>
                    <a:pt x="124" y="333"/>
                  </a:lnTo>
                  <a:lnTo>
                    <a:pt x="122" y="333"/>
                  </a:lnTo>
                  <a:lnTo>
                    <a:pt x="121" y="333"/>
                  </a:lnTo>
                  <a:lnTo>
                    <a:pt x="121" y="333"/>
                  </a:lnTo>
                  <a:lnTo>
                    <a:pt x="119" y="333"/>
                  </a:lnTo>
                  <a:lnTo>
                    <a:pt x="118" y="331"/>
                  </a:lnTo>
                  <a:lnTo>
                    <a:pt x="116" y="328"/>
                  </a:lnTo>
                  <a:lnTo>
                    <a:pt x="116" y="328"/>
                  </a:lnTo>
                  <a:lnTo>
                    <a:pt x="115" y="327"/>
                  </a:lnTo>
                  <a:lnTo>
                    <a:pt x="115" y="325"/>
                  </a:lnTo>
                  <a:lnTo>
                    <a:pt x="113" y="325"/>
                  </a:lnTo>
                  <a:lnTo>
                    <a:pt x="112" y="324"/>
                  </a:lnTo>
                  <a:lnTo>
                    <a:pt x="110" y="324"/>
                  </a:lnTo>
                  <a:lnTo>
                    <a:pt x="110" y="322"/>
                  </a:lnTo>
                  <a:lnTo>
                    <a:pt x="109" y="321"/>
                  </a:lnTo>
                  <a:lnTo>
                    <a:pt x="107" y="319"/>
                  </a:lnTo>
                  <a:lnTo>
                    <a:pt x="107" y="318"/>
                  </a:lnTo>
                  <a:lnTo>
                    <a:pt x="107" y="316"/>
                  </a:lnTo>
                  <a:lnTo>
                    <a:pt x="107" y="315"/>
                  </a:lnTo>
                  <a:lnTo>
                    <a:pt x="107" y="313"/>
                  </a:lnTo>
                  <a:lnTo>
                    <a:pt x="107" y="312"/>
                  </a:lnTo>
                  <a:lnTo>
                    <a:pt x="107" y="310"/>
                  </a:lnTo>
                  <a:lnTo>
                    <a:pt x="107" y="309"/>
                  </a:lnTo>
                  <a:lnTo>
                    <a:pt x="106" y="307"/>
                  </a:lnTo>
                  <a:lnTo>
                    <a:pt x="104" y="306"/>
                  </a:lnTo>
                  <a:lnTo>
                    <a:pt x="103" y="305"/>
                  </a:lnTo>
                  <a:lnTo>
                    <a:pt x="101" y="305"/>
                  </a:lnTo>
                  <a:lnTo>
                    <a:pt x="100" y="305"/>
                  </a:lnTo>
                  <a:lnTo>
                    <a:pt x="98" y="303"/>
                  </a:lnTo>
                  <a:lnTo>
                    <a:pt x="95" y="303"/>
                  </a:lnTo>
                  <a:lnTo>
                    <a:pt x="94" y="305"/>
                  </a:lnTo>
                  <a:lnTo>
                    <a:pt x="94" y="305"/>
                  </a:lnTo>
                  <a:lnTo>
                    <a:pt x="92" y="305"/>
                  </a:lnTo>
                  <a:lnTo>
                    <a:pt x="91" y="305"/>
                  </a:lnTo>
                  <a:lnTo>
                    <a:pt x="89" y="305"/>
                  </a:lnTo>
                  <a:lnTo>
                    <a:pt x="86" y="303"/>
                  </a:lnTo>
                  <a:lnTo>
                    <a:pt x="85" y="303"/>
                  </a:lnTo>
                  <a:lnTo>
                    <a:pt x="82" y="303"/>
                  </a:lnTo>
                  <a:lnTo>
                    <a:pt x="80" y="303"/>
                  </a:lnTo>
                  <a:lnTo>
                    <a:pt x="79" y="305"/>
                  </a:lnTo>
                  <a:lnTo>
                    <a:pt x="79" y="305"/>
                  </a:lnTo>
                  <a:lnTo>
                    <a:pt x="77" y="305"/>
                  </a:lnTo>
                  <a:lnTo>
                    <a:pt x="77" y="306"/>
                  </a:lnTo>
                  <a:lnTo>
                    <a:pt x="74" y="306"/>
                  </a:lnTo>
                  <a:lnTo>
                    <a:pt x="73" y="306"/>
                  </a:lnTo>
                  <a:lnTo>
                    <a:pt x="73" y="306"/>
                  </a:lnTo>
                  <a:lnTo>
                    <a:pt x="71" y="307"/>
                  </a:lnTo>
                  <a:lnTo>
                    <a:pt x="71" y="307"/>
                  </a:lnTo>
                  <a:lnTo>
                    <a:pt x="70" y="307"/>
                  </a:lnTo>
                  <a:lnTo>
                    <a:pt x="68" y="306"/>
                  </a:lnTo>
                  <a:lnTo>
                    <a:pt x="67" y="305"/>
                  </a:lnTo>
                  <a:lnTo>
                    <a:pt x="67" y="303"/>
                  </a:lnTo>
                  <a:lnTo>
                    <a:pt x="65" y="302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2" y="300"/>
                  </a:lnTo>
                  <a:lnTo>
                    <a:pt x="62" y="300"/>
                  </a:lnTo>
                  <a:lnTo>
                    <a:pt x="61" y="300"/>
                  </a:lnTo>
                  <a:lnTo>
                    <a:pt x="61" y="302"/>
                  </a:lnTo>
                  <a:lnTo>
                    <a:pt x="61" y="302"/>
                  </a:lnTo>
                  <a:lnTo>
                    <a:pt x="59" y="303"/>
                  </a:lnTo>
                  <a:lnTo>
                    <a:pt x="59" y="305"/>
                  </a:lnTo>
                  <a:lnTo>
                    <a:pt x="59" y="305"/>
                  </a:lnTo>
                  <a:lnTo>
                    <a:pt x="58" y="309"/>
                  </a:lnTo>
                  <a:lnTo>
                    <a:pt x="56" y="310"/>
                  </a:lnTo>
                  <a:lnTo>
                    <a:pt x="56" y="312"/>
                  </a:lnTo>
                  <a:lnTo>
                    <a:pt x="55" y="313"/>
                  </a:lnTo>
                  <a:lnTo>
                    <a:pt x="55" y="315"/>
                  </a:lnTo>
                  <a:lnTo>
                    <a:pt x="53" y="315"/>
                  </a:lnTo>
                  <a:lnTo>
                    <a:pt x="52" y="315"/>
                  </a:lnTo>
                  <a:lnTo>
                    <a:pt x="50" y="315"/>
                  </a:lnTo>
                  <a:lnTo>
                    <a:pt x="49" y="316"/>
                  </a:lnTo>
                  <a:lnTo>
                    <a:pt x="47" y="316"/>
                  </a:lnTo>
                  <a:lnTo>
                    <a:pt x="46" y="315"/>
                  </a:lnTo>
                  <a:lnTo>
                    <a:pt x="46" y="313"/>
                  </a:lnTo>
                  <a:lnTo>
                    <a:pt x="46" y="312"/>
                  </a:lnTo>
                  <a:lnTo>
                    <a:pt x="44" y="310"/>
                  </a:lnTo>
                  <a:lnTo>
                    <a:pt x="44" y="309"/>
                  </a:lnTo>
                  <a:lnTo>
                    <a:pt x="43" y="309"/>
                  </a:lnTo>
                  <a:lnTo>
                    <a:pt x="43" y="309"/>
                  </a:lnTo>
                  <a:lnTo>
                    <a:pt x="41" y="307"/>
                  </a:lnTo>
                  <a:lnTo>
                    <a:pt x="38" y="309"/>
                  </a:lnTo>
                  <a:lnTo>
                    <a:pt x="37" y="307"/>
                  </a:lnTo>
                  <a:lnTo>
                    <a:pt x="37" y="307"/>
                  </a:lnTo>
                  <a:lnTo>
                    <a:pt x="37" y="306"/>
                  </a:lnTo>
                  <a:lnTo>
                    <a:pt x="35" y="305"/>
                  </a:lnTo>
                  <a:lnTo>
                    <a:pt x="34" y="303"/>
                  </a:lnTo>
                  <a:lnTo>
                    <a:pt x="34" y="303"/>
                  </a:lnTo>
                  <a:lnTo>
                    <a:pt x="32" y="302"/>
                  </a:lnTo>
                  <a:lnTo>
                    <a:pt x="32" y="300"/>
                  </a:lnTo>
                  <a:lnTo>
                    <a:pt x="32" y="299"/>
                  </a:lnTo>
                  <a:lnTo>
                    <a:pt x="32" y="299"/>
                  </a:lnTo>
                  <a:lnTo>
                    <a:pt x="34" y="297"/>
                  </a:lnTo>
                  <a:lnTo>
                    <a:pt x="34" y="296"/>
                  </a:lnTo>
                  <a:lnTo>
                    <a:pt x="35" y="294"/>
                  </a:lnTo>
                  <a:lnTo>
                    <a:pt x="35" y="293"/>
                  </a:lnTo>
                  <a:lnTo>
                    <a:pt x="35" y="291"/>
                  </a:lnTo>
                  <a:lnTo>
                    <a:pt x="35" y="288"/>
                  </a:lnTo>
                  <a:lnTo>
                    <a:pt x="37" y="285"/>
                  </a:lnTo>
                  <a:lnTo>
                    <a:pt x="37" y="284"/>
                  </a:lnTo>
                  <a:lnTo>
                    <a:pt x="37" y="284"/>
                  </a:lnTo>
                  <a:lnTo>
                    <a:pt x="37" y="282"/>
                  </a:lnTo>
                  <a:lnTo>
                    <a:pt x="37" y="281"/>
                  </a:lnTo>
                  <a:lnTo>
                    <a:pt x="37" y="279"/>
                  </a:lnTo>
                  <a:lnTo>
                    <a:pt x="35" y="279"/>
                  </a:lnTo>
                  <a:lnTo>
                    <a:pt x="35" y="279"/>
                  </a:lnTo>
                  <a:lnTo>
                    <a:pt x="34" y="279"/>
                  </a:lnTo>
                  <a:lnTo>
                    <a:pt x="32" y="278"/>
                  </a:lnTo>
                  <a:lnTo>
                    <a:pt x="32" y="276"/>
                  </a:lnTo>
                  <a:lnTo>
                    <a:pt x="31" y="276"/>
                  </a:lnTo>
                  <a:lnTo>
                    <a:pt x="31" y="275"/>
                  </a:lnTo>
                  <a:lnTo>
                    <a:pt x="31" y="275"/>
                  </a:lnTo>
                  <a:lnTo>
                    <a:pt x="29" y="273"/>
                  </a:lnTo>
                  <a:lnTo>
                    <a:pt x="28" y="273"/>
                  </a:lnTo>
                  <a:lnTo>
                    <a:pt x="28" y="272"/>
                  </a:lnTo>
                  <a:lnTo>
                    <a:pt x="26" y="272"/>
                  </a:lnTo>
                  <a:lnTo>
                    <a:pt x="25" y="272"/>
                  </a:lnTo>
                  <a:lnTo>
                    <a:pt x="23" y="270"/>
                  </a:lnTo>
                  <a:lnTo>
                    <a:pt x="22" y="270"/>
                  </a:lnTo>
                  <a:lnTo>
                    <a:pt x="20" y="270"/>
                  </a:lnTo>
                  <a:lnTo>
                    <a:pt x="20" y="272"/>
                  </a:lnTo>
                  <a:lnTo>
                    <a:pt x="20" y="272"/>
                  </a:lnTo>
                  <a:lnTo>
                    <a:pt x="19" y="272"/>
                  </a:lnTo>
                  <a:lnTo>
                    <a:pt x="17" y="273"/>
                  </a:lnTo>
                  <a:lnTo>
                    <a:pt x="17" y="273"/>
                  </a:lnTo>
                  <a:lnTo>
                    <a:pt x="16" y="272"/>
                  </a:lnTo>
                  <a:lnTo>
                    <a:pt x="14" y="272"/>
                  </a:lnTo>
                  <a:lnTo>
                    <a:pt x="14" y="272"/>
                  </a:lnTo>
                  <a:lnTo>
                    <a:pt x="13" y="272"/>
                  </a:lnTo>
                  <a:lnTo>
                    <a:pt x="13" y="273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10" y="273"/>
                  </a:lnTo>
                  <a:lnTo>
                    <a:pt x="9" y="273"/>
                  </a:lnTo>
                  <a:lnTo>
                    <a:pt x="9" y="273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4" y="270"/>
                  </a:lnTo>
                  <a:lnTo>
                    <a:pt x="4" y="269"/>
                  </a:lnTo>
                  <a:lnTo>
                    <a:pt x="3" y="269"/>
                  </a:lnTo>
                  <a:lnTo>
                    <a:pt x="3" y="267"/>
                  </a:lnTo>
                  <a:lnTo>
                    <a:pt x="3" y="267"/>
                  </a:lnTo>
                  <a:lnTo>
                    <a:pt x="1" y="266"/>
                  </a:lnTo>
                  <a:lnTo>
                    <a:pt x="1" y="264"/>
                  </a:lnTo>
                  <a:lnTo>
                    <a:pt x="0" y="264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1" y="260"/>
                  </a:lnTo>
                  <a:lnTo>
                    <a:pt x="1" y="260"/>
                  </a:lnTo>
                  <a:lnTo>
                    <a:pt x="3" y="261"/>
                  </a:lnTo>
                  <a:lnTo>
                    <a:pt x="4" y="260"/>
                  </a:lnTo>
                  <a:lnTo>
                    <a:pt x="6" y="257"/>
                  </a:lnTo>
                  <a:lnTo>
                    <a:pt x="6" y="255"/>
                  </a:lnTo>
                  <a:lnTo>
                    <a:pt x="6" y="254"/>
                  </a:lnTo>
                  <a:lnTo>
                    <a:pt x="7" y="254"/>
                  </a:lnTo>
                  <a:lnTo>
                    <a:pt x="7" y="252"/>
                  </a:lnTo>
                  <a:lnTo>
                    <a:pt x="9" y="252"/>
                  </a:lnTo>
                  <a:lnTo>
                    <a:pt x="9" y="251"/>
                  </a:lnTo>
                  <a:lnTo>
                    <a:pt x="13" y="246"/>
                  </a:lnTo>
                  <a:lnTo>
                    <a:pt x="14" y="246"/>
                  </a:lnTo>
                  <a:lnTo>
                    <a:pt x="17" y="245"/>
                  </a:lnTo>
                  <a:lnTo>
                    <a:pt x="17" y="245"/>
                  </a:lnTo>
                  <a:lnTo>
                    <a:pt x="19" y="245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20" y="239"/>
                  </a:lnTo>
                  <a:lnTo>
                    <a:pt x="20" y="236"/>
                  </a:lnTo>
                  <a:lnTo>
                    <a:pt x="20" y="233"/>
                  </a:lnTo>
                  <a:lnTo>
                    <a:pt x="22" y="228"/>
                  </a:lnTo>
                  <a:lnTo>
                    <a:pt x="23" y="228"/>
                  </a:lnTo>
                  <a:lnTo>
                    <a:pt x="23" y="227"/>
                  </a:lnTo>
                  <a:lnTo>
                    <a:pt x="25" y="228"/>
                  </a:lnTo>
                  <a:lnTo>
                    <a:pt x="28" y="228"/>
                  </a:lnTo>
                  <a:lnTo>
                    <a:pt x="28" y="228"/>
                  </a:lnTo>
                  <a:lnTo>
                    <a:pt x="29" y="228"/>
                  </a:lnTo>
                  <a:lnTo>
                    <a:pt x="31" y="230"/>
                  </a:lnTo>
                  <a:lnTo>
                    <a:pt x="32" y="231"/>
                  </a:lnTo>
                  <a:lnTo>
                    <a:pt x="34" y="231"/>
                  </a:lnTo>
                  <a:lnTo>
                    <a:pt x="35" y="233"/>
                  </a:lnTo>
                  <a:lnTo>
                    <a:pt x="37" y="233"/>
                  </a:lnTo>
                  <a:lnTo>
                    <a:pt x="38" y="236"/>
                  </a:lnTo>
                  <a:lnTo>
                    <a:pt x="41" y="236"/>
                  </a:lnTo>
                  <a:lnTo>
                    <a:pt x="41" y="231"/>
                  </a:lnTo>
                  <a:lnTo>
                    <a:pt x="40" y="228"/>
                  </a:lnTo>
                  <a:lnTo>
                    <a:pt x="41" y="227"/>
                  </a:lnTo>
                  <a:lnTo>
                    <a:pt x="41" y="225"/>
                  </a:lnTo>
                  <a:lnTo>
                    <a:pt x="41" y="222"/>
                  </a:lnTo>
                  <a:lnTo>
                    <a:pt x="43" y="219"/>
                  </a:lnTo>
                  <a:lnTo>
                    <a:pt x="46" y="218"/>
                  </a:lnTo>
                  <a:lnTo>
                    <a:pt x="46" y="215"/>
                  </a:lnTo>
                  <a:lnTo>
                    <a:pt x="47" y="213"/>
                  </a:lnTo>
                  <a:lnTo>
                    <a:pt x="49" y="212"/>
                  </a:lnTo>
                  <a:lnTo>
                    <a:pt x="50" y="210"/>
                  </a:lnTo>
                  <a:lnTo>
                    <a:pt x="50" y="207"/>
                  </a:lnTo>
                  <a:lnTo>
                    <a:pt x="50" y="206"/>
                  </a:lnTo>
                  <a:lnTo>
                    <a:pt x="50" y="204"/>
                  </a:lnTo>
                  <a:lnTo>
                    <a:pt x="49" y="204"/>
                  </a:lnTo>
                  <a:lnTo>
                    <a:pt x="49" y="203"/>
                  </a:lnTo>
                  <a:lnTo>
                    <a:pt x="52" y="201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52" y="198"/>
                  </a:lnTo>
                  <a:lnTo>
                    <a:pt x="50" y="197"/>
                  </a:lnTo>
                  <a:lnTo>
                    <a:pt x="50" y="195"/>
                  </a:lnTo>
                  <a:lnTo>
                    <a:pt x="50" y="195"/>
                  </a:lnTo>
                  <a:lnTo>
                    <a:pt x="50" y="192"/>
                  </a:lnTo>
                  <a:lnTo>
                    <a:pt x="50" y="191"/>
                  </a:lnTo>
                  <a:lnTo>
                    <a:pt x="50" y="188"/>
                  </a:lnTo>
                  <a:lnTo>
                    <a:pt x="50" y="183"/>
                  </a:lnTo>
                  <a:lnTo>
                    <a:pt x="50" y="180"/>
                  </a:lnTo>
                  <a:lnTo>
                    <a:pt x="50" y="179"/>
                  </a:lnTo>
                  <a:lnTo>
                    <a:pt x="53" y="179"/>
                  </a:lnTo>
                  <a:lnTo>
                    <a:pt x="55" y="180"/>
                  </a:lnTo>
                  <a:lnTo>
                    <a:pt x="56" y="180"/>
                  </a:lnTo>
                  <a:lnTo>
                    <a:pt x="58" y="183"/>
                  </a:lnTo>
                  <a:lnTo>
                    <a:pt x="59" y="183"/>
                  </a:lnTo>
                  <a:lnTo>
                    <a:pt x="61" y="183"/>
                  </a:lnTo>
                  <a:lnTo>
                    <a:pt x="62" y="185"/>
                  </a:lnTo>
                  <a:lnTo>
                    <a:pt x="65" y="185"/>
                  </a:lnTo>
                  <a:lnTo>
                    <a:pt x="68" y="183"/>
                  </a:lnTo>
                  <a:lnTo>
                    <a:pt x="68" y="183"/>
                  </a:lnTo>
                  <a:lnTo>
                    <a:pt x="70" y="180"/>
                  </a:lnTo>
                  <a:lnTo>
                    <a:pt x="73" y="179"/>
                  </a:lnTo>
                  <a:lnTo>
                    <a:pt x="74" y="179"/>
                  </a:lnTo>
                  <a:lnTo>
                    <a:pt x="76" y="179"/>
                  </a:lnTo>
                  <a:lnTo>
                    <a:pt x="77" y="179"/>
                  </a:lnTo>
                  <a:lnTo>
                    <a:pt x="79" y="177"/>
                  </a:lnTo>
                  <a:lnTo>
                    <a:pt x="79" y="176"/>
                  </a:lnTo>
                  <a:lnTo>
                    <a:pt x="80" y="174"/>
                  </a:lnTo>
                  <a:lnTo>
                    <a:pt x="82" y="173"/>
                  </a:lnTo>
                  <a:lnTo>
                    <a:pt x="83" y="171"/>
                  </a:lnTo>
                  <a:lnTo>
                    <a:pt x="85" y="170"/>
                  </a:lnTo>
                  <a:lnTo>
                    <a:pt x="85" y="168"/>
                  </a:lnTo>
                  <a:lnTo>
                    <a:pt x="85" y="167"/>
                  </a:lnTo>
                  <a:lnTo>
                    <a:pt x="83" y="165"/>
                  </a:lnTo>
                  <a:lnTo>
                    <a:pt x="82" y="162"/>
                  </a:lnTo>
                  <a:lnTo>
                    <a:pt x="82" y="159"/>
                  </a:lnTo>
                  <a:lnTo>
                    <a:pt x="82" y="158"/>
                  </a:lnTo>
                  <a:lnTo>
                    <a:pt x="80" y="156"/>
                  </a:lnTo>
                  <a:lnTo>
                    <a:pt x="80" y="153"/>
                  </a:lnTo>
                  <a:lnTo>
                    <a:pt x="79" y="152"/>
                  </a:lnTo>
                  <a:lnTo>
                    <a:pt x="77" y="149"/>
                  </a:lnTo>
                  <a:lnTo>
                    <a:pt x="76" y="147"/>
                  </a:lnTo>
                  <a:lnTo>
                    <a:pt x="74" y="146"/>
                  </a:lnTo>
                  <a:lnTo>
                    <a:pt x="73" y="144"/>
                  </a:lnTo>
                  <a:lnTo>
                    <a:pt x="73" y="143"/>
                  </a:lnTo>
                  <a:lnTo>
                    <a:pt x="71" y="143"/>
                  </a:lnTo>
                  <a:lnTo>
                    <a:pt x="71" y="143"/>
                  </a:lnTo>
                  <a:lnTo>
                    <a:pt x="70" y="144"/>
                  </a:lnTo>
                  <a:lnTo>
                    <a:pt x="68" y="146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4" y="146"/>
                  </a:lnTo>
                  <a:lnTo>
                    <a:pt x="62" y="144"/>
                  </a:lnTo>
                  <a:lnTo>
                    <a:pt x="62" y="143"/>
                  </a:lnTo>
                  <a:lnTo>
                    <a:pt x="61" y="141"/>
                  </a:lnTo>
                  <a:lnTo>
                    <a:pt x="59" y="140"/>
                  </a:lnTo>
                  <a:lnTo>
                    <a:pt x="58" y="140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2" y="135"/>
                  </a:lnTo>
                  <a:lnTo>
                    <a:pt x="52" y="134"/>
                  </a:lnTo>
                  <a:lnTo>
                    <a:pt x="52" y="132"/>
                  </a:lnTo>
                  <a:lnTo>
                    <a:pt x="52" y="131"/>
                  </a:lnTo>
                  <a:lnTo>
                    <a:pt x="53" y="129"/>
                  </a:lnTo>
                  <a:lnTo>
                    <a:pt x="55" y="128"/>
                  </a:lnTo>
                  <a:lnTo>
                    <a:pt x="53" y="126"/>
                  </a:lnTo>
                  <a:lnTo>
                    <a:pt x="53" y="125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56" y="119"/>
                  </a:lnTo>
                  <a:lnTo>
                    <a:pt x="56" y="117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5" y="111"/>
                  </a:lnTo>
                  <a:lnTo>
                    <a:pt x="53" y="110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5"/>
                  </a:lnTo>
                  <a:lnTo>
                    <a:pt x="53" y="104"/>
                  </a:lnTo>
                  <a:lnTo>
                    <a:pt x="55" y="104"/>
                  </a:lnTo>
                  <a:lnTo>
                    <a:pt x="56" y="104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1"/>
                  </a:lnTo>
                  <a:lnTo>
                    <a:pt x="59" y="99"/>
                  </a:lnTo>
                  <a:lnTo>
                    <a:pt x="58" y="98"/>
                  </a:lnTo>
                  <a:lnTo>
                    <a:pt x="58" y="96"/>
                  </a:lnTo>
                  <a:lnTo>
                    <a:pt x="58" y="95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6" y="89"/>
                  </a:lnTo>
                  <a:lnTo>
                    <a:pt x="56" y="87"/>
                  </a:lnTo>
                  <a:lnTo>
                    <a:pt x="56" y="86"/>
                  </a:lnTo>
                  <a:lnTo>
                    <a:pt x="56" y="84"/>
                  </a:lnTo>
                  <a:lnTo>
                    <a:pt x="55" y="83"/>
                  </a:lnTo>
                  <a:lnTo>
                    <a:pt x="53" y="81"/>
                  </a:lnTo>
                  <a:lnTo>
                    <a:pt x="53" y="80"/>
                  </a:lnTo>
                  <a:lnTo>
                    <a:pt x="52" y="78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49" y="74"/>
                  </a:lnTo>
                  <a:lnTo>
                    <a:pt x="49" y="72"/>
                  </a:lnTo>
                  <a:lnTo>
                    <a:pt x="47" y="69"/>
                  </a:lnTo>
                  <a:lnTo>
                    <a:pt x="49" y="68"/>
                  </a:lnTo>
                  <a:lnTo>
                    <a:pt x="50" y="66"/>
                  </a:lnTo>
                  <a:lnTo>
                    <a:pt x="53" y="66"/>
                  </a:lnTo>
                  <a:lnTo>
                    <a:pt x="55" y="65"/>
                  </a:lnTo>
                  <a:lnTo>
                    <a:pt x="56" y="65"/>
                  </a:lnTo>
                  <a:lnTo>
                    <a:pt x="58" y="65"/>
                  </a:lnTo>
                  <a:lnTo>
                    <a:pt x="61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1" y="63"/>
                  </a:lnTo>
                  <a:lnTo>
                    <a:pt x="61" y="60"/>
                  </a:lnTo>
                  <a:lnTo>
                    <a:pt x="64" y="59"/>
                  </a:lnTo>
                  <a:lnTo>
                    <a:pt x="64" y="57"/>
                  </a:lnTo>
                  <a:lnTo>
                    <a:pt x="65" y="56"/>
                  </a:lnTo>
                  <a:lnTo>
                    <a:pt x="67" y="53"/>
                  </a:lnTo>
                  <a:lnTo>
                    <a:pt x="70" y="51"/>
                  </a:lnTo>
                  <a:lnTo>
                    <a:pt x="71" y="50"/>
                  </a:lnTo>
                  <a:lnTo>
                    <a:pt x="73" y="50"/>
                  </a:lnTo>
                  <a:lnTo>
                    <a:pt x="74" y="47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7" y="44"/>
                  </a:lnTo>
                  <a:lnTo>
                    <a:pt x="79" y="45"/>
                  </a:lnTo>
                  <a:lnTo>
                    <a:pt x="80" y="45"/>
                  </a:lnTo>
                  <a:lnTo>
                    <a:pt x="83" y="45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91" y="44"/>
                  </a:lnTo>
                  <a:lnTo>
                    <a:pt x="94" y="45"/>
                  </a:lnTo>
                  <a:lnTo>
                    <a:pt x="95" y="45"/>
                  </a:lnTo>
                  <a:lnTo>
                    <a:pt x="98" y="45"/>
                  </a:lnTo>
                  <a:lnTo>
                    <a:pt x="101" y="47"/>
                  </a:lnTo>
                  <a:lnTo>
                    <a:pt x="104" y="47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4" y="42"/>
                  </a:lnTo>
                  <a:lnTo>
                    <a:pt x="104" y="39"/>
                  </a:lnTo>
                  <a:lnTo>
                    <a:pt x="106" y="36"/>
                  </a:lnTo>
                  <a:lnTo>
                    <a:pt x="107" y="36"/>
                  </a:lnTo>
                  <a:lnTo>
                    <a:pt x="109" y="35"/>
                  </a:lnTo>
                  <a:lnTo>
                    <a:pt x="109" y="33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7"/>
                  </a:lnTo>
                  <a:lnTo>
                    <a:pt x="110" y="24"/>
                  </a:lnTo>
                  <a:lnTo>
                    <a:pt x="110" y="23"/>
                  </a:lnTo>
                  <a:lnTo>
                    <a:pt x="113" y="18"/>
                  </a:lnTo>
                  <a:lnTo>
                    <a:pt x="116" y="17"/>
                  </a:lnTo>
                  <a:lnTo>
                    <a:pt x="118" y="17"/>
                  </a:lnTo>
                  <a:lnTo>
                    <a:pt x="121" y="15"/>
                  </a:lnTo>
                  <a:lnTo>
                    <a:pt x="124" y="17"/>
                  </a:lnTo>
                  <a:lnTo>
                    <a:pt x="125" y="17"/>
                  </a:lnTo>
                  <a:lnTo>
                    <a:pt x="127" y="15"/>
                  </a:lnTo>
                  <a:lnTo>
                    <a:pt x="130" y="17"/>
                  </a:lnTo>
                  <a:lnTo>
                    <a:pt x="131" y="18"/>
                  </a:lnTo>
                  <a:lnTo>
                    <a:pt x="133" y="20"/>
                  </a:lnTo>
                  <a:lnTo>
                    <a:pt x="134" y="21"/>
                  </a:lnTo>
                  <a:lnTo>
                    <a:pt x="136" y="21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7" y="17"/>
                  </a:lnTo>
                  <a:lnTo>
                    <a:pt x="140" y="14"/>
                  </a:lnTo>
                  <a:lnTo>
                    <a:pt x="142" y="12"/>
                  </a:lnTo>
                  <a:lnTo>
                    <a:pt x="143" y="11"/>
                  </a:lnTo>
                  <a:lnTo>
                    <a:pt x="143" y="8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9"/>
                  </a:lnTo>
                  <a:lnTo>
                    <a:pt x="151" y="9"/>
                  </a:lnTo>
                  <a:lnTo>
                    <a:pt x="152" y="9"/>
                  </a:lnTo>
                  <a:lnTo>
                    <a:pt x="154" y="9"/>
                  </a:lnTo>
                  <a:lnTo>
                    <a:pt x="155" y="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0" y="9"/>
                  </a:lnTo>
                  <a:lnTo>
                    <a:pt x="161" y="11"/>
                  </a:lnTo>
                  <a:lnTo>
                    <a:pt x="161" y="12"/>
                  </a:lnTo>
                  <a:lnTo>
                    <a:pt x="163" y="14"/>
                  </a:lnTo>
                  <a:lnTo>
                    <a:pt x="164" y="14"/>
                  </a:lnTo>
                  <a:lnTo>
                    <a:pt x="166" y="14"/>
                  </a:lnTo>
                  <a:lnTo>
                    <a:pt x="167" y="12"/>
                  </a:lnTo>
                  <a:lnTo>
                    <a:pt x="167" y="12"/>
                  </a:lnTo>
                  <a:lnTo>
                    <a:pt x="169" y="12"/>
                  </a:lnTo>
                  <a:lnTo>
                    <a:pt x="170" y="11"/>
                  </a:lnTo>
                  <a:lnTo>
                    <a:pt x="172" y="9"/>
                  </a:lnTo>
                  <a:lnTo>
                    <a:pt x="175" y="9"/>
                  </a:lnTo>
                  <a:lnTo>
                    <a:pt x="176" y="9"/>
                  </a:lnTo>
                  <a:lnTo>
                    <a:pt x="178" y="11"/>
                  </a:lnTo>
                  <a:lnTo>
                    <a:pt x="179" y="12"/>
                  </a:lnTo>
                  <a:lnTo>
                    <a:pt x="181" y="12"/>
                  </a:lnTo>
                  <a:lnTo>
                    <a:pt x="182" y="12"/>
                  </a:lnTo>
                  <a:lnTo>
                    <a:pt x="184" y="11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7" y="9"/>
                  </a:lnTo>
                  <a:lnTo>
                    <a:pt x="187" y="8"/>
                  </a:lnTo>
                  <a:lnTo>
                    <a:pt x="187" y="6"/>
                  </a:lnTo>
                  <a:lnTo>
                    <a:pt x="187" y="5"/>
                  </a:lnTo>
                  <a:lnTo>
                    <a:pt x="188" y="3"/>
                  </a:lnTo>
                  <a:lnTo>
                    <a:pt x="193" y="2"/>
                  </a:lnTo>
                  <a:lnTo>
                    <a:pt x="196" y="0"/>
                  </a:lnTo>
                  <a:lnTo>
                    <a:pt x="199" y="2"/>
                  </a:lnTo>
                  <a:lnTo>
                    <a:pt x="200" y="3"/>
                  </a:lnTo>
                  <a:lnTo>
                    <a:pt x="205" y="8"/>
                  </a:lnTo>
                  <a:lnTo>
                    <a:pt x="208" y="14"/>
                  </a:lnTo>
                  <a:lnTo>
                    <a:pt x="211" y="17"/>
                  </a:lnTo>
                  <a:lnTo>
                    <a:pt x="212" y="20"/>
                  </a:lnTo>
                  <a:lnTo>
                    <a:pt x="212" y="21"/>
                  </a:lnTo>
                  <a:lnTo>
                    <a:pt x="212" y="24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5" y="23"/>
                  </a:lnTo>
                  <a:lnTo>
                    <a:pt x="217" y="21"/>
                  </a:lnTo>
                  <a:lnTo>
                    <a:pt x="217" y="2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1" name="Freeform 17"/>
            <p:cNvSpPr>
              <a:spLocks/>
            </p:cNvSpPr>
            <p:nvPr/>
          </p:nvSpPr>
          <p:spPr bwMode="auto">
            <a:xfrm>
              <a:off x="1700" y="1815"/>
              <a:ext cx="342" cy="434"/>
            </a:xfrm>
            <a:custGeom>
              <a:avLst/>
              <a:gdLst/>
              <a:ahLst/>
              <a:cxnLst>
                <a:cxn ang="0">
                  <a:pos x="315" y="322"/>
                </a:cxn>
                <a:cxn ang="0">
                  <a:pos x="291" y="332"/>
                </a:cxn>
                <a:cxn ang="0">
                  <a:pos x="273" y="346"/>
                </a:cxn>
                <a:cxn ang="0">
                  <a:pos x="249" y="355"/>
                </a:cxn>
                <a:cxn ang="0">
                  <a:pos x="231" y="370"/>
                </a:cxn>
                <a:cxn ang="0">
                  <a:pos x="240" y="392"/>
                </a:cxn>
                <a:cxn ang="0">
                  <a:pos x="234" y="404"/>
                </a:cxn>
                <a:cxn ang="0">
                  <a:pos x="204" y="404"/>
                </a:cxn>
                <a:cxn ang="0">
                  <a:pos x="188" y="419"/>
                </a:cxn>
                <a:cxn ang="0">
                  <a:pos x="164" y="421"/>
                </a:cxn>
                <a:cxn ang="0">
                  <a:pos x="149" y="401"/>
                </a:cxn>
                <a:cxn ang="0">
                  <a:pos x="137" y="418"/>
                </a:cxn>
                <a:cxn ang="0">
                  <a:pos x="137" y="433"/>
                </a:cxn>
                <a:cxn ang="0">
                  <a:pos x="110" y="428"/>
                </a:cxn>
                <a:cxn ang="0">
                  <a:pos x="69" y="415"/>
                </a:cxn>
                <a:cxn ang="0">
                  <a:pos x="75" y="394"/>
                </a:cxn>
                <a:cxn ang="0">
                  <a:pos x="53" y="382"/>
                </a:cxn>
                <a:cxn ang="0">
                  <a:pos x="54" y="359"/>
                </a:cxn>
                <a:cxn ang="0">
                  <a:pos x="62" y="334"/>
                </a:cxn>
                <a:cxn ang="0">
                  <a:pos x="48" y="320"/>
                </a:cxn>
                <a:cxn ang="0">
                  <a:pos x="26" y="326"/>
                </a:cxn>
                <a:cxn ang="0">
                  <a:pos x="24" y="302"/>
                </a:cxn>
                <a:cxn ang="0">
                  <a:pos x="17" y="268"/>
                </a:cxn>
                <a:cxn ang="0">
                  <a:pos x="12" y="250"/>
                </a:cxn>
                <a:cxn ang="0">
                  <a:pos x="29" y="227"/>
                </a:cxn>
                <a:cxn ang="0">
                  <a:pos x="21" y="208"/>
                </a:cxn>
                <a:cxn ang="0">
                  <a:pos x="5" y="211"/>
                </a:cxn>
                <a:cxn ang="0">
                  <a:pos x="20" y="184"/>
                </a:cxn>
                <a:cxn ang="0">
                  <a:pos x="30" y="163"/>
                </a:cxn>
                <a:cxn ang="0">
                  <a:pos x="23" y="142"/>
                </a:cxn>
                <a:cxn ang="0">
                  <a:pos x="14" y="132"/>
                </a:cxn>
                <a:cxn ang="0">
                  <a:pos x="26" y="118"/>
                </a:cxn>
                <a:cxn ang="0">
                  <a:pos x="20" y="88"/>
                </a:cxn>
                <a:cxn ang="0">
                  <a:pos x="8" y="70"/>
                </a:cxn>
                <a:cxn ang="0">
                  <a:pos x="3" y="28"/>
                </a:cxn>
                <a:cxn ang="0">
                  <a:pos x="20" y="19"/>
                </a:cxn>
                <a:cxn ang="0">
                  <a:pos x="39" y="4"/>
                </a:cxn>
                <a:cxn ang="0">
                  <a:pos x="48" y="18"/>
                </a:cxn>
                <a:cxn ang="0">
                  <a:pos x="62" y="21"/>
                </a:cxn>
                <a:cxn ang="0">
                  <a:pos x="71" y="28"/>
                </a:cxn>
                <a:cxn ang="0">
                  <a:pos x="78" y="33"/>
                </a:cxn>
                <a:cxn ang="0">
                  <a:pos x="80" y="45"/>
                </a:cxn>
                <a:cxn ang="0">
                  <a:pos x="98" y="49"/>
                </a:cxn>
                <a:cxn ang="0">
                  <a:pos x="105" y="63"/>
                </a:cxn>
                <a:cxn ang="0">
                  <a:pos x="105" y="81"/>
                </a:cxn>
                <a:cxn ang="0">
                  <a:pos x="117" y="93"/>
                </a:cxn>
                <a:cxn ang="0">
                  <a:pos x="141" y="94"/>
                </a:cxn>
                <a:cxn ang="0">
                  <a:pos x="173" y="87"/>
                </a:cxn>
                <a:cxn ang="0">
                  <a:pos x="177" y="75"/>
                </a:cxn>
                <a:cxn ang="0">
                  <a:pos x="189" y="69"/>
                </a:cxn>
                <a:cxn ang="0">
                  <a:pos x="207" y="82"/>
                </a:cxn>
                <a:cxn ang="0">
                  <a:pos x="213" y="109"/>
                </a:cxn>
                <a:cxn ang="0">
                  <a:pos x="228" y="129"/>
                </a:cxn>
                <a:cxn ang="0">
                  <a:pos x="238" y="145"/>
                </a:cxn>
                <a:cxn ang="0">
                  <a:pos x="252" y="167"/>
                </a:cxn>
                <a:cxn ang="0">
                  <a:pos x="267" y="188"/>
                </a:cxn>
                <a:cxn ang="0">
                  <a:pos x="259" y="214"/>
                </a:cxn>
                <a:cxn ang="0">
                  <a:pos x="277" y="236"/>
                </a:cxn>
                <a:cxn ang="0">
                  <a:pos x="294" y="250"/>
                </a:cxn>
                <a:cxn ang="0">
                  <a:pos x="325" y="271"/>
                </a:cxn>
                <a:cxn ang="0">
                  <a:pos x="333" y="287"/>
                </a:cxn>
                <a:cxn ang="0">
                  <a:pos x="337" y="302"/>
                </a:cxn>
              </a:cxnLst>
              <a:rect l="0" t="0" r="r" b="b"/>
              <a:pathLst>
                <a:path w="342" h="434">
                  <a:moveTo>
                    <a:pt x="331" y="308"/>
                  </a:moveTo>
                  <a:lnTo>
                    <a:pt x="331" y="308"/>
                  </a:lnTo>
                  <a:lnTo>
                    <a:pt x="328" y="308"/>
                  </a:lnTo>
                  <a:lnTo>
                    <a:pt x="328" y="308"/>
                  </a:lnTo>
                  <a:lnTo>
                    <a:pt x="325" y="310"/>
                  </a:lnTo>
                  <a:lnTo>
                    <a:pt x="325" y="313"/>
                  </a:lnTo>
                  <a:lnTo>
                    <a:pt x="324" y="314"/>
                  </a:lnTo>
                  <a:lnTo>
                    <a:pt x="322" y="316"/>
                  </a:lnTo>
                  <a:lnTo>
                    <a:pt x="319" y="319"/>
                  </a:lnTo>
                  <a:lnTo>
                    <a:pt x="319" y="320"/>
                  </a:lnTo>
                  <a:lnTo>
                    <a:pt x="319" y="323"/>
                  </a:lnTo>
                  <a:lnTo>
                    <a:pt x="318" y="323"/>
                  </a:lnTo>
                  <a:lnTo>
                    <a:pt x="316" y="323"/>
                  </a:lnTo>
                  <a:lnTo>
                    <a:pt x="315" y="322"/>
                  </a:lnTo>
                  <a:lnTo>
                    <a:pt x="313" y="320"/>
                  </a:lnTo>
                  <a:lnTo>
                    <a:pt x="312" y="319"/>
                  </a:lnTo>
                  <a:lnTo>
                    <a:pt x="309" y="317"/>
                  </a:lnTo>
                  <a:lnTo>
                    <a:pt x="307" y="319"/>
                  </a:lnTo>
                  <a:lnTo>
                    <a:pt x="306" y="319"/>
                  </a:lnTo>
                  <a:lnTo>
                    <a:pt x="303" y="317"/>
                  </a:lnTo>
                  <a:lnTo>
                    <a:pt x="300" y="319"/>
                  </a:lnTo>
                  <a:lnTo>
                    <a:pt x="298" y="319"/>
                  </a:lnTo>
                  <a:lnTo>
                    <a:pt x="295" y="320"/>
                  </a:lnTo>
                  <a:lnTo>
                    <a:pt x="292" y="325"/>
                  </a:lnTo>
                  <a:lnTo>
                    <a:pt x="292" y="326"/>
                  </a:lnTo>
                  <a:lnTo>
                    <a:pt x="291" y="329"/>
                  </a:lnTo>
                  <a:lnTo>
                    <a:pt x="291" y="331"/>
                  </a:lnTo>
                  <a:lnTo>
                    <a:pt x="291" y="332"/>
                  </a:lnTo>
                  <a:lnTo>
                    <a:pt x="291" y="335"/>
                  </a:lnTo>
                  <a:lnTo>
                    <a:pt x="291" y="337"/>
                  </a:lnTo>
                  <a:lnTo>
                    <a:pt x="289" y="338"/>
                  </a:lnTo>
                  <a:lnTo>
                    <a:pt x="288" y="338"/>
                  </a:lnTo>
                  <a:lnTo>
                    <a:pt x="286" y="341"/>
                  </a:lnTo>
                  <a:lnTo>
                    <a:pt x="286" y="344"/>
                  </a:lnTo>
                  <a:lnTo>
                    <a:pt x="286" y="346"/>
                  </a:lnTo>
                  <a:lnTo>
                    <a:pt x="286" y="347"/>
                  </a:lnTo>
                  <a:lnTo>
                    <a:pt x="286" y="349"/>
                  </a:lnTo>
                  <a:lnTo>
                    <a:pt x="283" y="349"/>
                  </a:lnTo>
                  <a:lnTo>
                    <a:pt x="280" y="347"/>
                  </a:lnTo>
                  <a:lnTo>
                    <a:pt x="277" y="347"/>
                  </a:lnTo>
                  <a:lnTo>
                    <a:pt x="276" y="347"/>
                  </a:lnTo>
                  <a:lnTo>
                    <a:pt x="273" y="346"/>
                  </a:lnTo>
                  <a:lnTo>
                    <a:pt x="268" y="346"/>
                  </a:lnTo>
                  <a:lnTo>
                    <a:pt x="267" y="346"/>
                  </a:lnTo>
                  <a:lnTo>
                    <a:pt x="267" y="347"/>
                  </a:lnTo>
                  <a:lnTo>
                    <a:pt x="265" y="347"/>
                  </a:lnTo>
                  <a:lnTo>
                    <a:pt x="262" y="347"/>
                  </a:lnTo>
                  <a:lnTo>
                    <a:pt x="261" y="347"/>
                  </a:lnTo>
                  <a:lnTo>
                    <a:pt x="259" y="346"/>
                  </a:lnTo>
                  <a:lnTo>
                    <a:pt x="258" y="346"/>
                  </a:lnTo>
                  <a:lnTo>
                    <a:pt x="258" y="347"/>
                  </a:lnTo>
                  <a:lnTo>
                    <a:pt x="256" y="349"/>
                  </a:lnTo>
                  <a:lnTo>
                    <a:pt x="255" y="352"/>
                  </a:lnTo>
                  <a:lnTo>
                    <a:pt x="253" y="352"/>
                  </a:lnTo>
                  <a:lnTo>
                    <a:pt x="252" y="353"/>
                  </a:lnTo>
                  <a:lnTo>
                    <a:pt x="249" y="355"/>
                  </a:lnTo>
                  <a:lnTo>
                    <a:pt x="247" y="358"/>
                  </a:lnTo>
                  <a:lnTo>
                    <a:pt x="246" y="359"/>
                  </a:lnTo>
                  <a:lnTo>
                    <a:pt x="246" y="361"/>
                  </a:lnTo>
                  <a:lnTo>
                    <a:pt x="243" y="362"/>
                  </a:lnTo>
                  <a:lnTo>
                    <a:pt x="243" y="365"/>
                  </a:lnTo>
                  <a:lnTo>
                    <a:pt x="244" y="367"/>
                  </a:lnTo>
                  <a:lnTo>
                    <a:pt x="244" y="367"/>
                  </a:lnTo>
                  <a:lnTo>
                    <a:pt x="243" y="367"/>
                  </a:lnTo>
                  <a:lnTo>
                    <a:pt x="240" y="367"/>
                  </a:lnTo>
                  <a:lnTo>
                    <a:pt x="238" y="367"/>
                  </a:lnTo>
                  <a:lnTo>
                    <a:pt x="237" y="367"/>
                  </a:lnTo>
                  <a:lnTo>
                    <a:pt x="235" y="368"/>
                  </a:lnTo>
                  <a:lnTo>
                    <a:pt x="232" y="368"/>
                  </a:lnTo>
                  <a:lnTo>
                    <a:pt x="231" y="370"/>
                  </a:lnTo>
                  <a:lnTo>
                    <a:pt x="229" y="371"/>
                  </a:lnTo>
                  <a:lnTo>
                    <a:pt x="231" y="374"/>
                  </a:lnTo>
                  <a:lnTo>
                    <a:pt x="231" y="376"/>
                  </a:lnTo>
                  <a:lnTo>
                    <a:pt x="232" y="379"/>
                  </a:lnTo>
                  <a:lnTo>
                    <a:pt x="232" y="379"/>
                  </a:lnTo>
                  <a:lnTo>
                    <a:pt x="234" y="380"/>
                  </a:lnTo>
                  <a:lnTo>
                    <a:pt x="235" y="382"/>
                  </a:lnTo>
                  <a:lnTo>
                    <a:pt x="235" y="383"/>
                  </a:lnTo>
                  <a:lnTo>
                    <a:pt x="237" y="385"/>
                  </a:lnTo>
                  <a:lnTo>
                    <a:pt x="238" y="386"/>
                  </a:lnTo>
                  <a:lnTo>
                    <a:pt x="238" y="388"/>
                  </a:lnTo>
                  <a:lnTo>
                    <a:pt x="238" y="389"/>
                  </a:lnTo>
                  <a:lnTo>
                    <a:pt x="238" y="391"/>
                  </a:lnTo>
                  <a:lnTo>
                    <a:pt x="240" y="392"/>
                  </a:lnTo>
                  <a:lnTo>
                    <a:pt x="240" y="394"/>
                  </a:lnTo>
                  <a:lnTo>
                    <a:pt x="240" y="395"/>
                  </a:lnTo>
                  <a:lnTo>
                    <a:pt x="240" y="395"/>
                  </a:lnTo>
                  <a:lnTo>
                    <a:pt x="240" y="397"/>
                  </a:lnTo>
                  <a:lnTo>
                    <a:pt x="240" y="398"/>
                  </a:lnTo>
                  <a:lnTo>
                    <a:pt x="240" y="400"/>
                  </a:lnTo>
                  <a:lnTo>
                    <a:pt x="241" y="401"/>
                  </a:lnTo>
                  <a:lnTo>
                    <a:pt x="241" y="403"/>
                  </a:lnTo>
                  <a:lnTo>
                    <a:pt x="241" y="404"/>
                  </a:lnTo>
                  <a:lnTo>
                    <a:pt x="240" y="406"/>
                  </a:lnTo>
                  <a:lnTo>
                    <a:pt x="238" y="406"/>
                  </a:lnTo>
                  <a:lnTo>
                    <a:pt x="237" y="406"/>
                  </a:lnTo>
                  <a:lnTo>
                    <a:pt x="235" y="406"/>
                  </a:lnTo>
                  <a:lnTo>
                    <a:pt x="234" y="404"/>
                  </a:lnTo>
                  <a:lnTo>
                    <a:pt x="232" y="404"/>
                  </a:lnTo>
                  <a:lnTo>
                    <a:pt x="229" y="404"/>
                  </a:lnTo>
                  <a:lnTo>
                    <a:pt x="229" y="404"/>
                  </a:lnTo>
                  <a:lnTo>
                    <a:pt x="226" y="404"/>
                  </a:lnTo>
                  <a:lnTo>
                    <a:pt x="225" y="406"/>
                  </a:lnTo>
                  <a:lnTo>
                    <a:pt x="223" y="404"/>
                  </a:lnTo>
                  <a:lnTo>
                    <a:pt x="220" y="404"/>
                  </a:lnTo>
                  <a:lnTo>
                    <a:pt x="219" y="403"/>
                  </a:lnTo>
                  <a:lnTo>
                    <a:pt x="213" y="403"/>
                  </a:lnTo>
                  <a:lnTo>
                    <a:pt x="210" y="403"/>
                  </a:lnTo>
                  <a:lnTo>
                    <a:pt x="208" y="403"/>
                  </a:lnTo>
                  <a:lnTo>
                    <a:pt x="205" y="403"/>
                  </a:lnTo>
                  <a:lnTo>
                    <a:pt x="204" y="403"/>
                  </a:lnTo>
                  <a:lnTo>
                    <a:pt x="204" y="404"/>
                  </a:lnTo>
                  <a:lnTo>
                    <a:pt x="202" y="407"/>
                  </a:lnTo>
                  <a:lnTo>
                    <a:pt x="201" y="407"/>
                  </a:lnTo>
                  <a:lnTo>
                    <a:pt x="199" y="409"/>
                  </a:lnTo>
                  <a:lnTo>
                    <a:pt x="198" y="410"/>
                  </a:lnTo>
                  <a:lnTo>
                    <a:pt x="198" y="412"/>
                  </a:lnTo>
                  <a:lnTo>
                    <a:pt x="198" y="413"/>
                  </a:lnTo>
                  <a:lnTo>
                    <a:pt x="198" y="415"/>
                  </a:lnTo>
                  <a:lnTo>
                    <a:pt x="198" y="416"/>
                  </a:lnTo>
                  <a:lnTo>
                    <a:pt x="198" y="418"/>
                  </a:lnTo>
                  <a:lnTo>
                    <a:pt x="196" y="418"/>
                  </a:lnTo>
                  <a:lnTo>
                    <a:pt x="196" y="418"/>
                  </a:lnTo>
                  <a:lnTo>
                    <a:pt x="194" y="418"/>
                  </a:lnTo>
                  <a:lnTo>
                    <a:pt x="192" y="419"/>
                  </a:lnTo>
                  <a:lnTo>
                    <a:pt x="188" y="419"/>
                  </a:lnTo>
                  <a:lnTo>
                    <a:pt x="183" y="419"/>
                  </a:lnTo>
                  <a:lnTo>
                    <a:pt x="182" y="419"/>
                  </a:lnTo>
                  <a:lnTo>
                    <a:pt x="180" y="419"/>
                  </a:lnTo>
                  <a:lnTo>
                    <a:pt x="179" y="421"/>
                  </a:lnTo>
                  <a:lnTo>
                    <a:pt x="177" y="422"/>
                  </a:lnTo>
                  <a:lnTo>
                    <a:pt x="177" y="425"/>
                  </a:lnTo>
                  <a:lnTo>
                    <a:pt x="176" y="425"/>
                  </a:lnTo>
                  <a:lnTo>
                    <a:pt x="174" y="424"/>
                  </a:lnTo>
                  <a:lnTo>
                    <a:pt x="173" y="424"/>
                  </a:lnTo>
                  <a:lnTo>
                    <a:pt x="170" y="424"/>
                  </a:lnTo>
                  <a:lnTo>
                    <a:pt x="170" y="422"/>
                  </a:lnTo>
                  <a:lnTo>
                    <a:pt x="168" y="421"/>
                  </a:lnTo>
                  <a:lnTo>
                    <a:pt x="164" y="419"/>
                  </a:lnTo>
                  <a:lnTo>
                    <a:pt x="164" y="421"/>
                  </a:lnTo>
                  <a:lnTo>
                    <a:pt x="161" y="421"/>
                  </a:lnTo>
                  <a:lnTo>
                    <a:pt x="159" y="418"/>
                  </a:lnTo>
                  <a:lnTo>
                    <a:pt x="159" y="416"/>
                  </a:lnTo>
                  <a:lnTo>
                    <a:pt x="158" y="415"/>
                  </a:lnTo>
                  <a:lnTo>
                    <a:pt x="156" y="412"/>
                  </a:lnTo>
                  <a:lnTo>
                    <a:pt x="155" y="410"/>
                  </a:lnTo>
                  <a:lnTo>
                    <a:pt x="153" y="410"/>
                  </a:lnTo>
                  <a:lnTo>
                    <a:pt x="152" y="407"/>
                  </a:lnTo>
                  <a:lnTo>
                    <a:pt x="152" y="406"/>
                  </a:lnTo>
                  <a:lnTo>
                    <a:pt x="152" y="404"/>
                  </a:lnTo>
                  <a:lnTo>
                    <a:pt x="152" y="403"/>
                  </a:lnTo>
                  <a:lnTo>
                    <a:pt x="150" y="401"/>
                  </a:lnTo>
                  <a:lnTo>
                    <a:pt x="150" y="401"/>
                  </a:lnTo>
                  <a:lnTo>
                    <a:pt x="149" y="401"/>
                  </a:lnTo>
                  <a:lnTo>
                    <a:pt x="146" y="404"/>
                  </a:lnTo>
                  <a:lnTo>
                    <a:pt x="146" y="404"/>
                  </a:lnTo>
                  <a:lnTo>
                    <a:pt x="144" y="404"/>
                  </a:lnTo>
                  <a:lnTo>
                    <a:pt x="143" y="406"/>
                  </a:lnTo>
                  <a:lnTo>
                    <a:pt x="141" y="407"/>
                  </a:lnTo>
                  <a:lnTo>
                    <a:pt x="141" y="407"/>
                  </a:lnTo>
                  <a:lnTo>
                    <a:pt x="141" y="409"/>
                  </a:lnTo>
                  <a:lnTo>
                    <a:pt x="140" y="409"/>
                  </a:lnTo>
                  <a:lnTo>
                    <a:pt x="138" y="410"/>
                  </a:lnTo>
                  <a:lnTo>
                    <a:pt x="137" y="413"/>
                  </a:lnTo>
                  <a:lnTo>
                    <a:pt x="135" y="415"/>
                  </a:lnTo>
                  <a:lnTo>
                    <a:pt x="135" y="416"/>
                  </a:lnTo>
                  <a:lnTo>
                    <a:pt x="137" y="418"/>
                  </a:lnTo>
                  <a:lnTo>
                    <a:pt x="137" y="418"/>
                  </a:lnTo>
                  <a:lnTo>
                    <a:pt x="138" y="419"/>
                  </a:lnTo>
                  <a:lnTo>
                    <a:pt x="138" y="421"/>
                  </a:lnTo>
                  <a:lnTo>
                    <a:pt x="140" y="419"/>
                  </a:lnTo>
                  <a:lnTo>
                    <a:pt x="141" y="419"/>
                  </a:lnTo>
                  <a:lnTo>
                    <a:pt x="143" y="419"/>
                  </a:lnTo>
                  <a:lnTo>
                    <a:pt x="143" y="422"/>
                  </a:lnTo>
                  <a:lnTo>
                    <a:pt x="143" y="424"/>
                  </a:lnTo>
                  <a:lnTo>
                    <a:pt x="143" y="427"/>
                  </a:lnTo>
                  <a:lnTo>
                    <a:pt x="143" y="428"/>
                  </a:lnTo>
                  <a:lnTo>
                    <a:pt x="141" y="430"/>
                  </a:lnTo>
                  <a:lnTo>
                    <a:pt x="140" y="430"/>
                  </a:lnTo>
                  <a:lnTo>
                    <a:pt x="140" y="431"/>
                  </a:lnTo>
                  <a:lnTo>
                    <a:pt x="138" y="431"/>
                  </a:lnTo>
                  <a:lnTo>
                    <a:pt x="137" y="433"/>
                  </a:lnTo>
                  <a:lnTo>
                    <a:pt x="134" y="434"/>
                  </a:lnTo>
                  <a:lnTo>
                    <a:pt x="132" y="434"/>
                  </a:lnTo>
                  <a:lnTo>
                    <a:pt x="131" y="434"/>
                  </a:lnTo>
                  <a:lnTo>
                    <a:pt x="128" y="434"/>
                  </a:lnTo>
                  <a:lnTo>
                    <a:pt x="126" y="434"/>
                  </a:lnTo>
                  <a:lnTo>
                    <a:pt x="125" y="431"/>
                  </a:lnTo>
                  <a:lnTo>
                    <a:pt x="123" y="430"/>
                  </a:lnTo>
                  <a:lnTo>
                    <a:pt x="122" y="428"/>
                  </a:lnTo>
                  <a:lnTo>
                    <a:pt x="119" y="428"/>
                  </a:lnTo>
                  <a:lnTo>
                    <a:pt x="117" y="428"/>
                  </a:lnTo>
                  <a:lnTo>
                    <a:pt x="116" y="428"/>
                  </a:lnTo>
                  <a:lnTo>
                    <a:pt x="113" y="428"/>
                  </a:lnTo>
                  <a:lnTo>
                    <a:pt x="111" y="428"/>
                  </a:lnTo>
                  <a:lnTo>
                    <a:pt x="110" y="428"/>
                  </a:lnTo>
                  <a:lnTo>
                    <a:pt x="107" y="428"/>
                  </a:lnTo>
                  <a:lnTo>
                    <a:pt x="104" y="428"/>
                  </a:lnTo>
                  <a:lnTo>
                    <a:pt x="101" y="428"/>
                  </a:lnTo>
                  <a:lnTo>
                    <a:pt x="98" y="430"/>
                  </a:lnTo>
                  <a:lnTo>
                    <a:pt x="95" y="430"/>
                  </a:lnTo>
                  <a:lnTo>
                    <a:pt x="92" y="430"/>
                  </a:lnTo>
                  <a:lnTo>
                    <a:pt x="89" y="428"/>
                  </a:lnTo>
                  <a:lnTo>
                    <a:pt x="87" y="425"/>
                  </a:lnTo>
                  <a:lnTo>
                    <a:pt x="84" y="422"/>
                  </a:lnTo>
                  <a:lnTo>
                    <a:pt x="81" y="421"/>
                  </a:lnTo>
                  <a:lnTo>
                    <a:pt x="78" y="419"/>
                  </a:lnTo>
                  <a:lnTo>
                    <a:pt x="77" y="418"/>
                  </a:lnTo>
                  <a:lnTo>
                    <a:pt x="74" y="416"/>
                  </a:lnTo>
                  <a:lnTo>
                    <a:pt x="69" y="415"/>
                  </a:lnTo>
                  <a:lnTo>
                    <a:pt x="68" y="415"/>
                  </a:lnTo>
                  <a:lnTo>
                    <a:pt x="66" y="415"/>
                  </a:lnTo>
                  <a:lnTo>
                    <a:pt x="66" y="413"/>
                  </a:lnTo>
                  <a:lnTo>
                    <a:pt x="66" y="412"/>
                  </a:lnTo>
                  <a:lnTo>
                    <a:pt x="68" y="409"/>
                  </a:lnTo>
                  <a:lnTo>
                    <a:pt x="69" y="407"/>
                  </a:lnTo>
                  <a:lnTo>
                    <a:pt x="71" y="406"/>
                  </a:lnTo>
                  <a:lnTo>
                    <a:pt x="71" y="404"/>
                  </a:lnTo>
                  <a:lnTo>
                    <a:pt x="71" y="403"/>
                  </a:lnTo>
                  <a:lnTo>
                    <a:pt x="71" y="401"/>
                  </a:lnTo>
                  <a:lnTo>
                    <a:pt x="72" y="400"/>
                  </a:lnTo>
                  <a:lnTo>
                    <a:pt x="74" y="398"/>
                  </a:lnTo>
                  <a:lnTo>
                    <a:pt x="74" y="397"/>
                  </a:lnTo>
                  <a:lnTo>
                    <a:pt x="75" y="394"/>
                  </a:lnTo>
                  <a:lnTo>
                    <a:pt x="75" y="394"/>
                  </a:lnTo>
                  <a:lnTo>
                    <a:pt x="75" y="391"/>
                  </a:lnTo>
                  <a:lnTo>
                    <a:pt x="74" y="391"/>
                  </a:lnTo>
                  <a:lnTo>
                    <a:pt x="69" y="391"/>
                  </a:lnTo>
                  <a:lnTo>
                    <a:pt x="68" y="392"/>
                  </a:lnTo>
                  <a:lnTo>
                    <a:pt x="66" y="394"/>
                  </a:lnTo>
                  <a:lnTo>
                    <a:pt x="65" y="394"/>
                  </a:lnTo>
                  <a:lnTo>
                    <a:pt x="63" y="392"/>
                  </a:lnTo>
                  <a:lnTo>
                    <a:pt x="59" y="392"/>
                  </a:lnTo>
                  <a:lnTo>
                    <a:pt x="59" y="389"/>
                  </a:lnTo>
                  <a:lnTo>
                    <a:pt x="57" y="388"/>
                  </a:lnTo>
                  <a:lnTo>
                    <a:pt x="56" y="386"/>
                  </a:lnTo>
                  <a:lnTo>
                    <a:pt x="54" y="383"/>
                  </a:lnTo>
                  <a:lnTo>
                    <a:pt x="53" y="382"/>
                  </a:lnTo>
                  <a:lnTo>
                    <a:pt x="50" y="382"/>
                  </a:lnTo>
                  <a:lnTo>
                    <a:pt x="48" y="380"/>
                  </a:lnTo>
                  <a:lnTo>
                    <a:pt x="48" y="379"/>
                  </a:lnTo>
                  <a:lnTo>
                    <a:pt x="47" y="377"/>
                  </a:lnTo>
                  <a:lnTo>
                    <a:pt x="47" y="374"/>
                  </a:lnTo>
                  <a:lnTo>
                    <a:pt x="47" y="373"/>
                  </a:lnTo>
                  <a:lnTo>
                    <a:pt x="47" y="371"/>
                  </a:lnTo>
                  <a:lnTo>
                    <a:pt x="48" y="370"/>
                  </a:lnTo>
                  <a:lnTo>
                    <a:pt x="50" y="368"/>
                  </a:lnTo>
                  <a:lnTo>
                    <a:pt x="50" y="367"/>
                  </a:lnTo>
                  <a:lnTo>
                    <a:pt x="53" y="365"/>
                  </a:lnTo>
                  <a:lnTo>
                    <a:pt x="54" y="364"/>
                  </a:lnTo>
                  <a:lnTo>
                    <a:pt x="54" y="362"/>
                  </a:lnTo>
                  <a:lnTo>
                    <a:pt x="54" y="359"/>
                  </a:lnTo>
                  <a:lnTo>
                    <a:pt x="54" y="355"/>
                  </a:lnTo>
                  <a:lnTo>
                    <a:pt x="53" y="352"/>
                  </a:lnTo>
                  <a:lnTo>
                    <a:pt x="53" y="350"/>
                  </a:lnTo>
                  <a:lnTo>
                    <a:pt x="56" y="349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0" y="349"/>
                  </a:lnTo>
                  <a:lnTo>
                    <a:pt x="60" y="349"/>
                  </a:lnTo>
                  <a:lnTo>
                    <a:pt x="62" y="346"/>
                  </a:lnTo>
                  <a:lnTo>
                    <a:pt x="63" y="341"/>
                  </a:lnTo>
                  <a:lnTo>
                    <a:pt x="62" y="338"/>
                  </a:lnTo>
                  <a:lnTo>
                    <a:pt x="62" y="338"/>
                  </a:lnTo>
                  <a:lnTo>
                    <a:pt x="62" y="335"/>
                  </a:lnTo>
                  <a:lnTo>
                    <a:pt x="62" y="334"/>
                  </a:lnTo>
                  <a:lnTo>
                    <a:pt x="62" y="332"/>
                  </a:lnTo>
                  <a:lnTo>
                    <a:pt x="63" y="331"/>
                  </a:lnTo>
                  <a:lnTo>
                    <a:pt x="63" y="328"/>
                  </a:lnTo>
                  <a:lnTo>
                    <a:pt x="65" y="326"/>
                  </a:lnTo>
                  <a:lnTo>
                    <a:pt x="63" y="323"/>
                  </a:lnTo>
                  <a:lnTo>
                    <a:pt x="62" y="322"/>
                  </a:lnTo>
                  <a:lnTo>
                    <a:pt x="60" y="319"/>
                  </a:lnTo>
                  <a:lnTo>
                    <a:pt x="57" y="317"/>
                  </a:lnTo>
                  <a:lnTo>
                    <a:pt x="56" y="317"/>
                  </a:lnTo>
                  <a:lnTo>
                    <a:pt x="54" y="317"/>
                  </a:lnTo>
                  <a:lnTo>
                    <a:pt x="53" y="317"/>
                  </a:lnTo>
                  <a:lnTo>
                    <a:pt x="51" y="319"/>
                  </a:lnTo>
                  <a:lnTo>
                    <a:pt x="50" y="319"/>
                  </a:lnTo>
                  <a:lnTo>
                    <a:pt x="48" y="320"/>
                  </a:lnTo>
                  <a:lnTo>
                    <a:pt x="47" y="322"/>
                  </a:lnTo>
                  <a:lnTo>
                    <a:pt x="47" y="323"/>
                  </a:lnTo>
                  <a:lnTo>
                    <a:pt x="45" y="326"/>
                  </a:lnTo>
                  <a:lnTo>
                    <a:pt x="44" y="329"/>
                  </a:lnTo>
                  <a:lnTo>
                    <a:pt x="44" y="331"/>
                  </a:lnTo>
                  <a:lnTo>
                    <a:pt x="42" y="331"/>
                  </a:lnTo>
                  <a:lnTo>
                    <a:pt x="41" y="332"/>
                  </a:lnTo>
                  <a:lnTo>
                    <a:pt x="36" y="332"/>
                  </a:lnTo>
                  <a:lnTo>
                    <a:pt x="35" y="329"/>
                  </a:lnTo>
                  <a:lnTo>
                    <a:pt x="32" y="328"/>
                  </a:lnTo>
                  <a:lnTo>
                    <a:pt x="30" y="326"/>
                  </a:lnTo>
                  <a:lnTo>
                    <a:pt x="29" y="326"/>
                  </a:lnTo>
                  <a:lnTo>
                    <a:pt x="29" y="326"/>
                  </a:lnTo>
                  <a:lnTo>
                    <a:pt x="26" y="326"/>
                  </a:lnTo>
                  <a:lnTo>
                    <a:pt x="24" y="325"/>
                  </a:lnTo>
                  <a:lnTo>
                    <a:pt x="24" y="323"/>
                  </a:lnTo>
                  <a:lnTo>
                    <a:pt x="23" y="322"/>
                  </a:lnTo>
                  <a:lnTo>
                    <a:pt x="24" y="320"/>
                  </a:lnTo>
                  <a:lnTo>
                    <a:pt x="24" y="319"/>
                  </a:lnTo>
                  <a:lnTo>
                    <a:pt x="26" y="317"/>
                  </a:lnTo>
                  <a:lnTo>
                    <a:pt x="26" y="317"/>
                  </a:lnTo>
                  <a:lnTo>
                    <a:pt x="24" y="314"/>
                  </a:lnTo>
                  <a:lnTo>
                    <a:pt x="24" y="310"/>
                  </a:lnTo>
                  <a:lnTo>
                    <a:pt x="26" y="308"/>
                  </a:lnTo>
                  <a:lnTo>
                    <a:pt x="26" y="307"/>
                  </a:lnTo>
                  <a:lnTo>
                    <a:pt x="26" y="305"/>
                  </a:lnTo>
                  <a:lnTo>
                    <a:pt x="26" y="305"/>
                  </a:lnTo>
                  <a:lnTo>
                    <a:pt x="24" y="302"/>
                  </a:lnTo>
                  <a:lnTo>
                    <a:pt x="24" y="302"/>
                  </a:lnTo>
                  <a:lnTo>
                    <a:pt x="23" y="301"/>
                  </a:lnTo>
                  <a:lnTo>
                    <a:pt x="21" y="299"/>
                  </a:lnTo>
                  <a:lnTo>
                    <a:pt x="20" y="299"/>
                  </a:lnTo>
                  <a:lnTo>
                    <a:pt x="17" y="296"/>
                  </a:lnTo>
                  <a:lnTo>
                    <a:pt x="17" y="296"/>
                  </a:lnTo>
                  <a:lnTo>
                    <a:pt x="17" y="295"/>
                  </a:lnTo>
                  <a:lnTo>
                    <a:pt x="17" y="292"/>
                  </a:lnTo>
                  <a:lnTo>
                    <a:pt x="17" y="289"/>
                  </a:lnTo>
                  <a:lnTo>
                    <a:pt x="17" y="286"/>
                  </a:lnTo>
                  <a:lnTo>
                    <a:pt x="17" y="283"/>
                  </a:lnTo>
                  <a:lnTo>
                    <a:pt x="17" y="280"/>
                  </a:lnTo>
                  <a:lnTo>
                    <a:pt x="17" y="271"/>
                  </a:lnTo>
                  <a:lnTo>
                    <a:pt x="17" y="268"/>
                  </a:lnTo>
                  <a:lnTo>
                    <a:pt x="15" y="268"/>
                  </a:lnTo>
                  <a:lnTo>
                    <a:pt x="15" y="268"/>
                  </a:lnTo>
                  <a:lnTo>
                    <a:pt x="12" y="269"/>
                  </a:lnTo>
                  <a:lnTo>
                    <a:pt x="12" y="269"/>
                  </a:lnTo>
                  <a:lnTo>
                    <a:pt x="9" y="268"/>
                  </a:lnTo>
                  <a:lnTo>
                    <a:pt x="8" y="268"/>
                  </a:lnTo>
                  <a:lnTo>
                    <a:pt x="9" y="265"/>
                  </a:lnTo>
                  <a:lnTo>
                    <a:pt x="9" y="263"/>
                  </a:lnTo>
                  <a:lnTo>
                    <a:pt x="11" y="262"/>
                  </a:lnTo>
                  <a:lnTo>
                    <a:pt x="11" y="260"/>
                  </a:lnTo>
                  <a:lnTo>
                    <a:pt x="11" y="257"/>
                  </a:lnTo>
                  <a:lnTo>
                    <a:pt x="12" y="254"/>
                  </a:lnTo>
                  <a:lnTo>
                    <a:pt x="12" y="253"/>
                  </a:lnTo>
                  <a:lnTo>
                    <a:pt x="12" y="250"/>
                  </a:lnTo>
                  <a:lnTo>
                    <a:pt x="14" y="248"/>
                  </a:lnTo>
                  <a:lnTo>
                    <a:pt x="17" y="248"/>
                  </a:lnTo>
                  <a:lnTo>
                    <a:pt x="20" y="247"/>
                  </a:lnTo>
                  <a:lnTo>
                    <a:pt x="20" y="245"/>
                  </a:lnTo>
                  <a:lnTo>
                    <a:pt x="21" y="244"/>
                  </a:lnTo>
                  <a:lnTo>
                    <a:pt x="21" y="242"/>
                  </a:lnTo>
                  <a:lnTo>
                    <a:pt x="20" y="239"/>
                  </a:lnTo>
                  <a:lnTo>
                    <a:pt x="20" y="236"/>
                  </a:lnTo>
                  <a:lnTo>
                    <a:pt x="20" y="233"/>
                  </a:lnTo>
                  <a:lnTo>
                    <a:pt x="21" y="232"/>
                  </a:lnTo>
                  <a:lnTo>
                    <a:pt x="23" y="230"/>
                  </a:lnTo>
                  <a:lnTo>
                    <a:pt x="24" y="229"/>
                  </a:lnTo>
                  <a:lnTo>
                    <a:pt x="27" y="227"/>
                  </a:lnTo>
                  <a:lnTo>
                    <a:pt x="29" y="227"/>
                  </a:lnTo>
                  <a:lnTo>
                    <a:pt x="30" y="226"/>
                  </a:lnTo>
                  <a:lnTo>
                    <a:pt x="32" y="224"/>
                  </a:lnTo>
                  <a:lnTo>
                    <a:pt x="32" y="223"/>
                  </a:lnTo>
                  <a:lnTo>
                    <a:pt x="32" y="223"/>
                  </a:lnTo>
                  <a:lnTo>
                    <a:pt x="29" y="221"/>
                  </a:lnTo>
                  <a:lnTo>
                    <a:pt x="29" y="221"/>
                  </a:lnTo>
                  <a:lnTo>
                    <a:pt x="29" y="218"/>
                  </a:lnTo>
                  <a:lnTo>
                    <a:pt x="29" y="215"/>
                  </a:lnTo>
                  <a:lnTo>
                    <a:pt x="26" y="214"/>
                  </a:lnTo>
                  <a:lnTo>
                    <a:pt x="24" y="214"/>
                  </a:lnTo>
                  <a:lnTo>
                    <a:pt x="23" y="214"/>
                  </a:lnTo>
                  <a:lnTo>
                    <a:pt x="21" y="212"/>
                  </a:lnTo>
                  <a:lnTo>
                    <a:pt x="21" y="211"/>
                  </a:lnTo>
                  <a:lnTo>
                    <a:pt x="21" y="208"/>
                  </a:lnTo>
                  <a:lnTo>
                    <a:pt x="21" y="206"/>
                  </a:lnTo>
                  <a:lnTo>
                    <a:pt x="21" y="205"/>
                  </a:lnTo>
                  <a:lnTo>
                    <a:pt x="21" y="203"/>
                  </a:lnTo>
                  <a:lnTo>
                    <a:pt x="21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8" y="205"/>
                  </a:lnTo>
                  <a:lnTo>
                    <a:pt x="17" y="206"/>
                  </a:lnTo>
                  <a:lnTo>
                    <a:pt x="15" y="208"/>
                  </a:lnTo>
                  <a:lnTo>
                    <a:pt x="14" y="208"/>
                  </a:lnTo>
                  <a:lnTo>
                    <a:pt x="12" y="209"/>
                  </a:lnTo>
                  <a:lnTo>
                    <a:pt x="9" y="209"/>
                  </a:lnTo>
                  <a:lnTo>
                    <a:pt x="9" y="209"/>
                  </a:lnTo>
                  <a:lnTo>
                    <a:pt x="5" y="211"/>
                  </a:lnTo>
                  <a:lnTo>
                    <a:pt x="5" y="209"/>
                  </a:lnTo>
                  <a:lnTo>
                    <a:pt x="5" y="206"/>
                  </a:lnTo>
                  <a:lnTo>
                    <a:pt x="5" y="205"/>
                  </a:lnTo>
                  <a:lnTo>
                    <a:pt x="8" y="203"/>
                  </a:lnTo>
                  <a:lnTo>
                    <a:pt x="9" y="202"/>
                  </a:lnTo>
                  <a:lnTo>
                    <a:pt x="11" y="199"/>
                  </a:lnTo>
                  <a:lnTo>
                    <a:pt x="12" y="197"/>
                  </a:lnTo>
                  <a:lnTo>
                    <a:pt x="12" y="196"/>
                  </a:lnTo>
                  <a:lnTo>
                    <a:pt x="14" y="193"/>
                  </a:lnTo>
                  <a:lnTo>
                    <a:pt x="17" y="191"/>
                  </a:lnTo>
                  <a:lnTo>
                    <a:pt x="18" y="190"/>
                  </a:lnTo>
                  <a:lnTo>
                    <a:pt x="18" y="188"/>
                  </a:lnTo>
                  <a:lnTo>
                    <a:pt x="20" y="185"/>
                  </a:lnTo>
                  <a:lnTo>
                    <a:pt x="20" y="184"/>
                  </a:lnTo>
                  <a:lnTo>
                    <a:pt x="21" y="182"/>
                  </a:lnTo>
                  <a:lnTo>
                    <a:pt x="21" y="181"/>
                  </a:lnTo>
                  <a:lnTo>
                    <a:pt x="23" y="179"/>
                  </a:lnTo>
                  <a:lnTo>
                    <a:pt x="23" y="176"/>
                  </a:lnTo>
                  <a:lnTo>
                    <a:pt x="24" y="175"/>
                  </a:lnTo>
                  <a:lnTo>
                    <a:pt x="26" y="173"/>
                  </a:lnTo>
                  <a:lnTo>
                    <a:pt x="27" y="173"/>
                  </a:lnTo>
                  <a:lnTo>
                    <a:pt x="29" y="172"/>
                  </a:lnTo>
                  <a:lnTo>
                    <a:pt x="30" y="170"/>
                  </a:lnTo>
                  <a:lnTo>
                    <a:pt x="32" y="170"/>
                  </a:lnTo>
                  <a:lnTo>
                    <a:pt x="32" y="169"/>
                  </a:lnTo>
                  <a:lnTo>
                    <a:pt x="32" y="167"/>
                  </a:lnTo>
                  <a:lnTo>
                    <a:pt x="30" y="165"/>
                  </a:lnTo>
                  <a:lnTo>
                    <a:pt x="30" y="163"/>
                  </a:lnTo>
                  <a:lnTo>
                    <a:pt x="27" y="162"/>
                  </a:lnTo>
                  <a:lnTo>
                    <a:pt x="26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1" y="160"/>
                  </a:lnTo>
                  <a:lnTo>
                    <a:pt x="20" y="159"/>
                  </a:lnTo>
                  <a:lnTo>
                    <a:pt x="20" y="157"/>
                  </a:lnTo>
                  <a:lnTo>
                    <a:pt x="18" y="154"/>
                  </a:lnTo>
                  <a:lnTo>
                    <a:pt x="18" y="151"/>
                  </a:lnTo>
                  <a:lnTo>
                    <a:pt x="18" y="148"/>
                  </a:lnTo>
                  <a:lnTo>
                    <a:pt x="20" y="147"/>
                  </a:lnTo>
                  <a:lnTo>
                    <a:pt x="20" y="145"/>
                  </a:lnTo>
                  <a:lnTo>
                    <a:pt x="21" y="144"/>
                  </a:lnTo>
                  <a:lnTo>
                    <a:pt x="23" y="142"/>
                  </a:lnTo>
                  <a:lnTo>
                    <a:pt x="24" y="142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38"/>
                  </a:lnTo>
                  <a:lnTo>
                    <a:pt x="26" y="136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1" y="138"/>
                  </a:lnTo>
                  <a:lnTo>
                    <a:pt x="20" y="138"/>
                  </a:lnTo>
                  <a:lnTo>
                    <a:pt x="18" y="138"/>
                  </a:lnTo>
                  <a:lnTo>
                    <a:pt x="15" y="136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4" y="132"/>
                  </a:lnTo>
                  <a:lnTo>
                    <a:pt x="14" y="129"/>
                  </a:lnTo>
                  <a:lnTo>
                    <a:pt x="17" y="127"/>
                  </a:lnTo>
                  <a:lnTo>
                    <a:pt x="18" y="127"/>
                  </a:lnTo>
                  <a:lnTo>
                    <a:pt x="20" y="126"/>
                  </a:lnTo>
                  <a:lnTo>
                    <a:pt x="23" y="124"/>
                  </a:lnTo>
                  <a:lnTo>
                    <a:pt x="26" y="127"/>
                  </a:lnTo>
                  <a:lnTo>
                    <a:pt x="27" y="129"/>
                  </a:lnTo>
                  <a:lnTo>
                    <a:pt x="29" y="129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3" y="124"/>
                  </a:lnTo>
                  <a:lnTo>
                    <a:pt x="32" y="123"/>
                  </a:lnTo>
                  <a:lnTo>
                    <a:pt x="29" y="121"/>
                  </a:lnTo>
                  <a:lnTo>
                    <a:pt x="26" y="118"/>
                  </a:lnTo>
                  <a:lnTo>
                    <a:pt x="24" y="118"/>
                  </a:lnTo>
                  <a:lnTo>
                    <a:pt x="21" y="114"/>
                  </a:lnTo>
                  <a:lnTo>
                    <a:pt x="20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1"/>
                  </a:lnTo>
                  <a:lnTo>
                    <a:pt x="18" y="109"/>
                  </a:lnTo>
                  <a:lnTo>
                    <a:pt x="20" y="106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3" y="97"/>
                  </a:lnTo>
                  <a:lnTo>
                    <a:pt x="21" y="93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17" y="85"/>
                  </a:lnTo>
                  <a:lnTo>
                    <a:pt x="15" y="84"/>
                  </a:lnTo>
                  <a:lnTo>
                    <a:pt x="15" y="79"/>
                  </a:lnTo>
                  <a:lnTo>
                    <a:pt x="15" y="76"/>
                  </a:lnTo>
                  <a:lnTo>
                    <a:pt x="17" y="75"/>
                  </a:lnTo>
                  <a:lnTo>
                    <a:pt x="17" y="72"/>
                  </a:lnTo>
                  <a:lnTo>
                    <a:pt x="15" y="70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1" y="69"/>
                  </a:lnTo>
                  <a:lnTo>
                    <a:pt x="9" y="69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6" y="70"/>
                  </a:lnTo>
                  <a:lnTo>
                    <a:pt x="5" y="69"/>
                  </a:lnTo>
                  <a:lnTo>
                    <a:pt x="3" y="67"/>
                  </a:lnTo>
                  <a:lnTo>
                    <a:pt x="3" y="63"/>
                  </a:lnTo>
                  <a:lnTo>
                    <a:pt x="3" y="60"/>
                  </a:lnTo>
                  <a:lnTo>
                    <a:pt x="5" y="57"/>
                  </a:lnTo>
                  <a:lnTo>
                    <a:pt x="5" y="54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20" y="19"/>
                  </a:lnTo>
                  <a:lnTo>
                    <a:pt x="20" y="16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7" y="4"/>
                  </a:lnTo>
                  <a:lnTo>
                    <a:pt x="29" y="3"/>
                  </a:lnTo>
                  <a:lnTo>
                    <a:pt x="30" y="1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5" y="3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47" y="12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3" y="2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6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5" y="19"/>
                  </a:lnTo>
                  <a:lnTo>
                    <a:pt x="65" y="21"/>
                  </a:lnTo>
                  <a:lnTo>
                    <a:pt x="63" y="22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5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8" y="28"/>
                  </a:lnTo>
                  <a:lnTo>
                    <a:pt x="69" y="28"/>
                  </a:lnTo>
                  <a:lnTo>
                    <a:pt x="71" y="28"/>
                  </a:lnTo>
                  <a:lnTo>
                    <a:pt x="71" y="27"/>
                  </a:lnTo>
                  <a:lnTo>
                    <a:pt x="72" y="25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5"/>
                  </a:lnTo>
                  <a:lnTo>
                    <a:pt x="77" y="27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8" y="30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3"/>
                  </a:lnTo>
                  <a:lnTo>
                    <a:pt x="78" y="34"/>
                  </a:lnTo>
                  <a:lnTo>
                    <a:pt x="77" y="36"/>
                  </a:lnTo>
                  <a:lnTo>
                    <a:pt x="75" y="37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4" y="43"/>
                  </a:lnTo>
                  <a:lnTo>
                    <a:pt x="75" y="43"/>
                  </a:lnTo>
                  <a:lnTo>
                    <a:pt x="75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81" y="46"/>
                  </a:lnTo>
                  <a:lnTo>
                    <a:pt x="83" y="46"/>
                  </a:lnTo>
                  <a:lnTo>
                    <a:pt x="84" y="46"/>
                  </a:lnTo>
                  <a:lnTo>
                    <a:pt x="87" y="45"/>
                  </a:lnTo>
                  <a:lnTo>
                    <a:pt x="89" y="43"/>
                  </a:lnTo>
                  <a:lnTo>
                    <a:pt x="90" y="42"/>
                  </a:lnTo>
                  <a:lnTo>
                    <a:pt x="92" y="40"/>
                  </a:lnTo>
                  <a:lnTo>
                    <a:pt x="93" y="42"/>
                  </a:lnTo>
                  <a:lnTo>
                    <a:pt x="95" y="42"/>
                  </a:lnTo>
                  <a:lnTo>
                    <a:pt x="96" y="43"/>
                  </a:lnTo>
                  <a:lnTo>
                    <a:pt x="96" y="46"/>
                  </a:lnTo>
                  <a:lnTo>
                    <a:pt x="98" y="48"/>
                  </a:lnTo>
                  <a:lnTo>
                    <a:pt x="98" y="49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1" y="51"/>
                  </a:lnTo>
                  <a:lnTo>
                    <a:pt x="102" y="49"/>
                  </a:lnTo>
                  <a:lnTo>
                    <a:pt x="104" y="49"/>
                  </a:lnTo>
                  <a:lnTo>
                    <a:pt x="107" y="49"/>
                  </a:lnTo>
                  <a:lnTo>
                    <a:pt x="107" y="51"/>
                  </a:lnTo>
                  <a:lnTo>
                    <a:pt x="108" y="52"/>
                  </a:lnTo>
                  <a:lnTo>
                    <a:pt x="108" y="54"/>
                  </a:lnTo>
                  <a:lnTo>
                    <a:pt x="108" y="57"/>
                  </a:lnTo>
                  <a:lnTo>
                    <a:pt x="107" y="58"/>
                  </a:lnTo>
                  <a:lnTo>
                    <a:pt x="107" y="60"/>
                  </a:lnTo>
                  <a:lnTo>
                    <a:pt x="107" y="61"/>
                  </a:lnTo>
                  <a:lnTo>
                    <a:pt x="105" y="63"/>
                  </a:lnTo>
                  <a:lnTo>
                    <a:pt x="107" y="64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70"/>
                  </a:lnTo>
                  <a:lnTo>
                    <a:pt x="105" y="72"/>
                  </a:lnTo>
                  <a:lnTo>
                    <a:pt x="104" y="72"/>
                  </a:lnTo>
                  <a:lnTo>
                    <a:pt x="104" y="73"/>
                  </a:lnTo>
                  <a:lnTo>
                    <a:pt x="105" y="75"/>
                  </a:lnTo>
                  <a:lnTo>
                    <a:pt x="105" y="75"/>
                  </a:lnTo>
                  <a:lnTo>
                    <a:pt x="105" y="76"/>
                  </a:lnTo>
                  <a:lnTo>
                    <a:pt x="107" y="78"/>
                  </a:lnTo>
                  <a:lnTo>
                    <a:pt x="105" y="79"/>
                  </a:lnTo>
                  <a:lnTo>
                    <a:pt x="105" y="81"/>
                  </a:lnTo>
                  <a:lnTo>
                    <a:pt x="105" y="81"/>
                  </a:lnTo>
                  <a:lnTo>
                    <a:pt x="107" y="84"/>
                  </a:lnTo>
                  <a:lnTo>
                    <a:pt x="105" y="85"/>
                  </a:lnTo>
                  <a:lnTo>
                    <a:pt x="105" y="88"/>
                  </a:lnTo>
                  <a:lnTo>
                    <a:pt x="108" y="90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8" y="93"/>
                  </a:lnTo>
                  <a:lnTo>
                    <a:pt x="110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3" y="94"/>
                  </a:lnTo>
                  <a:lnTo>
                    <a:pt x="114" y="93"/>
                  </a:lnTo>
                  <a:lnTo>
                    <a:pt x="117" y="93"/>
                  </a:lnTo>
                  <a:lnTo>
                    <a:pt x="117" y="93"/>
                  </a:lnTo>
                  <a:lnTo>
                    <a:pt x="119" y="91"/>
                  </a:lnTo>
                  <a:lnTo>
                    <a:pt x="120" y="90"/>
                  </a:lnTo>
                  <a:lnTo>
                    <a:pt x="122" y="90"/>
                  </a:lnTo>
                  <a:lnTo>
                    <a:pt x="125" y="90"/>
                  </a:lnTo>
                  <a:lnTo>
                    <a:pt x="128" y="90"/>
                  </a:lnTo>
                  <a:lnTo>
                    <a:pt x="129" y="91"/>
                  </a:lnTo>
                  <a:lnTo>
                    <a:pt x="131" y="91"/>
                  </a:lnTo>
                  <a:lnTo>
                    <a:pt x="132" y="93"/>
                  </a:lnTo>
                  <a:lnTo>
                    <a:pt x="134" y="93"/>
                  </a:lnTo>
                  <a:lnTo>
                    <a:pt x="137" y="93"/>
                  </a:lnTo>
                  <a:lnTo>
                    <a:pt x="138" y="94"/>
                  </a:lnTo>
                  <a:lnTo>
                    <a:pt x="140" y="96"/>
                  </a:lnTo>
                  <a:lnTo>
                    <a:pt x="141" y="96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4" y="91"/>
                  </a:lnTo>
                  <a:lnTo>
                    <a:pt x="146" y="91"/>
                  </a:lnTo>
                  <a:lnTo>
                    <a:pt x="147" y="90"/>
                  </a:lnTo>
                  <a:lnTo>
                    <a:pt x="150" y="88"/>
                  </a:lnTo>
                  <a:lnTo>
                    <a:pt x="153" y="88"/>
                  </a:lnTo>
                  <a:lnTo>
                    <a:pt x="156" y="87"/>
                  </a:lnTo>
                  <a:lnTo>
                    <a:pt x="159" y="85"/>
                  </a:lnTo>
                  <a:lnTo>
                    <a:pt x="161" y="85"/>
                  </a:lnTo>
                  <a:lnTo>
                    <a:pt x="162" y="87"/>
                  </a:lnTo>
                  <a:lnTo>
                    <a:pt x="164" y="85"/>
                  </a:lnTo>
                  <a:lnTo>
                    <a:pt x="167" y="85"/>
                  </a:lnTo>
                  <a:lnTo>
                    <a:pt x="170" y="85"/>
                  </a:lnTo>
                  <a:lnTo>
                    <a:pt x="173" y="87"/>
                  </a:lnTo>
                  <a:lnTo>
                    <a:pt x="176" y="87"/>
                  </a:lnTo>
                  <a:lnTo>
                    <a:pt x="177" y="87"/>
                  </a:lnTo>
                  <a:lnTo>
                    <a:pt x="179" y="87"/>
                  </a:lnTo>
                  <a:lnTo>
                    <a:pt x="180" y="87"/>
                  </a:lnTo>
                  <a:lnTo>
                    <a:pt x="182" y="87"/>
                  </a:lnTo>
                  <a:lnTo>
                    <a:pt x="183" y="87"/>
                  </a:lnTo>
                  <a:lnTo>
                    <a:pt x="183" y="85"/>
                  </a:lnTo>
                  <a:lnTo>
                    <a:pt x="183" y="84"/>
                  </a:lnTo>
                  <a:lnTo>
                    <a:pt x="183" y="82"/>
                  </a:lnTo>
                  <a:lnTo>
                    <a:pt x="182" y="79"/>
                  </a:lnTo>
                  <a:lnTo>
                    <a:pt x="180" y="79"/>
                  </a:lnTo>
                  <a:lnTo>
                    <a:pt x="179" y="78"/>
                  </a:lnTo>
                  <a:lnTo>
                    <a:pt x="177" y="76"/>
                  </a:lnTo>
                  <a:lnTo>
                    <a:pt x="177" y="75"/>
                  </a:lnTo>
                  <a:lnTo>
                    <a:pt x="177" y="75"/>
                  </a:lnTo>
                  <a:lnTo>
                    <a:pt x="177" y="73"/>
                  </a:lnTo>
                  <a:lnTo>
                    <a:pt x="176" y="72"/>
                  </a:lnTo>
                  <a:lnTo>
                    <a:pt x="176" y="70"/>
                  </a:lnTo>
                  <a:lnTo>
                    <a:pt x="177" y="69"/>
                  </a:lnTo>
                  <a:lnTo>
                    <a:pt x="179" y="67"/>
                  </a:lnTo>
                  <a:lnTo>
                    <a:pt x="180" y="67"/>
                  </a:lnTo>
                  <a:lnTo>
                    <a:pt x="182" y="67"/>
                  </a:lnTo>
                  <a:lnTo>
                    <a:pt x="183" y="67"/>
                  </a:lnTo>
                  <a:lnTo>
                    <a:pt x="185" y="67"/>
                  </a:lnTo>
                  <a:lnTo>
                    <a:pt x="188" y="67"/>
                  </a:lnTo>
                  <a:lnTo>
                    <a:pt x="189" y="67"/>
                  </a:lnTo>
                  <a:lnTo>
                    <a:pt x="189" y="67"/>
                  </a:lnTo>
                  <a:lnTo>
                    <a:pt x="189" y="69"/>
                  </a:lnTo>
                  <a:lnTo>
                    <a:pt x="189" y="72"/>
                  </a:lnTo>
                  <a:lnTo>
                    <a:pt x="191" y="73"/>
                  </a:lnTo>
                  <a:lnTo>
                    <a:pt x="192" y="75"/>
                  </a:lnTo>
                  <a:lnTo>
                    <a:pt x="194" y="75"/>
                  </a:lnTo>
                  <a:lnTo>
                    <a:pt x="195" y="75"/>
                  </a:lnTo>
                  <a:lnTo>
                    <a:pt x="196" y="75"/>
                  </a:lnTo>
                  <a:lnTo>
                    <a:pt x="198" y="75"/>
                  </a:lnTo>
                  <a:lnTo>
                    <a:pt x="198" y="76"/>
                  </a:lnTo>
                  <a:lnTo>
                    <a:pt x="199" y="78"/>
                  </a:lnTo>
                  <a:lnTo>
                    <a:pt x="201" y="79"/>
                  </a:lnTo>
                  <a:lnTo>
                    <a:pt x="202" y="79"/>
                  </a:lnTo>
                  <a:lnTo>
                    <a:pt x="204" y="79"/>
                  </a:lnTo>
                  <a:lnTo>
                    <a:pt x="207" y="81"/>
                  </a:lnTo>
                  <a:lnTo>
                    <a:pt x="207" y="82"/>
                  </a:lnTo>
                  <a:lnTo>
                    <a:pt x="208" y="84"/>
                  </a:lnTo>
                  <a:lnTo>
                    <a:pt x="210" y="85"/>
                  </a:lnTo>
                  <a:lnTo>
                    <a:pt x="210" y="88"/>
                  </a:lnTo>
                  <a:lnTo>
                    <a:pt x="211" y="91"/>
                  </a:lnTo>
                  <a:lnTo>
                    <a:pt x="211" y="94"/>
                  </a:lnTo>
                  <a:lnTo>
                    <a:pt x="211" y="96"/>
                  </a:lnTo>
                  <a:lnTo>
                    <a:pt x="211" y="97"/>
                  </a:lnTo>
                  <a:lnTo>
                    <a:pt x="211" y="99"/>
                  </a:lnTo>
                  <a:lnTo>
                    <a:pt x="211" y="99"/>
                  </a:lnTo>
                  <a:lnTo>
                    <a:pt x="211" y="102"/>
                  </a:lnTo>
                  <a:lnTo>
                    <a:pt x="211" y="103"/>
                  </a:lnTo>
                  <a:lnTo>
                    <a:pt x="211" y="105"/>
                  </a:lnTo>
                  <a:lnTo>
                    <a:pt x="211" y="108"/>
                  </a:lnTo>
                  <a:lnTo>
                    <a:pt x="213" y="109"/>
                  </a:lnTo>
                  <a:lnTo>
                    <a:pt x="214" y="112"/>
                  </a:lnTo>
                  <a:lnTo>
                    <a:pt x="216" y="114"/>
                  </a:lnTo>
                  <a:lnTo>
                    <a:pt x="217" y="115"/>
                  </a:lnTo>
                  <a:lnTo>
                    <a:pt x="219" y="118"/>
                  </a:lnTo>
                  <a:lnTo>
                    <a:pt x="220" y="121"/>
                  </a:lnTo>
                  <a:lnTo>
                    <a:pt x="220" y="121"/>
                  </a:lnTo>
                  <a:lnTo>
                    <a:pt x="222" y="124"/>
                  </a:lnTo>
                  <a:lnTo>
                    <a:pt x="223" y="124"/>
                  </a:lnTo>
                  <a:lnTo>
                    <a:pt x="225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26" y="126"/>
                  </a:lnTo>
                  <a:lnTo>
                    <a:pt x="226" y="127"/>
                  </a:lnTo>
                  <a:lnTo>
                    <a:pt x="228" y="129"/>
                  </a:lnTo>
                  <a:lnTo>
                    <a:pt x="229" y="129"/>
                  </a:lnTo>
                  <a:lnTo>
                    <a:pt x="231" y="129"/>
                  </a:lnTo>
                  <a:lnTo>
                    <a:pt x="232" y="129"/>
                  </a:lnTo>
                  <a:lnTo>
                    <a:pt x="234" y="129"/>
                  </a:lnTo>
                  <a:lnTo>
                    <a:pt x="234" y="130"/>
                  </a:lnTo>
                  <a:lnTo>
                    <a:pt x="234" y="132"/>
                  </a:lnTo>
                  <a:lnTo>
                    <a:pt x="232" y="133"/>
                  </a:lnTo>
                  <a:lnTo>
                    <a:pt x="234" y="135"/>
                  </a:lnTo>
                  <a:lnTo>
                    <a:pt x="234" y="136"/>
                  </a:lnTo>
                  <a:lnTo>
                    <a:pt x="235" y="138"/>
                  </a:lnTo>
                  <a:lnTo>
                    <a:pt x="237" y="138"/>
                  </a:lnTo>
                  <a:lnTo>
                    <a:pt x="238" y="141"/>
                  </a:lnTo>
                  <a:lnTo>
                    <a:pt x="238" y="142"/>
                  </a:lnTo>
                  <a:lnTo>
                    <a:pt x="238" y="145"/>
                  </a:lnTo>
                  <a:lnTo>
                    <a:pt x="238" y="147"/>
                  </a:lnTo>
                  <a:lnTo>
                    <a:pt x="238" y="148"/>
                  </a:lnTo>
                  <a:lnTo>
                    <a:pt x="238" y="151"/>
                  </a:lnTo>
                  <a:lnTo>
                    <a:pt x="240" y="153"/>
                  </a:lnTo>
                  <a:lnTo>
                    <a:pt x="241" y="153"/>
                  </a:lnTo>
                  <a:lnTo>
                    <a:pt x="241" y="156"/>
                  </a:lnTo>
                  <a:lnTo>
                    <a:pt x="243" y="157"/>
                  </a:lnTo>
                  <a:lnTo>
                    <a:pt x="244" y="159"/>
                  </a:lnTo>
                  <a:lnTo>
                    <a:pt x="244" y="162"/>
                  </a:lnTo>
                  <a:lnTo>
                    <a:pt x="247" y="162"/>
                  </a:lnTo>
                  <a:lnTo>
                    <a:pt x="249" y="163"/>
                  </a:lnTo>
                  <a:lnTo>
                    <a:pt x="250" y="165"/>
                  </a:lnTo>
                  <a:lnTo>
                    <a:pt x="250" y="166"/>
                  </a:lnTo>
                  <a:lnTo>
                    <a:pt x="252" y="167"/>
                  </a:lnTo>
                  <a:lnTo>
                    <a:pt x="253" y="167"/>
                  </a:lnTo>
                  <a:lnTo>
                    <a:pt x="253" y="167"/>
                  </a:lnTo>
                  <a:lnTo>
                    <a:pt x="253" y="169"/>
                  </a:lnTo>
                  <a:lnTo>
                    <a:pt x="255" y="170"/>
                  </a:lnTo>
                  <a:lnTo>
                    <a:pt x="256" y="172"/>
                  </a:lnTo>
                  <a:lnTo>
                    <a:pt x="258" y="173"/>
                  </a:lnTo>
                  <a:lnTo>
                    <a:pt x="259" y="173"/>
                  </a:lnTo>
                  <a:lnTo>
                    <a:pt x="261" y="175"/>
                  </a:lnTo>
                  <a:lnTo>
                    <a:pt x="264" y="176"/>
                  </a:lnTo>
                  <a:lnTo>
                    <a:pt x="264" y="179"/>
                  </a:lnTo>
                  <a:lnTo>
                    <a:pt x="264" y="181"/>
                  </a:lnTo>
                  <a:lnTo>
                    <a:pt x="265" y="184"/>
                  </a:lnTo>
                  <a:lnTo>
                    <a:pt x="267" y="187"/>
                  </a:lnTo>
                  <a:lnTo>
                    <a:pt x="267" y="188"/>
                  </a:lnTo>
                  <a:lnTo>
                    <a:pt x="265" y="191"/>
                  </a:lnTo>
                  <a:lnTo>
                    <a:pt x="264" y="191"/>
                  </a:lnTo>
                  <a:lnTo>
                    <a:pt x="262" y="193"/>
                  </a:lnTo>
                  <a:lnTo>
                    <a:pt x="261" y="196"/>
                  </a:lnTo>
                  <a:lnTo>
                    <a:pt x="262" y="196"/>
                  </a:lnTo>
                  <a:lnTo>
                    <a:pt x="264" y="199"/>
                  </a:lnTo>
                  <a:lnTo>
                    <a:pt x="262" y="200"/>
                  </a:lnTo>
                  <a:lnTo>
                    <a:pt x="264" y="202"/>
                  </a:lnTo>
                  <a:lnTo>
                    <a:pt x="264" y="205"/>
                  </a:lnTo>
                  <a:lnTo>
                    <a:pt x="262" y="206"/>
                  </a:lnTo>
                  <a:lnTo>
                    <a:pt x="261" y="208"/>
                  </a:lnTo>
                  <a:lnTo>
                    <a:pt x="259" y="211"/>
                  </a:lnTo>
                  <a:lnTo>
                    <a:pt x="259" y="212"/>
                  </a:lnTo>
                  <a:lnTo>
                    <a:pt x="259" y="214"/>
                  </a:lnTo>
                  <a:lnTo>
                    <a:pt x="261" y="217"/>
                  </a:lnTo>
                  <a:lnTo>
                    <a:pt x="261" y="220"/>
                  </a:lnTo>
                  <a:lnTo>
                    <a:pt x="261" y="221"/>
                  </a:lnTo>
                  <a:lnTo>
                    <a:pt x="262" y="223"/>
                  </a:lnTo>
                  <a:lnTo>
                    <a:pt x="264" y="224"/>
                  </a:lnTo>
                  <a:lnTo>
                    <a:pt x="265" y="226"/>
                  </a:lnTo>
                  <a:lnTo>
                    <a:pt x="267" y="227"/>
                  </a:lnTo>
                  <a:lnTo>
                    <a:pt x="268" y="227"/>
                  </a:lnTo>
                  <a:lnTo>
                    <a:pt x="270" y="230"/>
                  </a:lnTo>
                  <a:lnTo>
                    <a:pt x="270" y="232"/>
                  </a:lnTo>
                  <a:lnTo>
                    <a:pt x="273" y="233"/>
                  </a:lnTo>
                  <a:lnTo>
                    <a:pt x="274" y="235"/>
                  </a:lnTo>
                  <a:lnTo>
                    <a:pt x="276" y="236"/>
                  </a:lnTo>
                  <a:lnTo>
                    <a:pt x="277" y="236"/>
                  </a:lnTo>
                  <a:lnTo>
                    <a:pt x="279" y="235"/>
                  </a:lnTo>
                  <a:lnTo>
                    <a:pt x="280" y="236"/>
                  </a:lnTo>
                  <a:lnTo>
                    <a:pt x="282" y="236"/>
                  </a:lnTo>
                  <a:lnTo>
                    <a:pt x="283" y="238"/>
                  </a:lnTo>
                  <a:lnTo>
                    <a:pt x="285" y="239"/>
                  </a:lnTo>
                  <a:lnTo>
                    <a:pt x="286" y="239"/>
                  </a:lnTo>
                  <a:lnTo>
                    <a:pt x="288" y="238"/>
                  </a:lnTo>
                  <a:lnTo>
                    <a:pt x="289" y="238"/>
                  </a:lnTo>
                  <a:lnTo>
                    <a:pt x="291" y="241"/>
                  </a:lnTo>
                  <a:lnTo>
                    <a:pt x="292" y="242"/>
                  </a:lnTo>
                  <a:lnTo>
                    <a:pt x="292" y="245"/>
                  </a:lnTo>
                  <a:lnTo>
                    <a:pt x="291" y="247"/>
                  </a:lnTo>
                  <a:lnTo>
                    <a:pt x="292" y="250"/>
                  </a:lnTo>
                  <a:lnTo>
                    <a:pt x="294" y="250"/>
                  </a:lnTo>
                  <a:lnTo>
                    <a:pt x="298" y="248"/>
                  </a:lnTo>
                  <a:lnTo>
                    <a:pt x="300" y="248"/>
                  </a:lnTo>
                  <a:lnTo>
                    <a:pt x="304" y="248"/>
                  </a:lnTo>
                  <a:lnTo>
                    <a:pt x="307" y="250"/>
                  </a:lnTo>
                  <a:lnTo>
                    <a:pt x="310" y="251"/>
                  </a:lnTo>
                  <a:lnTo>
                    <a:pt x="318" y="256"/>
                  </a:lnTo>
                  <a:lnTo>
                    <a:pt x="321" y="259"/>
                  </a:lnTo>
                  <a:lnTo>
                    <a:pt x="324" y="260"/>
                  </a:lnTo>
                  <a:lnTo>
                    <a:pt x="325" y="262"/>
                  </a:lnTo>
                  <a:lnTo>
                    <a:pt x="325" y="263"/>
                  </a:lnTo>
                  <a:lnTo>
                    <a:pt x="325" y="266"/>
                  </a:lnTo>
                  <a:lnTo>
                    <a:pt x="324" y="268"/>
                  </a:lnTo>
                  <a:lnTo>
                    <a:pt x="324" y="268"/>
                  </a:lnTo>
                  <a:lnTo>
                    <a:pt x="325" y="271"/>
                  </a:lnTo>
                  <a:lnTo>
                    <a:pt x="325" y="272"/>
                  </a:lnTo>
                  <a:lnTo>
                    <a:pt x="327" y="274"/>
                  </a:lnTo>
                  <a:lnTo>
                    <a:pt x="325" y="275"/>
                  </a:lnTo>
                  <a:lnTo>
                    <a:pt x="325" y="275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4" y="278"/>
                  </a:lnTo>
                  <a:lnTo>
                    <a:pt x="324" y="280"/>
                  </a:lnTo>
                  <a:lnTo>
                    <a:pt x="324" y="280"/>
                  </a:lnTo>
                  <a:lnTo>
                    <a:pt x="325" y="284"/>
                  </a:lnTo>
                  <a:lnTo>
                    <a:pt x="328" y="286"/>
                  </a:lnTo>
                  <a:lnTo>
                    <a:pt x="330" y="286"/>
                  </a:lnTo>
                  <a:lnTo>
                    <a:pt x="331" y="286"/>
                  </a:lnTo>
                  <a:lnTo>
                    <a:pt x="333" y="287"/>
                  </a:lnTo>
                  <a:lnTo>
                    <a:pt x="333" y="287"/>
                  </a:lnTo>
                  <a:lnTo>
                    <a:pt x="334" y="289"/>
                  </a:lnTo>
                  <a:lnTo>
                    <a:pt x="334" y="290"/>
                  </a:lnTo>
                  <a:lnTo>
                    <a:pt x="336" y="292"/>
                  </a:lnTo>
                  <a:lnTo>
                    <a:pt x="337" y="292"/>
                  </a:lnTo>
                  <a:lnTo>
                    <a:pt x="339" y="290"/>
                  </a:lnTo>
                  <a:lnTo>
                    <a:pt x="340" y="290"/>
                  </a:lnTo>
                  <a:lnTo>
                    <a:pt x="342" y="290"/>
                  </a:lnTo>
                  <a:lnTo>
                    <a:pt x="342" y="292"/>
                  </a:lnTo>
                  <a:lnTo>
                    <a:pt x="342" y="293"/>
                  </a:lnTo>
                  <a:lnTo>
                    <a:pt x="340" y="295"/>
                  </a:lnTo>
                  <a:lnTo>
                    <a:pt x="337" y="298"/>
                  </a:lnTo>
                  <a:lnTo>
                    <a:pt x="337" y="301"/>
                  </a:lnTo>
                  <a:lnTo>
                    <a:pt x="337" y="302"/>
                  </a:lnTo>
                  <a:lnTo>
                    <a:pt x="336" y="305"/>
                  </a:lnTo>
                  <a:lnTo>
                    <a:pt x="336" y="305"/>
                  </a:lnTo>
                  <a:lnTo>
                    <a:pt x="334" y="307"/>
                  </a:lnTo>
                  <a:lnTo>
                    <a:pt x="331" y="308"/>
                  </a:lnTo>
                  <a:lnTo>
                    <a:pt x="331" y="308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2" name="Freeform 18"/>
            <p:cNvSpPr>
              <a:spLocks/>
            </p:cNvSpPr>
            <p:nvPr/>
          </p:nvSpPr>
          <p:spPr bwMode="auto">
            <a:xfrm>
              <a:off x="1158" y="1834"/>
              <a:ext cx="416" cy="318"/>
            </a:xfrm>
            <a:custGeom>
              <a:avLst/>
              <a:gdLst/>
              <a:ahLst/>
              <a:cxnLst>
                <a:cxn ang="0">
                  <a:pos x="340" y="60"/>
                </a:cxn>
                <a:cxn ang="0">
                  <a:pos x="350" y="77"/>
                </a:cxn>
                <a:cxn ang="0">
                  <a:pos x="365" y="104"/>
                </a:cxn>
                <a:cxn ang="0">
                  <a:pos x="373" y="126"/>
                </a:cxn>
                <a:cxn ang="0">
                  <a:pos x="388" y="150"/>
                </a:cxn>
                <a:cxn ang="0">
                  <a:pos x="392" y="174"/>
                </a:cxn>
                <a:cxn ang="0">
                  <a:pos x="398" y="190"/>
                </a:cxn>
                <a:cxn ang="0">
                  <a:pos x="403" y="211"/>
                </a:cxn>
                <a:cxn ang="0">
                  <a:pos x="392" y="228"/>
                </a:cxn>
                <a:cxn ang="0">
                  <a:pos x="398" y="252"/>
                </a:cxn>
                <a:cxn ang="0">
                  <a:pos x="397" y="276"/>
                </a:cxn>
                <a:cxn ang="0">
                  <a:pos x="413" y="274"/>
                </a:cxn>
                <a:cxn ang="0">
                  <a:pos x="400" y="289"/>
                </a:cxn>
                <a:cxn ang="0">
                  <a:pos x="382" y="303"/>
                </a:cxn>
                <a:cxn ang="0">
                  <a:pos x="359" y="306"/>
                </a:cxn>
                <a:cxn ang="0">
                  <a:pos x="346" y="292"/>
                </a:cxn>
                <a:cxn ang="0">
                  <a:pos x="334" y="300"/>
                </a:cxn>
                <a:cxn ang="0">
                  <a:pos x="320" y="301"/>
                </a:cxn>
                <a:cxn ang="0">
                  <a:pos x="307" y="295"/>
                </a:cxn>
                <a:cxn ang="0">
                  <a:pos x="310" y="282"/>
                </a:cxn>
                <a:cxn ang="0">
                  <a:pos x="284" y="286"/>
                </a:cxn>
                <a:cxn ang="0">
                  <a:pos x="265" y="298"/>
                </a:cxn>
                <a:cxn ang="0">
                  <a:pos x="250" y="295"/>
                </a:cxn>
                <a:cxn ang="0">
                  <a:pos x="238" y="310"/>
                </a:cxn>
                <a:cxn ang="0">
                  <a:pos x="229" y="309"/>
                </a:cxn>
                <a:cxn ang="0">
                  <a:pos x="214" y="303"/>
                </a:cxn>
                <a:cxn ang="0">
                  <a:pos x="214" y="307"/>
                </a:cxn>
                <a:cxn ang="0">
                  <a:pos x="198" y="285"/>
                </a:cxn>
                <a:cxn ang="0">
                  <a:pos x="183" y="285"/>
                </a:cxn>
                <a:cxn ang="0">
                  <a:pos x="163" y="265"/>
                </a:cxn>
                <a:cxn ang="0">
                  <a:pos x="127" y="253"/>
                </a:cxn>
                <a:cxn ang="0">
                  <a:pos x="112" y="241"/>
                </a:cxn>
                <a:cxn ang="0">
                  <a:pos x="88" y="220"/>
                </a:cxn>
                <a:cxn ang="0">
                  <a:pos x="79" y="205"/>
                </a:cxn>
                <a:cxn ang="0">
                  <a:pos x="67" y="168"/>
                </a:cxn>
                <a:cxn ang="0">
                  <a:pos x="49" y="141"/>
                </a:cxn>
                <a:cxn ang="0">
                  <a:pos x="39" y="129"/>
                </a:cxn>
                <a:cxn ang="0">
                  <a:pos x="3" y="92"/>
                </a:cxn>
                <a:cxn ang="0">
                  <a:pos x="0" y="63"/>
                </a:cxn>
                <a:cxn ang="0">
                  <a:pos x="10" y="56"/>
                </a:cxn>
                <a:cxn ang="0">
                  <a:pos x="30" y="36"/>
                </a:cxn>
                <a:cxn ang="0">
                  <a:pos x="37" y="20"/>
                </a:cxn>
                <a:cxn ang="0">
                  <a:pos x="58" y="29"/>
                </a:cxn>
                <a:cxn ang="0">
                  <a:pos x="87" y="45"/>
                </a:cxn>
                <a:cxn ang="0">
                  <a:pos x="106" y="54"/>
                </a:cxn>
                <a:cxn ang="0">
                  <a:pos x="120" y="71"/>
                </a:cxn>
                <a:cxn ang="0">
                  <a:pos x="153" y="83"/>
                </a:cxn>
                <a:cxn ang="0">
                  <a:pos x="166" y="68"/>
                </a:cxn>
                <a:cxn ang="0">
                  <a:pos x="159" y="39"/>
                </a:cxn>
                <a:cxn ang="0">
                  <a:pos x="177" y="15"/>
                </a:cxn>
                <a:cxn ang="0">
                  <a:pos x="181" y="42"/>
                </a:cxn>
                <a:cxn ang="0">
                  <a:pos x="192" y="56"/>
                </a:cxn>
                <a:cxn ang="0">
                  <a:pos x="208" y="35"/>
                </a:cxn>
                <a:cxn ang="0">
                  <a:pos x="225" y="21"/>
                </a:cxn>
                <a:cxn ang="0">
                  <a:pos x="237" y="2"/>
                </a:cxn>
                <a:cxn ang="0">
                  <a:pos x="262" y="23"/>
                </a:cxn>
                <a:cxn ang="0">
                  <a:pos x="280" y="30"/>
                </a:cxn>
                <a:cxn ang="0">
                  <a:pos x="301" y="35"/>
                </a:cxn>
                <a:cxn ang="0">
                  <a:pos x="317" y="38"/>
                </a:cxn>
              </a:cxnLst>
              <a:rect l="0" t="0" r="r" b="b"/>
              <a:pathLst>
                <a:path w="416" h="318">
                  <a:moveTo>
                    <a:pt x="332" y="45"/>
                  </a:moveTo>
                  <a:lnTo>
                    <a:pt x="332" y="48"/>
                  </a:lnTo>
                  <a:lnTo>
                    <a:pt x="334" y="51"/>
                  </a:lnTo>
                  <a:lnTo>
                    <a:pt x="335" y="53"/>
                  </a:lnTo>
                  <a:lnTo>
                    <a:pt x="337" y="53"/>
                  </a:lnTo>
                  <a:lnTo>
                    <a:pt x="338" y="54"/>
                  </a:lnTo>
                  <a:lnTo>
                    <a:pt x="337" y="56"/>
                  </a:lnTo>
                  <a:lnTo>
                    <a:pt x="335" y="57"/>
                  </a:lnTo>
                  <a:lnTo>
                    <a:pt x="335" y="59"/>
                  </a:lnTo>
                  <a:lnTo>
                    <a:pt x="335" y="60"/>
                  </a:lnTo>
                  <a:lnTo>
                    <a:pt x="335" y="60"/>
                  </a:lnTo>
                  <a:lnTo>
                    <a:pt x="340" y="60"/>
                  </a:lnTo>
                  <a:lnTo>
                    <a:pt x="343" y="62"/>
                  </a:lnTo>
                  <a:lnTo>
                    <a:pt x="344" y="63"/>
                  </a:lnTo>
                  <a:lnTo>
                    <a:pt x="346" y="65"/>
                  </a:lnTo>
                  <a:lnTo>
                    <a:pt x="347" y="65"/>
                  </a:lnTo>
                  <a:lnTo>
                    <a:pt x="349" y="66"/>
                  </a:lnTo>
                  <a:lnTo>
                    <a:pt x="350" y="68"/>
                  </a:lnTo>
                  <a:lnTo>
                    <a:pt x="352" y="69"/>
                  </a:lnTo>
                  <a:lnTo>
                    <a:pt x="353" y="71"/>
                  </a:lnTo>
                  <a:lnTo>
                    <a:pt x="353" y="71"/>
                  </a:lnTo>
                  <a:lnTo>
                    <a:pt x="353" y="72"/>
                  </a:lnTo>
                  <a:lnTo>
                    <a:pt x="352" y="75"/>
                  </a:lnTo>
                  <a:lnTo>
                    <a:pt x="350" y="77"/>
                  </a:lnTo>
                  <a:lnTo>
                    <a:pt x="350" y="78"/>
                  </a:lnTo>
                  <a:lnTo>
                    <a:pt x="349" y="81"/>
                  </a:lnTo>
                  <a:lnTo>
                    <a:pt x="349" y="84"/>
                  </a:lnTo>
                  <a:lnTo>
                    <a:pt x="350" y="86"/>
                  </a:lnTo>
                  <a:lnTo>
                    <a:pt x="352" y="87"/>
                  </a:lnTo>
                  <a:lnTo>
                    <a:pt x="353" y="89"/>
                  </a:lnTo>
                  <a:lnTo>
                    <a:pt x="356" y="92"/>
                  </a:lnTo>
                  <a:lnTo>
                    <a:pt x="358" y="93"/>
                  </a:lnTo>
                  <a:lnTo>
                    <a:pt x="359" y="96"/>
                  </a:lnTo>
                  <a:lnTo>
                    <a:pt x="359" y="98"/>
                  </a:lnTo>
                  <a:lnTo>
                    <a:pt x="362" y="101"/>
                  </a:lnTo>
                  <a:lnTo>
                    <a:pt x="365" y="104"/>
                  </a:lnTo>
                  <a:lnTo>
                    <a:pt x="368" y="105"/>
                  </a:lnTo>
                  <a:lnTo>
                    <a:pt x="371" y="107"/>
                  </a:lnTo>
                  <a:lnTo>
                    <a:pt x="373" y="108"/>
                  </a:lnTo>
                  <a:lnTo>
                    <a:pt x="376" y="110"/>
                  </a:lnTo>
                  <a:lnTo>
                    <a:pt x="379" y="111"/>
                  </a:lnTo>
                  <a:lnTo>
                    <a:pt x="379" y="113"/>
                  </a:lnTo>
                  <a:lnTo>
                    <a:pt x="380" y="114"/>
                  </a:lnTo>
                  <a:lnTo>
                    <a:pt x="380" y="117"/>
                  </a:lnTo>
                  <a:lnTo>
                    <a:pt x="377" y="117"/>
                  </a:lnTo>
                  <a:lnTo>
                    <a:pt x="376" y="119"/>
                  </a:lnTo>
                  <a:lnTo>
                    <a:pt x="374" y="122"/>
                  </a:lnTo>
                  <a:lnTo>
                    <a:pt x="373" y="126"/>
                  </a:lnTo>
                  <a:lnTo>
                    <a:pt x="373" y="129"/>
                  </a:lnTo>
                  <a:lnTo>
                    <a:pt x="374" y="134"/>
                  </a:lnTo>
                  <a:lnTo>
                    <a:pt x="377" y="135"/>
                  </a:lnTo>
                  <a:lnTo>
                    <a:pt x="379" y="135"/>
                  </a:lnTo>
                  <a:lnTo>
                    <a:pt x="382" y="137"/>
                  </a:lnTo>
                  <a:lnTo>
                    <a:pt x="382" y="140"/>
                  </a:lnTo>
                  <a:lnTo>
                    <a:pt x="382" y="143"/>
                  </a:lnTo>
                  <a:lnTo>
                    <a:pt x="382" y="144"/>
                  </a:lnTo>
                  <a:lnTo>
                    <a:pt x="383" y="146"/>
                  </a:lnTo>
                  <a:lnTo>
                    <a:pt x="385" y="146"/>
                  </a:lnTo>
                  <a:lnTo>
                    <a:pt x="386" y="148"/>
                  </a:lnTo>
                  <a:lnTo>
                    <a:pt x="388" y="150"/>
                  </a:lnTo>
                  <a:lnTo>
                    <a:pt x="389" y="153"/>
                  </a:lnTo>
                  <a:lnTo>
                    <a:pt x="389" y="156"/>
                  </a:lnTo>
                  <a:lnTo>
                    <a:pt x="388" y="159"/>
                  </a:lnTo>
                  <a:lnTo>
                    <a:pt x="386" y="159"/>
                  </a:lnTo>
                  <a:lnTo>
                    <a:pt x="386" y="160"/>
                  </a:lnTo>
                  <a:lnTo>
                    <a:pt x="386" y="162"/>
                  </a:lnTo>
                  <a:lnTo>
                    <a:pt x="388" y="163"/>
                  </a:lnTo>
                  <a:lnTo>
                    <a:pt x="391" y="165"/>
                  </a:lnTo>
                  <a:lnTo>
                    <a:pt x="394" y="168"/>
                  </a:lnTo>
                  <a:lnTo>
                    <a:pt x="394" y="169"/>
                  </a:lnTo>
                  <a:lnTo>
                    <a:pt x="394" y="172"/>
                  </a:lnTo>
                  <a:lnTo>
                    <a:pt x="392" y="174"/>
                  </a:lnTo>
                  <a:lnTo>
                    <a:pt x="391" y="177"/>
                  </a:lnTo>
                  <a:lnTo>
                    <a:pt x="391" y="178"/>
                  </a:lnTo>
                  <a:lnTo>
                    <a:pt x="389" y="180"/>
                  </a:lnTo>
                  <a:lnTo>
                    <a:pt x="389" y="180"/>
                  </a:lnTo>
                  <a:lnTo>
                    <a:pt x="392" y="181"/>
                  </a:lnTo>
                  <a:lnTo>
                    <a:pt x="394" y="181"/>
                  </a:lnTo>
                  <a:lnTo>
                    <a:pt x="395" y="181"/>
                  </a:lnTo>
                  <a:lnTo>
                    <a:pt x="398" y="183"/>
                  </a:lnTo>
                  <a:lnTo>
                    <a:pt x="400" y="186"/>
                  </a:lnTo>
                  <a:lnTo>
                    <a:pt x="400" y="187"/>
                  </a:lnTo>
                  <a:lnTo>
                    <a:pt x="400" y="189"/>
                  </a:lnTo>
                  <a:lnTo>
                    <a:pt x="398" y="190"/>
                  </a:lnTo>
                  <a:lnTo>
                    <a:pt x="398" y="192"/>
                  </a:lnTo>
                  <a:lnTo>
                    <a:pt x="398" y="195"/>
                  </a:lnTo>
                  <a:lnTo>
                    <a:pt x="400" y="196"/>
                  </a:lnTo>
                  <a:lnTo>
                    <a:pt x="400" y="198"/>
                  </a:lnTo>
                  <a:lnTo>
                    <a:pt x="398" y="199"/>
                  </a:lnTo>
                  <a:lnTo>
                    <a:pt x="398" y="201"/>
                  </a:lnTo>
                  <a:lnTo>
                    <a:pt x="398" y="202"/>
                  </a:lnTo>
                  <a:lnTo>
                    <a:pt x="398" y="204"/>
                  </a:lnTo>
                  <a:lnTo>
                    <a:pt x="400" y="207"/>
                  </a:lnTo>
                  <a:lnTo>
                    <a:pt x="400" y="208"/>
                  </a:lnTo>
                  <a:lnTo>
                    <a:pt x="401" y="210"/>
                  </a:lnTo>
                  <a:lnTo>
                    <a:pt x="403" y="211"/>
                  </a:lnTo>
                  <a:lnTo>
                    <a:pt x="401" y="217"/>
                  </a:lnTo>
                  <a:lnTo>
                    <a:pt x="401" y="219"/>
                  </a:lnTo>
                  <a:lnTo>
                    <a:pt x="401" y="222"/>
                  </a:lnTo>
                  <a:lnTo>
                    <a:pt x="400" y="222"/>
                  </a:lnTo>
                  <a:lnTo>
                    <a:pt x="398" y="222"/>
                  </a:lnTo>
                  <a:lnTo>
                    <a:pt x="398" y="223"/>
                  </a:lnTo>
                  <a:lnTo>
                    <a:pt x="397" y="223"/>
                  </a:lnTo>
                  <a:lnTo>
                    <a:pt x="395" y="223"/>
                  </a:lnTo>
                  <a:lnTo>
                    <a:pt x="395" y="223"/>
                  </a:lnTo>
                  <a:lnTo>
                    <a:pt x="394" y="225"/>
                  </a:lnTo>
                  <a:lnTo>
                    <a:pt x="394" y="226"/>
                  </a:lnTo>
                  <a:lnTo>
                    <a:pt x="392" y="228"/>
                  </a:lnTo>
                  <a:lnTo>
                    <a:pt x="394" y="229"/>
                  </a:lnTo>
                  <a:lnTo>
                    <a:pt x="394" y="231"/>
                  </a:lnTo>
                  <a:lnTo>
                    <a:pt x="394" y="231"/>
                  </a:lnTo>
                  <a:lnTo>
                    <a:pt x="395" y="234"/>
                  </a:lnTo>
                  <a:lnTo>
                    <a:pt x="397" y="235"/>
                  </a:lnTo>
                  <a:lnTo>
                    <a:pt x="395" y="238"/>
                  </a:lnTo>
                  <a:lnTo>
                    <a:pt x="395" y="240"/>
                  </a:lnTo>
                  <a:lnTo>
                    <a:pt x="397" y="241"/>
                  </a:lnTo>
                  <a:lnTo>
                    <a:pt x="397" y="244"/>
                  </a:lnTo>
                  <a:lnTo>
                    <a:pt x="398" y="246"/>
                  </a:lnTo>
                  <a:lnTo>
                    <a:pt x="398" y="250"/>
                  </a:lnTo>
                  <a:lnTo>
                    <a:pt x="398" y="252"/>
                  </a:lnTo>
                  <a:lnTo>
                    <a:pt x="398" y="253"/>
                  </a:lnTo>
                  <a:lnTo>
                    <a:pt x="397" y="255"/>
                  </a:lnTo>
                  <a:lnTo>
                    <a:pt x="395" y="258"/>
                  </a:lnTo>
                  <a:lnTo>
                    <a:pt x="394" y="259"/>
                  </a:lnTo>
                  <a:lnTo>
                    <a:pt x="392" y="261"/>
                  </a:lnTo>
                  <a:lnTo>
                    <a:pt x="392" y="262"/>
                  </a:lnTo>
                  <a:lnTo>
                    <a:pt x="392" y="264"/>
                  </a:lnTo>
                  <a:lnTo>
                    <a:pt x="392" y="268"/>
                  </a:lnTo>
                  <a:lnTo>
                    <a:pt x="394" y="270"/>
                  </a:lnTo>
                  <a:lnTo>
                    <a:pt x="394" y="273"/>
                  </a:lnTo>
                  <a:lnTo>
                    <a:pt x="397" y="276"/>
                  </a:lnTo>
                  <a:lnTo>
                    <a:pt x="397" y="276"/>
                  </a:lnTo>
                  <a:lnTo>
                    <a:pt x="398" y="274"/>
                  </a:lnTo>
                  <a:lnTo>
                    <a:pt x="398" y="273"/>
                  </a:lnTo>
                  <a:lnTo>
                    <a:pt x="400" y="270"/>
                  </a:lnTo>
                  <a:lnTo>
                    <a:pt x="400" y="268"/>
                  </a:lnTo>
                  <a:lnTo>
                    <a:pt x="401" y="267"/>
                  </a:lnTo>
                  <a:lnTo>
                    <a:pt x="403" y="267"/>
                  </a:lnTo>
                  <a:lnTo>
                    <a:pt x="404" y="268"/>
                  </a:lnTo>
                  <a:lnTo>
                    <a:pt x="406" y="270"/>
                  </a:lnTo>
                  <a:lnTo>
                    <a:pt x="409" y="271"/>
                  </a:lnTo>
                  <a:lnTo>
                    <a:pt x="410" y="274"/>
                  </a:lnTo>
                  <a:lnTo>
                    <a:pt x="412" y="276"/>
                  </a:lnTo>
                  <a:lnTo>
                    <a:pt x="413" y="274"/>
                  </a:lnTo>
                  <a:lnTo>
                    <a:pt x="416" y="276"/>
                  </a:lnTo>
                  <a:lnTo>
                    <a:pt x="416" y="279"/>
                  </a:lnTo>
                  <a:lnTo>
                    <a:pt x="416" y="280"/>
                  </a:lnTo>
                  <a:lnTo>
                    <a:pt x="415" y="282"/>
                  </a:lnTo>
                  <a:lnTo>
                    <a:pt x="413" y="285"/>
                  </a:lnTo>
                  <a:lnTo>
                    <a:pt x="412" y="286"/>
                  </a:lnTo>
                  <a:lnTo>
                    <a:pt x="410" y="288"/>
                  </a:lnTo>
                  <a:lnTo>
                    <a:pt x="407" y="289"/>
                  </a:lnTo>
                  <a:lnTo>
                    <a:pt x="406" y="289"/>
                  </a:lnTo>
                  <a:lnTo>
                    <a:pt x="403" y="288"/>
                  </a:lnTo>
                  <a:lnTo>
                    <a:pt x="401" y="288"/>
                  </a:lnTo>
                  <a:lnTo>
                    <a:pt x="400" y="289"/>
                  </a:lnTo>
                  <a:lnTo>
                    <a:pt x="400" y="289"/>
                  </a:lnTo>
                  <a:lnTo>
                    <a:pt x="398" y="292"/>
                  </a:lnTo>
                  <a:lnTo>
                    <a:pt x="397" y="295"/>
                  </a:lnTo>
                  <a:lnTo>
                    <a:pt x="394" y="297"/>
                  </a:lnTo>
                  <a:lnTo>
                    <a:pt x="394" y="297"/>
                  </a:lnTo>
                  <a:lnTo>
                    <a:pt x="391" y="298"/>
                  </a:lnTo>
                  <a:lnTo>
                    <a:pt x="391" y="300"/>
                  </a:lnTo>
                  <a:lnTo>
                    <a:pt x="389" y="301"/>
                  </a:lnTo>
                  <a:lnTo>
                    <a:pt x="388" y="303"/>
                  </a:lnTo>
                  <a:lnTo>
                    <a:pt x="386" y="303"/>
                  </a:lnTo>
                  <a:lnTo>
                    <a:pt x="383" y="303"/>
                  </a:lnTo>
                  <a:lnTo>
                    <a:pt x="382" y="303"/>
                  </a:lnTo>
                  <a:lnTo>
                    <a:pt x="380" y="303"/>
                  </a:lnTo>
                  <a:lnTo>
                    <a:pt x="377" y="301"/>
                  </a:lnTo>
                  <a:lnTo>
                    <a:pt x="374" y="300"/>
                  </a:lnTo>
                  <a:lnTo>
                    <a:pt x="373" y="301"/>
                  </a:lnTo>
                  <a:lnTo>
                    <a:pt x="371" y="303"/>
                  </a:lnTo>
                  <a:lnTo>
                    <a:pt x="370" y="304"/>
                  </a:lnTo>
                  <a:lnTo>
                    <a:pt x="368" y="306"/>
                  </a:lnTo>
                  <a:lnTo>
                    <a:pt x="367" y="307"/>
                  </a:lnTo>
                  <a:lnTo>
                    <a:pt x="367" y="307"/>
                  </a:lnTo>
                  <a:lnTo>
                    <a:pt x="365" y="307"/>
                  </a:lnTo>
                  <a:lnTo>
                    <a:pt x="362" y="307"/>
                  </a:lnTo>
                  <a:lnTo>
                    <a:pt x="359" y="306"/>
                  </a:lnTo>
                  <a:lnTo>
                    <a:pt x="359" y="306"/>
                  </a:lnTo>
                  <a:lnTo>
                    <a:pt x="358" y="304"/>
                  </a:lnTo>
                  <a:lnTo>
                    <a:pt x="356" y="303"/>
                  </a:lnTo>
                  <a:lnTo>
                    <a:pt x="353" y="301"/>
                  </a:lnTo>
                  <a:lnTo>
                    <a:pt x="350" y="301"/>
                  </a:lnTo>
                  <a:lnTo>
                    <a:pt x="349" y="300"/>
                  </a:lnTo>
                  <a:lnTo>
                    <a:pt x="347" y="298"/>
                  </a:lnTo>
                  <a:lnTo>
                    <a:pt x="346" y="295"/>
                  </a:lnTo>
                  <a:lnTo>
                    <a:pt x="347" y="294"/>
                  </a:lnTo>
                  <a:lnTo>
                    <a:pt x="347" y="292"/>
                  </a:lnTo>
                  <a:lnTo>
                    <a:pt x="347" y="292"/>
                  </a:lnTo>
                  <a:lnTo>
                    <a:pt x="346" y="292"/>
                  </a:lnTo>
                  <a:lnTo>
                    <a:pt x="346" y="292"/>
                  </a:lnTo>
                  <a:lnTo>
                    <a:pt x="344" y="292"/>
                  </a:lnTo>
                  <a:lnTo>
                    <a:pt x="343" y="294"/>
                  </a:lnTo>
                  <a:lnTo>
                    <a:pt x="341" y="294"/>
                  </a:lnTo>
                  <a:lnTo>
                    <a:pt x="340" y="294"/>
                  </a:lnTo>
                  <a:lnTo>
                    <a:pt x="337" y="292"/>
                  </a:lnTo>
                  <a:lnTo>
                    <a:pt x="337" y="294"/>
                  </a:lnTo>
                  <a:lnTo>
                    <a:pt x="335" y="294"/>
                  </a:lnTo>
                  <a:lnTo>
                    <a:pt x="335" y="294"/>
                  </a:lnTo>
                  <a:lnTo>
                    <a:pt x="335" y="297"/>
                  </a:lnTo>
                  <a:lnTo>
                    <a:pt x="334" y="300"/>
                  </a:lnTo>
                  <a:lnTo>
                    <a:pt x="334" y="300"/>
                  </a:lnTo>
                  <a:lnTo>
                    <a:pt x="332" y="301"/>
                  </a:lnTo>
                  <a:lnTo>
                    <a:pt x="331" y="301"/>
                  </a:lnTo>
                  <a:lnTo>
                    <a:pt x="331" y="300"/>
                  </a:lnTo>
                  <a:lnTo>
                    <a:pt x="329" y="300"/>
                  </a:lnTo>
                  <a:lnTo>
                    <a:pt x="328" y="298"/>
                  </a:lnTo>
                  <a:lnTo>
                    <a:pt x="328" y="298"/>
                  </a:lnTo>
                  <a:lnTo>
                    <a:pt x="326" y="298"/>
                  </a:lnTo>
                  <a:lnTo>
                    <a:pt x="325" y="297"/>
                  </a:lnTo>
                  <a:lnTo>
                    <a:pt x="323" y="297"/>
                  </a:lnTo>
                  <a:lnTo>
                    <a:pt x="323" y="297"/>
                  </a:lnTo>
                  <a:lnTo>
                    <a:pt x="322" y="301"/>
                  </a:lnTo>
                  <a:lnTo>
                    <a:pt x="320" y="301"/>
                  </a:lnTo>
                  <a:lnTo>
                    <a:pt x="319" y="301"/>
                  </a:lnTo>
                  <a:lnTo>
                    <a:pt x="317" y="303"/>
                  </a:lnTo>
                  <a:lnTo>
                    <a:pt x="316" y="301"/>
                  </a:lnTo>
                  <a:lnTo>
                    <a:pt x="314" y="300"/>
                  </a:lnTo>
                  <a:lnTo>
                    <a:pt x="313" y="301"/>
                  </a:lnTo>
                  <a:lnTo>
                    <a:pt x="310" y="301"/>
                  </a:lnTo>
                  <a:lnTo>
                    <a:pt x="310" y="301"/>
                  </a:lnTo>
                  <a:lnTo>
                    <a:pt x="308" y="300"/>
                  </a:lnTo>
                  <a:lnTo>
                    <a:pt x="307" y="300"/>
                  </a:lnTo>
                  <a:lnTo>
                    <a:pt x="305" y="298"/>
                  </a:lnTo>
                  <a:lnTo>
                    <a:pt x="305" y="297"/>
                  </a:lnTo>
                  <a:lnTo>
                    <a:pt x="307" y="295"/>
                  </a:lnTo>
                  <a:lnTo>
                    <a:pt x="308" y="295"/>
                  </a:lnTo>
                  <a:lnTo>
                    <a:pt x="308" y="294"/>
                  </a:lnTo>
                  <a:lnTo>
                    <a:pt x="310" y="292"/>
                  </a:lnTo>
                  <a:lnTo>
                    <a:pt x="310" y="289"/>
                  </a:lnTo>
                  <a:lnTo>
                    <a:pt x="311" y="288"/>
                  </a:lnTo>
                  <a:lnTo>
                    <a:pt x="311" y="285"/>
                  </a:lnTo>
                  <a:lnTo>
                    <a:pt x="313" y="283"/>
                  </a:lnTo>
                  <a:lnTo>
                    <a:pt x="314" y="282"/>
                  </a:lnTo>
                  <a:lnTo>
                    <a:pt x="313" y="280"/>
                  </a:lnTo>
                  <a:lnTo>
                    <a:pt x="311" y="280"/>
                  </a:lnTo>
                  <a:lnTo>
                    <a:pt x="311" y="280"/>
                  </a:lnTo>
                  <a:lnTo>
                    <a:pt x="310" y="282"/>
                  </a:lnTo>
                  <a:lnTo>
                    <a:pt x="308" y="282"/>
                  </a:lnTo>
                  <a:lnTo>
                    <a:pt x="307" y="282"/>
                  </a:lnTo>
                  <a:lnTo>
                    <a:pt x="304" y="282"/>
                  </a:lnTo>
                  <a:lnTo>
                    <a:pt x="302" y="283"/>
                  </a:lnTo>
                  <a:lnTo>
                    <a:pt x="301" y="285"/>
                  </a:lnTo>
                  <a:lnTo>
                    <a:pt x="299" y="286"/>
                  </a:lnTo>
                  <a:lnTo>
                    <a:pt x="298" y="286"/>
                  </a:lnTo>
                  <a:lnTo>
                    <a:pt x="295" y="286"/>
                  </a:lnTo>
                  <a:lnTo>
                    <a:pt x="293" y="286"/>
                  </a:lnTo>
                  <a:lnTo>
                    <a:pt x="292" y="286"/>
                  </a:lnTo>
                  <a:lnTo>
                    <a:pt x="287" y="286"/>
                  </a:lnTo>
                  <a:lnTo>
                    <a:pt x="284" y="286"/>
                  </a:lnTo>
                  <a:lnTo>
                    <a:pt x="284" y="288"/>
                  </a:lnTo>
                  <a:lnTo>
                    <a:pt x="283" y="288"/>
                  </a:lnTo>
                  <a:lnTo>
                    <a:pt x="280" y="288"/>
                  </a:lnTo>
                  <a:lnTo>
                    <a:pt x="280" y="288"/>
                  </a:lnTo>
                  <a:lnTo>
                    <a:pt x="278" y="289"/>
                  </a:lnTo>
                  <a:lnTo>
                    <a:pt x="277" y="291"/>
                  </a:lnTo>
                  <a:lnTo>
                    <a:pt x="275" y="292"/>
                  </a:lnTo>
                  <a:lnTo>
                    <a:pt x="272" y="297"/>
                  </a:lnTo>
                  <a:lnTo>
                    <a:pt x="272" y="298"/>
                  </a:lnTo>
                  <a:lnTo>
                    <a:pt x="268" y="300"/>
                  </a:lnTo>
                  <a:lnTo>
                    <a:pt x="265" y="300"/>
                  </a:lnTo>
                  <a:lnTo>
                    <a:pt x="265" y="298"/>
                  </a:lnTo>
                  <a:lnTo>
                    <a:pt x="262" y="297"/>
                  </a:lnTo>
                  <a:lnTo>
                    <a:pt x="262" y="297"/>
                  </a:lnTo>
                  <a:lnTo>
                    <a:pt x="262" y="298"/>
                  </a:lnTo>
                  <a:lnTo>
                    <a:pt x="260" y="300"/>
                  </a:lnTo>
                  <a:lnTo>
                    <a:pt x="259" y="300"/>
                  </a:lnTo>
                  <a:lnTo>
                    <a:pt x="259" y="300"/>
                  </a:lnTo>
                  <a:lnTo>
                    <a:pt x="257" y="300"/>
                  </a:lnTo>
                  <a:lnTo>
                    <a:pt x="257" y="300"/>
                  </a:lnTo>
                  <a:lnTo>
                    <a:pt x="254" y="298"/>
                  </a:lnTo>
                  <a:lnTo>
                    <a:pt x="253" y="297"/>
                  </a:lnTo>
                  <a:lnTo>
                    <a:pt x="251" y="295"/>
                  </a:lnTo>
                  <a:lnTo>
                    <a:pt x="250" y="295"/>
                  </a:lnTo>
                  <a:lnTo>
                    <a:pt x="248" y="297"/>
                  </a:lnTo>
                  <a:lnTo>
                    <a:pt x="247" y="297"/>
                  </a:lnTo>
                  <a:lnTo>
                    <a:pt x="244" y="297"/>
                  </a:lnTo>
                  <a:lnTo>
                    <a:pt x="243" y="298"/>
                  </a:lnTo>
                  <a:lnTo>
                    <a:pt x="241" y="298"/>
                  </a:lnTo>
                  <a:lnTo>
                    <a:pt x="240" y="300"/>
                  </a:lnTo>
                  <a:lnTo>
                    <a:pt x="241" y="301"/>
                  </a:lnTo>
                  <a:lnTo>
                    <a:pt x="241" y="303"/>
                  </a:lnTo>
                  <a:lnTo>
                    <a:pt x="241" y="304"/>
                  </a:lnTo>
                  <a:lnTo>
                    <a:pt x="240" y="306"/>
                  </a:lnTo>
                  <a:lnTo>
                    <a:pt x="240" y="307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12"/>
                  </a:lnTo>
                  <a:lnTo>
                    <a:pt x="238" y="313"/>
                  </a:lnTo>
                  <a:lnTo>
                    <a:pt x="240" y="315"/>
                  </a:lnTo>
                  <a:lnTo>
                    <a:pt x="240" y="316"/>
                  </a:lnTo>
                  <a:lnTo>
                    <a:pt x="238" y="318"/>
                  </a:lnTo>
                  <a:lnTo>
                    <a:pt x="237" y="316"/>
                  </a:lnTo>
                  <a:lnTo>
                    <a:pt x="235" y="315"/>
                  </a:lnTo>
                  <a:lnTo>
                    <a:pt x="235" y="313"/>
                  </a:lnTo>
                  <a:lnTo>
                    <a:pt x="234" y="313"/>
                  </a:lnTo>
                  <a:lnTo>
                    <a:pt x="232" y="312"/>
                  </a:lnTo>
                  <a:lnTo>
                    <a:pt x="229" y="309"/>
                  </a:lnTo>
                  <a:lnTo>
                    <a:pt x="225" y="304"/>
                  </a:lnTo>
                  <a:lnTo>
                    <a:pt x="222" y="303"/>
                  </a:lnTo>
                  <a:lnTo>
                    <a:pt x="219" y="298"/>
                  </a:lnTo>
                  <a:lnTo>
                    <a:pt x="217" y="295"/>
                  </a:lnTo>
                  <a:lnTo>
                    <a:pt x="216" y="292"/>
                  </a:lnTo>
                  <a:lnTo>
                    <a:pt x="214" y="294"/>
                  </a:lnTo>
                  <a:lnTo>
                    <a:pt x="214" y="295"/>
                  </a:lnTo>
                  <a:lnTo>
                    <a:pt x="214" y="295"/>
                  </a:lnTo>
                  <a:lnTo>
                    <a:pt x="214" y="297"/>
                  </a:lnTo>
                  <a:lnTo>
                    <a:pt x="216" y="300"/>
                  </a:lnTo>
                  <a:lnTo>
                    <a:pt x="216" y="300"/>
                  </a:lnTo>
                  <a:lnTo>
                    <a:pt x="214" y="303"/>
                  </a:lnTo>
                  <a:lnTo>
                    <a:pt x="214" y="304"/>
                  </a:lnTo>
                  <a:lnTo>
                    <a:pt x="216" y="304"/>
                  </a:lnTo>
                  <a:lnTo>
                    <a:pt x="216" y="306"/>
                  </a:lnTo>
                  <a:lnTo>
                    <a:pt x="217" y="306"/>
                  </a:lnTo>
                  <a:lnTo>
                    <a:pt x="219" y="306"/>
                  </a:lnTo>
                  <a:lnTo>
                    <a:pt x="219" y="306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7" y="307"/>
                  </a:lnTo>
                  <a:lnTo>
                    <a:pt x="216" y="307"/>
                  </a:lnTo>
                  <a:lnTo>
                    <a:pt x="214" y="307"/>
                  </a:lnTo>
                  <a:lnTo>
                    <a:pt x="213" y="306"/>
                  </a:lnTo>
                  <a:lnTo>
                    <a:pt x="211" y="301"/>
                  </a:lnTo>
                  <a:lnTo>
                    <a:pt x="210" y="298"/>
                  </a:lnTo>
                  <a:lnTo>
                    <a:pt x="208" y="292"/>
                  </a:lnTo>
                  <a:lnTo>
                    <a:pt x="207" y="289"/>
                  </a:lnTo>
                  <a:lnTo>
                    <a:pt x="205" y="286"/>
                  </a:lnTo>
                  <a:lnTo>
                    <a:pt x="204" y="283"/>
                  </a:lnTo>
                  <a:lnTo>
                    <a:pt x="201" y="282"/>
                  </a:lnTo>
                  <a:lnTo>
                    <a:pt x="199" y="282"/>
                  </a:lnTo>
                  <a:lnTo>
                    <a:pt x="199" y="283"/>
                  </a:lnTo>
                  <a:lnTo>
                    <a:pt x="198" y="283"/>
                  </a:lnTo>
                  <a:lnTo>
                    <a:pt x="198" y="285"/>
                  </a:lnTo>
                  <a:lnTo>
                    <a:pt x="199" y="286"/>
                  </a:lnTo>
                  <a:lnTo>
                    <a:pt x="201" y="288"/>
                  </a:lnTo>
                  <a:lnTo>
                    <a:pt x="199" y="286"/>
                  </a:lnTo>
                  <a:lnTo>
                    <a:pt x="198" y="286"/>
                  </a:lnTo>
                  <a:lnTo>
                    <a:pt x="196" y="285"/>
                  </a:lnTo>
                  <a:lnTo>
                    <a:pt x="195" y="285"/>
                  </a:lnTo>
                  <a:lnTo>
                    <a:pt x="192" y="286"/>
                  </a:lnTo>
                  <a:lnTo>
                    <a:pt x="189" y="285"/>
                  </a:lnTo>
                  <a:lnTo>
                    <a:pt x="187" y="285"/>
                  </a:lnTo>
                  <a:lnTo>
                    <a:pt x="186" y="285"/>
                  </a:lnTo>
                  <a:lnTo>
                    <a:pt x="184" y="285"/>
                  </a:lnTo>
                  <a:lnTo>
                    <a:pt x="183" y="285"/>
                  </a:lnTo>
                  <a:lnTo>
                    <a:pt x="181" y="283"/>
                  </a:lnTo>
                  <a:lnTo>
                    <a:pt x="178" y="285"/>
                  </a:lnTo>
                  <a:lnTo>
                    <a:pt x="177" y="285"/>
                  </a:lnTo>
                  <a:lnTo>
                    <a:pt x="175" y="285"/>
                  </a:lnTo>
                  <a:lnTo>
                    <a:pt x="174" y="283"/>
                  </a:lnTo>
                  <a:lnTo>
                    <a:pt x="171" y="283"/>
                  </a:lnTo>
                  <a:lnTo>
                    <a:pt x="171" y="282"/>
                  </a:lnTo>
                  <a:lnTo>
                    <a:pt x="169" y="280"/>
                  </a:lnTo>
                  <a:lnTo>
                    <a:pt x="169" y="277"/>
                  </a:lnTo>
                  <a:lnTo>
                    <a:pt x="166" y="271"/>
                  </a:lnTo>
                  <a:lnTo>
                    <a:pt x="163" y="267"/>
                  </a:lnTo>
                  <a:lnTo>
                    <a:pt x="163" y="265"/>
                  </a:lnTo>
                  <a:lnTo>
                    <a:pt x="160" y="262"/>
                  </a:lnTo>
                  <a:lnTo>
                    <a:pt x="159" y="261"/>
                  </a:lnTo>
                  <a:lnTo>
                    <a:pt x="156" y="259"/>
                  </a:lnTo>
                  <a:lnTo>
                    <a:pt x="153" y="258"/>
                  </a:lnTo>
                  <a:lnTo>
                    <a:pt x="150" y="258"/>
                  </a:lnTo>
                  <a:lnTo>
                    <a:pt x="148" y="259"/>
                  </a:lnTo>
                  <a:lnTo>
                    <a:pt x="147" y="258"/>
                  </a:lnTo>
                  <a:lnTo>
                    <a:pt x="144" y="258"/>
                  </a:lnTo>
                  <a:lnTo>
                    <a:pt x="141" y="258"/>
                  </a:lnTo>
                  <a:lnTo>
                    <a:pt x="136" y="256"/>
                  </a:lnTo>
                  <a:lnTo>
                    <a:pt x="130" y="255"/>
                  </a:lnTo>
                  <a:lnTo>
                    <a:pt x="127" y="253"/>
                  </a:lnTo>
                  <a:lnTo>
                    <a:pt x="126" y="252"/>
                  </a:lnTo>
                  <a:lnTo>
                    <a:pt x="123" y="250"/>
                  </a:lnTo>
                  <a:lnTo>
                    <a:pt x="121" y="250"/>
                  </a:lnTo>
                  <a:lnTo>
                    <a:pt x="121" y="247"/>
                  </a:lnTo>
                  <a:lnTo>
                    <a:pt x="121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18" y="246"/>
                  </a:lnTo>
                  <a:lnTo>
                    <a:pt x="117" y="244"/>
                  </a:lnTo>
                  <a:lnTo>
                    <a:pt x="115" y="243"/>
                  </a:lnTo>
                  <a:lnTo>
                    <a:pt x="114" y="243"/>
                  </a:lnTo>
                  <a:lnTo>
                    <a:pt x="112" y="241"/>
                  </a:lnTo>
                  <a:lnTo>
                    <a:pt x="109" y="240"/>
                  </a:lnTo>
                  <a:lnTo>
                    <a:pt x="106" y="238"/>
                  </a:lnTo>
                  <a:lnTo>
                    <a:pt x="105" y="235"/>
                  </a:lnTo>
                  <a:lnTo>
                    <a:pt x="103" y="235"/>
                  </a:lnTo>
                  <a:lnTo>
                    <a:pt x="102" y="234"/>
                  </a:lnTo>
                  <a:lnTo>
                    <a:pt x="100" y="234"/>
                  </a:lnTo>
                  <a:lnTo>
                    <a:pt x="97" y="231"/>
                  </a:lnTo>
                  <a:lnTo>
                    <a:pt x="94" y="228"/>
                  </a:lnTo>
                  <a:lnTo>
                    <a:pt x="93" y="226"/>
                  </a:lnTo>
                  <a:lnTo>
                    <a:pt x="93" y="225"/>
                  </a:lnTo>
                  <a:lnTo>
                    <a:pt x="91" y="223"/>
                  </a:lnTo>
                  <a:lnTo>
                    <a:pt x="88" y="220"/>
                  </a:lnTo>
                  <a:lnTo>
                    <a:pt x="88" y="220"/>
                  </a:lnTo>
                  <a:lnTo>
                    <a:pt x="85" y="222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2" y="223"/>
                  </a:lnTo>
                  <a:lnTo>
                    <a:pt x="82" y="222"/>
                  </a:lnTo>
                  <a:lnTo>
                    <a:pt x="81" y="220"/>
                  </a:lnTo>
                  <a:lnTo>
                    <a:pt x="81" y="217"/>
                  </a:lnTo>
                  <a:lnTo>
                    <a:pt x="81" y="214"/>
                  </a:lnTo>
                  <a:lnTo>
                    <a:pt x="79" y="211"/>
                  </a:lnTo>
                  <a:lnTo>
                    <a:pt x="79" y="207"/>
                  </a:lnTo>
                  <a:lnTo>
                    <a:pt x="79" y="205"/>
                  </a:lnTo>
                  <a:lnTo>
                    <a:pt x="78" y="202"/>
                  </a:lnTo>
                  <a:lnTo>
                    <a:pt x="76" y="192"/>
                  </a:lnTo>
                  <a:lnTo>
                    <a:pt x="73" y="186"/>
                  </a:lnTo>
                  <a:lnTo>
                    <a:pt x="72" y="177"/>
                  </a:lnTo>
                  <a:lnTo>
                    <a:pt x="72" y="175"/>
                  </a:lnTo>
                  <a:lnTo>
                    <a:pt x="70" y="175"/>
                  </a:lnTo>
                  <a:lnTo>
                    <a:pt x="69" y="174"/>
                  </a:lnTo>
                  <a:lnTo>
                    <a:pt x="69" y="172"/>
                  </a:lnTo>
                  <a:lnTo>
                    <a:pt x="69" y="172"/>
                  </a:lnTo>
                  <a:lnTo>
                    <a:pt x="67" y="171"/>
                  </a:lnTo>
                  <a:lnTo>
                    <a:pt x="67" y="169"/>
                  </a:lnTo>
                  <a:lnTo>
                    <a:pt x="67" y="168"/>
                  </a:lnTo>
                  <a:lnTo>
                    <a:pt x="66" y="166"/>
                  </a:lnTo>
                  <a:lnTo>
                    <a:pt x="64" y="166"/>
                  </a:lnTo>
                  <a:lnTo>
                    <a:pt x="64" y="165"/>
                  </a:lnTo>
                  <a:lnTo>
                    <a:pt x="63" y="165"/>
                  </a:lnTo>
                  <a:lnTo>
                    <a:pt x="61" y="162"/>
                  </a:lnTo>
                  <a:lnTo>
                    <a:pt x="60" y="160"/>
                  </a:lnTo>
                  <a:lnTo>
                    <a:pt x="58" y="157"/>
                  </a:lnTo>
                  <a:lnTo>
                    <a:pt x="57" y="154"/>
                  </a:lnTo>
                  <a:lnTo>
                    <a:pt x="57" y="153"/>
                  </a:lnTo>
                  <a:lnTo>
                    <a:pt x="52" y="144"/>
                  </a:lnTo>
                  <a:lnTo>
                    <a:pt x="51" y="143"/>
                  </a:lnTo>
                  <a:lnTo>
                    <a:pt x="49" y="141"/>
                  </a:lnTo>
                  <a:lnTo>
                    <a:pt x="48" y="141"/>
                  </a:lnTo>
                  <a:lnTo>
                    <a:pt x="46" y="141"/>
                  </a:lnTo>
                  <a:lnTo>
                    <a:pt x="45" y="143"/>
                  </a:lnTo>
                  <a:lnTo>
                    <a:pt x="43" y="143"/>
                  </a:lnTo>
                  <a:lnTo>
                    <a:pt x="43" y="141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2" y="135"/>
                  </a:lnTo>
                  <a:lnTo>
                    <a:pt x="42" y="134"/>
                  </a:lnTo>
                  <a:lnTo>
                    <a:pt x="42" y="132"/>
                  </a:lnTo>
                  <a:lnTo>
                    <a:pt x="39" y="131"/>
                  </a:lnTo>
                  <a:lnTo>
                    <a:pt x="39" y="129"/>
                  </a:lnTo>
                  <a:lnTo>
                    <a:pt x="37" y="128"/>
                  </a:lnTo>
                  <a:lnTo>
                    <a:pt x="36" y="128"/>
                  </a:lnTo>
                  <a:lnTo>
                    <a:pt x="36" y="125"/>
                  </a:lnTo>
                  <a:lnTo>
                    <a:pt x="34" y="123"/>
                  </a:lnTo>
                  <a:lnTo>
                    <a:pt x="31" y="120"/>
                  </a:lnTo>
                  <a:lnTo>
                    <a:pt x="27" y="116"/>
                  </a:lnTo>
                  <a:lnTo>
                    <a:pt x="25" y="113"/>
                  </a:lnTo>
                  <a:lnTo>
                    <a:pt x="22" y="110"/>
                  </a:lnTo>
                  <a:lnTo>
                    <a:pt x="16" y="105"/>
                  </a:lnTo>
                  <a:lnTo>
                    <a:pt x="13" y="102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1" y="92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7"/>
                  </a:lnTo>
                  <a:lnTo>
                    <a:pt x="1" y="81"/>
                  </a:lnTo>
                  <a:lnTo>
                    <a:pt x="1" y="77"/>
                  </a:lnTo>
                  <a:lnTo>
                    <a:pt x="1" y="72"/>
                  </a:lnTo>
                  <a:lnTo>
                    <a:pt x="1" y="71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3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3" y="54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9" y="47"/>
                  </a:lnTo>
                  <a:lnTo>
                    <a:pt x="21" y="45"/>
                  </a:lnTo>
                  <a:lnTo>
                    <a:pt x="22" y="44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28" y="39"/>
                  </a:lnTo>
                  <a:lnTo>
                    <a:pt x="30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42" y="17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1" y="15"/>
                  </a:lnTo>
                  <a:lnTo>
                    <a:pt x="52" y="17"/>
                  </a:lnTo>
                  <a:lnTo>
                    <a:pt x="54" y="18"/>
                  </a:lnTo>
                  <a:lnTo>
                    <a:pt x="54" y="23"/>
                  </a:lnTo>
                  <a:lnTo>
                    <a:pt x="57" y="27"/>
                  </a:lnTo>
                  <a:lnTo>
                    <a:pt x="58" y="29"/>
                  </a:lnTo>
                  <a:lnTo>
                    <a:pt x="60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4" y="32"/>
                  </a:lnTo>
                  <a:lnTo>
                    <a:pt x="64" y="35"/>
                  </a:lnTo>
                  <a:lnTo>
                    <a:pt x="67" y="38"/>
                  </a:lnTo>
                  <a:lnTo>
                    <a:pt x="69" y="39"/>
                  </a:lnTo>
                  <a:lnTo>
                    <a:pt x="72" y="44"/>
                  </a:lnTo>
                  <a:lnTo>
                    <a:pt x="76" y="45"/>
                  </a:lnTo>
                  <a:lnTo>
                    <a:pt x="81" y="45"/>
                  </a:lnTo>
                  <a:lnTo>
                    <a:pt x="85" y="45"/>
                  </a:lnTo>
                  <a:lnTo>
                    <a:pt x="87" y="45"/>
                  </a:lnTo>
                  <a:lnTo>
                    <a:pt x="88" y="47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8" y="53"/>
                  </a:lnTo>
                  <a:lnTo>
                    <a:pt x="88" y="54"/>
                  </a:lnTo>
                  <a:lnTo>
                    <a:pt x="91" y="54"/>
                  </a:lnTo>
                  <a:lnTo>
                    <a:pt x="96" y="54"/>
                  </a:lnTo>
                  <a:lnTo>
                    <a:pt x="97" y="54"/>
                  </a:lnTo>
                  <a:lnTo>
                    <a:pt x="97" y="56"/>
                  </a:lnTo>
                  <a:lnTo>
                    <a:pt x="100" y="56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9" y="57"/>
                  </a:lnTo>
                  <a:lnTo>
                    <a:pt x="109" y="59"/>
                  </a:lnTo>
                  <a:lnTo>
                    <a:pt x="109" y="62"/>
                  </a:lnTo>
                  <a:lnTo>
                    <a:pt x="111" y="65"/>
                  </a:lnTo>
                  <a:lnTo>
                    <a:pt x="109" y="66"/>
                  </a:lnTo>
                  <a:lnTo>
                    <a:pt x="109" y="69"/>
                  </a:lnTo>
                  <a:lnTo>
                    <a:pt x="111" y="71"/>
                  </a:lnTo>
                  <a:lnTo>
                    <a:pt x="114" y="72"/>
                  </a:lnTo>
                  <a:lnTo>
                    <a:pt x="115" y="72"/>
                  </a:lnTo>
                  <a:lnTo>
                    <a:pt x="117" y="71"/>
                  </a:lnTo>
                  <a:lnTo>
                    <a:pt x="118" y="71"/>
                  </a:lnTo>
                  <a:lnTo>
                    <a:pt x="120" y="71"/>
                  </a:lnTo>
                  <a:lnTo>
                    <a:pt x="123" y="72"/>
                  </a:lnTo>
                  <a:lnTo>
                    <a:pt x="124" y="75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29" y="77"/>
                  </a:lnTo>
                  <a:lnTo>
                    <a:pt x="130" y="77"/>
                  </a:lnTo>
                  <a:lnTo>
                    <a:pt x="132" y="77"/>
                  </a:lnTo>
                  <a:lnTo>
                    <a:pt x="136" y="77"/>
                  </a:lnTo>
                  <a:lnTo>
                    <a:pt x="141" y="78"/>
                  </a:lnTo>
                  <a:lnTo>
                    <a:pt x="145" y="80"/>
                  </a:lnTo>
                  <a:lnTo>
                    <a:pt x="148" y="81"/>
                  </a:lnTo>
                  <a:lnTo>
                    <a:pt x="153" y="83"/>
                  </a:lnTo>
                  <a:lnTo>
                    <a:pt x="156" y="84"/>
                  </a:lnTo>
                  <a:lnTo>
                    <a:pt x="157" y="84"/>
                  </a:lnTo>
                  <a:lnTo>
                    <a:pt x="157" y="83"/>
                  </a:lnTo>
                  <a:lnTo>
                    <a:pt x="159" y="81"/>
                  </a:lnTo>
                  <a:lnTo>
                    <a:pt x="160" y="80"/>
                  </a:lnTo>
                  <a:lnTo>
                    <a:pt x="163" y="78"/>
                  </a:lnTo>
                  <a:lnTo>
                    <a:pt x="168" y="77"/>
                  </a:lnTo>
                  <a:lnTo>
                    <a:pt x="171" y="77"/>
                  </a:lnTo>
                  <a:lnTo>
                    <a:pt x="171" y="75"/>
                  </a:lnTo>
                  <a:lnTo>
                    <a:pt x="171" y="72"/>
                  </a:lnTo>
                  <a:lnTo>
                    <a:pt x="168" y="69"/>
                  </a:lnTo>
                  <a:lnTo>
                    <a:pt x="166" y="68"/>
                  </a:lnTo>
                  <a:lnTo>
                    <a:pt x="163" y="65"/>
                  </a:lnTo>
                  <a:lnTo>
                    <a:pt x="162" y="62"/>
                  </a:lnTo>
                  <a:lnTo>
                    <a:pt x="160" y="60"/>
                  </a:lnTo>
                  <a:lnTo>
                    <a:pt x="163" y="59"/>
                  </a:lnTo>
                  <a:lnTo>
                    <a:pt x="165" y="59"/>
                  </a:lnTo>
                  <a:lnTo>
                    <a:pt x="166" y="56"/>
                  </a:lnTo>
                  <a:lnTo>
                    <a:pt x="165" y="54"/>
                  </a:lnTo>
                  <a:lnTo>
                    <a:pt x="163" y="51"/>
                  </a:lnTo>
                  <a:lnTo>
                    <a:pt x="162" y="48"/>
                  </a:lnTo>
                  <a:lnTo>
                    <a:pt x="162" y="45"/>
                  </a:lnTo>
                  <a:lnTo>
                    <a:pt x="162" y="42"/>
                  </a:lnTo>
                  <a:lnTo>
                    <a:pt x="159" y="39"/>
                  </a:lnTo>
                  <a:lnTo>
                    <a:pt x="160" y="36"/>
                  </a:lnTo>
                  <a:lnTo>
                    <a:pt x="160" y="33"/>
                  </a:lnTo>
                  <a:lnTo>
                    <a:pt x="162" y="30"/>
                  </a:lnTo>
                  <a:lnTo>
                    <a:pt x="160" y="27"/>
                  </a:lnTo>
                  <a:lnTo>
                    <a:pt x="160" y="26"/>
                  </a:lnTo>
                  <a:lnTo>
                    <a:pt x="165" y="23"/>
                  </a:lnTo>
                  <a:lnTo>
                    <a:pt x="168" y="21"/>
                  </a:lnTo>
                  <a:lnTo>
                    <a:pt x="169" y="20"/>
                  </a:lnTo>
                  <a:lnTo>
                    <a:pt x="171" y="18"/>
                  </a:lnTo>
                  <a:lnTo>
                    <a:pt x="172" y="17"/>
                  </a:lnTo>
                  <a:lnTo>
                    <a:pt x="174" y="15"/>
                  </a:lnTo>
                  <a:lnTo>
                    <a:pt x="177" y="15"/>
                  </a:lnTo>
                  <a:lnTo>
                    <a:pt x="178" y="15"/>
                  </a:lnTo>
                  <a:lnTo>
                    <a:pt x="180" y="17"/>
                  </a:lnTo>
                  <a:lnTo>
                    <a:pt x="180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83" y="30"/>
                  </a:lnTo>
                  <a:lnTo>
                    <a:pt x="184" y="32"/>
                  </a:lnTo>
                  <a:lnTo>
                    <a:pt x="184" y="33"/>
                  </a:lnTo>
                  <a:lnTo>
                    <a:pt x="183" y="36"/>
                  </a:lnTo>
                  <a:lnTo>
                    <a:pt x="180" y="38"/>
                  </a:lnTo>
                  <a:lnTo>
                    <a:pt x="180" y="39"/>
                  </a:lnTo>
                  <a:lnTo>
                    <a:pt x="181" y="42"/>
                  </a:lnTo>
                  <a:lnTo>
                    <a:pt x="183" y="45"/>
                  </a:lnTo>
                  <a:lnTo>
                    <a:pt x="183" y="47"/>
                  </a:lnTo>
                  <a:lnTo>
                    <a:pt x="183" y="50"/>
                  </a:lnTo>
                  <a:lnTo>
                    <a:pt x="181" y="53"/>
                  </a:lnTo>
                  <a:lnTo>
                    <a:pt x="181" y="54"/>
                  </a:lnTo>
                  <a:lnTo>
                    <a:pt x="180" y="57"/>
                  </a:lnTo>
                  <a:lnTo>
                    <a:pt x="181" y="59"/>
                  </a:lnTo>
                  <a:lnTo>
                    <a:pt x="183" y="60"/>
                  </a:lnTo>
                  <a:lnTo>
                    <a:pt x="184" y="60"/>
                  </a:lnTo>
                  <a:lnTo>
                    <a:pt x="187" y="59"/>
                  </a:lnTo>
                  <a:lnTo>
                    <a:pt x="190" y="56"/>
                  </a:lnTo>
                  <a:lnTo>
                    <a:pt x="192" y="56"/>
                  </a:lnTo>
                  <a:lnTo>
                    <a:pt x="195" y="54"/>
                  </a:lnTo>
                  <a:lnTo>
                    <a:pt x="198" y="53"/>
                  </a:lnTo>
                  <a:lnTo>
                    <a:pt x="201" y="51"/>
                  </a:lnTo>
                  <a:lnTo>
                    <a:pt x="204" y="51"/>
                  </a:lnTo>
                  <a:lnTo>
                    <a:pt x="205" y="51"/>
                  </a:lnTo>
                  <a:lnTo>
                    <a:pt x="208" y="50"/>
                  </a:lnTo>
                  <a:lnTo>
                    <a:pt x="210" y="48"/>
                  </a:lnTo>
                  <a:lnTo>
                    <a:pt x="210" y="44"/>
                  </a:lnTo>
                  <a:lnTo>
                    <a:pt x="210" y="41"/>
                  </a:lnTo>
                  <a:lnTo>
                    <a:pt x="208" y="39"/>
                  </a:lnTo>
                  <a:lnTo>
                    <a:pt x="208" y="38"/>
                  </a:lnTo>
                  <a:lnTo>
                    <a:pt x="208" y="35"/>
                  </a:lnTo>
                  <a:lnTo>
                    <a:pt x="210" y="32"/>
                  </a:lnTo>
                  <a:lnTo>
                    <a:pt x="210" y="30"/>
                  </a:lnTo>
                  <a:lnTo>
                    <a:pt x="210" y="27"/>
                  </a:lnTo>
                  <a:lnTo>
                    <a:pt x="208" y="24"/>
                  </a:lnTo>
                  <a:lnTo>
                    <a:pt x="208" y="21"/>
                  </a:lnTo>
                  <a:lnTo>
                    <a:pt x="210" y="20"/>
                  </a:lnTo>
                  <a:lnTo>
                    <a:pt x="211" y="18"/>
                  </a:lnTo>
                  <a:lnTo>
                    <a:pt x="213" y="17"/>
                  </a:lnTo>
                  <a:lnTo>
                    <a:pt x="217" y="17"/>
                  </a:lnTo>
                  <a:lnTo>
                    <a:pt x="220" y="18"/>
                  </a:lnTo>
                  <a:lnTo>
                    <a:pt x="222" y="20"/>
                  </a:lnTo>
                  <a:lnTo>
                    <a:pt x="225" y="21"/>
                  </a:lnTo>
                  <a:lnTo>
                    <a:pt x="226" y="20"/>
                  </a:lnTo>
                  <a:lnTo>
                    <a:pt x="228" y="20"/>
                  </a:lnTo>
                  <a:lnTo>
                    <a:pt x="228" y="17"/>
                  </a:lnTo>
                  <a:lnTo>
                    <a:pt x="229" y="15"/>
                  </a:lnTo>
                  <a:lnTo>
                    <a:pt x="229" y="14"/>
                  </a:lnTo>
                  <a:lnTo>
                    <a:pt x="231" y="11"/>
                  </a:lnTo>
                  <a:lnTo>
                    <a:pt x="231" y="9"/>
                  </a:lnTo>
                  <a:lnTo>
                    <a:pt x="231" y="8"/>
                  </a:lnTo>
                  <a:lnTo>
                    <a:pt x="231" y="3"/>
                  </a:lnTo>
                  <a:lnTo>
                    <a:pt x="232" y="2"/>
                  </a:lnTo>
                  <a:lnTo>
                    <a:pt x="235" y="0"/>
                  </a:lnTo>
                  <a:lnTo>
                    <a:pt x="237" y="2"/>
                  </a:lnTo>
                  <a:lnTo>
                    <a:pt x="238" y="3"/>
                  </a:lnTo>
                  <a:lnTo>
                    <a:pt x="238" y="5"/>
                  </a:lnTo>
                  <a:lnTo>
                    <a:pt x="240" y="8"/>
                  </a:lnTo>
                  <a:lnTo>
                    <a:pt x="243" y="8"/>
                  </a:lnTo>
                  <a:lnTo>
                    <a:pt x="246" y="9"/>
                  </a:lnTo>
                  <a:lnTo>
                    <a:pt x="247" y="12"/>
                  </a:lnTo>
                  <a:lnTo>
                    <a:pt x="248" y="14"/>
                  </a:lnTo>
                  <a:lnTo>
                    <a:pt x="250" y="17"/>
                  </a:lnTo>
                  <a:lnTo>
                    <a:pt x="251" y="18"/>
                  </a:lnTo>
                  <a:lnTo>
                    <a:pt x="256" y="21"/>
                  </a:lnTo>
                  <a:lnTo>
                    <a:pt x="259" y="21"/>
                  </a:lnTo>
                  <a:lnTo>
                    <a:pt x="262" y="23"/>
                  </a:lnTo>
                  <a:lnTo>
                    <a:pt x="265" y="23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26"/>
                  </a:lnTo>
                  <a:lnTo>
                    <a:pt x="271" y="27"/>
                  </a:lnTo>
                  <a:lnTo>
                    <a:pt x="272" y="27"/>
                  </a:lnTo>
                  <a:lnTo>
                    <a:pt x="274" y="29"/>
                  </a:lnTo>
                  <a:lnTo>
                    <a:pt x="275" y="29"/>
                  </a:lnTo>
                  <a:lnTo>
                    <a:pt x="277" y="29"/>
                  </a:lnTo>
                  <a:lnTo>
                    <a:pt x="277" y="29"/>
                  </a:lnTo>
                  <a:lnTo>
                    <a:pt x="278" y="30"/>
                  </a:lnTo>
                  <a:lnTo>
                    <a:pt x="280" y="30"/>
                  </a:lnTo>
                  <a:lnTo>
                    <a:pt x="281" y="32"/>
                  </a:lnTo>
                  <a:lnTo>
                    <a:pt x="283" y="32"/>
                  </a:lnTo>
                  <a:lnTo>
                    <a:pt x="284" y="33"/>
                  </a:lnTo>
                  <a:lnTo>
                    <a:pt x="286" y="32"/>
                  </a:lnTo>
                  <a:lnTo>
                    <a:pt x="287" y="32"/>
                  </a:lnTo>
                  <a:lnTo>
                    <a:pt x="289" y="33"/>
                  </a:lnTo>
                  <a:lnTo>
                    <a:pt x="290" y="35"/>
                  </a:lnTo>
                  <a:lnTo>
                    <a:pt x="292" y="35"/>
                  </a:lnTo>
                  <a:lnTo>
                    <a:pt x="295" y="35"/>
                  </a:lnTo>
                  <a:lnTo>
                    <a:pt x="296" y="35"/>
                  </a:lnTo>
                  <a:lnTo>
                    <a:pt x="298" y="35"/>
                  </a:lnTo>
                  <a:lnTo>
                    <a:pt x="301" y="35"/>
                  </a:lnTo>
                  <a:lnTo>
                    <a:pt x="301" y="35"/>
                  </a:lnTo>
                  <a:lnTo>
                    <a:pt x="302" y="33"/>
                  </a:lnTo>
                  <a:lnTo>
                    <a:pt x="304" y="30"/>
                  </a:lnTo>
                  <a:lnTo>
                    <a:pt x="305" y="30"/>
                  </a:lnTo>
                  <a:lnTo>
                    <a:pt x="307" y="30"/>
                  </a:lnTo>
                  <a:lnTo>
                    <a:pt x="307" y="30"/>
                  </a:lnTo>
                  <a:lnTo>
                    <a:pt x="310" y="32"/>
                  </a:lnTo>
                  <a:lnTo>
                    <a:pt x="313" y="33"/>
                  </a:lnTo>
                  <a:lnTo>
                    <a:pt x="313" y="35"/>
                  </a:lnTo>
                  <a:lnTo>
                    <a:pt x="314" y="36"/>
                  </a:lnTo>
                  <a:lnTo>
                    <a:pt x="316" y="38"/>
                  </a:lnTo>
                  <a:lnTo>
                    <a:pt x="317" y="38"/>
                  </a:lnTo>
                  <a:lnTo>
                    <a:pt x="320" y="36"/>
                  </a:lnTo>
                  <a:lnTo>
                    <a:pt x="322" y="36"/>
                  </a:lnTo>
                  <a:lnTo>
                    <a:pt x="323" y="36"/>
                  </a:lnTo>
                  <a:lnTo>
                    <a:pt x="325" y="38"/>
                  </a:lnTo>
                  <a:lnTo>
                    <a:pt x="326" y="38"/>
                  </a:lnTo>
                  <a:lnTo>
                    <a:pt x="328" y="39"/>
                  </a:lnTo>
                  <a:lnTo>
                    <a:pt x="331" y="42"/>
                  </a:lnTo>
                  <a:lnTo>
                    <a:pt x="332" y="44"/>
                  </a:lnTo>
                  <a:lnTo>
                    <a:pt x="332" y="45"/>
                  </a:lnTo>
                  <a:lnTo>
                    <a:pt x="332" y="45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3" name="Freeform 19"/>
            <p:cNvSpPr>
              <a:spLocks/>
            </p:cNvSpPr>
            <p:nvPr/>
          </p:nvSpPr>
          <p:spPr bwMode="auto">
            <a:xfrm>
              <a:off x="1120" y="1840"/>
              <a:ext cx="39" cy="5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2"/>
                </a:cxn>
                <a:cxn ang="0">
                  <a:pos x="3" y="8"/>
                </a:cxn>
                <a:cxn ang="0">
                  <a:pos x="2" y="2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8" y="5"/>
                </a:cxn>
                <a:cxn ang="0">
                  <a:pos x="21" y="6"/>
                </a:cxn>
                <a:cxn ang="0">
                  <a:pos x="23" y="9"/>
                </a:cxn>
                <a:cxn ang="0">
                  <a:pos x="23" y="12"/>
                </a:cxn>
                <a:cxn ang="0">
                  <a:pos x="21" y="15"/>
                </a:cxn>
                <a:cxn ang="0">
                  <a:pos x="17" y="14"/>
                </a:cxn>
                <a:cxn ang="0">
                  <a:pos x="15" y="14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18" y="21"/>
                </a:cxn>
                <a:cxn ang="0">
                  <a:pos x="21" y="21"/>
                </a:cxn>
                <a:cxn ang="0">
                  <a:pos x="29" y="27"/>
                </a:cxn>
                <a:cxn ang="0">
                  <a:pos x="30" y="27"/>
                </a:cxn>
                <a:cxn ang="0">
                  <a:pos x="38" y="32"/>
                </a:cxn>
                <a:cxn ang="0">
                  <a:pos x="39" y="36"/>
                </a:cxn>
                <a:cxn ang="0">
                  <a:pos x="39" y="51"/>
                </a:cxn>
                <a:cxn ang="0">
                  <a:pos x="38" y="53"/>
                </a:cxn>
                <a:cxn ang="0">
                  <a:pos x="35" y="50"/>
                </a:cxn>
                <a:cxn ang="0">
                  <a:pos x="32" y="38"/>
                </a:cxn>
                <a:cxn ang="0">
                  <a:pos x="29" y="32"/>
                </a:cxn>
                <a:cxn ang="0">
                  <a:pos x="27" y="30"/>
                </a:cxn>
                <a:cxn ang="0">
                  <a:pos x="26" y="30"/>
                </a:cxn>
                <a:cxn ang="0">
                  <a:pos x="21" y="26"/>
                </a:cxn>
                <a:cxn ang="0">
                  <a:pos x="15" y="26"/>
                </a:cxn>
                <a:cxn ang="0">
                  <a:pos x="12" y="27"/>
                </a:cxn>
                <a:cxn ang="0">
                  <a:pos x="9" y="24"/>
                </a:cxn>
                <a:cxn ang="0">
                  <a:pos x="5" y="18"/>
                </a:cxn>
                <a:cxn ang="0">
                  <a:pos x="2" y="15"/>
                </a:cxn>
                <a:cxn ang="0">
                  <a:pos x="0" y="15"/>
                </a:cxn>
              </a:cxnLst>
              <a:rect l="0" t="0" r="r" b="b"/>
              <a:pathLst>
                <a:path w="39" h="53">
                  <a:moveTo>
                    <a:pt x="0" y="15"/>
                  </a:moveTo>
                  <a:lnTo>
                    <a:pt x="0" y="12"/>
                  </a:lnTo>
                  <a:lnTo>
                    <a:pt x="3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1" y="15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21" y="21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8" y="32"/>
                  </a:lnTo>
                  <a:lnTo>
                    <a:pt x="39" y="36"/>
                  </a:lnTo>
                  <a:lnTo>
                    <a:pt x="39" y="51"/>
                  </a:lnTo>
                  <a:lnTo>
                    <a:pt x="38" y="53"/>
                  </a:lnTo>
                  <a:lnTo>
                    <a:pt x="35" y="50"/>
                  </a:lnTo>
                  <a:lnTo>
                    <a:pt x="32" y="38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1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24"/>
                  </a:lnTo>
                  <a:lnTo>
                    <a:pt x="5" y="18"/>
                  </a:lnTo>
                  <a:lnTo>
                    <a:pt x="2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ABC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4" name="Freeform 20"/>
            <p:cNvSpPr>
              <a:spLocks/>
            </p:cNvSpPr>
            <p:nvPr/>
          </p:nvSpPr>
          <p:spPr bwMode="auto">
            <a:xfrm>
              <a:off x="1120" y="1840"/>
              <a:ext cx="39" cy="5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2"/>
                </a:cxn>
                <a:cxn ang="0">
                  <a:pos x="3" y="8"/>
                </a:cxn>
                <a:cxn ang="0">
                  <a:pos x="2" y="2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8" y="5"/>
                </a:cxn>
                <a:cxn ang="0">
                  <a:pos x="21" y="6"/>
                </a:cxn>
                <a:cxn ang="0">
                  <a:pos x="23" y="9"/>
                </a:cxn>
                <a:cxn ang="0">
                  <a:pos x="23" y="12"/>
                </a:cxn>
                <a:cxn ang="0">
                  <a:pos x="21" y="15"/>
                </a:cxn>
                <a:cxn ang="0">
                  <a:pos x="17" y="14"/>
                </a:cxn>
                <a:cxn ang="0">
                  <a:pos x="15" y="14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18" y="21"/>
                </a:cxn>
                <a:cxn ang="0">
                  <a:pos x="21" y="21"/>
                </a:cxn>
                <a:cxn ang="0">
                  <a:pos x="29" y="27"/>
                </a:cxn>
                <a:cxn ang="0">
                  <a:pos x="30" y="27"/>
                </a:cxn>
                <a:cxn ang="0">
                  <a:pos x="38" y="32"/>
                </a:cxn>
                <a:cxn ang="0">
                  <a:pos x="39" y="36"/>
                </a:cxn>
                <a:cxn ang="0">
                  <a:pos x="39" y="51"/>
                </a:cxn>
                <a:cxn ang="0">
                  <a:pos x="38" y="53"/>
                </a:cxn>
                <a:cxn ang="0">
                  <a:pos x="35" y="50"/>
                </a:cxn>
                <a:cxn ang="0">
                  <a:pos x="32" y="38"/>
                </a:cxn>
                <a:cxn ang="0">
                  <a:pos x="29" y="32"/>
                </a:cxn>
                <a:cxn ang="0">
                  <a:pos x="27" y="30"/>
                </a:cxn>
                <a:cxn ang="0">
                  <a:pos x="26" y="30"/>
                </a:cxn>
                <a:cxn ang="0">
                  <a:pos x="21" y="26"/>
                </a:cxn>
                <a:cxn ang="0">
                  <a:pos x="15" y="26"/>
                </a:cxn>
                <a:cxn ang="0">
                  <a:pos x="12" y="27"/>
                </a:cxn>
                <a:cxn ang="0">
                  <a:pos x="9" y="24"/>
                </a:cxn>
                <a:cxn ang="0">
                  <a:pos x="5" y="18"/>
                </a:cxn>
                <a:cxn ang="0">
                  <a:pos x="2" y="15"/>
                </a:cxn>
                <a:cxn ang="0">
                  <a:pos x="0" y="15"/>
                </a:cxn>
              </a:cxnLst>
              <a:rect l="0" t="0" r="r" b="b"/>
              <a:pathLst>
                <a:path w="39" h="53">
                  <a:moveTo>
                    <a:pt x="0" y="15"/>
                  </a:moveTo>
                  <a:lnTo>
                    <a:pt x="0" y="12"/>
                  </a:lnTo>
                  <a:lnTo>
                    <a:pt x="3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1" y="15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21" y="21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8" y="32"/>
                  </a:lnTo>
                  <a:lnTo>
                    <a:pt x="39" y="36"/>
                  </a:lnTo>
                  <a:lnTo>
                    <a:pt x="39" y="51"/>
                  </a:lnTo>
                  <a:lnTo>
                    <a:pt x="38" y="53"/>
                  </a:lnTo>
                  <a:lnTo>
                    <a:pt x="35" y="50"/>
                  </a:lnTo>
                  <a:lnTo>
                    <a:pt x="32" y="38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1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24"/>
                  </a:lnTo>
                  <a:lnTo>
                    <a:pt x="5" y="18"/>
                  </a:lnTo>
                  <a:lnTo>
                    <a:pt x="2" y="15"/>
                  </a:lnTo>
                  <a:lnTo>
                    <a:pt x="0" y="1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5" name="Freeform 21"/>
            <p:cNvSpPr>
              <a:spLocks/>
            </p:cNvSpPr>
            <p:nvPr/>
          </p:nvSpPr>
          <p:spPr bwMode="auto">
            <a:xfrm>
              <a:off x="1089" y="1951"/>
              <a:ext cx="30" cy="20"/>
            </a:xfrm>
            <a:custGeom>
              <a:avLst/>
              <a:gdLst/>
              <a:ahLst/>
              <a:cxnLst>
                <a:cxn ang="0">
                  <a:pos x="25" y="11"/>
                </a:cxn>
                <a:cxn ang="0">
                  <a:pos x="27" y="12"/>
                </a:cxn>
                <a:cxn ang="0">
                  <a:pos x="30" y="17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28" y="18"/>
                </a:cxn>
                <a:cxn ang="0">
                  <a:pos x="22" y="17"/>
                </a:cxn>
                <a:cxn ang="0">
                  <a:pos x="21" y="18"/>
                </a:cxn>
                <a:cxn ang="0">
                  <a:pos x="18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2" y="17"/>
                </a:cxn>
                <a:cxn ang="0">
                  <a:pos x="10" y="17"/>
                </a:cxn>
                <a:cxn ang="0">
                  <a:pos x="9" y="15"/>
                </a:cxn>
                <a:cxn ang="0">
                  <a:pos x="7" y="14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13" y="3"/>
                </a:cxn>
                <a:cxn ang="0">
                  <a:pos x="16" y="6"/>
                </a:cxn>
                <a:cxn ang="0">
                  <a:pos x="21" y="8"/>
                </a:cxn>
                <a:cxn ang="0">
                  <a:pos x="24" y="9"/>
                </a:cxn>
                <a:cxn ang="0">
                  <a:pos x="24" y="11"/>
                </a:cxn>
                <a:cxn ang="0">
                  <a:pos x="25" y="11"/>
                </a:cxn>
              </a:cxnLst>
              <a:rect l="0" t="0" r="r" b="b"/>
              <a:pathLst>
                <a:path w="30" h="20">
                  <a:moveTo>
                    <a:pt x="25" y="11"/>
                  </a:moveTo>
                  <a:lnTo>
                    <a:pt x="27" y="12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2" y="17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9" y="15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7ABC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6" name="Freeform 22"/>
            <p:cNvSpPr>
              <a:spLocks/>
            </p:cNvSpPr>
            <p:nvPr/>
          </p:nvSpPr>
          <p:spPr bwMode="auto">
            <a:xfrm>
              <a:off x="1089" y="1951"/>
              <a:ext cx="30" cy="20"/>
            </a:xfrm>
            <a:custGeom>
              <a:avLst/>
              <a:gdLst/>
              <a:ahLst/>
              <a:cxnLst>
                <a:cxn ang="0">
                  <a:pos x="25" y="11"/>
                </a:cxn>
                <a:cxn ang="0">
                  <a:pos x="27" y="12"/>
                </a:cxn>
                <a:cxn ang="0">
                  <a:pos x="30" y="17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28" y="18"/>
                </a:cxn>
                <a:cxn ang="0">
                  <a:pos x="22" y="17"/>
                </a:cxn>
                <a:cxn ang="0">
                  <a:pos x="21" y="18"/>
                </a:cxn>
                <a:cxn ang="0">
                  <a:pos x="18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2" y="17"/>
                </a:cxn>
                <a:cxn ang="0">
                  <a:pos x="10" y="17"/>
                </a:cxn>
                <a:cxn ang="0">
                  <a:pos x="9" y="15"/>
                </a:cxn>
                <a:cxn ang="0">
                  <a:pos x="7" y="14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13" y="3"/>
                </a:cxn>
                <a:cxn ang="0">
                  <a:pos x="16" y="6"/>
                </a:cxn>
                <a:cxn ang="0">
                  <a:pos x="21" y="8"/>
                </a:cxn>
                <a:cxn ang="0">
                  <a:pos x="24" y="9"/>
                </a:cxn>
                <a:cxn ang="0">
                  <a:pos x="24" y="11"/>
                </a:cxn>
                <a:cxn ang="0">
                  <a:pos x="25" y="11"/>
                </a:cxn>
              </a:cxnLst>
              <a:rect l="0" t="0" r="r" b="b"/>
              <a:pathLst>
                <a:path w="30" h="20">
                  <a:moveTo>
                    <a:pt x="25" y="11"/>
                  </a:moveTo>
                  <a:lnTo>
                    <a:pt x="27" y="12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2" y="17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9" y="15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7" name="Freeform 23"/>
            <p:cNvSpPr>
              <a:spLocks/>
            </p:cNvSpPr>
            <p:nvPr/>
          </p:nvSpPr>
          <p:spPr bwMode="auto">
            <a:xfrm>
              <a:off x="2980" y="2866"/>
              <a:ext cx="310" cy="290"/>
            </a:xfrm>
            <a:custGeom>
              <a:avLst/>
              <a:gdLst/>
              <a:ahLst/>
              <a:cxnLst>
                <a:cxn ang="0">
                  <a:pos x="303" y="276"/>
                </a:cxn>
                <a:cxn ang="0">
                  <a:pos x="286" y="281"/>
                </a:cxn>
                <a:cxn ang="0">
                  <a:pos x="246" y="290"/>
                </a:cxn>
                <a:cxn ang="0">
                  <a:pos x="217" y="279"/>
                </a:cxn>
                <a:cxn ang="0">
                  <a:pos x="193" y="264"/>
                </a:cxn>
                <a:cxn ang="0">
                  <a:pos x="175" y="261"/>
                </a:cxn>
                <a:cxn ang="0">
                  <a:pos x="159" y="264"/>
                </a:cxn>
                <a:cxn ang="0">
                  <a:pos x="141" y="258"/>
                </a:cxn>
                <a:cxn ang="0">
                  <a:pos x="120" y="249"/>
                </a:cxn>
                <a:cxn ang="0">
                  <a:pos x="111" y="233"/>
                </a:cxn>
                <a:cxn ang="0">
                  <a:pos x="97" y="218"/>
                </a:cxn>
                <a:cxn ang="0">
                  <a:pos x="82" y="210"/>
                </a:cxn>
                <a:cxn ang="0">
                  <a:pos x="63" y="201"/>
                </a:cxn>
                <a:cxn ang="0">
                  <a:pos x="42" y="200"/>
                </a:cxn>
                <a:cxn ang="0">
                  <a:pos x="37" y="192"/>
                </a:cxn>
                <a:cxn ang="0">
                  <a:pos x="49" y="180"/>
                </a:cxn>
                <a:cxn ang="0">
                  <a:pos x="55" y="173"/>
                </a:cxn>
                <a:cxn ang="0">
                  <a:pos x="51" y="159"/>
                </a:cxn>
                <a:cxn ang="0">
                  <a:pos x="40" y="141"/>
                </a:cxn>
                <a:cxn ang="0">
                  <a:pos x="21" y="134"/>
                </a:cxn>
                <a:cxn ang="0">
                  <a:pos x="21" y="110"/>
                </a:cxn>
                <a:cxn ang="0">
                  <a:pos x="16" y="92"/>
                </a:cxn>
                <a:cxn ang="0">
                  <a:pos x="7" y="81"/>
                </a:cxn>
                <a:cxn ang="0">
                  <a:pos x="0" y="66"/>
                </a:cxn>
                <a:cxn ang="0">
                  <a:pos x="1" y="42"/>
                </a:cxn>
                <a:cxn ang="0">
                  <a:pos x="21" y="42"/>
                </a:cxn>
                <a:cxn ang="0">
                  <a:pos x="43" y="53"/>
                </a:cxn>
                <a:cxn ang="0">
                  <a:pos x="46" y="71"/>
                </a:cxn>
                <a:cxn ang="0">
                  <a:pos x="52" y="77"/>
                </a:cxn>
                <a:cxn ang="0">
                  <a:pos x="70" y="66"/>
                </a:cxn>
                <a:cxn ang="0">
                  <a:pos x="90" y="57"/>
                </a:cxn>
                <a:cxn ang="0">
                  <a:pos x="79" y="48"/>
                </a:cxn>
                <a:cxn ang="0">
                  <a:pos x="66" y="45"/>
                </a:cxn>
                <a:cxn ang="0">
                  <a:pos x="63" y="35"/>
                </a:cxn>
                <a:cxn ang="0">
                  <a:pos x="67" y="24"/>
                </a:cxn>
                <a:cxn ang="0">
                  <a:pos x="78" y="6"/>
                </a:cxn>
                <a:cxn ang="0">
                  <a:pos x="90" y="3"/>
                </a:cxn>
                <a:cxn ang="0">
                  <a:pos x="99" y="9"/>
                </a:cxn>
                <a:cxn ang="0">
                  <a:pos x="114" y="17"/>
                </a:cxn>
                <a:cxn ang="0">
                  <a:pos x="105" y="24"/>
                </a:cxn>
                <a:cxn ang="0">
                  <a:pos x="99" y="36"/>
                </a:cxn>
                <a:cxn ang="0">
                  <a:pos x="93" y="50"/>
                </a:cxn>
                <a:cxn ang="0">
                  <a:pos x="106" y="50"/>
                </a:cxn>
                <a:cxn ang="0">
                  <a:pos x="120" y="54"/>
                </a:cxn>
                <a:cxn ang="0">
                  <a:pos x="138" y="47"/>
                </a:cxn>
                <a:cxn ang="0">
                  <a:pos x="144" y="51"/>
                </a:cxn>
                <a:cxn ang="0">
                  <a:pos x="142" y="65"/>
                </a:cxn>
                <a:cxn ang="0">
                  <a:pos x="148" y="78"/>
                </a:cxn>
                <a:cxn ang="0">
                  <a:pos x="166" y="74"/>
                </a:cxn>
                <a:cxn ang="0">
                  <a:pos x="181" y="83"/>
                </a:cxn>
                <a:cxn ang="0">
                  <a:pos x="196" y="80"/>
                </a:cxn>
                <a:cxn ang="0">
                  <a:pos x="205" y="96"/>
                </a:cxn>
                <a:cxn ang="0">
                  <a:pos x="216" y="104"/>
                </a:cxn>
                <a:cxn ang="0">
                  <a:pos x="235" y="116"/>
                </a:cxn>
                <a:cxn ang="0">
                  <a:pos x="244" y="134"/>
                </a:cxn>
                <a:cxn ang="0">
                  <a:pos x="247" y="156"/>
                </a:cxn>
                <a:cxn ang="0">
                  <a:pos x="249" y="182"/>
                </a:cxn>
                <a:cxn ang="0">
                  <a:pos x="268" y="192"/>
                </a:cxn>
                <a:cxn ang="0">
                  <a:pos x="259" y="215"/>
                </a:cxn>
                <a:cxn ang="0">
                  <a:pos x="265" y="225"/>
                </a:cxn>
                <a:cxn ang="0">
                  <a:pos x="291" y="233"/>
                </a:cxn>
                <a:cxn ang="0">
                  <a:pos x="304" y="249"/>
                </a:cxn>
              </a:cxnLst>
              <a:rect l="0" t="0" r="r" b="b"/>
              <a:pathLst>
                <a:path w="310" h="290">
                  <a:moveTo>
                    <a:pt x="310" y="261"/>
                  </a:moveTo>
                  <a:lnTo>
                    <a:pt x="309" y="263"/>
                  </a:lnTo>
                  <a:lnTo>
                    <a:pt x="309" y="263"/>
                  </a:lnTo>
                  <a:lnTo>
                    <a:pt x="307" y="264"/>
                  </a:lnTo>
                  <a:lnTo>
                    <a:pt x="307" y="266"/>
                  </a:lnTo>
                  <a:lnTo>
                    <a:pt x="307" y="269"/>
                  </a:lnTo>
                  <a:lnTo>
                    <a:pt x="307" y="270"/>
                  </a:lnTo>
                  <a:lnTo>
                    <a:pt x="307" y="272"/>
                  </a:lnTo>
                  <a:lnTo>
                    <a:pt x="306" y="273"/>
                  </a:lnTo>
                  <a:lnTo>
                    <a:pt x="304" y="275"/>
                  </a:lnTo>
                  <a:lnTo>
                    <a:pt x="303" y="276"/>
                  </a:lnTo>
                  <a:lnTo>
                    <a:pt x="301" y="276"/>
                  </a:lnTo>
                  <a:lnTo>
                    <a:pt x="300" y="278"/>
                  </a:lnTo>
                  <a:lnTo>
                    <a:pt x="298" y="278"/>
                  </a:lnTo>
                  <a:lnTo>
                    <a:pt x="298" y="278"/>
                  </a:lnTo>
                  <a:lnTo>
                    <a:pt x="295" y="278"/>
                  </a:lnTo>
                  <a:lnTo>
                    <a:pt x="292" y="278"/>
                  </a:lnTo>
                  <a:lnTo>
                    <a:pt x="291" y="279"/>
                  </a:lnTo>
                  <a:lnTo>
                    <a:pt x="291" y="279"/>
                  </a:lnTo>
                  <a:lnTo>
                    <a:pt x="289" y="281"/>
                  </a:lnTo>
                  <a:lnTo>
                    <a:pt x="288" y="281"/>
                  </a:lnTo>
                  <a:lnTo>
                    <a:pt x="286" y="281"/>
                  </a:lnTo>
                  <a:lnTo>
                    <a:pt x="286" y="282"/>
                  </a:lnTo>
                  <a:lnTo>
                    <a:pt x="283" y="285"/>
                  </a:lnTo>
                  <a:lnTo>
                    <a:pt x="280" y="287"/>
                  </a:lnTo>
                  <a:lnTo>
                    <a:pt x="279" y="288"/>
                  </a:lnTo>
                  <a:lnTo>
                    <a:pt x="274" y="290"/>
                  </a:lnTo>
                  <a:lnTo>
                    <a:pt x="271" y="290"/>
                  </a:lnTo>
                  <a:lnTo>
                    <a:pt x="270" y="290"/>
                  </a:lnTo>
                  <a:lnTo>
                    <a:pt x="267" y="290"/>
                  </a:lnTo>
                  <a:lnTo>
                    <a:pt x="261" y="290"/>
                  </a:lnTo>
                  <a:lnTo>
                    <a:pt x="247" y="290"/>
                  </a:lnTo>
                  <a:lnTo>
                    <a:pt x="246" y="290"/>
                  </a:lnTo>
                  <a:lnTo>
                    <a:pt x="243" y="290"/>
                  </a:lnTo>
                  <a:lnTo>
                    <a:pt x="241" y="288"/>
                  </a:lnTo>
                  <a:lnTo>
                    <a:pt x="240" y="288"/>
                  </a:lnTo>
                  <a:lnTo>
                    <a:pt x="237" y="288"/>
                  </a:lnTo>
                  <a:lnTo>
                    <a:pt x="235" y="287"/>
                  </a:lnTo>
                  <a:lnTo>
                    <a:pt x="231" y="285"/>
                  </a:lnTo>
                  <a:lnTo>
                    <a:pt x="228" y="284"/>
                  </a:lnTo>
                  <a:lnTo>
                    <a:pt x="225" y="284"/>
                  </a:lnTo>
                  <a:lnTo>
                    <a:pt x="222" y="281"/>
                  </a:lnTo>
                  <a:lnTo>
                    <a:pt x="219" y="279"/>
                  </a:lnTo>
                  <a:lnTo>
                    <a:pt x="217" y="279"/>
                  </a:lnTo>
                  <a:lnTo>
                    <a:pt x="214" y="278"/>
                  </a:lnTo>
                  <a:lnTo>
                    <a:pt x="208" y="275"/>
                  </a:lnTo>
                  <a:lnTo>
                    <a:pt x="208" y="273"/>
                  </a:lnTo>
                  <a:lnTo>
                    <a:pt x="205" y="273"/>
                  </a:lnTo>
                  <a:lnTo>
                    <a:pt x="204" y="272"/>
                  </a:lnTo>
                  <a:lnTo>
                    <a:pt x="202" y="272"/>
                  </a:lnTo>
                  <a:lnTo>
                    <a:pt x="201" y="270"/>
                  </a:lnTo>
                  <a:lnTo>
                    <a:pt x="199" y="269"/>
                  </a:lnTo>
                  <a:lnTo>
                    <a:pt x="198" y="267"/>
                  </a:lnTo>
                  <a:lnTo>
                    <a:pt x="195" y="266"/>
                  </a:lnTo>
                  <a:lnTo>
                    <a:pt x="193" y="264"/>
                  </a:lnTo>
                  <a:lnTo>
                    <a:pt x="192" y="263"/>
                  </a:lnTo>
                  <a:lnTo>
                    <a:pt x="189" y="263"/>
                  </a:lnTo>
                  <a:lnTo>
                    <a:pt x="187" y="261"/>
                  </a:lnTo>
                  <a:lnTo>
                    <a:pt x="184" y="261"/>
                  </a:lnTo>
                  <a:lnTo>
                    <a:pt x="183" y="261"/>
                  </a:lnTo>
                  <a:lnTo>
                    <a:pt x="181" y="261"/>
                  </a:lnTo>
                  <a:lnTo>
                    <a:pt x="181" y="261"/>
                  </a:lnTo>
                  <a:lnTo>
                    <a:pt x="180" y="261"/>
                  </a:lnTo>
                  <a:lnTo>
                    <a:pt x="178" y="261"/>
                  </a:lnTo>
                  <a:lnTo>
                    <a:pt x="177" y="261"/>
                  </a:lnTo>
                  <a:lnTo>
                    <a:pt x="175" y="261"/>
                  </a:lnTo>
                  <a:lnTo>
                    <a:pt x="174" y="261"/>
                  </a:lnTo>
                  <a:lnTo>
                    <a:pt x="172" y="261"/>
                  </a:lnTo>
                  <a:lnTo>
                    <a:pt x="171" y="260"/>
                  </a:lnTo>
                  <a:lnTo>
                    <a:pt x="168" y="260"/>
                  </a:lnTo>
                  <a:lnTo>
                    <a:pt x="166" y="260"/>
                  </a:lnTo>
                  <a:lnTo>
                    <a:pt x="165" y="261"/>
                  </a:lnTo>
                  <a:lnTo>
                    <a:pt x="165" y="261"/>
                  </a:lnTo>
                  <a:lnTo>
                    <a:pt x="163" y="261"/>
                  </a:lnTo>
                  <a:lnTo>
                    <a:pt x="160" y="263"/>
                  </a:lnTo>
                  <a:lnTo>
                    <a:pt x="159" y="263"/>
                  </a:lnTo>
                  <a:lnTo>
                    <a:pt x="159" y="264"/>
                  </a:lnTo>
                  <a:lnTo>
                    <a:pt x="156" y="264"/>
                  </a:lnTo>
                  <a:lnTo>
                    <a:pt x="156" y="264"/>
                  </a:lnTo>
                  <a:lnTo>
                    <a:pt x="154" y="264"/>
                  </a:lnTo>
                  <a:lnTo>
                    <a:pt x="153" y="264"/>
                  </a:lnTo>
                  <a:lnTo>
                    <a:pt x="151" y="263"/>
                  </a:lnTo>
                  <a:lnTo>
                    <a:pt x="151" y="263"/>
                  </a:lnTo>
                  <a:lnTo>
                    <a:pt x="148" y="263"/>
                  </a:lnTo>
                  <a:lnTo>
                    <a:pt x="148" y="261"/>
                  </a:lnTo>
                  <a:lnTo>
                    <a:pt x="145" y="261"/>
                  </a:lnTo>
                  <a:lnTo>
                    <a:pt x="144" y="260"/>
                  </a:lnTo>
                  <a:lnTo>
                    <a:pt x="141" y="258"/>
                  </a:lnTo>
                  <a:lnTo>
                    <a:pt x="139" y="258"/>
                  </a:lnTo>
                  <a:lnTo>
                    <a:pt x="138" y="257"/>
                  </a:lnTo>
                  <a:lnTo>
                    <a:pt x="133" y="255"/>
                  </a:lnTo>
                  <a:lnTo>
                    <a:pt x="132" y="254"/>
                  </a:lnTo>
                  <a:lnTo>
                    <a:pt x="130" y="254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26" y="251"/>
                  </a:lnTo>
                  <a:lnTo>
                    <a:pt x="124" y="251"/>
                  </a:lnTo>
                  <a:lnTo>
                    <a:pt x="123" y="251"/>
                  </a:lnTo>
                  <a:lnTo>
                    <a:pt x="120" y="249"/>
                  </a:lnTo>
                  <a:lnTo>
                    <a:pt x="118" y="248"/>
                  </a:lnTo>
                  <a:lnTo>
                    <a:pt x="117" y="246"/>
                  </a:lnTo>
                  <a:lnTo>
                    <a:pt x="115" y="245"/>
                  </a:lnTo>
                  <a:lnTo>
                    <a:pt x="115" y="243"/>
                  </a:lnTo>
                  <a:lnTo>
                    <a:pt x="115" y="240"/>
                  </a:lnTo>
                  <a:lnTo>
                    <a:pt x="114" y="239"/>
                  </a:lnTo>
                  <a:lnTo>
                    <a:pt x="114" y="237"/>
                  </a:lnTo>
                  <a:lnTo>
                    <a:pt x="112" y="236"/>
                  </a:lnTo>
                  <a:lnTo>
                    <a:pt x="112" y="234"/>
                  </a:lnTo>
                  <a:lnTo>
                    <a:pt x="112" y="233"/>
                  </a:lnTo>
                  <a:lnTo>
                    <a:pt x="111" y="233"/>
                  </a:lnTo>
                  <a:lnTo>
                    <a:pt x="109" y="231"/>
                  </a:lnTo>
                  <a:lnTo>
                    <a:pt x="108" y="231"/>
                  </a:lnTo>
                  <a:lnTo>
                    <a:pt x="105" y="228"/>
                  </a:lnTo>
                  <a:lnTo>
                    <a:pt x="105" y="228"/>
                  </a:lnTo>
                  <a:lnTo>
                    <a:pt x="103" y="227"/>
                  </a:lnTo>
                  <a:lnTo>
                    <a:pt x="102" y="225"/>
                  </a:lnTo>
                  <a:lnTo>
                    <a:pt x="100" y="224"/>
                  </a:lnTo>
                  <a:lnTo>
                    <a:pt x="99" y="222"/>
                  </a:lnTo>
                  <a:lnTo>
                    <a:pt x="99" y="221"/>
                  </a:lnTo>
                  <a:lnTo>
                    <a:pt x="97" y="219"/>
                  </a:lnTo>
                  <a:lnTo>
                    <a:pt x="97" y="218"/>
                  </a:lnTo>
                  <a:lnTo>
                    <a:pt x="96" y="216"/>
                  </a:lnTo>
                  <a:lnTo>
                    <a:pt x="94" y="216"/>
                  </a:lnTo>
                  <a:lnTo>
                    <a:pt x="94" y="215"/>
                  </a:lnTo>
                  <a:lnTo>
                    <a:pt x="91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88" y="213"/>
                  </a:lnTo>
                  <a:lnTo>
                    <a:pt x="87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2" y="210"/>
                  </a:lnTo>
                  <a:lnTo>
                    <a:pt x="81" y="210"/>
                  </a:lnTo>
                  <a:lnTo>
                    <a:pt x="78" y="209"/>
                  </a:lnTo>
                  <a:lnTo>
                    <a:pt x="76" y="209"/>
                  </a:lnTo>
                  <a:lnTo>
                    <a:pt x="75" y="207"/>
                  </a:lnTo>
                  <a:lnTo>
                    <a:pt x="72" y="207"/>
                  </a:lnTo>
                  <a:lnTo>
                    <a:pt x="70" y="206"/>
                  </a:lnTo>
                  <a:lnTo>
                    <a:pt x="69" y="204"/>
                  </a:lnTo>
                  <a:lnTo>
                    <a:pt x="67" y="204"/>
                  </a:lnTo>
                  <a:lnTo>
                    <a:pt x="66" y="203"/>
                  </a:lnTo>
                  <a:lnTo>
                    <a:pt x="64" y="201"/>
                  </a:lnTo>
                  <a:lnTo>
                    <a:pt x="63" y="201"/>
                  </a:lnTo>
                  <a:lnTo>
                    <a:pt x="61" y="201"/>
                  </a:lnTo>
                  <a:lnTo>
                    <a:pt x="58" y="200"/>
                  </a:lnTo>
                  <a:lnTo>
                    <a:pt x="57" y="200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51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6" y="200"/>
                  </a:lnTo>
                  <a:lnTo>
                    <a:pt x="43" y="200"/>
                  </a:lnTo>
                  <a:lnTo>
                    <a:pt x="42" y="200"/>
                  </a:lnTo>
                  <a:lnTo>
                    <a:pt x="39" y="200"/>
                  </a:lnTo>
                  <a:lnTo>
                    <a:pt x="36" y="198"/>
                  </a:lnTo>
                  <a:lnTo>
                    <a:pt x="33" y="198"/>
                  </a:lnTo>
                  <a:lnTo>
                    <a:pt x="31" y="198"/>
                  </a:lnTo>
                  <a:lnTo>
                    <a:pt x="30" y="197"/>
                  </a:lnTo>
                  <a:lnTo>
                    <a:pt x="30" y="197"/>
                  </a:lnTo>
                  <a:lnTo>
                    <a:pt x="31" y="195"/>
                  </a:lnTo>
                  <a:lnTo>
                    <a:pt x="33" y="194"/>
                  </a:lnTo>
                  <a:lnTo>
                    <a:pt x="34" y="194"/>
                  </a:lnTo>
                  <a:lnTo>
                    <a:pt x="34" y="192"/>
                  </a:lnTo>
                  <a:lnTo>
                    <a:pt x="37" y="192"/>
                  </a:lnTo>
                  <a:lnTo>
                    <a:pt x="39" y="191"/>
                  </a:lnTo>
                  <a:lnTo>
                    <a:pt x="40" y="191"/>
                  </a:lnTo>
                  <a:lnTo>
                    <a:pt x="40" y="189"/>
                  </a:lnTo>
                  <a:lnTo>
                    <a:pt x="42" y="188"/>
                  </a:lnTo>
                  <a:lnTo>
                    <a:pt x="43" y="186"/>
                  </a:lnTo>
                  <a:lnTo>
                    <a:pt x="45" y="185"/>
                  </a:lnTo>
                  <a:lnTo>
                    <a:pt x="45" y="183"/>
                  </a:lnTo>
                  <a:lnTo>
                    <a:pt x="48" y="183"/>
                  </a:lnTo>
                  <a:lnTo>
                    <a:pt x="49" y="182"/>
                  </a:lnTo>
                  <a:lnTo>
                    <a:pt x="49" y="182"/>
                  </a:lnTo>
                  <a:lnTo>
                    <a:pt x="49" y="180"/>
                  </a:lnTo>
                  <a:lnTo>
                    <a:pt x="49" y="179"/>
                  </a:lnTo>
                  <a:lnTo>
                    <a:pt x="49" y="177"/>
                  </a:lnTo>
                  <a:lnTo>
                    <a:pt x="49" y="176"/>
                  </a:lnTo>
                  <a:lnTo>
                    <a:pt x="49" y="174"/>
                  </a:lnTo>
                  <a:lnTo>
                    <a:pt x="49" y="173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52" y="173"/>
                  </a:lnTo>
                  <a:lnTo>
                    <a:pt x="52" y="173"/>
                  </a:lnTo>
                  <a:lnTo>
                    <a:pt x="54" y="173"/>
                  </a:lnTo>
                  <a:lnTo>
                    <a:pt x="55" y="173"/>
                  </a:lnTo>
                  <a:lnTo>
                    <a:pt x="58" y="171"/>
                  </a:lnTo>
                  <a:lnTo>
                    <a:pt x="58" y="170"/>
                  </a:lnTo>
                  <a:lnTo>
                    <a:pt x="58" y="168"/>
                  </a:lnTo>
                  <a:lnTo>
                    <a:pt x="58" y="167"/>
                  </a:lnTo>
                  <a:lnTo>
                    <a:pt x="58" y="165"/>
                  </a:lnTo>
                  <a:lnTo>
                    <a:pt x="57" y="164"/>
                  </a:lnTo>
                  <a:lnTo>
                    <a:pt x="57" y="162"/>
                  </a:lnTo>
                  <a:lnTo>
                    <a:pt x="54" y="161"/>
                  </a:lnTo>
                  <a:lnTo>
                    <a:pt x="52" y="161"/>
                  </a:lnTo>
                  <a:lnTo>
                    <a:pt x="52" y="161"/>
                  </a:lnTo>
                  <a:lnTo>
                    <a:pt x="51" y="159"/>
                  </a:lnTo>
                  <a:lnTo>
                    <a:pt x="49" y="158"/>
                  </a:lnTo>
                  <a:lnTo>
                    <a:pt x="48" y="155"/>
                  </a:lnTo>
                  <a:lnTo>
                    <a:pt x="48" y="152"/>
                  </a:lnTo>
                  <a:lnTo>
                    <a:pt x="46" y="152"/>
                  </a:lnTo>
                  <a:lnTo>
                    <a:pt x="45" y="150"/>
                  </a:lnTo>
                  <a:lnTo>
                    <a:pt x="43" y="149"/>
                  </a:lnTo>
                  <a:lnTo>
                    <a:pt x="43" y="147"/>
                  </a:lnTo>
                  <a:lnTo>
                    <a:pt x="42" y="144"/>
                  </a:lnTo>
                  <a:lnTo>
                    <a:pt x="42" y="143"/>
                  </a:lnTo>
                  <a:lnTo>
                    <a:pt x="40" y="143"/>
                  </a:lnTo>
                  <a:lnTo>
                    <a:pt x="40" y="141"/>
                  </a:lnTo>
                  <a:lnTo>
                    <a:pt x="37" y="138"/>
                  </a:lnTo>
                  <a:lnTo>
                    <a:pt x="36" y="137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1" y="135"/>
                  </a:lnTo>
                  <a:lnTo>
                    <a:pt x="30" y="137"/>
                  </a:lnTo>
                  <a:lnTo>
                    <a:pt x="28" y="137"/>
                  </a:lnTo>
                  <a:lnTo>
                    <a:pt x="27" y="137"/>
                  </a:lnTo>
                  <a:lnTo>
                    <a:pt x="24" y="137"/>
                  </a:lnTo>
                  <a:lnTo>
                    <a:pt x="22" y="135"/>
                  </a:lnTo>
                  <a:lnTo>
                    <a:pt x="21" y="134"/>
                  </a:lnTo>
                  <a:lnTo>
                    <a:pt x="19" y="132"/>
                  </a:lnTo>
                  <a:lnTo>
                    <a:pt x="19" y="129"/>
                  </a:lnTo>
                  <a:lnTo>
                    <a:pt x="19" y="128"/>
                  </a:lnTo>
                  <a:lnTo>
                    <a:pt x="19" y="126"/>
                  </a:lnTo>
                  <a:lnTo>
                    <a:pt x="19" y="125"/>
                  </a:lnTo>
                  <a:lnTo>
                    <a:pt x="19" y="123"/>
                  </a:lnTo>
                  <a:lnTo>
                    <a:pt x="19" y="122"/>
                  </a:lnTo>
                  <a:lnTo>
                    <a:pt x="21" y="119"/>
                  </a:lnTo>
                  <a:lnTo>
                    <a:pt x="21" y="117"/>
                  </a:lnTo>
                  <a:lnTo>
                    <a:pt x="21" y="113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07"/>
                  </a:lnTo>
                  <a:lnTo>
                    <a:pt x="21" y="105"/>
                  </a:lnTo>
                  <a:lnTo>
                    <a:pt x="21" y="104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19" y="99"/>
                  </a:lnTo>
                  <a:lnTo>
                    <a:pt x="19" y="98"/>
                  </a:lnTo>
                  <a:lnTo>
                    <a:pt x="19" y="96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6" y="90"/>
                  </a:lnTo>
                  <a:lnTo>
                    <a:pt x="18" y="89"/>
                  </a:lnTo>
                  <a:lnTo>
                    <a:pt x="18" y="87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9" y="86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7" y="80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6" y="74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1" y="63"/>
                  </a:lnTo>
                  <a:lnTo>
                    <a:pt x="1" y="60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1" y="50"/>
                  </a:lnTo>
                  <a:lnTo>
                    <a:pt x="1" y="47"/>
                  </a:lnTo>
                  <a:lnTo>
                    <a:pt x="1" y="45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3" y="42"/>
                  </a:lnTo>
                  <a:lnTo>
                    <a:pt x="4" y="44"/>
                  </a:lnTo>
                  <a:lnTo>
                    <a:pt x="7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5" y="45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21" y="42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8" y="42"/>
                  </a:lnTo>
                  <a:lnTo>
                    <a:pt x="30" y="44"/>
                  </a:lnTo>
                  <a:lnTo>
                    <a:pt x="33" y="44"/>
                  </a:lnTo>
                  <a:lnTo>
                    <a:pt x="37" y="45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3" y="53"/>
                  </a:lnTo>
                  <a:lnTo>
                    <a:pt x="43" y="54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2" y="59"/>
                  </a:lnTo>
                  <a:lnTo>
                    <a:pt x="43" y="60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5" y="66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6" y="71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9" y="78"/>
                  </a:lnTo>
                  <a:lnTo>
                    <a:pt x="51" y="78"/>
                  </a:lnTo>
                  <a:lnTo>
                    <a:pt x="52" y="77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7" y="72"/>
                  </a:lnTo>
                  <a:lnTo>
                    <a:pt x="58" y="71"/>
                  </a:lnTo>
                  <a:lnTo>
                    <a:pt x="60" y="71"/>
                  </a:lnTo>
                  <a:lnTo>
                    <a:pt x="61" y="69"/>
                  </a:lnTo>
                  <a:lnTo>
                    <a:pt x="63" y="68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7" y="65"/>
                  </a:lnTo>
                  <a:lnTo>
                    <a:pt x="70" y="66"/>
                  </a:lnTo>
                  <a:lnTo>
                    <a:pt x="72" y="66"/>
                  </a:lnTo>
                  <a:lnTo>
                    <a:pt x="73" y="66"/>
                  </a:lnTo>
                  <a:lnTo>
                    <a:pt x="75" y="66"/>
                  </a:lnTo>
                  <a:lnTo>
                    <a:pt x="76" y="65"/>
                  </a:lnTo>
                  <a:lnTo>
                    <a:pt x="79" y="65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5" y="60"/>
                  </a:lnTo>
                  <a:lnTo>
                    <a:pt x="87" y="60"/>
                  </a:lnTo>
                  <a:lnTo>
                    <a:pt x="87" y="59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3" y="56"/>
                  </a:lnTo>
                  <a:lnTo>
                    <a:pt x="94" y="54"/>
                  </a:lnTo>
                  <a:lnTo>
                    <a:pt x="93" y="53"/>
                  </a:lnTo>
                  <a:lnTo>
                    <a:pt x="91" y="53"/>
                  </a:lnTo>
                  <a:lnTo>
                    <a:pt x="90" y="51"/>
                  </a:lnTo>
                  <a:lnTo>
                    <a:pt x="88" y="51"/>
                  </a:lnTo>
                  <a:lnTo>
                    <a:pt x="85" y="50"/>
                  </a:lnTo>
                  <a:lnTo>
                    <a:pt x="84" y="50"/>
                  </a:lnTo>
                  <a:lnTo>
                    <a:pt x="81" y="48"/>
                  </a:lnTo>
                  <a:lnTo>
                    <a:pt x="79" y="48"/>
                  </a:lnTo>
                  <a:lnTo>
                    <a:pt x="78" y="48"/>
                  </a:lnTo>
                  <a:lnTo>
                    <a:pt x="76" y="47"/>
                  </a:lnTo>
                  <a:lnTo>
                    <a:pt x="75" y="48"/>
                  </a:lnTo>
                  <a:lnTo>
                    <a:pt x="73" y="48"/>
                  </a:lnTo>
                  <a:lnTo>
                    <a:pt x="72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1"/>
                  </a:lnTo>
                  <a:lnTo>
                    <a:pt x="66" y="39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3" y="35"/>
                  </a:lnTo>
                  <a:lnTo>
                    <a:pt x="63" y="33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4" y="29"/>
                  </a:lnTo>
                  <a:lnTo>
                    <a:pt x="66" y="29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70" y="23"/>
                  </a:lnTo>
                  <a:lnTo>
                    <a:pt x="70" y="21"/>
                  </a:lnTo>
                  <a:lnTo>
                    <a:pt x="70" y="18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3" y="9"/>
                  </a:lnTo>
                  <a:lnTo>
                    <a:pt x="75" y="8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8" y="2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3" y="3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9"/>
                  </a:lnTo>
                  <a:lnTo>
                    <a:pt x="99" y="11"/>
                  </a:lnTo>
                  <a:lnTo>
                    <a:pt x="100" y="12"/>
                  </a:lnTo>
                  <a:lnTo>
                    <a:pt x="103" y="14"/>
                  </a:lnTo>
                  <a:lnTo>
                    <a:pt x="105" y="14"/>
                  </a:lnTo>
                  <a:lnTo>
                    <a:pt x="106" y="15"/>
                  </a:lnTo>
                  <a:lnTo>
                    <a:pt x="106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12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5" y="18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2" y="23"/>
                  </a:lnTo>
                  <a:lnTo>
                    <a:pt x="111" y="24"/>
                  </a:lnTo>
                  <a:lnTo>
                    <a:pt x="109" y="24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5" y="24"/>
                  </a:lnTo>
                  <a:lnTo>
                    <a:pt x="105" y="26"/>
                  </a:lnTo>
                  <a:lnTo>
                    <a:pt x="103" y="27"/>
                  </a:lnTo>
                  <a:lnTo>
                    <a:pt x="103" y="29"/>
                  </a:lnTo>
                  <a:lnTo>
                    <a:pt x="103" y="30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2" y="33"/>
                  </a:lnTo>
                  <a:lnTo>
                    <a:pt x="100" y="33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99" y="38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94" y="45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3"/>
                  </a:lnTo>
                  <a:lnTo>
                    <a:pt x="94" y="54"/>
                  </a:lnTo>
                  <a:lnTo>
                    <a:pt x="94" y="56"/>
                  </a:lnTo>
                  <a:lnTo>
                    <a:pt x="96" y="56"/>
                  </a:lnTo>
                  <a:lnTo>
                    <a:pt x="97" y="54"/>
                  </a:lnTo>
                  <a:lnTo>
                    <a:pt x="100" y="54"/>
                  </a:lnTo>
                  <a:lnTo>
                    <a:pt x="102" y="53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105" y="50"/>
                  </a:lnTo>
                  <a:lnTo>
                    <a:pt x="106" y="50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11" y="48"/>
                  </a:lnTo>
                  <a:lnTo>
                    <a:pt x="112" y="47"/>
                  </a:lnTo>
                  <a:lnTo>
                    <a:pt x="112" y="47"/>
                  </a:lnTo>
                  <a:lnTo>
                    <a:pt x="114" y="47"/>
                  </a:lnTo>
                  <a:lnTo>
                    <a:pt x="115" y="48"/>
                  </a:lnTo>
                  <a:lnTo>
                    <a:pt x="115" y="51"/>
                  </a:lnTo>
                  <a:lnTo>
                    <a:pt x="117" y="53"/>
                  </a:lnTo>
                  <a:lnTo>
                    <a:pt x="118" y="54"/>
                  </a:lnTo>
                  <a:lnTo>
                    <a:pt x="120" y="54"/>
                  </a:lnTo>
                  <a:lnTo>
                    <a:pt x="121" y="56"/>
                  </a:lnTo>
                  <a:lnTo>
                    <a:pt x="123" y="56"/>
                  </a:lnTo>
                  <a:lnTo>
                    <a:pt x="126" y="56"/>
                  </a:lnTo>
                  <a:lnTo>
                    <a:pt x="127" y="56"/>
                  </a:lnTo>
                  <a:lnTo>
                    <a:pt x="129" y="54"/>
                  </a:lnTo>
                  <a:lnTo>
                    <a:pt x="132" y="54"/>
                  </a:lnTo>
                  <a:lnTo>
                    <a:pt x="133" y="53"/>
                  </a:lnTo>
                  <a:lnTo>
                    <a:pt x="135" y="51"/>
                  </a:lnTo>
                  <a:lnTo>
                    <a:pt x="136" y="50"/>
                  </a:lnTo>
                  <a:lnTo>
                    <a:pt x="138" y="48"/>
                  </a:lnTo>
                  <a:lnTo>
                    <a:pt x="138" y="47"/>
                  </a:lnTo>
                  <a:lnTo>
                    <a:pt x="138" y="45"/>
                  </a:lnTo>
                  <a:lnTo>
                    <a:pt x="139" y="44"/>
                  </a:lnTo>
                  <a:lnTo>
                    <a:pt x="141" y="42"/>
                  </a:lnTo>
                  <a:lnTo>
                    <a:pt x="141" y="4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5" y="44"/>
                  </a:lnTo>
                  <a:lnTo>
                    <a:pt x="145" y="47"/>
                  </a:lnTo>
                  <a:lnTo>
                    <a:pt x="145" y="48"/>
                  </a:lnTo>
                  <a:lnTo>
                    <a:pt x="144" y="50"/>
                  </a:lnTo>
                  <a:lnTo>
                    <a:pt x="144" y="51"/>
                  </a:lnTo>
                  <a:lnTo>
                    <a:pt x="142" y="53"/>
                  </a:lnTo>
                  <a:lnTo>
                    <a:pt x="141" y="53"/>
                  </a:lnTo>
                  <a:lnTo>
                    <a:pt x="139" y="54"/>
                  </a:lnTo>
                  <a:lnTo>
                    <a:pt x="138" y="56"/>
                  </a:lnTo>
                  <a:lnTo>
                    <a:pt x="138" y="57"/>
                  </a:lnTo>
                  <a:lnTo>
                    <a:pt x="138" y="59"/>
                  </a:lnTo>
                  <a:lnTo>
                    <a:pt x="139" y="60"/>
                  </a:lnTo>
                  <a:lnTo>
                    <a:pt x="141" y="60"/>
                  </a:lnTo>
                  <a:lnTo>
                    <a:pt x="142" y="62"/>
                  </a:lnTo>
                  <a:lnTo>
                    <a:pt x="142" y="63"/>
                  </a:lnTo>
                  <a:lnTo>
                    <a:pt x="142" y="65"/>
                  </a:lnTo>
                  <a:lnTo>
                    <a:pt x="142" y="66"/>
                  </a:lnTo>
                  <a:lnTo>
                    <a:pt x="142" y="68"/>
                  </a:lnTo>
                  <a:lnTo>
                    <a:pt x="142" y="69"/>
                  </a:lnTo>
                  <a:lnTo>
                    <a:pt x="141" y="69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41" y="74"/>
                  </a:lnTo>
                  <a:lnTo>
                    <a:pt x="142" y="75"/>
                  </a:lnTo>
                  <a:lnTo>
                    <a:pt x="144" y="75"/>
                  </a:lnTo>
                  <a:lnTo>
                    <a:pt x="147" y="77"/>
                  </a:lnTo>
                  <a:lnTo>
                    <a:pt x="148" y="78"/>
                  </a:lnTo>
                  <a:lnTo>
                    <a:pt x="151" y="78"/>
                  </a:lnTo>
                  <a:lnTo>
                    <a:pt x="153" y="80"/>
                  </a:lnTo>
                  <a:lnTo>
                    <a:pt x="154" y="80"/>
                  </a:lnTo>
                  <a:lnTo>
                    <a:pt x="157" y="80"/>
                  </a:lnTo>
                  <a:lnTo>
                    <a:pt x="162" y="81"/>
                  </a:lnTo>
                  <a:lnTo>
                    <a:pt x="163" y="81"/>
                  </a:lnTo>
                  <a:lnTo>
                    <a:pt x="163" y="80"/>
                  </a:lnTo>
                  <a:lnTo>
                    <a:pt x="165" y="78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6" y="74"/>
                  </a:lnTo>
                  <a:lnTo>
                    <a:pt x="166" y="74"/>
                  </a:lnTo>
                  <a:lnTo>
                    <a:pt x="169" y="74"/>
                  </a:lnTo>
                  <a:lnTo>
                    <a:pt x="171" y="75"/>
                  </a:lnTo>
                  <a:lnTo>
                    <a:pt x="172" y="77"/>
                  </a:lnTo>
                  <a:lnTo>
                    <a:pt x="174" y="78"/>
                  </a:lnTo>
                  <a:lnTo>
                    <a:pt x="177" y="78"/>
                  </a:lnTo>
                  <a:lnTo>
                    <a:pt x="177" y="80"/>
                  </a:lnTo>
                  <a:lnTo>
                    <a:pt x="178" y="80"/>
                  </a:lnTo>
                  <a:lnTo>
                    <a:pt x="180" y="81"/>
                  </a:lnTo>
                  <a:lnTo>
                    <a:pt x="180" y="83"/>
                  </a:lnTo>
                  <a:lnTo>
                    <a:pt x="181" y="83"/>
                  </a:lnTo>
                  <a:lnTo>
                    <a:pt x="181" y="83"/>
                  </a:lnTo>
                  <a:lnTo>
                    <a:pt x="183" y="83"/>
                  </a:lnTo>
                  <a:lnTo>
                    <a:pt x="184" y="83"/>
                  </a:lnTo>
                  <a:lnTo>
                    <a:pt x="186" y="81"/>
                  </a:lnTo>
                  <a:lnTo>
                    <a:pt x="187" y="83"/>
                  </a:lnTo>
                  <a:lnTo>
                    <a:pt x="189" y="83"/>
                  </a:lnTo>
                  <a:lnTo>
                    <a:pt x="190" y="84"/>
                  </a:lnTo>
                  <a:lnTo>
                    <a:pt x="193" y="83"/>
                  </a:lnTo>
                  <a:lnTo>
                    <a:pt x="195" y="83"/>
                  </a:lnTo>
                  <a:lnTo>
                    <a:pt x="196" y="81"/>
                  </a:lnTo>
                  <a:lnTo>
                    <a:pt x="196" y="80"/>
                  </a:lnTo>
                  <a:lnTo>
                    <a:pt x="198" y="80"/>
                  </a:lnTo>
                  <a:lnTo>
                    <a:pt x="199" y="81"/>
                  </a:lnTo>
                  <a:lnTo>
                    <a:pt x="201" y="81"/>
                  </a:lnTo>
                  <a:lnTo>
                    <a:pt x="202" y="83"/>
                  </a:lnTo>
                  <a:lnTo>
                    <a:pt x="204" y="84"/>
                  </a:lnTo>
                  <a:lnTo>
                    <a:pt x="204" y="86"/>
                  </a:lnTo>
                  <a:lnTo>
                    <a:pt x="204" y="89"/>
                  </a:lnTo>
                  <a:lnTo>
                    <a:pt x="205" y="90"/>
                  </a:lnTo>
                  <a:lnTo>
                    <a:pt x="207" y="93"/>
                  </a:lnTo>
                  <a:lnTo>
                    <a:pt x="205" y="95"/>
                  </a:lnTo>
                  <a:lnTo>
                    <a:pt x="205" y="96"/>
                  </a:lnTo>
                  <a:lnTo>
                    <a:pt x="205" y="99"/>
                  </a:lnTo>
                  <a:lnTo>
                    <a:pt x="205" y="99"/>
                  </a:lnTo>
                  <a:lnTo>
                    <a:pt x="205" y="102"/>
                  </a:lnTo>
                  <a:lnTo>
                    <a:pt x="207" y="104"/>
                  </a:lnTo>
                  <a:lnTo>
                    <a:pt x="210" y="102"/>
                  </a:lnTo>
                  <a:lnTo>
                    <a:pt x="211" y="102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14" y="102"/>
                  </a:lnTo>
                  <a:lnTo>
                    <a:pt x="216" y="104"/>
                  </a:lnTo>
                  <a:lnTo>
                    <a:pt x="216" y="104"/>
                  </a:lnTo>
                  <a:lnTo>
                    <a:pt x="217" y="102"/>
                  </a:lnTo>
                  <a:lnTo>
                    <a:pt x="219" y="102"/>
                  </a:lnTo>
                  <a:lnTo>
                    <a:pt x="219" y="104"/>
                  </a:lnTo>
                  <a:lnTo>
                    <a:pt x="220" y="105"/>
                  </a:lnTo>
                  <a:lnTo>
                    <a:pt x="220" y="107"/>
                  </a:lnTo>
                  <a:lnTo>
                    <a:pt x="222" y="108"/>
                  </a:lnTo>
                  <a:lnTo>
                    <a:pt x="223" y="113"/>
                  </a:lnTo>
                  <a:lnTo>
                    <a:pt x="226" y="116"/>
                  </a:lnTo>
                  <a:lnTo>
                    <a:pt x="228" y="116"/>
                  </a:lnTo>
                  <a:lnTo>
                    <a:pt x="232" y="116"/>
                  </a:lnTo>
                  <a:lnTo>
                    <a:pt x="235" y="116"/>
                  </a:lnTo>
                  <a:lnTo>
                    <a:pt x="238" y="116"/>
                  </a:lnTo>
                  <a:lnTo>
                    <a:pt x="238" y="119"/>
                  </a:lnTo>
                  <a:lnTo>
                    <a:pt x="238" y="120"/>
                  </a:lnTo>
                  <a:lnTo>
                    <a:pt x="238" y="123"/>
                  </a:lnTo>
                  <a:lnTo>
                    <a:pt x="238" y="126"/>
                  </a:lnTo>
                  <a:lnTo>
                    <a:pt x="238" y="129"/>
                  </a:lnTo>
                  <a:lnTo>
                    <a:pt x="238" y="132"/>
                  </a:lnTo>
                  <a:lnTo>
                    <a:pt x="240" y="134"/>
                  </a:lnTo>
                  <a:lnTo>
                    <a:pt x="240" y="135"/>
                  </a:lnTo>
                  <a:lnTo>
                    <a:pt x="243" y="135"/>
                  </a:lnTo>
                  <a:lnTo>
                    <a:pt x="244" y="134"/>
                  </a:lnTo>
                  <a:lnTo>
                    <a:pt x="247" y="134"/>
                  </a:lnTo>
                  <a:lnTo>
                    <a:pt x="249" y="132"/>
                  </a:lnTo>
                  <a:lnTo>
                    <a:pt x="250" y="135"/>
                  </a:lnTo>
                  <a:lnTo>
                    <a:pt x="250" y="137"/>
                  </a:lnTo>
                  <a:lnTo>
                    <a:pt x="250" y="140"/>
                  </a:lnTo>
                  <a:lnTo>
                    <a:pt x="250" y="144"/>
                  </a:lnTo>
                  <a:lnTo>
                    <a:pt x="250" y="147"/>
                  </a:lnTo>
                  <a:lnTo>
                    <a:pt x="250" y="149"/>
                  </a:lnTo>
                  <a:lnTo>
                    <a:pt x="250" y="150"/>
                  </a:lnTo>
                  <a:lnTo>
                    <a:pt x="250" y="152"/>
                  </a:lnTo>
                  <a:lnTo>
                    <a:pt x="247" y="156"/>
                  </a:lnTo>
                  <a:lnTo>
                    <a:pt x="247" y="159"/>
                  </a:lnTo>
                  <a:lnTo>
                    <a:pt x="246" y="162"/>
                  </a:lnTo>
                  <a:lnTo>
                    <a:pt x="244" y="165"/>
                  </a:lnTo>
                  <a:lnTo>
                    <a:pt x="243" y="168"/>
                  </a:lnTo>
                  <a:lnTo>
                    <a:pt x="243" y="171"/>
                  </a:lnTo>
                  <a:lnTo>
                    <a:pt x="243" y="179"/>
                  </a:lnTo>
                  <a:lnTo>
                    <a:pt x="243" y="180"/>
                  </a:lnTo>
                  <a:lnTo>
                    <a:pt x="244" y="182"/>
                  </a:lnTo>
                  <a:lnTo>
                    <a:pt x="246" y="183"/>
                  </a:lnTo>
                  <a:lnTo>
                    <a:pt x="247" y="182"/>
                  </a:lnTo>
                  <a:lnTo>
                    <a:pt x="249" y="182"/>
                  </a:lnTo>
                  <a:lnTo>
                    <a:pt x="253" y="183"/>
                  </a:lnTo>
                  <a:lnTo>
                    <a:pt x="255" y="185"/>
                  </a:lnTo>
                  <a:lnTo>
                    <a:pt x="256" y="183"/>
                  </a:lnTo>
                  <a:lnTo>
                    <a:pt x="258" y="183"/>
                  </a:lnTo>
                  <a:lnTo>
                    <a:pt x="259" y="183"/>
                  </a:lnTo>
                  <a:lnTo>
                    <a:pt x="261" y="185"/>
                  </a:lnTo>
                  <a:lnTo>
                    <a:pt x="262" y="186"/>
                  </a:lnTo>
                  <a:lnTo>
                    <a:pt x="262" y="189"/>
                  </a:lnTo>
                  <a:lnTo>
                    <a:pt x="264" y="191"/>
                  </a:lnTo>
                  <a:lnTo>
                    <a:pt x="265" y="192"/>
                  </a:lnTo>
                  <a:lnTo>
                    <a:pt x="268" y="192"/>
                  </a:lnTo>
                  <a:lnTo>
                    <a:pt x="270" y="194"/>
                  </a:lnTo>
                  <a:lnTo>
                    <a:pt x="270" y="194"/>
                  </a:lnTo>
                  <a:lnTo>
                    <a:pt x="268" y="197"/>
                  </a:lnTo>
                  <a:lnTo>
                    <a:pt x="268" y="200"/>
                  </a:lnTo>
                  <a:lnTo>
                    <a:pt x="268" y="200"/>
                  </a:lnTo>
                  <a:lnTo>
                    <a:pt x="267" y="203"/>
                  </a:lnTo>
                  <a:lnTo>
                    <a:pt x="265" y="207"/>
                  </a:lnTo>
                  <a:lnTo>
                    <a:pt x="264" y="210"/>
                  </a:lnTo>
                  <a:lnTo>
                    <a:pt x="262" y="212"/>
                  </a:lnTo>
                  <a:lnTo>
                    <a:pt x="261" y="213"/>
                  </a:lnTo>
                  <a:lnTo>
                    <a:pt x="259" y="215"/>
                  </a:lnTo>
                  <a:lnTo>
                    <a:pt x="258" y="216"/>
                  </a:lnTo>
                  <a:lnTo>
                    <a:pt x="256" y="222"/>
                  </a:lnTo>
                  <a:lnTo>
                    <a:pt x="256" y="225"/>
                  </a:lnTo>
                  <a:lnTo>
                    <a:pt x="256" y="227"/>
                  </a:lnTo>
                  <a:lnTo>
                    <a:pt x="256" y="228"/>
                  </a:lnTo>
                  <a:lnTo>
                    <a:pt x="256" y="228"/>
                  </a:lnTo>
                  <a:lnTo>
                    <a:pt x="258" y="230"/>
                  </a:lnTo>
                  <a:lnTo>
                    <a:pt x="259" y="228"/>
                  </a:lnTo>
                  <a:lnTo>
                    <a:pt x="261" y="227"/>
                  </a:lnTo>
                  <a:lnTo>
                    <a:pt x="262" y="227"/>
                  </a:lnTo>
                  <a:lnTo>
                    <a:pt x="265" y="225"/>
                  </a:lnTo>
                  <a:lnTo>
                    <a:pt x="268" y="224"/>
                  </a:lnTo>
                  <a:lnTo>
                    <a:pt x="270" y="224"/>
                  </a:lnTo>
                  <a:lnTo>
                    <a:pt x="273" y="224"/>
                  </a:lnTo>
                  <a:lnTo>
                    <a:pt x="276" y="224"/>
                  </a:lnTo>
                  <a:lnTo>
                    <a:pt x="276" y="224"/>
                  </a:lnTo>
                  <a:lnTo>
                    <a:pt x="280" y="224"/>
                  </a:lnTo>
                  <a:lnTo>
                    <a:pt x="282" y="225"/>
                  </a:lnTo>
                  <a:lnTo>
                    <a:pt x="285" y="227"/>
                  </a:lnTo>
                  <a:lnTo>
                    <a:pt x="288" y="228"/>
                  </a:lnTo>
                  <a:lnTo>
                    <a:pt x="288" y="230"/>
                  </a:lnTo>
                  <a:lnTo>
                    <a:pt x="291" y="233"/>
                  </a:lnTo>
                  <a:lnTo>
                    <a:pt x="291" y="234"/>
                  </a:lnTo>
                  <a:lnTo>
                    <a:pt x="292" y="237"/>
                  </a:lnTo>
                  <a:lnTo>
                    <a:pt x="294" y="239"/>
                  </a:lnTo>
                  <a:lnTo>
                    <a:pt x="297" y="240"/>
                  </a:lnTo>
                  <a:lnTo>
                    <a:pt x="298" y="240"/>
                  </a:lnTo>
                  <a:lnTo>
                    <a:pt x="298" y="242"/>
                  </a:lnTo>
                  <a:lnTo>
                    <a:pt x="300" y="242"/>
                  </a:lnTo>
                  <a:lnTo>
                    <a:pt x="301" y="245"/>
                  </a:lnTo>
                  <a:lnTo>
                    <a:pt x="303" y="246"/>
                  </a:lnTo>
                  <a:lnTo>
                    <a:pt x="304" y="248"/>
                  </a:lnTo>
                  <a:lnTo>
                    <a:pt x="304" y="249"/>
                  </a:lnTo>
                  <a:lnTo>
                    <a:pt x="306" y="251"/>
                  </a:lnTo>
                  <a:lnTo>
                    <a:pt x="307" y="251"/>
                  </a:lnTo>
                  <a:lnTo>
                    <a:pt x="310" y="257"/>
                  </a:lnTo>
                  <a:lnTo>
                    <a:pt x="310" y="260"/>
                  </a:lnTo>
                  <a:lnTo>
                    <a:pt x="310" y="261"/>
                  </a:lnTo>
                  <a:lnTo>
                    <a:pt x="310" y="26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8" name="Freeform 24"/>
            <p:cNvSpPr>
              <a:spLocks/>
            </p:cNvSpPr>
            <p:nvPr/>
          </p:nvSpPr>
          <p:spPr bwMode="auto">
            <a:xfrm>
              <a:off x="3271" y="3085"/>
              <a:ext cx="356" cy="307"/>
            </a:xfrm>
            <a:custGeom>
              <a:avLst/>
              <a:gdLst/>
              <a:ahLst/>
              <a:cxnLst>
                <a:cxn ang="0">
                  <a:pos x="15" y="132"/>
                </a:cxn>
                <a:cxn ang="0">
                  <a:pos x="15" y="110"/>
                </a:cxn>
                <a:cxn ang="0">
                  <a:pos x="7" y="93"/>
                </a:cxn>
                <a:cxn ang="0">
                  <a:pos x="18" y="74"/>
                </a:cxn>
                <a:cxn ang="0">
                  <a:pos x="39" y="57"/>
                </a:cxn>
                <a:cxn ang="0">
                  <a:pos x="27" y="39"/>
                </a:cxn>
                <a:cxn ang="0">
                  <a:pos x="51" y="44"/>
                </a:cxn>
                <a:cxn ang="0">
                  <a:pos x="73" y="32"/>
                </a:cxn>
                <a:cxn ang="0">
                  <a:pos x="88" y="51"/>
                </a:cxn>
                <a:cxn ang="0">
                  <a:pos x="109" y="50"/>
                </a:cxn>
                <a:cxn ang="0">
                  <a:pos x="136" y="33"/>
                </a:cxn>
                <a:cxn ang="0">
                  <a:pos x="157" y="9"/>
                </a:cxn>
                <a:cxn ang="0">
                  <a:pos x="185" y="30"/>
                </a:cxn>
                <a:cxn ang="0">
                  <a:pos x="206" y="15"/>
                </a:cxn>
                <a:cxn ang="0">
                  <a:pos x="241" y="9"/>
                </a:cxn>
                <a:cxn ang="0">
                  <a:pos x="268" y="6"/>
                </a:cxn>
                <a:cxn ang="0">
                  <a:pos x="296" y="24"/>
                </a:cxn>
                <a:cxn ang="0">
                  <a:pos x="310" y="56"/>
                </a:cxn>
                <a:cxn ang="0">
                  <a:pos x="340" y="72"/>
                </a:cxn>
                <a:cxn ang="0">
                  <a:pos x="343" y="96"/>
                </a:cxn>
                <a:cxn ang="0">
                  <a:pos x="355" y="123"/>
                </a:cxn>
                <a:cxn ang="0">
                  <a:pos x="346" y="143"/>
                </a:cxn>
                <a:cxn ang="0">
                  <a:pos x="319" y="152"/>
                </a:cxn>
                <a:cxn ang="0">
                  <a:pos x="304" y="158"/>
                </a:cxn>
                <a:cxn ang="0">
                  <a:pos x="301" y="177"/>
                </a:cxn>
                <a:cxn ang="0">
                  <a:pos x="289" y="191"/>
                </a:cxn>
                <a:cxn ang="0">
                  <a:pos x="274" y="200"/>
                </a:cxn>
                <a:cxn ang="0">
                  <a:pos x="274" y="209"/>
                </a:cxn>
                <a:cxn ang="0">
                  <a:pos x="295" y="206"/>
                </a:cxn>
                <a:cxn ang="0">
                  <a:pos x="290" y="229"/>
                </a:cxn>
                <a:cxn ang="0">
                  <a:pos x="284" y="246"/>
                </a:cxn>
                <a:cxn ang="0">
                  <a:pos x="266" y="240"/>
                </a:cxn>
                <a:cxn ang="0">
                  <a:pos x="248" y="250"/>
                </a:cxn>
                <a:cxn ang="0">
                  <a:pos x="232" y="253"/>
                </a:cxn>
                <a:cxn ang="0">
                  <a:pos x="221" y="258"/>
                </a:cxn>
                <a:cxn ang="0">
                  <a:pos x="206" y="264"/>
                </a:cxn>
                <a:cxn ang="0">
                  <a:pos x="206" y="282"/>
                </a:cxn>
                <a:cxn ang="0">
                  <a:pos x="191" y="274"/>
                </a:cxn>
                <a:cxn ang="0">
                  <a:pos x="170" y="273"/>
                </a:cxn>
                <a:cxn ang="0">
                  <a:pos x="148" y="288"/>
                </a:cxn>
                <a:cxn ang="0">
                  <a:pos x="143" y="307"/>
                </a:cxn>
                <a:cxn ang="0">
                  <a:pos x="133" y="303"/>
                </a:cxn>
                <a:cxn ang="0">
                  <a:pos x="134" y="286"/>
                </a:cxn>
                <a:cxn ang="0">
                  <a:pos x="110" y="282"/>
                </a:cxn>
                <a:cxn ang="0">
                  <a:pos x="85" y="280"/>
                </a:cxn>
                <a:cxn ang="0">
                  <a:pos x="78" y="274"/>
                </a:cxn>
                <a:cxn ang="0">
                  <a:pos x="79" y="282"/>
                </a:cxn>
                <a:cxn ang="0">
                  <a:pos x="85" y="288"/>
                </a:cxn>
                <a:cxn ang="0">
                  <a:pos x="82" y="294"/>
                </a:cxn>
                <a:cxn ang="0">
                  <a:pos x="69" y="297"/>
                </a:cxn>
                <a:cxn ang="0">
                  <a:pos x="54" y="303"/>
                </a:cxn>
                <a:cxn ang="0">
                  <a:pos x="48" y="291"/>
                </a:cxn>
                <a:cxn ang="0">
                  <a:pos x="46" y="279"/>
                </a:cxn>
                <a:cxn ang="0">
                  <a:pos x="42" y="271"/>
                </a:cxn>
                <a:cxn ang="0">
                  <a:pos x="36" y="271"/>
                </a:cxn>
                <a:cxn ang="0">
                  <a:pos x="24" y="268"/>
                </a:cxn>
                <a:cxn ang="0">
                  <a:pos x="15" y="264"/>
                </a:cxn>
                <a:cxn ang="0">
                  <a:pos x="15" y="256"/>
                </a:cxn>
                <a:cxn ang="0">
                  <a:pos x="15" y="234"/>
                </a:cxn>
                <a:cxn ang="0">
                  <a:pos x="30" y="210"/>
                </a:cxn>
                <a:cxn ang="0">
                  <a:pos x="13" y="194"/>
                </a:cxn>
                <a:cxn ang="0">
                  <a:pos x="16" y="167"/>
                </a:cxn>
              </a:cxnLst>
              <a:rect l="0" t="0" r="r" b="b"/>
              <a:pathLst>
                <a:path w="356" h="307">
                  <a:moveTo>
                    <a:pt x="33" y="159"/>
                  </a:moveTo>
                  <a:lnTo>
                    <a:pt x="33" y="159"/>
                  </a:lnTo>
                  <a:lnTo>
                    <a:pt x="31" y="158"/>
                  </a:lnTo>
                  <a:lnTo>
                    <a:pt x="30" y="156"/>
                  </a:lnTo>
                  <a:lnTo>
                    <a:pt x="25" y="152"/>
                  </a:lnTo>
                  <a:lnTo>
                    <a:pt x="22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21" y="143"/>
                  </a:lnTo>
                  <a:lnTo>
                    <a:pt x="19" y="143"/>
                  </a:lnTo>
                  <a:lnTo>
                    <a:pt x="16" y="140"/>
                  </a:lnTo>
                  <a:lnTo>
                    <a:pt x="16" y="138"/>
                  </a:lnTo>
                  <a:lnTo>
                    <a:pt x="15" y="137"/>
                  </a:lnTo>
                  <a:lnTo>
                    <a:pt x="15" y="134"/>
                  </a:lnTo>
                  <a:lnTo>
                    <a:pt x="15" y="132"/>
                  </a:lnTo>
                  <a:lnTo>
                    <a:pt x="15" y="131"/>
                  </a:lnTo>
                  <a:lnTo>
                    <a:pt x="18" y="129"/>
                  </a:lnTo>
                  <a:lnTo>
                    <a:pt x="18" y="128"/>
                  </a:lnTo>
                  <a:lnTo>
                    <a:pt x="18" y="125"/>
                  </a:lnTo>
                  <a:lnTo>
                    <a:pt x="18" y="122"/>
                  </a:lnTo>
                  <a:lnTo>
                    <a:pt x="18" y="120"/>
                  </a:lnTo>
                  <a:lnTo>
                    <a:pt x="18" y="117"/>
                  </a:lnTo>
                  <a:lnTo>
                    <a:pt x="18" y="116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5" y="111"/>
                  </a:lnTo>
                  <a:lnTo>
                    <a:pt x="15" y="110"/>
                  </a:lnTo>
                  <a:lnTo>
                    <a:pt x="13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7" y="107"/>
                  </a:lnTo>
                  <a:lnTo>
                    <a:pt x="3" y="107"/>
                  </a:lnTo>
                  <a:lnTo>
                    <a:pt x="1" y="105"/>
                  </a:lnTo>
                  <a:lnTo>
                    <a:pt x="0" y="104"/>
                  </a:lnTo>
                  <a:lnTo>
                    <a:pt x="0" y="102"/>
                  </a:lnTo>
                  <a:lnTo>
                    <a:pt x="1" y="101"/>
                  </a:lnTo>
                  <a:lnTo>
                    <a:pt x="3" y="99"/>
                  </a:lnTo>
                  <a:lnTo>
                    <a:pt x="4" y="98"/>
                  </a:lnTo>
                  <a:lnTo>
                    <a:pt x="6" y="98"/>
                  </a:lnTo>
                  <a:lnTo>
                    <a:pt x="7" y="96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6" y="92"/>
                  </a:lnTo>
                  <a:lnTo>
                    <a:pt x="6" y="90"/>
                  </a:lnTo>
                  <a:lnTo>
                    <a:pt x="6" y="89"/>
                  </a:lnTo>
                  <a:lnTo>
                    <a:pt x="6" y="87"/>
                  </a:lnTo>
                  <a:lnTo>
                    <a:pt x="7" y="84"/>
                  </a:lnTo>
                  <a:lnTo>
                    <a:pt x="9" y="83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2" y="77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5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1" y="71"/>
                  </a:lnTo>
                  <a:lnTo>
                    <a:pt x="24" y="71"/>
                  </a:lnTo>
                  <a:lnTo>
                    <a:pt x="27" y="69"/>
                  </a:lnTo>
                  <a:lnTo>
                    <a:pt x="28" y="69"/>
                  </a:lnTo>
                  <a:lnTo>
                    <a:pt x="30" y="69"/>
                  </a:lnTo>
                  <a:lnTo>
                    <a:pt x="33" y="69"/>
                  </a:lnTo>
                  <a:lnTo>
                    <a:pt x="36" y="68"/>
                  </a:lnTo>
                  <a:lnTo>
                    <a:pt x="39" y="66"/>
                  </a:lnTo>
                  <a:lnTo>
                    <a:pt x="39" y="65"/>
                  </a:lnTo>
                  <a:lnTo>
                    <a:pt x="39" y="63"/>
                  </a:lnTo>
                  <a:lnTo>
                    <a:pt x="39" y="62"/>
                  </a:lnTo>
                  <a:lnTo>
                    <a:pt x="39" y="59"/>
                  </a:lnTo>
                  <a:lnTo>
                    <a:pt x="39" y="57"/>
                  </a:lnTo>
                  <a:lnTo>
                    <a:pt x="37" y="56"/>
                  </a:lnTo>
                  <a:lnTo>
                    <a:pt x="36" y="54"/>
                  </a:lnTo>
                  <a:lnTo>
                    <a:pt x="34" y="53"/>
                  </a:lnTo>
                  <a:lnTo>
                    <a:pt x="33" y="53"/>
                  </a:lnTo>
                  <a:lnTo>
                    <a:pt x="33" y="51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4" y="44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8" y="38"/>
                  </a:lnTo>
                  <a:lnTo>
                    <a:pt x="30" y="35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6" y="33"/>
                  </a:lnTo>
                  <a:lnTo>
                    <a:pt x="39" y="33"/>
                  </a:lnTo>
                  <a:lnTo>
                    <a:pt x="42" y="33"/>
                  </a:lnTo>
                  <a:lnTo>
                    <a:pt x="45" y="35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8" y="41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51" y="44"/>
                  </a:lnTo>
                  <a:lnTo>
                    <a:pt x="52" y="44"/>
                  </a:lnTo>
                  <a:lnTo>
                    <a:pt x="54" y="44"/>
                  </a:lnTo>
                  <a:lnTo>
                    <a:pt x="55" y="44"/>
                  </a:lnTo>
                  <a:lnTo>
                    <a:pt x="58" y="42"/>
                  </a:lnTo>
                  <a:lnTo>
                    <a:pt x="60" y="42"/>
                  </a:lnTo>
                  <a:lnTo>
                    <a:pt x="63" y="41"/>
                  </a:lnTo>
                  <a:lnTo>
                    <a:pt x="63" y="39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5"/>
                  </a:lnTo>
                  <a:lnTo>
                    <a:pt x="66" y="33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5" y="33"/>
                  </a:lnTo>
                  <a:lnTo>
                    <a:pt x="75" y="36"/>
                  </a:lnTo>
                  <a:lnTo>
                    <a:pt x="75" y="39"/>
                  </a:lnTo>
                  <a:lnTo>
                    <a:pt x="76" y="41"/>
                  </a:lnTo>
                  <a:lnTo>
                    <a:pt x="78" y="42"/>
                  </a:lnTo>
                  <a:lnTo>
                    <a:pt x="79" y="42"/>
                  </a:lnTo>
                  <a:lnTo>
                    <a:pt x="81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4" y="44"/>
                  </a:lnTo>
                  <a:lnTo>
                    <a:pt x="87" y="44"/>
                  </a:lnTo>
                  <a:lnTo>
                    <a:pt x="87" y="45"/>
                  </a:lnTo>
                  <a:lnTo>
                    <a:pt x="88" y="48"/>
                  </a:lnTo>
                  <a:lnTo>
                    <a:pt x="88" y="50"/>
                  </a:lnTo>
                  <a:lnTo>
                    <a:pt x="88" y="51"/>
                  </a:lnTo>
                  <a:lnTo>
                    <a:pt x="90" y="53"/>
                  </a:lnTo>
                  <a:lnTo>
                    <a:pt x="91" y="54"/>
                  </a:lnTo>
                  <a:lnTo>
                    <a:pt x="96" y="59"/>
                  </a:lnTo>
                  <a:lnTo>
                    <a:pt x="97" y="60"/>
                  </a:lnTo>
                  <a:lnTo>
                    <a:pt x="99" y="62"/>
                  </a:lnTo>
                  <a:lnTo>
                    <a:pt x="101" y="63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03" y="59"/>
                  </a:lnTo>
                  <a:lnTo>
                    <a:pt x="103" y="57"/>
                  </a:lnTo>
                  <a:lnTo>
                    <a:pt x="103" y="54"/>
                  </a:lnTo>
                  <a:lnTo>
                    <a:pt x="103" y="53"/>
                  </a:lnTo>
                  <a:lnTo>
                    <a:pt x="104" y="53"/>
                  </a:lnTo>
                  <a:lnTo>
                    <a:pt x="107" y="51"/>
                  </a:lnTo>
                  <a:lnTo>
                    <a:pt x="109" y="50"/>
                  </a:lnTo>
                  <a:lnTo>
                    <a:pt x="110" y="50"/>
                  </a:lnTo>
                  <a:lnTo>
                    <a:pt x="113" y="47"/>
                  </a:lnTo>
                  <a:lnTo>
                    <a:pt x="115" y="45"/>
                  </a:lnTo>
                  <a:lnTo>
                    <a:pt x="116" y="42"/>
                  </a:lnTo>
                  <a:lnTo>
                    <a:pt x="116" y="39"/>
                  </a:lnTo>
                  <a:lnTo>
                    <a:pt x="118" y="38"/>
                  </a:lnTo>
                  <a:lnTo>
                    <a:pt x="119" y="36"/>
                  </a:lnTo>
                  <a:lnTo>
                    <a:pt x="121" y="35"/>
                  </a:lnTo>
                  <a:lnTo>
                    <a:pt x="121" y="35"/>
                  </a:lnTo>
                  <a:lnTo>
                    <a:pt x="124" y="33"/>
                  </a:lnTo>
                  <a:lnTo>
                    <a:pt x="127" y="35"/>
                  </a:lnTo>
                  <a:lnTo>
                    <a:pt x="128" y="35"/>
                  </a:lnTo>
                  <a:lnTo>
                    <a:pt x="130" y="35"/>
                  </a:lnTo>
                  <a:lnTo>
                    <a:pt x="134" y="33"/>
                  </a:lnTo>
                  <a:lnTo>
                    <a:pt x="136" y="33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9" y="29"/>
                  </a:lnTo>
                  <a:lnTo>
                    <a:pt x="140" y="27"/>
                  </a:lnTo>
                  <a:lnTo>
                    <a:pt x="142" y="26"/>
                  </a:lnTo>
                  <a:lnTo>
                    <a:pt x="143" y="23"/>
                  </a:lnTo>
                  <a:lnTo>
                    <a:pt x="145" y="21"/>
                  </a:lnTo>
                  <a:lnTo>
                    <a:pt x="146" y="18"/>
                  </a:lnTo>
                  <a:lnTo>
                    <a:pt x="146" y="17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51" y="12"/>
                  </a:lnTo>
                  <a:lnTo>
                    <a:pt x="152" y="11"/>
                  </a:lnTo>
                  <a:lnTo>
                    <a:pt x="155" y="9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60" y="9"/>
                  </a:lnTo>
                  <a:lnTo>
                    <a:pt x="161" y="11"/>
                  </a:lnTo>
                  <a:lnTo>
                    <a:pt x="163" y="14"/>
                  </a:lnTo>
                  <a:lnTo>
                    <a:pt x="164" y="15"/>
                  </a:lnTo>
                  <a:lnTo>
                    <a:pt x="167" y="17"/>
                  </a:lnTo>
                  <a:lnTo>
                    <a:pt x="170" y="20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8" y="23"/>
                  </a:lnTo>
                  <a:lnTo>
                    <a:pt x="181" y="24"/>
                  </a:lnTo>
                  <a:lnTo>
                    <a:pt x="182" y="26"/>
                  </a:lnTo>
                  <a:lnTo>
                    <a:pt x="182" y="27"/>
                  </a:lnTo>
                  <a:lnTo>
                    <a:pt x="184" y="29"/>
                  </a:lnTo>
                  <a:lnTo>
                    <a:pt x="185" y="30"/>
                  </a:lnTo>
                  <a:lnTo>
                    <a:pt x="187" y="30"/>
                  </a:lnTo>
                  <a:lnTo>
                    <a:pt x="190" y="30"/>
                  </a:lnTo>
                  <a:lnTo>
                    <a:pt x="191" y="30"/>
                  </a:lnTo>
                  <a:lnTo>
                    <a:pt x="194" y="30"/>
                  </a:lnTo>
                  <a:lnTo>
                    <a:pt x="194" y="30"/>
                  </a:lnTo>
                  <a:lnTo>
                    <a:pt x="196" y="30"/>
                  </a:lnTo>
                  <a:lnTo>
                    <a:pt x="197" y="30"/>
                  </a:lnTo>
                  <a:lnTo>
                    <a:pt x="197" y="30"/>
                  </a:lnTo>
                  <a:lnTo>
                    <a:pt x="199" y="30"/>
                  </a:lnTo>
                  <a:lnTo>
                    <a:pt x="202" y="29"/>
                  </a:lnTo>
                  <a:lnTo>
                    <a:pt x="202" y="27"/>
                  </a:lnTo>
                  <a:lnTo>
                    <a:pt x="205" y="24"/>
                  </a:lnTo>
                  <a:lnTo>
                    <a:pt x="206" y="23"/>
                  </a:lnTo>
                  <a:lnTo>
                    <a:pt x="206" y="18"/>
                  </a:lnTo>
                  <a:lnTo>
                    <a:pt x="206" y="15"/>
                  </a:lnTo>
                  <a:lnTo>
                    <a:pt x="206" y="12"/>
                  </a:lnTo>
                  <a:lnTo>
                    <a:pt x="208" y="11"/>
                  </a:lnTo>
                  <a:lnTo>
                    <a:pt x="209" y="9"/>
                  </a:lnTo>
                  <a:lnTo>
                    <a:pt x="214" y="9"/>
                  </a:lnTo>
                  <a:lnTo>
                    <a:pt x="215" y="8"/>
                  </a:lnTo>
                  <a:lnTo>
                    <a:pt x="220" y="8"/>
                  </a:lnTo>
                  <a:lnTo>
                    <a:pt x="223" y="9"/>
                  </a:lnTo>
                  <a:lnTo>
                    <a:pt x="224" y="9"/>
                  </a:lnTo>
                  <a:lnTo>
                    <a:pt x="227" y="8"/>
                  </a:lnTo>
                  <a:lnTo>
                    <a:pt x="232" y="6"/>
                  </a:lnTo>
                  <a:lnTo>
                    <a:pt x="233" y="3"/>
                  </a:lnTo>
                  <a:lnTo>
                    <a:pt x="238" y="5"/>
                  </a:lnTo>
                  <a:lnTo>
                    <a:pt x="239" y="5"/>
                  </a:lnTo>
                  <a:lnTo>
                    <a:pt x="241" y="6"/>
                  </a:lnTo>
                  <a:lnTo>
                    <a:pt x="241" y="9"/>
                  </a:lnTo>
                  <a:lnTo>
                    <a:pt x="241" y="12"/>
                  </a:lnTo>
                  <a:lnTo>
                    <a:pt x="242" y="12"/>
                  </a:lnTo>
                  <a:lnTo>
                    <a:pt x="244" y="12"/>
                  </a:lnTo>
                  <a:lnTo>
                    <a:pt x="247" y="11"/>
                  </a:lnTo>
                  <a:lnTo>
                    <a:pt x="251" y="5"/>
                  </a:lnTo>
                  <a:lnTo>
                    <a:pt x="254" y="3"/>
                  </a:lnTo>
                  <a:lnTo>
                    <a:pt x="257" y="2"/>
                  </a:lnTo>
                  <a:lnTo>
                    <a:pt x="259" y="0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3" y="3"/>
                  </a:lnTo>
                  <a:lnTo>
                    <a:pt x="263" y="5"/>
                  </a:lnTo>
                  <a:lnTo>
                    <a:pt x="266" y="6"/>
                  </a:lnTo>
                  <a:lnTo>
                    <a:pt x="268" y="5"/>
                  </a:lnTo>
                  <a:lnTo>
                    <a:pt x="268" y="6"/>
                  </a:lnTo>
                  <a:lnTo>
                    <a:pt x="269" y="9"/>
                  </a:lnTo>
                  <a:lnTo>
                    <a:pt x="269" y="11"/>
                  </a:lnTo>
                  <a:lnTo>
                    <a:pt x="271" y="14"/>
                  </a:lnTo>
                  <a:lnTo>
                    <a:pt x="272" y="17"/>
                  </a:lnTo>
                  <a:lnTo>
                    <a:pt x="272" y="18"/>
                  </a:lnTo>
                  <a:lnTo>
                    <a:pt x="274" y="21"/>
                  </a:lnTo>
                  <a:lnTo>
                    <a:pt x="275" y="21"/>
                  </a:lnTo>
                  <a:lnTo>
                    <a:pt x="278" y="21"/>
                  </a:lnTo>
                  <a:lnTo>
                    <a:pt x="281" y="21"/>
                  </a:lnTo>
                  <a:lnTo>
                    <a:pt x="283" y="20"/>
                  </a:lnTo>
                  <a:lnTo>
                    <a:pt x="286" y="20"/>
                  </a:lnTo>
                  <a:lnTo>
                    <a:pt x="289" y="21"/>
                  </a:lnTo>
                  <a:lnTo>
                    <a:pt x="290" y="23"/>
                  </a:lnTo>
                  <a:lnTo>
                    <a:pt x="293" y="24"/>
                  </a:lnTo>
                  <a:lnTo>
                    <a:pt x="296" y="24"/>
                  </a:lnTo>
                  <a:lnTo>
                    <a:pt x="298" y="24"/>
                  </a:lnTo>
                  <a:lnTo>
                    <a:pt x="299" y="26"/>
                  </a:lnTo>
                  <a:lnTo>
                    <a:pt x="302" y="27"/>
                  </a:lnTo>
                  <a:lnTo>
                    <a:pt x="304" y="29"/>
                  </a:lnTo>
                  <a:lnTo>
                    <a:pt x="304" y="30"/>
                  </a:lnTo>
                  <a:lnTo>
                    <a:pt x="307" y="33"/>
                  </a:lnTo>
                  <a:lnTo>
                    <a:pt x="308" y="36"/>
                  </a:lnTo>
                  <a:lnTo>
                    <a:pt x="308" y="39"/>
                  </a:lnTo>
                  <a:lnTo>
                    <a:pt x="308" y="41"/>
                  </a:lnTo>
                  <a:lnTo>
                    <a:pt x="308" y="45"/>
                  </a:lnTo>
                  <a:lnTo>
                    <a:pt x="307" y="48"/>
                  </a:lnTo>
                  <a:lnTo>
                    <a:pt x="305" y="50"/>
                  </a:lnTo>
                  <a:lnTo>
                    <a:pt x="307" y="53"/>
                  </a:lnTo>
                  <a:lnTo>
                    <a:pt x="308" y="56"/>
                  </a:lnTo>
                  <a:lnTo>
                    <a:pt x="310" y="56"/>
                  </a:lnTo>
                  <a:lnTo>
                    <a:pt x="311" y="59"/>
                  </a:lnTo>
                  <a:lnTo>
                    <a:pt x="313" y="60"/>
                  </a:lnTo>
                  <a:lnTo>
                    <a:pt x="314" y="62"/>
                  </a:lnTo>
                  <a:lnTo>
                    <a:pt x="316" y="66"/>
                  </a:lnTo>
                  <a:lnTo>
                    <a:pt x="319" y="66"/>
                  </a:lnTo>
                  <a:lnTo>
                    <a:pt x="319" y="66"/>
                  </a:lnTo>
                  <a:lnTo>
                    <a:pt x="322" y="68"/>
                  </a:lnTo>
                  <a:lnTo>
                    <a:pt x="325" y="69"/>
                  </a:lnTo>
                  <a:lnTo>
                    <a:pt x="325" y="69"/>
                  </a:lnTo>
                  <a:lnTo>
                    <a:pt x="328" y="72"/>
                  </a:lnTo>
                  <a:lnTo>
                    <a:pt x="329" y="74"/>
                  </a:lnTo>
                  <a:lnTo>
                    <a:pt x="335" y="74"/>
                  </a:lnTo>
                  <a:lnTo>
                    <a:pt x="337" y="74"/>
                  </a:lnTo>
                  <a:lnTo>
                    <a:pt x="338" y="74"/>
                  </a:lnTo>
                  <a:lnTo>
                    <a:pt x="340" y="72"/>
                  </a:lnTo>
                  <a:lnTo>
                    <a:pt x="341" y="72"/>
                  </a:lnTo>
                  <a:lnTo>
                    <a:pt x="343" y="72"/>
                  </a:lnTo>
                  <a:lnTo>
                    <a:pt x="344" y="72"/>
                  </a:lnTo>
                  <a:lnTo>
                    <a:pt x="346" y="74"/>
                  </a:lnTo>
                  <a:lnTo>
                    <a:pt x="347" y="75"/>
                  </a:lnTo>
                  <a:lnTo>
                    <a:pt x="347" y="77"/>
                  </a:lnTo>
                  <a:lnTo>
                    <a:pt x="347" y="80"/>
                  </a:lnTo>
                  <a:lnTo>
                    <a:pt x="346" y="81"/>
                  </a:lnTo>
                  <a:lnTo>
                    <a:pt x="346" y="83"/>
                  </a:lnTo>
                  <a:lnTo>
                    <a:pt x="347" y="86"/>
                  </a:lnTo>
                  <a:lnTo>
                    <a:pt x="347" y="87"/>
                  </a:lnTo>
                  <a:lnTo>
                    <a:pt x="347" y="90"/>
                  </a:lnTo>
                  <a:lnTo>
                    <a:pt x="347" y="90"/>
                  </a:lnTo>
                  <a:lnTo>
                    <a:pt x="344" y="95"/>
                  </a:lnTo>
                  <a:lnTo>
                    <a:pt x="343" y="96"/>
                  </a:lnTo>
                  <a:lnTo>
                    <a:pt x="343" y="99"/>
                  </a:lnTo>
                  <a:lnTo>
                    <a:pt x="343" y="102"/>
                  </a:lnTo>
                  <a:lnTo>
                    <a:pt x="344" y="105"/>
                  </a:lnTo>
                  <a:lnTo>
                    <a:pt x="344" y="105"/>
                  </a:lnTo>
                  <a:lnTo>
                    <a:pt x="344" y="110"/>
                  </a:lnTo>
                  <a:lnTo>
                    <a:pt x="344" y="113"/>
                  </a:lnTo>
                  <a:lnTo>
                    <a:pt x="344" y="114"/>
                  </a:lnTo>
                  <a:lnTo>
                    <a:pt x="346" y="116"/>
                  </a:lnTo>
                  <a:lnTo>
                    <a:pt x="347" y="117"/>
                  </a:lnTo>
                  <a:lnTo>
                    <a:pt x="349" y="117"/>
                  </a:lnTo>
                  <a:lnTo>
                    <a:pt x="350" y="119"/>
                  </a:lnTo>
                  <a:lnTo>
                    <a:pt x="352" y="119"/>
                  </a:lnTo>
                  <a:lnTo>
                    <a:pt x="352" y="119"/>
                  </a:lnTo>
                  <a:lnTo>
                    <a:pt x="353" y="120"/>
                  </a:lnTo>
                  <a:lnTo>
                    <a:pt x="355" y="123"/>
                  </a:lnTo>
                  <a:lnTo>
                    <a:pt x="356" y="125"/>
                  </a:lnTo>
                  <a:lnTo>
                    <a:pt x="356" y="126"/>
                  </a:lnTo>
                  <a:lnTo>
                    <a:pt x="356" y="131"/>
                  </a:lnTo>
                  <a:lnTo>
                    <a:pt x="356" y="131"/>
                  </a:lnTo>
                  <a:lnTo>
                    <a:pt x="356" y="134"/>
                  </a:lnTo>
                  <a:lnTo>
                    <a:pt x="355" y="135"/>
                  </a:lnTo>
                  <a:lnTo>
                    <a:pt x="353" y="137"/>
                  </a:lnTo>
                  <a:lnTo>
                    <a:pt x="352" y="137"/>
                  </a:lnTo>
                  <a:lnTo>
                    <a:pt x="350" y="138"/>
                  </a:lnTo>
                  <a:lnTo>
                    <a:pt x="349" y="138"/>
                  </a:lnTo>
                  <a:lnTo>
                    <a:pt x="349" y="140"/>
                  </a:lnTo>
                  <a:lnTo>
                    <a:pt x="349" y="141"/>
                  </a:lnTo>
                  <a:lnTo>
                    <a:pt x="347" y="143"/>
                  </a:lnTo>
                  <a:lnTo>
                    <a:pt x="347" y="143"/>
                  </a:lnTo>
                  <a:lnTo>
                    <a:pt x="346" y="143"/>
                  </a:lnTo>
                  <a:lnTo>
                    <a:pt x="344" y="144"/>
                  </a:lnTo>
                  <a:lnTo>
                    <a:pt x="343" y="144"/>
                  </a:lnTo>
                  <a:lnTo>
                    <a:pt x="341" y="144"/>
                  </a:lnTo>
                  <a:lnTo>
                    <a:pt x="341" y="144"/>
                  </a:lnTo>
                  <a:lnTo>
                    <a:pt x="341" y="143"/>
                  </a:lnTo>
                  <a:lnTo>
                    <a:pt x="340" y="143"/>
                  </a:lnTo>
                  <a:lnTo>
                    <a:pt x="340" y="144"/>
                  </a:lnTo>
                  <a:lnTo>
                    <a:pt x="340" y="146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32" y="149"/>
                  </a:lnTo>
                  <a:lnTo>
                    <a:pt x="325" y="150"/>
                  </a:lnTo>
                  <a:lnTo>
                    <a:pt x="323" y="150"/>
                  </a:lnTo>
                  <a:lnTo>
                    <a:pt x="320" y="152"/>
                  </a:lnTo>
                  <a:lnTo>
                    <a:pt x="319" y="152"/>
                  </a:lnTo>
                  <a:lnTo>
                    <a:pt x="317" y="152"/>
                  </a:lnTo>
                  <a:lnTo>
                    <a:pt x="317" y="152"/>
                  </a:lnTo>
                  <a:lnTo>
                    <a:pt x="314" y="149"/>
                  </a:lnTo>
                  <a:lnTo>
                    <a:pt x="310" y="147"/>
                  </a:lnTo>
                  <a:lnTo>
                    <a:pt x="310" y="147"/>
                  </a:lnTo>
                  <a:lnTo>
                    <a:pt x="308" y="147"/>
                  </a:lnTo>
                  <a:lnTo>
                    <a:pt x="308" y="149"/>
                  </a:lnTo>
                  <a:lnTo>
                    <a:pt x="307" y="149"/>
                  </a:lnTo>
                  <a:lnTo>
                    <a:pt x="305" y="150"/>
                  </a:lnTo>
                  <a:lnTo>
                    <a:pt x="305" y="150"/>
                  </a:lnTo>
                  <a:lnTo>
                    <a:pt x="305" y="152"/>
                  </a:lnTo>
                  <a:lnTo>
                    <a:pt x="304" y="153"/>
                  </a:lnTo>
                  <a:lnTo>
                    <a:pt x="304" y="155"/>
                  </a:lnTo>
                  <a:lnTo>
                    <a:pt x="304" y="156"/>
                  </a:lnTo>
                  <a:lnTo>
                    <a:pt x="304" y="158"/>
                  </a:lnTo>
                  <a:lnTo>
                    <a:pt x="304" y="159"/>
                  </a:lnTo>
                  <a:lnTo>
                    <a:pt x="302" y="161"/>
                  </a:lnTo>
                  <a:lnTo>
                    <a:pt x="302" y="161"/>
                  </a:lnTo>
                  <a:lnTo>
                    <a:pt x="302" y="162"/>
                  </a:lnTo>
                  <a:lnTo>
                    <a:pt x="302" y="164"/>
                  </a:lnTo>
                  <a:lnTo>
                    <a:pt x="301" y="167"/>
                  </a:lnTo>
                  <a:lnTo>
                    <a:pt x="301" y="168"/>
                  </a:lnTo>
                  <a:lnTo>
                    <a:pt x="301" y="168"/>
                  </a:lnTo>
                  <a:lnTo>
                    <a:pt x="301" y="170"/>
                  </a:lnTo>
                  <a:lnTo>
                    <a:pt x="301" y="171"/>
                  </a:lnTo>
                  <a:lnTo>
                    <a:pt x="301" y="173"/>
                  </a:lnTo>
                  <a:lnTo>
                    <a:pt x="301" y="173"/>
                  </a:lnTo>
                  <a:lnTo>
                    <a:pt x="301" y="174"/>
                  </a:lnTo>
                  <a:lnTo>
                    <a:pt x="301" y="174"/>
                  </a:lnTo>
                  <a:lnTo>
                    <a:pt x="301" y="177"/>
                  </a:lnTo>
                  <a:lnTo>
                    <a:pt x="299" y="177"/>
                  </a:lnTo>
                  <a:lnTo>
                    <a:pt x="299" y="177"/>
                  </a:lnTo>
                  <a:lnTo>
                    <a:pt x="298" y="177"/>
                  </a:lnTo>
                  <a:lnTo>
                    <a:pt x="296" y="179"/>
                  </a:lnTo>
                  <a:lnTo>
                    <a:pt x="292" y="180"/>
                  </a:lnTo>
                  <a:lnTo>
                    <a:pt x="290" y="182"/>
                  </a:lnTo>
                  <a:lnTo>
                    <a:pt x="290" y="182"/>
                  </a:lnTo>
                  <a:lnTo>
                    <a:pt x="289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7" y="188"/>
                  </a:lnTo>
                  <a:lnTo>
                    <a:pt x="287" y="188"/>
                  </a:lnTo>
                  <a:lnTo>
                    <a:pt x="289" y="189"/>
                  </a:lnTo>
                  <a:lnTo>
                    <a:pt x="289" y="191"/>
                  </a:lnTo>
                  <a:lnTo>
                    <a:pt x="289" y="191"/>
                  </a:lnTo>
                  <a:lnTo>
                    <a:pt x="287" y="192"/>
                  </a:lnTo>
                  <a:lnTo>
                    <a:pt x="287" y="192"/>
                  </a:lnTo>
                  <a:lnTo>
                    <a:pt x="286" y="192"/>
                  </a:lnTo>
                  <a:lnTo>
                    <a:pt x="284" y="192"/>
                  </a:lnTo>
                  <a:lnTo>
                    <a:pt x="284" y="192"/>
                  </a:lnTo>
                  <a:lnTo>
                    <a:pt x="283" y="194"/>
                  </a:lnTo>
                  <a:lnTo>
                    <a:pt x="280" y="195"/>
                  </a:lnTo>
                  <a:lnTo>
                    <a:pt x="278" y="195"/>
                  </a:lnTo>
                  <a:lnTo>
                    <a:pt x="278" y="195"/>
                  </a:lnTo>
                  <a:lnTo>
                    <a:pt x="277" y="195"/>
                  </a:lnTo>
                  <a:lnTo>
                    <a:pt x="277" y="197"/>
                  </a:lnTo>
                  <a:lnTo>
                    <a:pt x="277" y="198"/>
                  </a:lnTo>
                  <a:lnTo>
                    <a:pt x="275" y="198"/>
                  </a:lnTo>
                  <a:lnTo>
                    <a:pt x="275" y="198"/>
                  </a:lnTo>
                  <a:lnTo>
                    <a:pt x="274" y="200"/>
                  </a:lnTo>
                  <a:lnTo>
                    <a:pt x="274" y="200"/>
                  </a:lnTo>
                  <a:lnTo>
                    <a:pt x="272" y="200"/>
                  </a:lnTo>
                  <a:lnTo>
                    <a:pt x="271" y="201"/>
                  </a:lnTo>
                  <a:lnTo>
                    <a:pt x="268" y="203"/>
                  </a:lnTo>
                  <a:lnTo>
                    <a:pt x="266" y="204"/>
                  </a:lnTo>
                  <a:lnTo>
                    <a:pt x="266" y="206"/>
                  </a:lnTo>
                  <a:lnTo>
                    <a:pt x="266" y="206"/>
                  </a:lnTo>
                  <a:lnTo>
                    <a:pt x="266" y="207"/>
                  </a:lnTo>
                  <a:lnTo>
                    <a:pt x="266" y="209"/>
                  </a:lnTo>
                  <a:lnTo>
                    <a:pt x="266" y="210"/>
                  </a:lnTo>
                  <a:lnTo>
                    <a:pt x="268" y="210"/>
                  </a:lnTo>
                  <a:lnTo>
                    <a:pt x="269" y="210"/>
                  </a:lnTo>
                  <a:lnTo>
                    <a:pt x="271" y="210"/>
                  </a:lnTo>
                  <a:lnTo>
                    <a:pt x="272" y="209"/>
                  </a:lnTo>
                  <a:lnTo>
                    <a:pt x="274" y="209"/>
                  </a:lnTo>
                  <a:lnTo>
                    <a:pt x="275" y="209"/>
                  </a:lnTo>
                  <a:lnTo>
                    <a:pt x="275" y="209"/>
                  </a:lnTo>
                  <a:lnTo>
                    <a:pt x="277" y="207"/>
                  </a:lnTo>
                  <a:lnTo>
                    <a:pt x="278" y="206"/>
                  </a:lnTo>
                  <a:lnTo>
                    <a:pt x="280" y="206"/>
                  </a:lnTo>
                  <a:lnTo>
                    <a:pt x="281" y="206"/>
                  </a:lnTo>
                  <a:lnTo>
                    <a:pt x="283" y="207"/>
                  </a:lnTo>
                  <a:lnTo>
                    <a:pt x="287" y="209"/>
                  </a:lnTo>
                  <a:lnTo>
                    <a:pt x="289" y="207"/>
                  </a:lnTo>
                  <a:lnTo>
                    <a:pt x="289" y="206"/>
                  </a:lnTo>
                  <a:lnTo>
                    <a:pt x="289" y="204"/>
                  </a:lnTo>
                  <a:lnTo>
                    <a:pt x="290" y="203"/>
                  </a:lnTo>
                  <a:lnTo>
                    <a:pt x="292" y="203"/>
                  </a:lnTo>
                  <a:lnTo>
                    <a:pt x="293" y="203"/>
                  </a:lnTo>
                  <a:lnTo>
                    <a:pt x="295" y="206"/>
                  </a:lnTo>
                  <a:lnTo>
                    <a:pt x="296" y="207"/>
                  </a:lnTo>
                  <a:lnTo>
                    <a:pt x="296" y="207"/>
                  </a:lnTo>
                  <a:lnTo>
                    <a:pt x="296" y="209"/>
                  </a:lnTo>
                  <a:lnTo>
                    <a:pt x="296" y="210"/>
                  </a:lnTo>
                  <a:lnTo>
                    <a:pt x="296" y="210"/>
                  </a:lnTo>
                  <a:lnTo>
                    <a:pt x="296" y="212"/>
                  </a:lnTo>
                  <a:lnTo>
                    <a:pt x="295" y="213"/>
                  </a:lnTo>
                  <a:lnTo>
                    <a:pt x="293" y="215"/>
                  </a:lnTo>
                  <a:lnTo>
                    <a:pt x="290" y="216"/>
                  </a:lnTo>
                  <a:lnTo>
                    <a:pt x="290" y="217"/>
                  </a:lnTo>
                  <a:lnTo>
                    <a:pt x="289" y="217"/>
                  </a:lnTo>
                  <a:lnTo>
                    <a:pt x="289" y="219"/>
                  </a:lnTo>
                  <a:lnTo>
                    <a:pt x="287" y="223"/>
                  </a:lnTo>
                  <a:lnTo>
                    <a:pt x="287" y="226"/>
                  </a:lnTo>
                  <a:lnTo>
                    <a:pt x="290" y="229"/>
                  </a:lnTo>
                  <a:lnTo>
                    <a:pt x="290" y="231"/>
                  </a:lnTo>
                  <a:lnTo>
                    <a:pt x="292" y="232"/>
                  </a:lnTo>
                  <a:lnTo>
                    <a:pt x="293" y="234"/>
                  </a:lnTo>
                  <a:lnTo>
                    <a:pt x="293" y="234"/>
                  </a:lnTo>
                  <a:lnTo>
                    <a:pt x="292" y="235"/>
                  </a:lnTo>
                  <a:lnTo>
                    <a:pt x="290" y="235"/>
                  </a:lnTo>
                  <a:lnTo>
                    <a:pt x="286" y="237"/>
                  </a:lnTo>
                  <a:lnTo>
                    <a:pt x="286" y="237"/>
                  </a:lnTo>
                  <a:lnTo>
                    <a:pt x="284" y="238"/>
                  </a:lnTo>
                  <a:lnTo>
                    <a:pt x="283" y="240"/>
                  </a:lnTo>
                  <a:lnTo>
                    <a:pt x="283" y="241"/>
                  </a:lnTo>
                  <a:lnTo>
                    <a:pt x="283" y="243"/>
                  </a:lnTo>
                  <a:lnTo>
                    <a:pt x="283" y="244"/>
                  </a:lnTo>
                  <a:lnTo>
                    <a:pt x="284" y="246"/>
                  </a:lnTo>
                  <a:lnTo>
                    <a:pt x="284" y="246"/>
                  </a:lnTo>
                  <a:lnTo>
                    <a:pt x="284" y="246"/>
                  </a:lnTo>
                  <a:lnTo>
                    <a:pt x="283" y="246"/>
                  </a:lnTo>
                  <a:lnTo>
                    <a:pt x="281" y="246"/>
                  </a:lnTo>
                  <a:lnTo>
                    <a:pt x="280" y="246"/>
                  </a:lnTo>
                  <a:lnTo>
                    <a:pt x="280" y="246"/>
                  </a:lnTo>
                  <a:lnTo>
                    <a:pt x="278" y="246"/>
                  </a:lnTo>
                  <a:lnTo>
                    <a:pt x="278" y="249"/>
                  </a:lnTo>
                  <a:lnTo>
                    <a:pt x="277" y="250"/>
                  </a:lnTo>
                  <a:lnTo>
                    <a:pt x="277" y="249"/>
                  </a:lnTo>
                  <a:lnTo>
                    <a:pt x="275" y="247"/>
                  </a:lnTo>
                  <a:lnTo>
                    <a:pt x="274" y="246"/>
                  </a:lnTo>
                  <a:lnTo>
                    <a:pt x="272" y="244"/>
                  </a:lnTo>
                  <a:lnTo>
                    <a:pt x="271" y="243"/>
                  </a:lnTo>
                  <a:lnTo>
                    <a:pt x="269" y="240"/>
                  </a:lnTo>
                  <a:lnTo>
                    <a:pt x="266" y="240"/>
                  </a:lnTo>
                  <a:lnTo>
                    <a:pt x="265" y="240"/>
                  </a:lnTo>
                  <a:lnTo>
                    <a:pt x="260" y="240"/>
                  </a:lnTo>
                  <a:lnTo>
                    <a:pt x="257" y="241"/>
                  </a:lnTo>
                  <a:lnTo>
                    <a:pt x="256" y="243"/>
                  </a:lnTo>
                  <a:lnTo>
                    <a:pt x="256" y="243"/>
                  </a:lnTo>
                  <a:lnTo>
                    <a:pt x="254" y="244"/>
                  </a:lnTo>
                  <a:lnTo>
                    <a:pt x="254" y="244"/>
                  </a:lnTo>
                  <a:lnTo>
                    <a:pt x="254" y="246"/>
                  </a:lnTo>
                  <a:lnTo>
                    <a:pt x="254" y="247"/>
                  </a:lnTo>
                  <a:lnTo>
                    <a:pt x="254" y="249"/>
                  </a:lnTo>
                  <a:lnTo>
                    <a:pt x="254" y="250"/>
                  </a:lnTo>
                  <a:lnTo>
                    <a:pt x="253" y="250"/>
                  </a:lnTo>
                  <a:lnTo>
                    <a:pt x="251" y="249"/>
                  </a:lnTo>
                  <a:lnTo>
                    <a:pt x="250" y="250"/>
                  </a:lnTo>
                  <a:lnTo>
                    <a:pt x="248" y="250"/>
                  </a:lnTo>
                  <a:lnTo>
                    <a:pt x="248" y="252"/>
                  </a:lnTo>
                  <a:lnTo>
                    <a:pt x="247" y="253"/>
                  </a:lnTo>
                  <a:lnTo>
                    <a:pt x="245" y="253"/>
                  </a:lnTo>
                  <a:lnTo>
                    <a:pt x="244" y="255"/>
                  </a:lnTo>
                  <a:lnTo>
                    <a:pt x="242" y="255"/>
                  </a:lnTo>
                  <a:lnTo>
                    <a:pt x="241" y="255"/>
                  </a:lnTo>
                  <a:lnTo>
                    <a:pt x="239" y="255"/>
                  </a:lnTo>
                  <a:lnTo>
                    <a:pt x="238" y="255"/>
                  </a:lnTo>
                  <a:lnTo>
                    <a:pt x="236" y="253"/>
                  </a:lnTo>
                  <a:lnTo>
                    <a:pt x="235" y="255"/>
                  </a:lnTo>
                  <a:lnTo>
                    <a:pt x="235" y="255"/>
                  </a:lnTo>
                  <a:lnTo>
                    <a:pt x="233" y="253"/>
                  </a:lnTo>
                  <a:lnTo>
                    <a:pt x="233" y="253"/>
                  </a:lnTo>
                  <a:lnTo>
                    <a:pt x="232" y="253"/>
                  </a:lnTo>
                  <a:lnTo>
                    <a:pt x="232" y="253"/>
                  </a:lnTo>
                  <a:lnTo>
                    <a:pt x="230" y="253"/>
                  </a:lnTo>
                  <a:lnTo>
                    <a:pt x="230" y="255"/>
                  </a:lnTo>
                  <a:lnTo>
                    <a:pt x="229" y="255"/>
                  </a:lnTo>
                  <a:lnTo>
                    <a:pt x="229" y="256"/>
                  </a:lnTo>
                  <a:lnTo>
                    <a:pt x="227" y="258"/>
                  </a:lnTo>
                  <a:lnTo>
                    <a:pt x="227" y="259"/>
                  </a:lnTo>
                  <a:lnTo>
                    <a:pt x="226" y="259"/>
                  </a:lnTo>
                  <a:lnTo>
                    <a:pt x="226" y="258"/>
                  </a:lnTo>
                  <a:lnTo>
                    <a:pt x="226" y="256"/>
                  </a:lnTo>
                  <a:lnTo>
                    <a:pt x="226" y="256"/>
                  </a:lnTo>
                  <a:lnTo>
                    <a:pt x="224" y="256"/>
                  </a:lnTo>
                  <a:lnTo>
                    <a:pt x="223" y="258"/>
                  </a:lnTo>
                  <a:lnTo>
                    <a:pt x="223" y="258"/>
                  </a:lnTo>
                  <a:lnTo>
                    <a:pt x="223" y="258"/>
                  </a:lnTo>
                  <a:lnTo>
                    <a:pt x="221" y="258"/>
                  </a:lnTo>
                  <a:lnTo>
                    <a:pt x="220" y="258"/>
                  </a:lnTo>
                  <a:lnTo>
                    <a:pt x="218" y="258"/>
                  </a:lnTo>
                  <a:lnTo>
                    <a:pt x="217" y="258"/>
                  </a:lnTo>
                  <a:lnTo>
                    <a:pt x="215" y="259"/>
                  </a:lnTo>
                  <a:lnTo>
                    <a:pt x="214" y="259"/>
                  </a:lnTo>
                  <a:lnTo>
                    <a:pt x="214" y="259"/>
                  </a:lnTo>
                  <a:lnTo>
                    <a:pt x="212" y="259"/>
                  </a:lnTo>
                  <a:lnTo>
                    <a:pt x="211" y="261"/>
                  </a:lnTo>
                  <a:lnTo>
                    <a:pt x="211" y="261"/>
                  </a:lnTo>
                  <a:lnTo>
                    <a:pt x="211" y="262"/>
                  </a:lnTo>
                  <a:lnTo>
                    <a:pt x="209" y="262"/>
                  </a:lnTo>
                  <a:lnTo>
                    <a:pt x="209" y="262"/>
                  </a:lnTo>
                  <a:lnTo>
                    <a:pt x="208" y="262"/>
                  </a:lnTo>
                  <a:lnTo>
                    <a:pt x="206" y="264"/>
                  </a:lnTo>
                  <a:lnTo>
                    <a:pt x="206" y="264"/>
                  </a:lnTo>
                  <a:lnTo>
                    <a:pt x="206" y="265"/>
                  </a:lnTo>
                  <a:lnTo>
                    <a:pt x="206" y="268"/>
                  </a:lnTo>
                  <a:lnTo>
                    <a:pt x="206" y="268"/>
                  </a:lnTo>
                  <a:lnTo>
                    <a:pt x="205" y="270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6" y="273"/>
                  </a:lnTo>
                  <a:lnTo>
                    <a:pt x="206" y="274"/>
                  </a:lnTo>
                  <a:lnTo>
                    <a:pt x="206" y="274"/>
                  </a:lnTo>
                  <a:lnTo>
                    <a:pt x="206" y="276"/>
                  </a:lnTo>
                  <a:lnTo>
                    <a:pt x="206" y="277"/>
                  </a:lnTo>
                  <a:lnTo>
                    <a:pt x="206" y="277"/>
                  </a:lnTo>
                  <a:lnTo>
                    <a:pt x="208" y="279"/>
                  </a:lnTo>
                  <a:lnTo>
                    <a:pt x="208" y="280"/>
                  </a:lnTo>
                  <a:lnTo>
                    <a:pt x="206" y="282"/>
                  </a:lnTo>
                  <a:lnTo>
                    <a:pt x="206" y="282"/>
                  </a:lnTo>
                  <a:lnTo>
                    <a:pt x="206" y="282"/>
                  </a:lnTo>
                  <a:lnTo>
                    <a:pt x="205" y="282"/>
                  </a:lnTo>
                  <a:lnTo>
                    <a:pt x="202" y="282"/>
                  </a:lnTo>
                  <a:lnTo>
                    <a:pt x="200" y="282"/>
                  </a:lnTo>
                  <a:lnTo>
                    <a:pt x="199" y="282"/>
                  </a:lnTo>
                  <a:lnTo>
                    <a:pt x="197" y="282"/>
                  </a:lnTo>
                  <a:lnTo>
                    <a:pt x="196" y="282"/>
                  </a:lnTo>
                  <a:lnTo>
                    <a:pt x="194" y="282"/>
                  </a:lnTo>
                  <a:lnTo>
                    <a:pt x="194" y="279"/>
                  </a:lnTo>
                  <a:lnTo>
                    <a:pt x="194" y="279"/>
                  </a:lnTo>
                  <a:lnTo>
                    <a:pt x="194" y="277"/>
                  </a:lnTo>
                  <a:lnTo>
                    <a:pt x="193" y="276"/>
                  </a:lnTo>
                  <a:lnTo>
                    <a:pt x="193" y="274"/>
                  </a:lnTo>
                  <a:lnTo>
                    <a:pt x="191" y="274"/>
                  </a:lnTo>
                  <a:lnTo>
                    <a:pt x="190" y="276"/>
                  </a:lnTo>
                  <a:lnTo>
                    <a:pt x="188" y="276"/>
                  </a:lnTo>
                  <a:lnTo>
                    <a:pt x="188" y="274"/>
                  </a:lnTo>
                  <a:lnTo>
                    <a:pt x="187" y="274"/>
                  </a:lnTo>
                  <a:lnTo>
                    <a:pt x="187" y="274"/>
                  </a:lnTo>
                  <a:lnTo>
                    <a:pt x="185" y="274"/>
                  </a:lnTo>
                  <a:lnTo>
                    <a:pt x="184" y="274"/>
                  </a:lnTo>
                  <a:lnTo>
                    <a:pt x="184" y="273"/>
                  </a:lnTo>
                  <a:lnTo>
                    <a:pt x="184" y="271"/>
                  </a:lnTo>
                  <a:lnTo>
                    <a:pt x="181" y="270"/>
                  </a:lnTo>
                  <a:lnTo>
                    <a:pt x="179" y="270"/>
                  </a:lnTo>
                  <a:lnTo>
                    <a:pt x="178" y="270"/>
                  </a:lnTo>
                  <a:lnTo>
                    <a:pt x="175" y="271"/>
                  </a:lnTo>
                  <a:lnTo>
                    <a:pt x="173" y="271"/>
                  </a:lnTo>
                  <a:lnTo>
                    <a:pt x="170" y="273"/>
                  </a:lnTo>
                  <a:lnTo>
                    <a:pt x="169" y="274"/>
                  </a:lnTo>
                  <a:lnTo>
                    <a:pt x="166" y="273"/>
                  </a:lnTo>
                  <a:lnTo>
                    <a:pt x="164" y="271"/>
                  </a:lnTo>
                  <a:lnTo>
                    <a:pt x="161" y="271"/>
                  </a:lnTo>
                  <a:lnTo>
                    <a:pt x="160" y="271"/>
                  </a:lnTo>
                  <a:lnTo>
                    <a:pt x="158" y="273"/>
                  </a:lnTo>
                  <a:lnTo>
                    <a:pt x="157" y="274"/>
                  </a:lnTo>
                  <a:lnTo>
                    <a:pt x="155" y="276"/>
                  </a:lnTo>
                  <a:lnTo>
                    <a:pt x="152" y="276"/>
                  </a:lnTo>
                  <a:lnTo>
                    <a:pt x="152" y="277"/>
                  </a:lnTo>
                  <a:lnTo>
                    <a:pt x="152" y="279"/>
                  </a:lnTo>
                  <a:lnTo>
                    <a:pt x="151" y="280"/>
                  </a:lnTo>
                  <a:lnTo>
                    <a:pt x="149" y="282"/>
                  </a:lnTo>
                  <a:lnTo>
                    <a:pt x="149" y="283"/>
                  </a:lnTo>
                  <a:lnTo>
                    <a:pt x="148" y="288"/>
                  </a:lnTo>
                  <a:lnTo>
                    <a:pt x="148" y="289"/>
                  </a:lnTo>
                  <a:lnTo>
                    <a:pt x="148" y="291"/>
                  </a:lnTo>
                  <a:lnTo>
                    <a:pt x="146" y="292"/>
                  </a:lnTo>
                  <a:lnTo>
                    <a:pt x="148" y="297"/>
                  </a:lnTo>
                  <a:lnTo>
                    <a:pt x="148" y="298"/>
                  </a:lnTo>
                  <a:lnTo>
                    <a:pt x="148" y="300"/>
                  </a:lnTo>
                  <a:lnTo>
                    <a:pt x="148" y="301"/>
                  </a:lnTo>
                  <a:lnTo>
                    <a:pt x="148" y="303"/>
                  </a:lnTo>
                  <a:lnTo>
                    <a:pt x="149" y="304"/>
                  </a:lnTo>
                  <a:lnTo>
                    <a:pt x="151" y="304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48" y="307"/>
                  </a:lnTo>
                  <a:lnTo>
                    <a:pt x="146" y="307"/>
                  </a:lnTo>
                  <a:lnTo>
                    <a:pt x="143" y="307"/>
                  </a:lnTo>
                  <a:lnTo>
                    <a:pt x="142" y="306"/>
                  </a:lnTo>
                  <a:lnTo>
                    <a:pt x="140" y="304"/>
                  </a:lnTo>
                  <a:lnTo>
                    <a:pt x="139" y="304"/>
                  </a:lnTo>
                  <a:lnTo>
                    <a:pt x="139" y="304"/>
                  </a:lnTo>
                  <a:lnTo>
                    <a:pt x="137" y="304"/>
                  </a:lnTo>
                  <a:lnTo>
                    <a:pt x="136" y="306"/>
                  </a:lnTo>
                  <a:lnTo>
                    <a:pt x="136" y="306"/>
                  </a:lnTo>
                  <a:lnTo>
                    <a:pt x="134" y="307"/>
                  </a:lnTo>
                  <a:lnTo>
                    <a:pt x="133" y="307"/>
                  </a:lnTo>
                  <a:lnTo>
                    <a:pt x="131" y="306"/>
                  </a:lnTo>
                  <a:lnTo>
                    <a:pt x="131" y="306"/>
                  </a:lnTo>
                  <a:lnTo>
                    <a:pt x="131" y="304"/>
                  </a:lnTo>
                  <a:lnTo>
                    <a:pt x="131" y="303"/>
                  </a:lnTo>
                  <a:lnTo>
                    <a:pt x="131" y="303"/>
                  </a:lnTo>
                  <a:lnTo>
                    <a:pt x="133" y="303"/>
                  </a:lnTo>
                  <a:lnTo>
                    <a:pt x="133" y="303"/>
                  </a:lnTo>
                  <a:lnTo>
                    <a:pt x="136" y="303"/>
                  </a:lnTo>
                  <a:lnTo>
                    <a:pt x="139" y="303"/>
                  </a:lnTo>
                  <a:lnTo>
                    <a:pt x="139" y="303"/>
                  </a:lnTo>
                  <a:lnTo>
                    <a:pt x="140" y="301"/>
                  </a:lnTo>
                  <a:lnTo>
                    <a:pt x="142" y="300"/>
                  </a:lnTo>
                  <a:lnTo>
                    <a:pt x="142" y="298"/>
                  </a:lnTo>
                  <a:lnTo>
                    <a:pt x="142" y="297"/>
                  </a:lnTo>
                  <a:lnTo>
                    <a:pt x="142" y="294"/>
                  </a:lnTo>
                  <a:lnTo>
                    <a:pt x="140" y="294"/>
                  </a:lnTo>
                  <a:lnTo>
                    <a:pt x="140" y="291"/>
                  </a:lnTo>
                  <a:lnTo>
                    <a:pt x="139" y="288"/>
                  </a:lnTo>
                  <a:lnTo>
                    <a:pt x="137" y="288"/>
                  </a:lnTo>
                  <a:lnTo>
                    <a:pt x="136" y="286"/>
                  </a:lnTo>
                  <a:lnTo>
                    <a:pt x="134" y="286"/>
                  </a:lnTo>
                  <a:lnTo>
                    <a:pt x="130" y="285"/>
                  </a:lnTo>
                  <a:lnTo>
                    <a:pt x="125" y="285"/>
                  </a:lnTo>
                  <a:lnTo>
                    <a:pt x="124" y="286"/>
                  </a:lnTo>
                  <a:lnTo>
                    <a:pt x="118" y="288"/>
                  </a:lnTo>
                  <a:lnTo>
                    <a:pt x="116" y="288"/>
                  </a:lnTo>
                  <a:lnTo>
                    <a:pt x="113" y="289"/>
                  </a:lnTo>
                  <a:lnTo>
                    <a:pt x="112" y="289"/>
                  </a:lnTo>
                  <a:lnTo>
                    <a:pt x="110" y="289"/>
                  </a:lnTo>
                  <a:lnTo>
                    <a:pt x="109" y="288"/>
                  </a:lnTo>
                  <a:lnTo>
                    <a:pt x="109" y="288"/>
                  </a:lnTo>
                  <a:lnTo>
                    <a:pt x="109" y="286"/>
                  </a:lnTo>
                  <a:lnTo>
                    <a:pt x="109" y="286"/>
                  </a:lnTo>
                  <a:lnTo>
                    <a:pt x="110" y="285"/>
                  </a:lnTo>
                  <a:lnTo>
                    <a:pt x="110" y="283"/>
                  </a:lnTo>
                  <a:lnTo>
                    <a:pt x="110" y="282"/>
                  </a:lnTo>
                  <a:lnTo>
                    <a:pt x="109" y="282"/>
                  </a:lnTo>
                  <a:lnTo>
                    <a:pt x="107" y="280"/>
                  </a:lnTo>
                  <a:lnTo>
                    <a:pt x="107" y="280"/>
                  </a:lnTo>
                  <a:lnTo>
                    <a:pt x="106" y="280"/>
                  </a:lnTo>
                  <a:lnTo>
                    <a:pt x="103" y="279"/>
                  </a:lnTo>
                  <a:lnTo>
                    <a:pt x="101" y="279"/>
                  </a:lnTo>
                  <a:lnTo>
                    <a:pt x="97" y="279"/>
                  </a:lnTo>
                  <a:lnTo>
                    <a:pt x="96" y="280"/>
                  </a:lnTo>
                  <a:lnTo>
                    <a:pt x="94" y="280"/>
                  </a:lnTo>
                  <a:lnTo>
                    <a:pt x="93" y="280"/>
                  </a:lnTo>
                  <a:lnTo>
                    <a:pt x="91" y="279"/>
                  </a:lnTo>
                  <a:lnTo>
                    <a:pt x="90" y="279"/>
                  </a:lnTo>
                  <a:lnTo>
                    <a:pt x="88" y="279"/>
                  </a:lnTo>
                  <a:lnTo>
                    <a:pt x="85" y="280"/>
                  </a:lnTo>
                  <a:lnTo>
                    <a:pt x="85" y="280"/>
                  </a:lnTo>
                  <a:lnTo>
                    <a:pt x="82" y="280"/>
                  </a:lnTo>
                  <a:lnTo>
                    <a:pt x="82" y="280"/>
                  </a:lnTo>
                  <a:lnTo>
                    <a:pt x="82" y="279"/>
                  </a:lnTo>
                  <a:lnTo>
                    <a:pt x="84" y="277"/>
                  </a:lnTo>
                  <a:lnTo>
                    <a:pt x="84" y="276"/>
                  </a:lnTo>
                  <a:lnTo>
                    <a:pt x="84" y="274"/>
                  </a:lnTo>
                  <a:lnTo>
                    <a:pt x="82" y="276"/>
                  </a:lnTo>
                  <a:lnTo>
                    <a:pt x="81" y="276"/>
                  </a:lnTo>
                  <a:lnTo>
                    <a:pt x="81" y="276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79" y="273"/>
                  </a:lnTo>
                  <a:lnTo>
                    <a:pt x="79" y="273"/>
                  </a:lnTo>
                  <a:lnTo>
                    <a:pt x="78" y="274"/>
                  </a:lnTo>
                  <a:lnTo>
                    <a:pt x="78" y="274"/>
                  </a:lnTo>
                  <a:lnTo>
                    <a:pt x="78" y="276"/>
                  </a:lnTo>
                  <a:lnTo>
                    <a:pt x="78" y="276"/>
                  </a:lnTo>
                  <a:lnTo>
                    <a:pt x="76" y="276"/>
                  </a:lnTo>
                  <a:lnTo>
                    <a:pt x="75" y="276"/>
                  </a:lnTo>
                  <a:lnTo>
                    <a:pt x="73" y="276"/>
                  </a:lnTo>
                  <a:lnTo>
                    <a:pt x="72" y="277"/>
                  </a:lnTo>
                  <a:lnTo>
                    <a:pt x="72" y="279"/>
                  </a:lnTo>
                  <a:lnTo>
                    <a:pt x="73" y="279"/>
                  </a:lnTo>
                  <a:lnTo>
                    <a:pt x="72" y="280"/>
                  </a:lnTo>
                  <a:lnTo>
                    <a:pt x="70" y="280"/>
                  </a:lnTo>
                  <a:lnTo>
                    <a:pt x="72" y="282"/>
                  </a:lnTo>
                  <a:lnTo>
                    <a:pt x="72" y="282"/>
                  </a:lnTo>
                  <a:lnTo>
                    <a:pt x="73" y="280"/>
                  </a:lnTo>
                  <a:lnTo>
                    <a:pt x="78" y="282"/>
                  </a:lnTo>
                  <a:lnTo>
                    <a:pt x="79" y="282"/>
                  </a:lnTo>
                  <a:lnTo>
                    <a:pt x="79" y="283"/>
                  </a:lnTo>
                  <a:lnTo>
                    <a:pt x="79" y="285"/>
                  </a:lnTo>
                  <a:lnTo>
                    <a:pt x="78" y="285"/>
                  </a:lnTo>
                  <a:lnTo>
                    <a:pt x="76" y="286"/>
                  </a:lnTo>
                  <a:lnTo>
                    <a:pt x="75" y="288"/>
                  </a:lnTo>
                  <a:lnTo>
                    <a:pt x="75" y="289"/>
                  </a:lnTo>
                  <a:lnTo>
                    <a:pt x="75" y="291"/>
                  </a:lnTo>
                  <a:lnTo>
                    <a:pt x="76" y="291"/>
                  </a:lnTo>
                  <a:lnTo>
                    <a:pt x="78" y="289"/>
                  </a:lnTo>
                  <a:lnTo>
                    <a:pt x="81" y="288"/>
                  </a:lnTo>
                  <a:lnTo>
                    <a:pt x="81" y="288"/>
                  </a:lnTo>
                  <a:lnTo>
                    <a:pt x="82" y="288"/>
                  </a:lnTo>
                  <a:lnTo>
                    <a:pt x="84" y="291"/>
                  </a:lnTo>
                  <a:lnTo>
                    <a:pt x="84" y="289"/>
                  </a:lnTo>
                  <a:lnTo>
                    <a:pt x="85" y="288"/>
                  </a:lnTo>
                  <a:lnTo>
                    <a:pt x="87" y="288"/>
                  </a:lnTo>
                  <a:lnTo>
                    <a:pt x="87" y="288"/>
                  </a:lnTo>
                  <a:lnTo>
                    <a:pt x="88" y="288"/>
                  </a:lnTo>
                  <a:lnTo>
                    <a:pt x="88" y="291"/>
                  </a:lnTo>
                  <a:lnTo>
                    <a:pt x="90" y="291"/>
                  </a:lnTo>
                  <a:lnTo>
                    <a:pt x="90" y="291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90" y="294"/>
                  </a:lnTo>
                  <a:lnTo>
                    <a:pt x="88" y="294"/>
                  </a:lnTo>
                  <a:lnTo>
                    <a:pt x="88" y="295"/>
                  </a:lnTo>
                  <a:lnTo>
                    <a:pt x="87" y="295"/>
                  </a:lnTo>
                  <a:lnTo>
                    <a:pt x="85" y="294"/>
                  </a:lnTo>
                  <a:lnTo>
                    <a:pt x="84" y="294"/>
                  </a:lnTo>
                  <a:lnTo>
                    <a:pt x="82" y="294"/>
                  </a:lnTo>
                  <a:lnTo>
                    <a:pt x="81" y="295"/>
                  </a:lnTo>
                  <a:lnTo>
                    <a:pt x="79" y="295"/>
                  </a:lnTo>
                  <a:lnTo>
                    <a:pt x="78" y="295"/>
                  </a:lnTo>
                  <a:lnTo>
                    <a:pt x="78" y="294"/>
                  </a:lnTo>
                  <a:lnTo>
                    <a:pt x="76" y="294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75" y="291"/>
                  </a:lnTo>
                  <a:lnTo>
                    <a:pt x="73" y="291"/>
                  </a:lnTo>
                  <a:lnTo>
                    <a:pt x="73" y="291"/>
                  </a:lnTo>
                  <a:lnTo>
                    <a:pt x="72" y="292"/>
                  </a:lnTo>
                  <a:lnTo>
                    <a:pt x="70" y="292"/>
                  </a:lnTo>
                  <a:lnTo>
                    <a:pt x="70" y="294"/>
                  </a:lnTo>
                  <a:lnTo>
                    <a:pt x="69" y="295"/>
                  </a:lnTo>
                  <a:lnTo>
                    <a:pt x="69" y="297"/>
                  </a:lnTo>
                  <a:lnTo>
                    <a:pt x="67" y="298"/>
                  </a:lnTo>
                  <a:lnTo>
                    <a:pt x="67" y="298"/>
                  </a:lnTo>
                  <a:lnTo>
                    <a:pt x="67" y="300"/>
                  </a:lnTo>
                  <a:lnTo>
                    <a:pt x="66" y="301"/>
                  </a:lnTo>
                  <a:lnTo>
                    <a:pt x="66" y="304"/>
                  </a:lnTo>
                  <a:lnTo>
                    <a:pt x="63" y="304"/>
                  </a:lnTo>
                  <a:lnTo>
                    <a:pt x="63" y="304"/>
                  </a:lnTo>
                  <a:lnTo>
                    <a:pt x="60" y="303"/>
                  </a:lnTo>
                  <a:lnTo>
                    <a:pt x="60" y="303"/>
                  </a:lnTo>
                  <a:lnTo>
                    <a:pt x="58" y="303"/>
                  </a:lnTo>
                  <a:lnTo>
                    <a:pt x="58" y="303"/>
                  </a:lnTo>
                  <a:lnTo>
                    <a:pt x="57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54" y="303"/>
                  </a:lnTo>
                  <a:lnTo>
                    <a:pt x="54" y="301"/>
                  </a:lnTo>
                  <a:lnTo>
                    <a:pt x="54" y="300"/>
                  </a:lnTo>
                  <a:lnTo>
                    <a:pt x="52" y="298"/>
                  </a:lnTo>
                  <a:lnTo>
                    <a:pt x="51" y="298"/>
                  </a:lnTo>
                  <a:lnTo>
                    <a:pt x="49" y="297"/>
                  </a:lnTo>
                  <a:lnTo>
                    <a:pt x="49" y="297"/>
                  </a:lnTo>
                  <a:lnTo>
                    <a:pt x="48" y="297"/>
                  </a:lnTo>
                  <a:lnTo>
                    <a:pt x="46" y="297"/>
                  </a:lnTo>
                  <a:lnTo>
                    <a:pt x="45" y="295"/>
                  </a:lnTo>
                  <a:lnTo>
                    <a:pt x="46" y="294"/>
                  </a:lnTo>
                  <a:lnTo>
                    <a:pt x="46" y="294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48" y="291"/>
                  </a:lnTo>
                  <a:lnTo>
                    <a:pt x="49" y="289"/>
                  </a:lnTo>
                  <a:lnTo>
                    <a:pt x="49" y="288"/>
                  </a:lnTo>
                  <a:lnTo>
                    <a:pt x="49" y="286"/>
                  </a:lnTo>
                  <a:lnTo>
                    <a:pt x="49" y="285"/>
                  </a:lnTo>
                  <a:lnTo>
                    <a:pt x="49" y="283"/>
                  </a:lnTo>
                  <a:lnTo>
                    <a:pt x="49" y="283"/>
                  </a:lnTo>
                  <a:lnTo>
                    <a:pt x="49" y="283"/>
                  </a:lnTo>
                  <a:lnTo>
                    <a:pt x="51" y="282"/>
                  </a:lnTo>
                  <a:lnTo>
                    <a:pt x="51" y="280"/>
                  </a:lnTo>
                  <a:lnTo>
                    <a:pt x="51" y="279"/>
                  </a:lnTo>
                  <a:lnTo>
                    <a:pt x="49" y="279"/>
                  </a:lnTo>
                  <a:lnTo>
                    <a:pt x="49" y="277"/>
                  </a:lnTo>
                  <a:lnTo>
                    <a:pt x="48" y="277"/>
                  </a:lnTo>
                  <a:lnTo>
                    <a:pt x="46" y="277"/>
                  </a:lnTo>
                  <a:lnTo>
                    <a:pt x="46" y="279"/>
                  </a:lnTo>
                  <a:lnTo>
                    <a:pt x="45" y="279"/>
                  </a:lnTo>
                  <a:lnTo>
                    <a:pt x="43" y="279"/>
                  </a:lnTo>
                  <a:lnTo>
                    <a:pt x="43" y="277"/>
                  </a:lnTo>
                  <a:lnTo>
                    <a:pt x="43" y="277"/>
                  </a:lnTo>
                  <a:lnTo>
                    <a:pt x="42" y="277"/>
                  </a:lnTo>
                  <a:lnTo>
                    <a:pt x="40" y="277"/>
                  </a:lnTo>
                  <a:lnTo>
                    <a:pt x="40" y="277"/>
                  </a:lnTo>
                  <a:lnTo>
                    <a:pt x="39" y="277"/>
                  </a:lnTo>
                  <a:lnTo>
                    <a:pt x="39" y="277"/>
                  </a:lnTo>
                  <a:lnTo>
                    <a:pt x="39" y="277"/>
                  </a:lnTo>
                  <a:lnTo>
                    <a:pt x="39" y="276"/>
                  </a:lnTo>
                  <a:lnTo>
                    <a:pt x="40" y="274"/>
                  </a:lnTo>
                  <a:lnTo>
                    <a:pt x="40" y="273"/>
                  </a:lnTo>
                  <a:lnTo>
                    <a:pt x="40" y="273"/>
                  </a:lnTo>
                  <a:lnTo>
                    <a:pt x="42" y="271"/>
                  </a:lnTo>
                  <a:lnTo>
                    <a:pt x="42" y="271"/>
                  </a:lnTo>
                  <a:lnTo>
                    <a:pt x="40" y="270"/>
                  </a:lnTo>
                  <a:lnTo>
                    <a:pt x="40" y="270"/>
                  </a:lnTo>
                  <a:lnTo>
                    <a:pt x="40" y="270"/>
                  </a:lnTo>
                  <a:lnTo>
                    <a:pt x="40" y="270"/>
                  </a:lnTo>
                  <a:lnTo>
                    <a:pt x="39" y="268"/>
                  </a:lnTo>
                  <a:lnTo>
                    <a:pt x="40" y="268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39" y="267"/>
                  </a:lnTo>
                  <a:lnTo>
                    <a:pt x="39" y="268"/>
                  </a:lnTo>
                  <a:lnTo>
                    <a:pt x="37" y="268"/>
                  </a:lnTo>
                  <a:lnTo>
                    <a:pt x="37" y="270"/>
                  </a:lnTo>
                  <a:lnTo>
                    <a:pt x="37" y="270"/>
                  </a:lnTo>
                  <a:lnTo>
                    <a:pt x="36" y="271"/>
                  </a:lnTo>
                  <a:lnTo>
                    <a:pt x="34" y="273"/>
                  </a:lnTo>
                  <a:lnTo>
                    <a:pt x="34" y="273"/>
                  </a:lnTo>
                  <a:lnTo>
                    <a:pt x="33" y="273"/>
                  </a:lnTo>
                  <a:lnTo>
                    <a:pt x="33" y="273"/>
                  </a:lnTo>
                  <a:lnTo>
                    <a:pt x="33" y="273"/>
                  </a:lnTo>
                  <a:lnTo>
                    <a:pt x="31" y="271"/>
                  </a:lnTo>
                  <a:lnTo>
                    <a:pt x="31" y="270"/>
                  </a:lnTo>
                  <a:lnTo>
                    <a:pt x="30" y="270"/>
                  </a:lnTo>
                  <a:lnTo>
                    <a:pt x="30" y="270"/>
                  </a:lnTo>
                  <a:lnTo>
                    <a:pt x="28" y="270"/>
                  </a:lnTo>
                  <a:lnTo>
                    <a:pt x="27" y="270"/>
                  </a:lnTo>
                  <a:lnTo>
                    <a:pt x="27" y="270"/>
                  </a:lnTo>
                  <a:lnTo>
                    <a:pt x="25" y="270"/>
                  </a:lnTo>
                  <a:lnTo>
                    <a:pt x="25" y="268"/>
                  </a:lnTo>
                  <a:lnTo>
                    <a:pt x="24" y="268"/>
                  </a:lnTo>
                  <a:lnTo>
                    <a:pt x="24" y="267"/>
                  </a:lnTo>
                  <a:lnTo>
                    <a:pt x="22" y="267"/>
                  </a:lnTo>
                  <a:lnTo>
                    <a:pt x="22" y="267"/>
                  </a:lnTo>
                  <a:lnTo>
                    <a:pt x="22" y="267"/>
                  </a:lnTo>
                  <a:lnTo>
                    <a:pt x="22" y="268"/>
                  </a:lnTo>
                  <a:lnTo>
                    <a:pt x="21" y="267"/>
                  </a:lnTo>
                  <a:lnTo>
                    <a:pt x="21" y="267"/>
                  </a:lnTo>
                  <a:lnTo>
                    <a:pt x="19" y="267"/>
                  </a:lnTo>
                  <a:lnTo>
                    <a:pt x="18" y="268"/>
                  </a:lnTo>
                  <a:lnTo>
                    <a:pt x="16" y="268"/>
                  </a:lnTo>
                  <a:lnTo>
                    <a:pt x="16" y="268"/>
                  </a:lnTo>
                  <a:lnTo>
                    <a:pt x="16" y="267"/>
                  </a:lnTo>
                  <a:lnTo>
                    <a:pt x="16" y="265"/>
                  </a:lnTo>
                  <a:lnTo>
                    <a:pt x="16" y="265"/>
                  </a:lnTo>
                  <a:lnTo>
                    <a:pt x="15" y="264"/>
                  </a:lnTo>
                  <a:lnTo>
                    <a:pt x="15" y="264"/>
                  </a:lnTo>
                  <a:lnTo>
                    <a:pt x="15" y="264"/>
                  </a:lnTo>
                  <a:lnTo>
                    <a:pt x="13" y="264"/>
                  </a:lnTo>
                  <a:lnTo>
                    <a:pt x="13" y="262"/>
                  </a:lnTo>
                  <a:lnTo>
                    <a:pt x="13" y="262"/>
                  </a:lnTo>
                  <a:lnTo>
                    <a:pt x="15" y="261"/>
                  </a:lnTo>
                  <a:lnTo>
                    <a:pt x="15" y="261"/>
                  </a:lnTo>
                  <a:lnTo>
                    <a:pt x="15" y="259"/>
                  </a:lnTo>
                  <a:lnTo>
                    <a:pt x="16" y="259"/>
                  </a:lnTo>
                  <a:lnTo>
                    <a:pt x="16" y="258"/>
                  </a:lnTo>
                  <a:lnTo>
                    <a:pt x="16" y="256"/>
                  </a:lnTo>
                  <a:lnTo>
                    <a:pt x="16" y="256"/>
                  </a:lnTo>
                  <a:lnTo>
                    <a:pt x="16" y="256"/>
                  </a:lnTo>
                  <a:lnTo>
                    <a:pt x="15" y="256"/>
                  </a:lnTo>
                  <a:lnTo>
                    <a:pt x="15" y="256"/>
                  </a:lnTo>
                  <a:lnTo>
                    <a:pt x="13" y="256"/>
                  </a:lnTo>
                  <a:lnTo>
                    <a:pt x="13" y="256"/>
                  </a:lnTo>
                  <a:lnTo>
                    <a:pt x="10" y="256"/>
                  </a:lnTo>
                  <a:lnTo>
                    <a:pt x="10" y="256"/>
                  </a:lnTo>
                  <a:lnTo>
                    <a:pt x="10" y="253"/>
                  </a:lnTo>
                  <a:lnTo>
                    <a:pt x="12" y="250"/>
                  </a:lnTo>
                  <a:lnTo>
                    <a:pt x="12" y="249"/>
                  </a:lnTo>
                  <a:lnTo>
                    <a:pt x="12" y="247"/>
                  </a:lnTo>
                  <a:lnTo>
                    <a:pt x="12" y="244"/>
                  </a:lnTo>
                  <a:lnTo>
                    <a:pt x="12" y="241"/>
                  </a:lnTo>
                  <a:lnTo>
                    <a:pt x="12" y="240"/>
                  </a:lnTo>
                  <a:lnTo>
                    <a:pt x="12" y="237"/>
                  </a:lnTo>
                  <a:lnTo>
                    <a:pt x="12" y="235"/>
                  </a:lnTo>
                  <a:lnTo>
                    <a:pt x="13" y="234"/>
                  </a:lnTo>
                  <a:lnTo>
                    <a:pt x="15" y="234"/>
                  </a:lnTo>
                  <a:lnTo>
                    <a:pt x="16" y="232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6"/>
                  </a:lnTo>
                  <a:lnTo>
                    <a:pt x="21" y="226"/>
                  </a:lnTo>
                  <a:lnTo>
                    <a:pt x="24" y="225"/>
                  </a:lnTo>
                  <a:lnTo>
                    <a:pt x="27" y="223"/>
                  </a:lnTo>
                  <a:lnTo>
                    <a:pt x="30" y="222"/>
                  </a:lnTo>
                  <a:lnTo>
                    <a:pt x="30" y="222"/>
                  </a:lnTo>
                  <a:lnTo>
                    <a:pt x="31" y="220"/>
                  </a:lnTo>
                  <a:lnTo>
                    <a:pt x="34" y="217"/>
                  </a:lnTo>
                  <a:lnTo>
                    <a:pt x="34" y="216"/>
                  </a:lnTo>
                  <a:lnTo>
                    <a:pt x="33" y="213"/>
                  </a:lnTo>
                  <a:lnTo>
                    <a:pt x="30" y="210"/>
                  </a:lnTo>
                  <a:lnTo>
                    <a:pt x="30" y="210"/>
                  </a:lnTo>
                  <a:lnTo>
                    <a:pt x="27" y="209"/>
                  </a:lnTo>
                  <a:lnTo>
                    <a:pt x="27" y="206"/>
                  </a:lnTo>
                  <a:lnTo>
                    <a:pt x="25" y="204"/>
                  </a:lnTo>
                  <a:lnTo>
                    <a:pt x="24" y="203"/>
                  </a:lnTo>
                  <a:lnTo>
                    <a:pt x="21" y="203"/>
                  </a:lnTo>
                  <a:lnTo>
                    <a:pt x="18" y="203"/>
                  </a:lnTo>
                  <a:lnTo>
                    <a:pt x="15" y="204"/>
                  </a:lnTo>
                  <a:lnTo>
                    <a:pt x="12" y="204"/>
                  </a:lnTo>
                  <a:lnTo>
                    <a:pt x="10" y="203"/>
                  </a:lnTo>
                  <a:lnTo>
                    <a:pt x="10" y="200"/>
                  </a:lnTo>
                  <a:lnTo>
                    <a:pt x="10" y="198"/>
                  </a:lnTo>
                  <a:lnTo>
                    <a:pt x="12" y="198"/>
                  </a:lnTo>
                  <a:lnTo>
                    <a:pt x="12" y="197"/>
                  </a:lnTo>
                  <a:lnTo>
                    <a:pt x="12" y="195"/>
                  </a:lnTo>
                  <a:lnTo>
                    <a:pt x="13" y="194"/>
                  </a:lnTo>
                  <a:lnTo>
                    <a:pt x="13" y="191"/>
                  </a:lnTo>
                  <a:lnTo>
                    <a:pt x="15" y="191"/>
                  </a:lnTo>
                  <a:lnTo>
                    <a:pt x="16" y="188"/>
                  </a:lnTo>
                  <a:lnTo>
                    <a:pt x="15" y="185"/>
                  </a:lnTo>
                  <a:lnTo>
                    <a:pt x="13" y="182"/>
                  </a:lnTo>
                  <a:lnTo>
                    <a:pt x="13" y="182"/>
                  </a:lnTo>
                  <a:lnTo>
                    <a:pt x="12" y="179"/>
                  </a:lnTo>
                  <a:lnTo>
                    <a:pt x="12" y="177"/>
                  </a:lnTo>
                  <a:lnTo>
                    <a:pt x="12" y="176"/>
                  </a:lnTo>
                  <a:lnTo>
                    <a:pt x="12" y="173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13" y="168"/>
                  </a:lnTo>
                  <a:lnTo>
                    <a:pt x="15" y="168"/>
                  </a:lnTo>
                  <a:lnTo>
                    <a:pt x="16" y="167"/>
                  </a:lnTo>
                  <a:lnTo>
                    <a:pt x="21" y="167"/>
                  </a:lnTo>
                  <a:lnTo>
                    <a:pt x="22" y="167"/>
                  </a:lnTo>
                  <a:lnTo>
                    <a:pt x="25" y="167"/>
                  </a:lnTo>
                  <a:lnTo>
                    <a:pt x="30" y="168"/>
                  </a:lnTo>
                  <a:lnTo>
                    <a:pt x="31" y="167"/>
                  </a:lnTo>
                  <a:lnTo>
                    <a:pt x="34" y="165"/>
                  </a:lnTo>
                  <a:lnTo>
                    <a:pt x="36" y="164"/>
                  </a:lnTo>
                  <a:lnTo>
                    <a:pt x="37" y="164"/>
                  </a:lnTo>
                  <a:lnTo>
                    <a:pt x="37" y="162"/>
                  </a:lnTo>
                  <a:lnTo>
                    <a:pt x="37" y="161"/>
                  </a:lnTo>
                  <a:lnTo>
                    <a:pt x="34" y="161"/>
                  </a:lnTo>
                  <a:lnTo>
                    <a:pt x="34" y="161"/>
                  </a:lnTo>
                  <a:lnTo>
                    <a:pt x="33" y="159"/>
                  </a:lnTo>
                  <a:lnTo>
                    <a:pt x="33" y="15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09" name="Freeform 25"/>
            <p:cNvSpPr>
              <a:spLocks/>
            </p:cNvSpPr>
            <p:nvPr/>
          </p:nvSpPr>
          <p:spPr bwMode="auto">
            <a:xfrm>
              <a:off x="3417" y="3385"/>
              <a:ext cx="26" cy="1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9" y="16"/>
                </a:cxn>
                <a:cxn ang="0">
                  <a:pos x="9" y="15"/>
                </a:cxn>
                <a:cxn ang="0">
                  <a:pos x="8" y="13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5" y="7"/>
                </a:cxn>
                <a:cxn ang="0">
                  <a:pos x="11" y="9"/>
                </a:cxn>
                <a:cxn ang="0">
                  <a:pos x="14" y="9"/>
                </a:cxn>
                <a:cxn ang="0">
                  <a:pos x="15" y="7"/>
                </a:cxn>
                <a:cxn ang="0">
                  <a:pos x="15" y="6"/>
                </a:cxn>
                <a:cxn ang="0">
                  <a:pos x="18" y="6"/>
                </a:cxn>
                <a:cxn ang="0">
                  <a:pos x="20" y="4"/>
                </a:cxn>
                <a:cxn ang="0">
                  <a:pos x="21" y="0"/>
                </a:cxn>
                <a:cxn ang="0">
                  <a:pos x="21" y="1"/>
                </a:cxn>
                <a:cxn ang="0">
                  <a:pos x="23" y="1"/>
                </a:cxn>
                <a:cxn ang="0">
                  <a:pos x="24" y="3"/>
                </a:cxn>
                <a:cxn ang="0">
                  <a:pos x="26" y="7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1" y="10"/>
                </a:cxn>
                <a:cxn ang="0">
                  <a:pos x="18" y="12"/>
                </a:cxn>
                <a:cxn ang="0">
                  <a:pos x="15" y="13"/>
                </a:cxn>
                <a:cxn ang="0">
                  <a:pos x="14" y="16"/>
                </a:cxn>
                <a:cxn ang="0">
                  <a:pos x="11" y="18"/>
                </a:cxn>
              </a:cxnLst>
              <a:rect l="0" t="0" r="r" b="b"/>
              <a:pathLst>
                <a:path w="26" h="18">
                  <a:moveTo>
                    <a:pt x="11" y="18"/>
                  </a:moveTo>
                  <a:lnTo>
                    <a:pt x="9" y="16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20" y="4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4" y="3"/>
                  </a:lnTo>
                  <a:lnTo>
                    <a:pt x="26" y="7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0" name="Freeform 26"/>
            <p:cNvSpPr>
              <a:spLocks/>
            </p:cNvSpPr>
            <p:nvPr/>
          </p:nvSpPr>
          <p:spPr bwMode="auto">
            <a:xfrm>
              <a:off x="3417" y="3385"/>
              <a:ext cx="26" cy="1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9" y="16"/>
                </a:cxn>
                <a:cxn ang="0">
                  <a:pos x="9" y="15"/>
                </a:cxn>
                <a:cxn ang="0">
                  <a:pos x="8" y="13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5" y="7"/>
                </a:cxn>
                <a:cxn ang="0">
                  <a:pos x="11" y="9"/>
                </a:cxn>
                <a:cxn ang="0">
                  <a:pos x="14" y="9"/>
                </a:cxn>
                <a:cxn ang="0">
                  <a:pos x="15" y="7"/>
                </a:cxn>
                <a:cxn ang="0">
                  <a:pos x="15" y="6"/>
                </a:cxn>
                <a:cxn ang="0">
                  <a:pos x="18" y="6"/>
                </a:cxn>
                <a:cxn ang="0">
                  <a:pos x="20" y="4"/>
                </a:cxn>
                <a:cxn ang="0">
                  <a:pos x="21" y="0"/>
                </a:cxn>
                <a:cxn ang="0">
                  <a:pos x="21" y="1"/>
                </a:cxn>
                <a:cxn ang="0">
                  <a:pos x="23" y="1"/>
                </a:cxn>
                <a:cxn ang="0">
                  <a:pos x="24" y="3"/>
                </a:cxn>
                <a:cxn ang="0">
                  <a:pos x="26" y="7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1" y="10"/>
                </a:cxn>
                <a:cxn ang="0">
                  <a:pos x="18" y="12"/>
                </a:cxn>
                <a:cxn ang="0">
                  <a:pos x="15" y="13"/>
                </a:cxn>
                <a:cxn ang="0">
                  <a:pos x="14" y="16"/>
                </a:cxn>
                <a:cxn ang="0">
                  <a:pos x="11" y="18"/>
                </a:cxn>
              </a:cxnLst>
              <a:rect l="0" t="0" r="r" b="b"/>
              <a:pathLst>
                <a:path w="26" h="18">
                  <a:moveTo>
                    <a:pt x="11" y="18"/>
                  </a:moveTo>
                  <a:lnTo>
                    <a:pt x="9" y="16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20" y="4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4" y="3"/>
                  </a:lnTo>
                  <a:lnTo>
                    <a:pt x="26" y="7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1" y="1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1" name="Freeform 27"/>
            <p:cNvSpPr>
              <a:spLocks/>
            </p:cNvSpPr>
            <p:nvPr/>
          </p:nvSpPr>
          <p:spPr bwMode="auto">
            <a:xfrm>
              <a:off x="3494" y="3371"/>
              <a:ext cx="19" cy="18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10" y="14"/>
                </a:cxn>
                <a:cxn ang="0">
                  <a:pos x="7" y="15"/>
                </a:cxn>
                <a:cxn ang="0">
                  <a:pos x="4" y="14"/>
                </a:cxn>
                <a:cxn ang="0">
                  <a:pos x="3" y="18"/>
                </a:cxn>
                <a:cxn ang="0">
                  <a:pos x="1" y="18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9" y="3"/>
                </a:cxn>
                <a:cxn ang="0">
                  <a:pos x="10" y="2"/>
                </a:cxn>
                <a:cxn ang="0">
                  <a:pos x="18" y="0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8" y="3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8"/>
                </a:cxn>
                <a:cxn ang="0">
                  <a:pos x="10" y="11"/>
                </a:cxn>
                <a:cxn ang="0">
                  <a:pos x="10" y="12"/>
                </a:cxn>
              </a:cxnLst>
              <a:rect l="0" t="0" r="r" b="b"/>
              <a:pathLst>
                <a:path w="19" h="18">
                  <a:moveTo>
                    <a:pt x="10" y="12"/>
                  </a:moveTo>
                  <a:lnTo>
                    <a:pt x="10" y="14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6" y="9"/>
                  </a:lnTo>
                  <a:lnTo>
                    <a:pt x="7" y="6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2" name="Freeform 28"/>
            <p:cNvSpPr>
              <a:spLocks/>
            </p:cNvSpPr>
            <p:nvPr/>
          </p:nvSpPr>
          <p:spPr bwMode="auto">
            <a:xfrm>
              <a:off x="3494" y="3371"/>
              <a:ext cx="19" cy="18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10" y="14"/>
                </a:cxn>
                <a:cxn ang="0">
                  <a:pos x="7" y="15"/>
                </a:cxn>
                <a:cxn ang="0">
                  <a:pos x="4" y="14"/>
                </a:cxn>
                <a:cxn ang="0">
                  <a:pos x="3" y="18"/>
                </a:cxn>
                <a:cxn ang="0">
                  <a:pos x="1" y="18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9" y="3"/>
                </a:cxn>
                <a:cxn ang="0">
                  <a:pos x="10" y="2"/>
                </a:cxn>
                <a:cxn ang="0">
                  <a:pos x="18" y="0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8" y="3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8"/>
                </a:cxn>
                <a:cxn ang="0">
                  <a:pos x="10" y="11"/>
                </a:cxn>
                <a:cxn ang="0">
                  <a:pos x="10" y="12"/>
                </a:cxn>
              </a:cxnLst>
              <a:rect l="0" t="0" r="r" b="b"/>
              <a:pathLst>
                <a:path w="19" h="18">
                  <a:moveTo>
                    <a:pt x="10" y="12"/>
                  </a:moveTo>
                  <a:lnTo>
                    <a:pt x="10" y="14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6" y="9"/>
                  </a:lnTo>
                  <a:lnTo>
                    <a:pt x="7" y="6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10" y="1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3" name="Freeform 29"/>
            <p:cNvSpPr>
              <a:spLocks/>
            </p:cNvSpPr>
            <p:nvPr/>
          </p:nvSpPr>
          <p:spPr bwMode="auto">
            <a:xfrm>
              <a:off x="3476" y="3385"/>
              <a:ext cx="13" cy="1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9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6" y="3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7" y="10"/>
                </a:cxn>
              </a:cxnLst>
              <a:rect l="0" t="0" r="r" b="b"/>
              <a:pathLst>
                <a:path w="13" h="10">
                  <a:moveTo>
                    <a:pt x="7" y="10"/>
                  </a:moveTo>
                  <a:lnTo>
                    <a:pt x="4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4" name="Freeform 30"/>
            <p:cNvSpPr>
              <a:spLocks/>
            </p:cNvSpPr>
            <p:nvPr/>
          </p:nvSpPr>
          <p:spPr bwMode="auto">
            <a:xfrm>
              <a:off x="3476" y="3385"/>
              <a:ext cx="13" cy="1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9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6" y="3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7" y="10"/>
                </a:cxn>
              </a:cxnLst>
              <a:rect l="0" t="0" r="r" b="b"/>
              <a:pathLst>
                <a:path w="13" h="10">
                  <a:moveTo>
                    <a:pt x="7" y="10"/>
                  </a:moveTo>
                  <a:lnTo>
                    <a:pt x="4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5" name="Freeform 31"/>
            <p:cNvSpPr>
              <a:spLocks/>
            </p:cNvSpPr>
            <p:nvPr/>
          </p:nvSpPr>
          <p:spPr bwMode="auto">
            <a:xfrm>
              <a:off x="1898" y="2889"/>
              <a:ext cx="346" cy="241"/>
            </a:xfrm>
            <a:custGeom>
              <a:avLst/>
              <a:gdLst/>
              <a:ahLst/>
              <a:cxnLst>
                <a:cxn ang="0">
                  <a:pos x="319" y="45"/>
                </a:cxn>
                <a:cxn ang="0">
                  <a:pos x="334" y="60"/>
                </a:cxn>
                <a:cxn ang="0">
                  <a:pos x="325" y="81"/>
                </a:cxn>
                <a:cxn ang="0">
                  <a:pos x="340" y="85"/>
                </a:cxn>
                <a:cxn ang="0">
                  <a:pos x="337" y="97"/>
                </a:cxn>
                <a:cxn ang="0">
                  <a:pos x="327" y="100"/>
                </a:cxn>
                <a:cxn ang="0">
                  <a:pos x="309" y="102"/>
                </a:cxn>
                <a:cxn ang="0">
                  <a:pos x="298" y="109"/>
                </a:cxn>
                <a:cxn ang="0">
                  <a:pos x="280" y="109"/>
                </a:cxn>
                <a:cxn ang="0">
                  <a:pos x="258" y="120"/>
                </a:cxn>
                <a:cxn ang="0">
                  <a:pos x="262" y="145"/>
                </a:cxn>
                <a:cxn ang="0">
                  <a:pos x="246" y="160"/>
                </a:cxn>
                <a:cxn ang="0">
                  <a:pos x="223" y="171"/>
                </a:cxn>
                <a:cxn ang="0">
                  <a:pos x="220" y="186"/>
                </a:cxn>
                <a:cxn ang="0">
                  <a:pos x="198" y="201"/>
                </a:cxn>
                <a:cxn ang="0">
                  <a:pos x="171" y="207"/>
                </a:cxn>
                <a:cxn ang="0">
                  <a:pos x="162" y="217"/>
                </a:cxn>
                <a:cxn ang="0">
                  <a:pos x="159" y="229"/>
                </a:cxn>
                <a:cxn ang="0">
                  <a:pos x="135" y="240"/>
                </a:cxn>
                <a:cxn ang="0">
                  <a:pos x="118" y="226"/>
                </a:cxn>
                <a:cxn ang="0">
                  <a:pos x="100" y="225"/>
                </a:cxn>
                <a:cxn ang="0">
                  <a:pos x="66" y="232"/>
                </a:cxn>
                <a:cxn ang="0">
                  <a:pos x="42" y="228"/>
                </a:cxn>
                <a:cxn ang="0">
                  <a:pos x="42" y="204"/>
                </a:cxn>
                <a:cxn ang="0">
                  <a:pos x="33" y="180"/>
                </a:cxn>
                <a:cxn ang="0">
                  <a:pos x="6" y="175"/>
                </a:cxn>
                <a:cxn ang="0">
                  <a:pos x="21" y="144"/>
                </a:cxn>
                <a:cxn ang="0">
                  <a:pos x="25" y="130"/>
                </a:cxn>
                <a:cxn ang="0">
                  <a:pos x="0" y="121"/>
                </a:cxn>
                <a:cxn ang="0">
                  <a:pos x="13" y="106"/>
                </a:cxn>
                <a:cxn ang="0">
                  <a:pos x="18" y="94"/>
                </a:cxn>
                <a:cxn ang="0">
                  <a:pos x="40" y="97"/>
                </a:cxn>
                <a:cxn ang="0">
                  <a:pos x="37" y="85"/>
                </a:cxn>
                <a:cxn ang="0">
                  <a:pos x="49" y="73"/>
                </a:cxn>
                <a:cxn ang="0">
                  <a:pos x="54" y="48"/>
                </a:cxn>
                <a:cxn ang="0">
                  <a:pos x="51" y="36"/>
                </a:cxn>
                <a:cxn ang="0">
                  <a:pos x="39" y="24"/>
                </a:cxn>
                <a:cxn ang="0">
                  <a:pos x="49" y="3"/>
                </a:cxn>
                <a:cxn ang="0">
                  <a:pos x="58" y="16"/>
                </a:cxn>
                <a:cxn ang="0">
                  <a:pos x="84" y="10"/>
                </a:cxn>
                <a:cxn ang="0">
                  <a:pos x="99" y="3"/>
                </a:cxn>
                <a:cxn ang="0">
                  <a:pos x="109" y="9"/>
                </a:cxn>
                <a:cxn ang="0">
                  <a:pos x="105" y="22"/>
                </a:cxn>
                <a:cxn ang="0">
                  <a:pos x="117" y="33"/>
                </a:cxn>
                <a:cxn ang="0">
                  <a:pos x="126" y="42"/>
                </a:cxn>
                <a:cxn ang="0">
                  <a:pos x="139" y="48"/>
                </a:cxn>
                <a:cxn ang="0">
                  <a:pos x="151" y="42"/>
                </a:cxn>
                <a:cxn ang="0">
                  <a:pos x="154" y="54"/>
                </a:cxn>
                <a:cxn ang="0">
                  <a:pos x="166" y="66"/>
                </a:cxn>
                <a:cxn ang="0">
                  <a:pos x="178" y="67"/>
                </a:cxn>
                <a:cxn ang="0">
                  <a:pos x="199" y="54"/>
                </a:cxn>
                <a:cxn ang="0">
                  <a:pos x="208" y="46"/>
                </a:cxn>
                <a:cxn ang="0">
                  <a:pos x="219" y="61"/>
                </a:cxn>
                <a:cxn ang="0">
                  <a:pos x="231" y="48"/>
                </a:cxn>
                <a:cxn ang="0">
                  <a:pos x="240" y="39"/>
                </a:cxn>
                <a:cxn ang="0">
                  <a:pos x="253" y="46"/>
                </a:cxn>
                <a:cxn ang="0">
                  <a:pos x="256" y="45"/>
                </a:cxn>
                <a:cxn ang="0">
                  <a:pos x="276" y="31"/>
                </a:cxn>
                <a:cxn ang="0">
                  <a:pos x="291" y="30"/>
                </a:cxn>
                <a:cxn ang="0">
                  <a:pos x="303" y="28"/>
                </a:cxn>
              </a:cxnLst>
              <a:rect l="0" t="0" r="r" b="b"/>
              <a:pathLst>
                <a:path w="346" h="241">
                  <a:moveTo>
                    <a:pt x="315" y="25"/>
                  </a:moveTo>
                  <a:lnTo>
                    <a:pt x="313" y="28"/>
                  </a:lnTo>
                  <a:lnTo>
                    <a:pt x="313" y="28"/>
                  </a:lnTo>
                  <a:lnTo>
                    <a:pt x="313" y="30"/>
                  </a:lnTo>
                  <a:lnTo>
                    <a:pt x="313" y="31"/>
                  </a:lnTo>
                  <a:lnTo>
                    <a:pt x="313" y="33"/>
                  </a:lnTo>
                  <a:lnTo>
                    <a:pt x="315" y="36"/>
                  </a:lnTo>
                  <a:lnTo>
                    <a:pt x="318" y="37"/>
                  </a:lnTo>
                  <a:lnTo>
                    <a:pt x="318" y="39"/>
                  </a:lnTo>
                  <a:lnTo>
                    <a:pt x="315" y="40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9" y="45"/>
                  </a:lnTo>
                  <a:lnTo>
                    <a:pt x="322" y="46"/>
                  </a:lnTo>
                  <a:lnTo>
                    <a:pt x="328" y="46"/>
                  </a:lnTo>
                  <a:lnTo>
                    <a:pt x="330" y="46"/>
                  </a:lnTo>
                  <a:lnTo>
                    <a:pt x="334" y="46"/>
                  </a:lnTo>
                  <a:lnTo>
                    <a:pt x="337" y="46"/>
                  </a:lnTo>
                  <a:lnTo>
                    <a:pt x="340" y="48"/>
                  </a:lnTo>
                  <a:lnTo>
                    <a:pt x="340" y="51"/>
                  </a:lnTo>
                  <a:lnTo>
                    <a:pt x="340" y="52"/>
                  </a:lnTo>
                  <a:lnTo>
                    <a:pt x="339" y="57"/>
                  </a:lnTo>
                  <a:lnTo>
                    <a:pt x="339" y="60"/>
                  </a:lnTo>
                  <a:lnTo>
                    <a:pt x="336" y="60"/>
                  </a:lnTo>
                  <a:lnTo>
                    <a:pt x="336" y="60"/>
                  </a:lnTo>
                  <a:lnTo>
                    <a:pt x="334" y="60"/>
                  </a:lnTo>
                  <a:lnTo>
                    <a:pt x="333" y="60"/>
                  </a:lnTo>
                  <a:lnTo>
                    <a:pt x="331" y="61"/>
                  </a:lnTo>
                  <a:lnTo>
                    <a:pt x="328" y="66"/>
                  </a:lnTo>
                  <a:lnTo>
                    <a:pt x="327" y="67"/>
                  </a:lnTo>
                  <a:lnTo>
                    <a:pt x="327" y="69"/>
                  </a:lnTo>
                  <a:lnTo>
                    <a:pt x="325" y="70"/>
                  </a:lnTo>
                  <a:lnTo>
                    <a:pt x="324" y="72"/>
                  </a:lnTo>
                  <a:lnTo>
                    <a:pt x="321" y="73"/>
                  </a:lnTo>
                  <a:lnTo>
                    <a:pt x="321" y="75"/>
                  </a:lnTo>
                  <a:lnTo>
                    <a:pt x="322" y="76"/>
                  </a:lnTo>
                  <a:lnTo>
                    <a:pt x="324" y="79"/>
                  </a:lnTo>
                  <a:lnTo>
                    <a:pt x="325" y="79"/>
                  </a:lnTo>
                  <a:lnTo>
                    <a:pt x="325" y="81"/>
                  </a:lnTo>
                  <a:lnTo>
                    <a:pt x="324" y="82"/>
                  </a:lnTo>
                  <a:lnTo>
                    <a:pt x="327" y="84"/>
                  </a:lnTo>
                  <a:lnTo>
                    <a:pt x="330" y="84"/>
                  </a:lnTo>
                  <a:lnTo>
                    <a:pt x="331" y="84"/>
                  </a:lnTo>
                  <a:lnTo>
                    <a:pt x="331" y="85"/>
                  </a:lnTo>
                  <a:lnTo>
                    <a:pt x="331" y="85"/>
                  </a:lnTo>
                  <a:lnTo>
                    <a:pt x="331" y="87"/>
                  </a:lnTo>
                  <a:lnTo>
                    <a:pt x="333" y="90"/>
                  </a:lnTo>
                  <a:lnTo>
                    <a:pt x="334" y="88"/>
                  </a:lnTo>
                  <a:lnTo>
                    <a:pt x="334" y="88"/>
                  </a:lnTo>
                  <a:lnTo>
                    <a:pt x="336" y="87"/>
                  </a:lnTo>
                  <a:lnTo>
                    <a:pt x="339" y="85"/>
                  </a:lnTo>
                  <a:lnTo>
                    <a:pt x="340" y="85"/>
                  </a:lnTo>
                  <a:lnTo>
                    <a:pt x="340" y="85"/>
                  </a:lnTo>
                  <a:lnTo>
                    <a:pt x="342" y="85"/>
                  </a:lnTo>
                  <a:lnTo>
                    <a:pt x="343" y="87"/>
                  </a:lnTo>
                  <a:lnTo>
                    <a:pt x="343" y="88"/>
                  </a:lnTo>
                  <a:lnTo>
                    <a:pt x="345" y="90"/>
                  </a:lnTo>
                  <a:lnTo>
                    <a:pt x="345" y="91"/>
                  </a:lnTo>
                  <a:lnTo>
                    <a:pt x="346" y="93"/>
                  </a:lnTo>
                  <a:lnTo>
                    <a:pt x="345" y="94"/>
                  </a:lnTo>
                  <a:lnTo>
                    <a:pt x="345" y="96"/>
                  </a:lnTo>
                  <a:lnTo>
                    <a:pt x="345" y="96"/>
                  </a:lnTo>
                  <a:lnTo>
                    <a:pt x="343" y="99"/>
                  </a:lnTo>
                  <a:lnTo>
                    <a:pt x="340" y="99"/>
                  </a:lnTo>
                  <a:lnTo>
                    <a:pt x="337" y="97"/>
                  </a:lnTo>
                  <a:lnTo>
                    <a:pt x="336" y="97"/>
                  </a:lnTo>
                  <a:lnTo>
                    <a:pt x="334" y="97"/>
                  </a:lnTo>
                  <a:lnTo>
                    <a:pt x="333" y="97"/>
                  </a:lnTo>
                  <a:lnTo>
                    <a:pt x="330" y="96"/>
                  </a:lnTo>
                  <a:lnTo>
                    <a:pt x="328" y="93"/>
                  </a:lnTo>
                  <a:lnTo>
                    <a:pt x="325" y="90"/>
                  </a:lnTo>
                  <a:lnTo>
                    <a:pt x="324" y="91"/>
                  </a:lnTo>
                  <a:lnTo>
                    <a:pt x="322" y="93"/>
                  </a:lnTo>
                  <a:lnTo>
                    <a:pt x="322" y="94"/>
                  </a:lnTo>
                  <a:lnTo>
                    <a:pt x="322" y="96"/>
                  </a:lnTo>
                  <a:lnTo>
                    <a:pt x="325" y="97"/>
                  </a:lnTo>
                  <a:lnTo>
                    <a:pt x="325" y="99"/>
                  </a:lnTo>
                  <a:lnTo>
                    <a:pt x="327" y="100"/>
                  </a:lnTo>
                  <a:lnTo>
                    <a:pt x="325" y="102"/>
                  </a:lnTo>
                  <a:lnTo>
                    <a:pt x="324" y="103"/>
                  </a:lnTo>
                  <a:lnTo>
                    <a:pt x="321" y="103"/>
                  </a:lnTo>
                  <a:lnTo>
                    <a:pt x="321" y="102"/>
                  </a:lnTo>
                  <a:lnTo>
                    <a:pt x="321" y="100"/>
                  </a:lnTo>
                  <a:lnTo>
                    <a:pt x="319" y="100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5" y="100"/>
                  </a:lnTo>
                  <a:lnTo>
                    <a:pt x="313" y="99"/>
                  </a:lnTo>
                  <a:lnTo>
                    <a:pt x="313" y="100"/>
                  </a:lnTo>
                  <a:lnTo>
                    <a:pt x="310" y="102"/>
                  </a:lnTo>
                  <a:lnTo>
                    <a:pt x="309" y="102"/>
                  </a:lnTo>
                  <a:lnTo>
                    <a:pt x="309" y="102"/>
                  </a:lnTo>
                  <a:lnTo>
                    <a:pt x="307" y="100"/>
                  </a:lnTo>
                  <a:lnTo>
                    <a:pt x="306" y="99"/>
                  </a:lnTo>
                  <a:lnTo>
                    <a:pt x="304" y="99"/>
                  </a:lnTo>
                  <a:lnTo>
                    <a:pt x="304" y="102"/>
                  </a:lnTo>
                  <a:lnTo>
                    <a:pt x="304" y="105"/>
                  </a:lnTo>
                  <a:lnTo>
                    <a:pt x="306" y="106"/>
                  </a:lnTo>
                  <a:lnTo>
                    <a:pt x="307" y="109"/>
                  </a:lnTo>
                  <a:lnTo>
                    <a:pt x="306" y="112"/>
                  </a:lnTo>
                  <a:lnTo>
                    <a:pt x="306" y="112"/>
                  </a:lnTo>
                  <a:lnTo>
                    <a:pt x="301" y="112"/>
                  </a:lnTo>
                  <a:lnTo>
                    <a:pt x="300" y="111"/>
                  </a:lnTo>
                  <a:lnTo>
                    <a:pt x="298" y="109"/>
                  </a:lnTo>
                  <a:lnTo>
                    <a:pt x="297" y="108"/>
                  </a:lnTo>
                  <a:lnTo>
                    <a:pt x="295" y="108"/>
                  </a:lnTo>
                  <a:lnTo>
                    <a:pt x="294" y="109"/>
                  </a:lnTo>
                  <a:lnTo>
                    <a:pt x="292" y="112"/>
                  </a:lnTo>
                  <a:lnTo>
                    <a:pt x="292" y="115"/>
                  </a:lnTo>
                  <a:lnTo>
                    <a:pt x="292" y="117"/>
                  </a:lnTo>
                  <a:lnTo>
                    <a:pt x="289" y="117"/>
                  </a:lnTo>
                  <a:lnTo>
                    <a:pt x="286" y="115"/>
                  </a:lnTo>
                  <a:lnTo>
                    <a:pt x="285" y="114"/>
                  </a:lnTo>
                  <a:lnTo>
                    <a:pt x="283" y="112"/>
                  </a:lnTo>
                  <a:lnTo>
                    <a:pt x="282" y="112"/>
                  </a:lnTo>
                  <a:lnTo>
                    <a:pt x="280" y="111"/>
                  </a:lnTo>
                  <a:lnTo>
                    <a:pt x="280" y="109"/>
                  </a:lnTo>
                  <a:lnTo>
                    <a:pt x="277" y="108"/>
                  </a:lnTo>
                  <a:lnTo>
                    <a:pt x="276" y="108"/>
                  </a:lnTo>
                  <a:lnTo>
                    <a:pt x="274" y="108"/>
                  </a:lnTo>
                  <a:lnTo>
                    <a:pt x="273" y="108"/>
                  </a:lnTo>
                  <a:lnTo>
                    <a:pt x="267" y="109"/>
                  </a:lnTo>
                  <a:lnTo>
                    <a:pt x="265" y="109"/>
                  </a:lnTo>
                  <a:lnTo>
                    <a:pt x="264" y="109"/>
                  </a:lnTo>
                  <a:lnTo>
                    <a:pt x="259" y="108"/>
                  </a:lnTo>
                  <a:lnTo>
                    <a:pt x="258" y="109"/>
                  </a:lnTo>
                  <a:lnTo>
                    <a:pt x="255" y="111"/>
                  </a:lnTo>
                  <a:lnTo>
                    <a:pt x="255" y="112"/>
                  </a:lnTo>
                  <a:lnTo>
                    <a:pt x="253" y="117"/>
                  </a:lnTo>
                  <a:lnTo>
                    <a:pt x="258" y="120"/>
                  </a:lnTo>
                  <a:lnTo>
                    <a:pt x="259" y="123"/>
                  </a:lnTo>
                  <a:lnTo>
                    <a:pt x="258" y="124"/>
                  </a:lnTo>
                  <a:lnTo>
                    <a:pt x="258" y="127"/>
                  </a:lnTo>
                  <a:lnTo>
                    <a:pt x="259" y="130"/>
                  </a:lnTo>
                  <a:lnTo>
                    <a:pt x="262" y="129"/>
                  </a:lnTo>
                  <a:lnTo>
                    <a:pt x="264" y="129"/>
                  </a:lnTo>
                  <a:lnTo>
                    <a:pt x="267" y="130"/>
                  </a:lnTo>
                  <a:lnTo>
                    <a:pt x="267" y="132"/>
                  </a:lnTo>
                  <a:lnTo>
                    <a:pt x="268" y="135"/>
                  </a:lnTo>
                  <a:lnTo>
                    <a:pt x="268" y="136"/>
                  </a:lnTo>
                  <a:lnTo>
                    <a:pt x="268" y="139"/>
                  </a:lnTo>
                  <a:lnTo>
                    <a:pt x="267" y="141"/>
                  </a:lnTo>
                  <a:lnTo>
                    <a:pt x="262" y="145"/>
                  </a:lnTo>
                  <a:lnTo>
                    <a:pt x="261" y="147"/>
                  </a:lnTo>
                  <a:lnTo>
                    <a:pt x="259" y="148"/>
                  </a:lnTo>
                  <a:lnTo>
                    <a:pt x="258" y="150"/>
                  </a:lnTo>
                  <a:lnTo>
                    <a:pt x="256" y="150"/>
                  </a:lnTo>
                  <a:lnTo>
                    <a:pt x="255" y="151"/>
                  </a:lnTo>
                  <a:lnTo>
                    <a:pt x="255" y="151"/>
                  </a:lnTo>
                  <a:lnTo>
                    <a:pt x="255" y="154"/>
                  </a:lnTo>
                  <a:lnTo>
                    <a:pt x="253" y="156"/>
                  </a:lnTo>
                  <a:lnTo>
                    <a:pt x="250" y="156"/>
                  </a:lnTo>
                  <a:lnTo>
                    <a:pt x="249" y="157"/>
                  </a:lnTo>
                  <a:lnTo>
                    <a:pt x="247" y="157"/>
                  </a:lnTo>
                  <a:lnTo>
                    <a:pt x="246" y="160"/>
                  </a:lnTo>
                  <a:lnTo>
                    <a:pt x="246" y="160"/>
                  </a:lnTo>
                  <a:lnTo>
                    <a:pt x="244" y="163"/>
                  </a:lnTo>
                  <a:lnTo>
                    <a:pt x="243" y="165"/>
                  </a:lnTo>
                  <a:lnTo>
                    <a:pt x="243" y="168"/>
                  </a:lnTo>
                  <a:lnTo>
                    <a:pt x="243" y="169"/>
                  </a:lnTo>
                  <a:lnTo>
                    <a:pt x="241" y="169"/>
                  </a:lnTo>
                  <a:lnTo>
                    <a:pt x="240" y="169"/>
                  </a:lnTo>
                  <a:lnTo>
                    <a:pt x="237" y="169"/>
                  </a:lnTo>
                  <a:lnTo>
                    <a:pt x="234" y="169"/>
                  </a:lnTo>
                  <a:lnTo>
                    <a:pt x="231" y="168"/>
                  </a:lnTo>
                  <a:lnTo>
                    <a:pt x="228" y="168"/>
                  </a:lnTo>
                  <a:lnTo>
                    <a:pt x="226" y="168"/>
                  </a:lnTo>
                  <a:lnTo>
                    <a:pt x="223" y="169"/>
                  </a:lnTo>
                  <a:lnTo>
                    <a:pt x="223" y="171"/>
                  </a:lnTo>
                  <a:lnTo>
                    <a:pt x="222" y="172"/>
                  </a:lnTo>
                  <a:lnTo>
                    <a:pt x="223" y="175"/>
                  </a:lnTo>
                  <a:lnTo>
                    <a:pt x="226" y="175"/>
                  </a:lnTo>
                  <a:lnTo>
                    <a:pt x="231" y="177"/>
                  </a:lnTo>
                  <a:lnTo>
                    <a:pt x="231" y="177"/>
                  </a:lnTo>
                  <a:lnTo>
                    <a:pt x="232" y="181"/>
                  </a:lnTo>
                  <a:lnTo>
                    <a:pt x="232" y="181"/>
                  </a:lnTo>
                  <a:lnTo>
                    <a:pt x="229" y="184"/>
                  </a:lnTo>
                  <a:lnTo>
                    <a:pt x="228" y="184"/>
                  </a:lnTo>
                  <a:lnTo>
                    <a:pt x="226" y="184"/>
                  </a:lnTo>
                  <a:lnTo>
                    <a:pt x="225" y="184"/>
                  </a:lnTo>
                  <a:lnTo>
                    <a:pt x="222" y="184"/>
                  </a:lnTo>
                  <a:lnTo>
                    <a:pt x="220" y="186"/>
                  </a:lnTo>
                  <a:lnTo>
                    <a:pt x="219" y="189"/>
                  </a:lnTo>
                  <a:lnTo>
                    <a:pt x="217" y="190"/>
                  </a:lnTo>
                  <a:lnTo>
                    <a:pt x="214" y="192"/>
                  </a:lnTo>
                  <a:lnTo>
                    <a:pt x="214" y="195"/>
                  </a:lnTo>
                  <a:lnTo>
                    <a:pt x="211" y="196"/>
                  </a:lnTo>
                  <a:lnTo>
                    <a:pt x="208" y="195"/>
                  </a:lnTo>
                  <a:lnTo>
                    <a:pt x="208" y="192"/>
                  </a:lnTo>
                  <a:lnTo>
                    <a:pt x="207" y="190"/>
                  </a:lnTo>
                  <a:lnTo>
                    <a:pt x="204" y="190"/>
                  </a:lnTo>
                  <a:lnTo>
                    <a:pt x="202" y="192"/>
                  </a:lnTo>
                  <a:lnTo>
                    <a:pt x="201" y="193"/>
                  </a:lnTo>
                  <a:lnTo>
                    <a:pt x="199" y="196"/>
                  </a:lnTo>
                  <a:lnTo>
                    <a:pt x="198" y="201"/>
                  </a:lnTo>
                  <a:lnTo>
                    <a:pt x="195" y="202"/>
                  </a:lnTo>
                  <a:lnTo>
                    <a:pt x="193" y="202"/>
                  </a:lnTo>
                  <a:lnTo>
                    <a:pt x="189" y="202"/>
                  </a:lnTo>
                  <a:lnTo>
                    <a:pt x="186" y="202"/>
                  </a:lnTo>
                  <a:lnTo>
                    <a:pt x="183" y="196"/>
                  </a:lnTo>
                  <a:lnTo>
                    <a:pt x="181" y="196"/>
                  </a:lnTo>
                  <a:lnTo>
                    <a:pt x="178" y="196"/>
                  </a:lnTo>
                  <a:lnTo>
                    <a:pt x="177" y="196"/>
                  </a:lnTo>
                  <a:lnTo>
                    <a:pt x="174" y="195"/>
                  </a:lnTo>
                  <a:lnTo>
                    <a:pt x="172" y="195"/>
                  </a:lnTo>
                  <a:lnTo>
                    <a:pt x="169" y="199"/>
                  </a:lnTo>
                  <a:lnTo>
                    <a:pt x="169" y="202"/>
                  </a:lnTo>
                  <a:lnTo>
                    <a:pt x="171" y="207"/>
                  </a:lnTo>
                  <a:lnTo>
                    <a:pt x="171" y="208"/>
                  </a:lnTo>
                  <a:lnTo>
                    <a:pt x="169" y="210"/>
                  </a:lnTo>
                  <a:lnTo>
                    <a:pt x="168" y="210"/>
                  </a:lnTo>
                  <a:lnTo>
                    <a:pt x="165" y="208"/>
                  </a:lnTo>
                  <a:lnTo>
                    <a:pt x="163" y="208"/>
                  </a:lnTo>
                  <a:lnTo>
                    <a:pt x="160" y="208"/>
                  </a:lnTo>
                  <a:lnTo>
                    <a:pt x="157" y="210"/>
                  </a:lnTo>
                  <a:lnTo>
                    <a:pt x="154" y="211"/>
                  </a:lnTo>
                  <a:lnTo>
                    <a:pt x="154" y="214"/>
                  </a:lnTo>
                  <a:lnTo>
                    <a:pt x="156" y="216"/>
                  </a:lnTo>
                  <a:lnTo>
                    <a:pt x="157" y="217"/>
                  </a:lnTo>
                  <a:lnTo>
                    <a:pt x="159" y="217"/>
                  </a:lnTo>
                  <a:lnTo>
                    <a:pt x="162" y="217"/>
                  </a:lnTo>
                  <a:lnTo>
                    <a:pt x="163" y="217"/>
                  </a:lnTo>
                  <a:lnTo>
                    <a:pt x="165" y="217"/>
                  </a:lnTo>
                  <a:lnTo>
                    <a:pt x="168" y="217"/>
                  </a:lnTo>
                  <a:lnTo>
                    <a:pt x="169" y="217"/>
                  </a:lnTo>
                  <a:lnTo>
                    <a:pt x="169" y="219"/>
                  </a:lnTo>
                  <a:lnTo>
                    <a:pt x="169" y="222"/>
                  </a:lnTo>
                  <a:lnTo>
                    <a:pt x="169" y="223"/>
                  </a:lnTo>
                  <a:lnTo>
                    <a:pt x="166" y="225"/>
                  </a:lnTo>
                  <a:lnTo>
                    <a:pt x="165" y="226"/>
                  </a:lnTo>
                  <a:lnTo>
                    <a:pt x="163" y="226"/>
                  </a:lnTo>
                  <a:lnTo>
                    <a:pt x="162" y="228"/>
                  </a:lnTo>
                  <a:lnTo>
                    <a:pt x="160" y="228"/>
                  </a:lnTo>
                  <a:lnTo>
                    <a:pt x="159" y="229"/>
                  </a:lnTo>
                  <a:lnTo>
                    <a:pt x="156" y="229"/>
                  </a:lnTo>
                  <a:lnTo>
                    <a:pt x="153" y="231"/>
                  </a:lnTo>
                  <a:lnTo>
                    <a:pt x="151" y="231"/>
                  </a:lnTo>
                  <a:lnTo>
                    <a:pt x="148" y="231"/>
                  </a:lnTo>
                  <a:lnTo>
                    <a:pt x="147" y="231"/>
                  </a:lnTo>
                  <a:lnTo>
                    <a:pt x="147" y="232"/>
                  </a:lnTo>
                  <a:lnTo>
                    <a:pt x="145" y="234"/>
                  </a:lnTo>
                  <a:lnTo>
                    <a:pt x="145" y="235"/>
                  </a:lnTo>
                  <a:lnTo>
                    <a:pt x="144" y="235"/>
                  </a:lnTo>
                  <a:lnTo>
                    <a:pt x="142" y="237"/>
                  </a:lnTo>
                  <a:lnTo>
                    <a:pt x="141" y="238"/>
                  </a:lnTo>
                  <a:lnTo>
                    <a:pt x="138" y="240"/>
                  </a:lnTo>
                  <a:lnTo>
                    <a:pt x="135" y="240"/>
                  </a:lnTo>
                  <a:lnTo>
                    <a:pt x="130" y="241"/>
                  </a:lnTo>
                  <a:lnTo>
                    <a:pt x="129" y="241"/>
                  </a:lnTo>
                  <a:lnTo>
                    <a:pt x="127" y="240"/>
                  </a:lnTo>
                  <a:lnTo>
                    <a:pt x="129" y="237"/>
                  </a:lnTo>
                  <a:lnTo>
                    <a:pt x="130" y="235"/>
                  </a:lnTo>
                  <a:lnTo>
                    <a:pt x="130" y="234"/>
                  </a:lnTo>
                  <a:lnTo>
                    <a:pt x="129" y="232"/>
                  </a:lnTo>
                  <a:lnTo>
                    <a:pt x="129" y="232"/>
                  </a:lnTo>
                  <a:lnTo>
                    <a:pt x="126" y="231"/>
                  </a:lnTo>
                  <a:lnTo>
                    <a:pt x="123" y="231"/>
                  </a:lnTo>
                  <a:lnTo>
                    <a:pt x="120" y="231"/>
                  </a:lnTo>
                  <a:lnTo>
                    <a:pt x="120" y="228"/>
                  </a:lnTo>
                  <a:lnTo>
                    <a:pt x="118" y="226"/>
                  </a:lnTo>
                  <a:lnTo>
                    <a:pt x="117" y="225"/>
                  </a:lnTo>
                  <a:lnTo>
                    <a:pt x="115" y="223"/>
                  </a:lnTo>
                  <a:lnTo>
                    <a:pt x="114" y="222"/>
                  </a:lnTo>
                  <a:lnTo>
                    <a:pt x="111" y="222"/>
                  </a:lnTo>
                  <a:lnTo>
                    <a:pt x="111" y="223"/>
                  </a:lnTo>
                  <a:lnTo>
                    <a:pt x="109" y="223"/>
                  </a:lnTo>
                  <a:lnTo>
                    <a:pt x="106" y="225"/>
                  </a:lnTo>
                  <a:lnTo>
                    <a:pt x="105" y="228"/>
                  </a:lnTo>
                  <a:lnTo>
                    <a:pt x="103" y="228"/>
                  </a:lnTo>
                  <a:lnTo>
                    <a:pt x="102" y="229"/>
                  </a:lnTo>
                  <a:lnTo>
                    <a:pt x="100" y="229"/>
                  </a:lnTo>
                  <a:lnTo>
                    <a:pt x="100" y="226"/>
                  </a:lnTo>
                  <a:lnTo>
                    <a:pt x="100" y="225"/>
                  </a:lnTo>
                  <a:lnTo>
                    <a:pt x="97" y="223"/>
                  </a:lnTo>
                  <a:lnTo>
                    <a:pt x="94" y="223"/>
                  </a:lnTo>
                  <a:lnTo>
                    <a:pt x="91" y="225"/>
                  </a:lnTo>
                  <a:lnTo>
                    <a:pt x="90" y="225"/>
                  </a:lnTo>
                  <a:lnTo>
                    <a:pt x="88" y="226"/>
                  </a:lnTo>
                  <a:lnTo>
                    <a:pt x="87" y="229"/>
                  </a:lnTo>
                  <a:lnTo>
                    <a:pt x="84" y="229"/>
                  </a:lnTo>
                  <a:lnTo>
                    <a:pt x="82" y="229"/>
                  </a:lnTo>
                  <a:lnTo>
                    <a:pt x="81" y="229"/>
                  </a:lnTo>
                  <a:lnTo>
                    <a:pt x="78" y="228"/>
                  </a:lnTo>
                  <a:lnTo>
                    <a:pt x="72" y="229"/>
                  </a:lnTo>
                  <a:lnTo>
                    <a:pt x="69" y="231"/>
                  </a:lnTo>
                  <a:lnTo>
                    <a:pt x="66" y="232"/>
                  </a:lnTo>
                  <a:lnTo>
                    <a:pt x="63" y="234"/>
                  </a:lnTo>
                  <a:lnTo>
                    <a:pt x="61" y="234"/>
                  </a:lnTo>
                  <a:lnTo>
                    <a:pt x="61" y="234"/>
                  </a:lnTo>
                  <a:lnTo>
                    <a:pt x="60" y="234"/>
                  </a:lnTo>
                  <a:lnTo>
                    <a:pt x="58" y="234"/>
                  </a:lnTo>
                  <a:lnTo>
                    <a:pt x="55" y="232"/>
                  </a:lnTo>
                  <a:lnTo>
                    <a:pt x="52" y="232"/>
                  </a:lnTo>
                  <a:lnTo>
                    <a:pt x="49" y="234"/>
                  </a:lnTo>
                  <a:lnTo>
                    <a:pt x="46" y="234"/>
                  </a:lnTo>
                  <a:lnTo>
                    <a:pt x="40" y="234"/>
                  </a:lnTo>
                  <a:lnTo>
                    <a:pt x="40" y="231"/>
                  </a:lnTo>
                  <a:lnTo>
                    <a:pt x="40" y="229"/>
                  </a:lnTo>
                  <a:lnTo>
                    <a:pt x="42" y="228"/>
                  </a:lnTo>
                  <a:lnTo>
                    <a:pt x="45" y="225"/>
                  </a:lnTo>
                  <a:lnTo>
                    <a:pt x="46" y="222"/>
                  </a:lnTo>
                  <a:lnTo>
                    <a:pt x="48" y="219"/>
                  </a:lnTo>
                  <a:lnTo>
                    <a:pt x="48" y="217"/>
                  </a:lnTo>
                  <a:lnTo>
                    <a:pt x="48" y="216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2" y="213"/>
                  </a:lnTo>
                  <a:lnTo>
                    <a:pt x="42" y="211"/>
                  </a:lnTo>
                  <a:lnTo>
                    <a:pt x="43" y="210"/>
                  </a:lnTo>
                  <a:lnTo>
                    <a:pt x="45" y="208"/>
                  </a:lnTo>
                  <a:lnTo>
                    <a:pt x="45" y="207"/>
                  </a:lnTo>
                  <a:lnTo>
                    <a:pt x="42" y="204"/>
                  </a:lnTo>
                  <a:lnTo>
                    <a:pt x="40" y="202"/>
                  </a:lnTo>
                  <a:lnTo>
                    <a:pt x="39" y="199"/>
                  </a:lnTo>
                  <a:lnTo>
                    <a:pt x="39" y="196"/>
                  </a:lnTo>
                  <a:lnTo>
                    <a:pt x="40" y="195"/>
                  </a:lnTo>
                  <a:lnTo>
                    <a:pt x="43" y="193"/>
                  </a:lnTo>
                  <a:lnTo>
                    <a:pt x="45" y="192"/>
                  </a:lnTo>
                  <a:lnTo>
                    <a:pt x="43" y="189"/>
                  </a:lnTo>
                  <a:lnTo>
                    <a:pt x="40" y="186"/>
                  </a:lnTo>
                  <a:lnTo>
                    <a:pt x="39" y="186"/>
                  </a:lnTo>
                  <a:lnTo>
                    <a:pt x="37" y="184"/>
                  </a:lnTo>
                  <a:lnTo>
                    <a:pt x="37" y="183"/>
                  </a:lnTo>
                  <a:lnTo>
                    <a:pt x="34" y="178"/>
                  </a:lnTo>
                  <a:lnTo>
                    <a:pt x="33" y="180"/>
                  </a:lnTo>
                  <a:lnTo>
                    <a:pt x="31" y="181"/>
                  </a:lnTo>
                  <a:lnTo>
                    <a:pt x="30" y="183"/>
                  </a:lnTo>
                  <a:lnTo>
                    <a:pt x="28" y="183"/>
                  </a:lnTo>
                  <a:lnTo>
                    <a:pt x="25" y="183"/>
                  </a:lnTo>
                  <a:lnTo>
                    <a:pt x="24" y="180"/>
                  </a:lnTo>
                  <a:lnTo>
                    <a:pt x="22" y="180"/>
                  </a:lnTo>
                  <a:lnTo>
                    <a:pt x="19" y="178"/>
                  </a:lnTo>
                  <a:lnTo>
                    <a:pt x="18" y="178"/>
                  </a:lnTo>
                  <a:lnTo>
                    <a:pt x="13" y="178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7" y="178"/>
                  </a:lnTo>
                  <a:lnTo>
                    <a:pt x="6" y="175"/>
                  </a:lnTo>
                  <a:lnTo>
                    <a:pt x="6" y="174"/>
                  </a:lnTo>
                  <a:lnTo>
                    <a:pt x="4" y="171"/>
                  </a:lnTo>
                  <a:lnTo>
                    <a:pt x="7" y="169"/>
                  </a:lnTo>
                  <a:lnTo>
                    <a:pt x="10" y="168"/>
                  </a:lnTo>
                  <a:lnTo>
                    <a:pt x="15" y="165"/>
                  </a:lnTo>
                  <a:lnTo>
                    <a:pt x="16" y="160"/>
                  </a:lnTo>
                  <a:lnTo>
                    <a:pt x="18" y="159"/>
                  </a:lnTo>
                  <a:lnTo>
                    <a:pt x="21" y="156"/>
                  </a:lnTo>
                  <a:lnTo>
                    <a:pt x="21" y="154"/>
                  </a:lnTo>
                  <a:lnTo>
                    <a:pt x="22" y="150"/>
                  </a:lnTo>
                  <a:lnTo>
                    <a:pt x="21" y="147"/>
                  </a:lnTo>
                  <a:lnTo>
                    <a:pt x="21" y="14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30" y="139"/>
                  </a:lnTo>
                  <a:lnTo>
                    <a:pt x="31" y="139"/>
                  </a:lnTo>
                  <a:lnTo>
                    <a:pt x="33" y="138"/>
                  </a:lnTo>
                  <a:lnTo>
                    <a:pt x="33" y="136"/>
                  </a:lnTo>
                  <a:lnTo>
                    <a:pt x="33" y="133"/>
                  </a:lnTo>
                  <a:lnTo>
                    <a:pt x="31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5" y="130"/>
                  </a:lnTo>
                  <a:lnTo>
                    <a:pt x="24" y="132"/>
                  </a:lnTo>
                  <a:lnTo>
                    <a:pt x="19" y="133"/>
                  </a:lnTo>
                  <a:lnTo>
                    <a:pt x="15" y="136"/>
                  </a:lnTo>
                  <a:lnTo>
                    <a:pt x="13" y="136"/>
                  </a:lnTo>
                  <a:lnTo>
                    <a:pt x="9" y="139"/>
                  </a:lnTo>
                  <a:lnTo>
                    <a:pt x="7" y="139"/>
                  </a:lnTo>
                  <a:lnTo>
                    <a:pt x="3" y="138"/>
                  </a:lnTo>
                  <a:lnTo>
                    <a:pt x="4" y="135"/>
                  </a:lnTo>
                  <a:lnTo>
                    <a:pt x="4" y="132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0" y="124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1"/>
                  </a:lnTo>
                  <a:lnTo>
                    <a:pt x="4" y="109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10" y="105"/>
                  </a:lnTo>
                  <a:lnTo>
                    <a:pt x="10" y="106"/>
                  </a:lnTo>
                  <a:lnTo>
                    <a:pt x="13" y="106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6" y="106"/>
                  </a:lnTo>
                  <a:lnTo>
                    <a:pt x="16" y="105"/>
                  </a:lnTo>
                  <a:lnTo>
                    <a:pt x="15" y="103"/>
                  </a:lnTo>
                  <a:lnTo>
                    <a:pt x="16" y="102"/>
                  </a:lnTo>
                  <a:lnTo>
                    <a:pt x="16" y="100"/>
                  </a:lnTo>
                  <a:lnTo>
                    <a:pt x="15" y="99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8" y="94"/>
                  </a:lnTo>
                  <a:lnTo>
                    <a:pt x="21" y="94"/>
                  </a:lnTo>
                  <a:lnTo>
                    <a:pt x="24" y="96"/>
                  </a:lnTo>
                  <a:lnTo>
                    <a:pt x="25" y="96"/>
                  </a:lnTo>
                  <a:lnTo>
                    <a:pt x="28" y="97"/>
                  </a:lnTo>
                  <a:lnTo>
                    <a:pt x="30" y="99"/>
                  </a:lnTo>
                  <a:lnTo>
                    <a:pt x="33" y="102"/>
                  </a:lnTo>
                  <a:lnTo>
                    <a:pt x="34" y="102"/>
                  </a:lnTo>
                  <a:lnTo>
                    <a:pt x="36" y="102"/>
                  </a:lnTo>
                  <a:lnTo>
                    <a:pt x="37" y="102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42" y="97"/>
                  </a:lnTo>
                  <a:lnTo>
                    <a:pt x="43" y="96"/>
                  </a:lnTo>
                  <a:lnTo>
                    <a:pt x="43" y="94"/>
                  </a:lnTo>
                  <a:lnTo>
                    <a:pt x="42" y="93"/>
                  </a:lnTo>
                  <a:lnTo>
                    <a:pt x="42" y="91"/>
                  </a:lnTo>
                  <a:lnTo>
                    <a:pt x="42" y="88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2" y="84"/>
                  </a:lnTo>
                  <a:lnTo>
                    <a:pt x="40" y="85"/>
                  </a:lnTo>
                  <a:lnTo>
                    <a:pt x="39" y="85"/>
                  </a:lnTo>
                  <a:lnTo>
                    <a:pt x="37" y="85"/>
                  </a:lnTo>
                  <a:lnTo>
                    <a:pt x="36" y="85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4" y="78"/>
                  </a:lnTo>
                  <a:lnTo>
                    <a:pt x="36" y="76"/>
                  </a:lnTo>
                  <a:lnTo>
                    <a:pt x="39" y="75"/>
                  </a:lnTo>
                  <a:lnTo>
                    <a:pt x="40" y="76"/>
                  </a:lnTo>
                  <a:lnTo>
                    <a:pt x="42" y="76"/>
                  </a:lnTo>
                  <a:lnTo>
                    <a:pt x="43" y="76"/>
                  </a:lnTo>
                  <a:lnTo>
                    <a:pt x="46" y="76"/>
                  </a:lnTo>
                  <a:lnTo>
                    <a:pt x="49" y="73"/>
                  </a:lnTo>
                  <a:lnTo>
                    <a:pt x="49" y="69"/>
                  </a:lnTo>
                  <a:lnTo>
                    <a:pt x="51" y="67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1"/>
                  </a:lnTo>
                  <a:lnTo>
                    <a:pt x="51" y="60"/>
                  </a:lnTo>
                  <a:lnTo>
                    <a:pt x="51" y="58"/>
                  </a:lnTo>
                  <a:lnTo>
                    <a:pt x="52" y="57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2"/>
                  </a:lnTo>
                  <a:lnTo>
                    <a:pt x="54" y="51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5" y="48"/>
                  </a:lnTo>
                  <a:lnTo>
                    <a:pt x="57" y="49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60" y="46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5" y="42"/>
                  </a:lnTo>
                  <a:lnTo>
                    <a:pt x="52" y="39"/>
                  </a:lnTo>
                  <a:lnTo>
                    <a:pt x="52" y="37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9" y="36"/>
                  </a:lnTo>
                  <a:lnTo>
                    <a:pt x="48" y="37"/>
                  </a:lnTo>
                  <a:lnTo>
                    <a:pt x="46" y="37"/>
                  </a:lnTo>
                  <a:lnTo>
                    <a:pt x="45" y="37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39" y="31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39" y="24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3" y="13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5" y="9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7" y="13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60" y="15"/>
                  </a:lnTo>
                  <a:lnTo>
                    <a:pt x="61" y="13"/>
                  </a:lnTo>
                  <a:lnTo>
                    <a:pt x="63" y="12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3" y="9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9" y="10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7" y="13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9" y="3"/>
                  </a:lnTo>
                  <a:lnTo>
                    <a:pt x="100" y="1"/>
                  </a:lnTo>
                  <a:lnTo>
                    <a:pt x="102" y="1"/>
                  </a:lnTo>
                  <a:lnTo>
                    <a:pt x="103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6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09" y="9"/>
                  </a:lnTo>
                  <a:lnTo>
                    <a:pt x="106" y="9"/>
                  </a:lnTo>
                  <a:lnTo>
                    <a:pt x="105" y="10"/>
                  </a:lnTo>
                  <a:lnTo>
                    <a:pt x="103" y="10"/>
                  </a:lnTo>
                  <a:lnTo>
                    <a:pt x="102" y="10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3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2" y="18"/>
                  </a:lnTo>
                  <a:lnTo>
                    <a:pt x="103" y="18"/>
                  </a:lnTo>
                  <a:lnTo>
                    <a:pt x="105" y="21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5" y="25"/>
                  </a:lnTo>
                  <a:lnTo>
                    <a:pt x="105" y="27"/>
                  </a:lnTo>
                  <a:lnTo>
                    <a:pt x="105" y="28"/>
                  </a:lnTo>
                  <a:lnTo>
                    <a:pt x="106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11" y="30"/>
                  </a:lnTo>
                  <a:lnTo>
                    <a:pt x="112" y="31"/>
                  </a:lnTo>
                  <a:lnTo>
                    <a:pt x="114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7" y="33"/>
                  </a:lnTo>
                  <a:lnTo>
                    <a:pt x="118" y="33"/>
                  </a:lnTo>
                  <a:lnTo>
                    <a:pt x="118" y="34"/>
                  </a:lnTo>
                  <a:lnTo>
                    <a:pt x="120" y="33"/>
                  </a:lnTo>
                  <a:lnTo>
                    <a:pt x="121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9"/>
                  </a:lnTo>
                  <a:lnTo>
                    <a:pt x="123" y="40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9" y="43"/>
                  </a:lnTo>
                  <a:lnTo>
                    <a:pt x="130" y="45"/>
                  </a:lnTo>
                  <a:lnTo>
                    <a:pt x="130" y="46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5" y="46"/>
                  </a:lnTo>
                  <a:lnTo>
                    <a:pt x="136" y="45"/>
                  </a:lnTo>
                  <a:lnTo>
                    <a:pt x="138" y="46"/>
                  </a:lnTo>
                  <a:lnTo>
                    <a:pt x="139" y="46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41" y="49"/>
                  </a:lnTo>
                  <a:lnTo>
                    <a:pt x="142" y="49"/>
                  </a:lnTo>
                  <a:lnTo>
                    <a:pt x="142" y="49"/>
                  </a:lnTo>
                  <a:lnTo>
                    <a:pt x="142" y="48"/>
                  </a:lnTo>
                  <a:lnTo>
                    <a:pt x="144" y="46"/>
                  </a:lnTo>
                  <a:lnTo>
                    <a:pt x="144" y="45"/>
                  </a:lnTo>
                  <a:lnTo>
                    <a:pt x="144" y="43"/>
                  </a:lnTo>
                  <a:lnTo>
                    <a:pt x="144" y="43"/>
                  </a:lnTo>
                  <a:lnTo>
                    <a:pt x="147" y="43"/>
                  </a:lnTo>
                  <a:lnTo>
                    <a:pt x="148" y="45"/>
                  </a:lnTo>
                  <a:lnTo>
                    <a:pt x="150" y="43"/>
                  </a:lnTo>
                  <a:lnTo>
                    <a:pt x="151" y="42"/>
                  </a:lnTo>
                  <a:lnTo>
                    <a:pt x="154" y="40"/>
                  </a:lnTo>
                  <a:lnTo>
                    <a:pt x="156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6" y="43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6" y="46"/>
                  </a:lnTo>
                  <a:lnTo>
                    <a:pt x="157" y="48"/>
                  </a:lnTo>
                  <a:lnTo>
                    <a:pt x="157" y="49"/>
                  </a:lnTo>
                  <a:lnTo>
                    <a:pt x="157" y="51"/>
                  </a:lnTo>
                  <a:lnTo>
                    <a:pt x="156" y="52"/>
                  </a:lnTo>
                  <a:lnTo>
                    <a:pt x="154" y="54"/>
                  </a:lnTo>
                  <a:lnTo>
                    <a:pt x="154" y="55"/>
                  </a:lnTo>
                  <a:lnTo>
                    <a:pt x="153" y="55"/>
                  </a:lnTo>
                  <a:lnTo>
                    <a:pt x="153" y="58"/>
                  </a:lnTo>
                  <a:lnTo>
                    <a:pt x="151" y="60"/>
                  </a:lnTo>
                  <a:lnTo>
                    <a:pt x="151" y="61"/>
                  </a:lnTo>
                  <a:lnTo>
                    <a:pt x="153" y="63"/>
                  </a:lnTo>
                  <a:lnTo>
                    <a:pt x="154" y="64"/>
                  </a:lnTo>
                  <a:lnTo>
                    <a:pt x="156" y="64"/>
                  </a:lnTo>
                  <a:lnTo>
                    <a:pt x="159" y="64"/>
                  </a:lnTo>
                  <a:lnTo>
                    <a:pt x="160" y="64"/>
                  </a:lnTo>
                  <a:lnTo>
                    <a:pt x="162" y="64"/>
                  </a:lnTo>
                  <a:lnTo>
                    <a:pt x="163" y="64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69" y="69"/>
                  </a:lnTo>
                  <a:lnTo>
                    <a:pt x="169" y="72"/>
                  </a:lnTo>
                  <a:lnTo>
                    <a:pt x="171" y="72"/>
                  </a:lnTo>
                  <a:lnTo>
                    <a:pt x="171" y="73"/>
                  </a:lnTo>
                  <a:lnTo>
                    <a:pt x="171" y="73"/>
                  </a:lnTo>
                  <a:lnTo>
                    <a:pt x="172" y="75"/>
                  </a:lnTo>
                  <a:lnTo>
                    <a:pt x="172" y="73"/>
                  </a:lnTo>
                  <a:lnTo>
                    <a:pt x="174" y="73"/>
                  </a:lnTo>
                  <a:lnTo>
                    <a:pt x="175" y="70"/>
                  </a:lnTo>
                  <a:lnTo>
                    <a:pt x="175" y="69"/>
                  </a:lnTo>
                  <a:lnTo>
                    <a:pt x="177" y="67"/>
                  </a:lnTo>
                  <a:lnTo>
                    <a:pt x="178" y="67"/>
                  </a:lnTo>
                  <a:lnTo>
                    <a:pt x="181" y="64"/>
                  </a:lnTo>
                  <a:lnTo>
                    <a:pt x="184" y="63"/>
                  </a:lnTo>
                  <a:lnTo>
                    <a:pt x="186" y="63"/>
                  </a:lnTo>
                  <a:lnTo>
                    <a:pt x="187" y="61"/>
                  </a:lnTo>
                  <a:lnTo>
                    <a:pt x="189" y="61"/>
                  </a:lnTo>
                  <a:lnTo>
                    <a:pt x="190" y="60"/>
                  </a:lnTo>
                  <a:lnTo>
                    <a:pt x="192" y="60"/>
                  </a:lnTo>
                  <a:lnTo>
                    <a:pt x="193" y="58"/>
                  </a:lnTo>
                  <a:lnTo>
                    <a:pt x="195" y="58"/>
                  </a:lnTo>
                  <a:lnTo>
                    <a:pt x="196" y="57"/>
                  </a:lnTo>
                  <a:lnTo>
                    <a:pt x="198" y="55"/>
                  </a:lnTo>
                  <a:lnTo>
                    <a:pt x="198" y="55"/>
                  </a:lnTo>
                  <a:lnTo>
                    <a:pt x="199" y="54"/>
                  </a:lnTo>
                  <a:lnTo>
                    <a:pt x="199" y="52"/>
                  </a:lnTo>
                  <a:lnTo>
                    <a:pt x="199" y="51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2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202" y="46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5" y="43"/>
                  </a:lnTo>
                  <a:lnTo>
                    <a:pt x="207" y="45"/>
                  </a:lnTo>
                  <a:lnTo>
                    <a:pt x="208" y="46"/>
                  </a:lnTo>
                  <a:lnTo>
                    <a:pt x="208" y="48"/>
                  </a:lnTo>
                  <a:lnTo>
                    <a:pt x="210" y="49"/>
                  </a:lnTo>
                  <a:lnTo>
                    <a:pt x="211" y="49"/>
                  </a:lnTo>
                  <a:lnTo>
                    <a:pt x="214" y="48"/>
                  </a:lnTo>
                  <a:lnTo>
                    <a:pt x="216" y="48"/>
                  </a:lnTo>
                  <a:lnTo>
                    <a:pt x="216" y="49"/>
                  </a:lnTo>
                  <a:lnTo>
                    <a:pt x="217" y="51"/>
                  </a:lnTo>
                  <a:lnTo>
                    <a:pt x="217" y="52"/>
                  </a:lnTo>
                  <a:lnTo>
                    <a:pt x="217" y="54"/>
                  </a:lnTo>
                  <a:lnTo>
                    <a:pt x="217" y="57"/>
                  </a:lnTo>
                  <a:lnTo>
                    <a:pt x="217" y="58"/>
                  </a:lnTo>
                  <a:lnTo>
                    <a:pt x="219" y="60"/>
                  </a:lnTo>
                  <a:lnTo>
                    <a:pt x="219" y="61"/>
                  </a:lnTo>
                  <a:lnTo>
                    <a:pt x="220" y="63"/>
                  </a:lnTo>
                  <a:lnTo>
                    <a:pt x="222" y="64"/>
                  </a:lnTo>
                  <a:lnTo>
                    <a:pt x="225" y="64"/>
                  </a:lnTo>
                  <a:lnTo>
                    <a:pt x="228" y="64"/>
                  </a:lnTo>
                  <a:lnTo>
                    <a:pt x="232" y="63"/>
                  </a:lnTo>
                  <a:lnTo>
                    <a:pt x="234" y="61"/>
                  </a:lnTo>
                  <a:lnTo>
                    <a:pt x="235" y="58"/>
                  </a:lnTo>
                  <a:lnTo>
                    <a:pt x="235" y="57"/>
                  </a:lnTo>
                  <a:lnTo>
                    <a:pt x="235" y="54"/>
                  </a:lnTo>
                  <a:lnTo>
                    <a:pt x="234" y="52"/>
                  </a:lnTo>
                  <a:lnTo>
                    <a:pt x="234" y="51"/>
                  </a:lnTo>
                  <a:lnTo>
                    <a:pt x="232" y="49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6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2"/>
                  </a:lnTo>
                  <a:lnTo>
                    <a:pt x="232" y="40"/>
                  </a:lnTo>
                  <a:lnTo>
                    <a:pt x="232" y="39"/>
                  </a:lnTo>
                  <a:lnTo>
                    <a:pt x="234" y="37"/>
                  </a:lnTo>
                  <a:lnTo>
                    <a:pt x="235" y="37"/>
                  </a:lnTo>
                  <a:lnTo>
                    <a:pt x="235" y="37"/>
                  </a:lnTo>
                  <a:lnTo>
                    <a:pt x="237" y="37"/>
                  </a:lnTo>
                  <a:lnTo>
                    <a:pt x="238" y="39"/>
                  </a:lnTo>
                  <a:lnTo>
                    <a:pt x="240" y="39"/>
                  </a:lnTo>
                  <a:lnTo>
                    <a:pt x="241" y="39"/>
                  </a:lnTo>
                  <a:lnTo>
                    <a:pt x="243" y="39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4" y="45"/>
                  </a:lnTo>
                  <a:lnTo>
                    <a:pt x="243" y="46"/>
                  </a:lnTo>
                  <a:lnTo>
                    <a:pt x="244" y="48"/>
                  </a:lnTo>
                  <a:lnTo>
                    <a:pt x="249" y="51"/>
                  </a:lnTo>
                  <a:lnTo>
                    <a:pt x="250" y="51"/>
                  </a:lnTo>
                  <a:lnTo>
                    <a:pt x="252" y="49"/>
                  </a:lnTo>
                  <a:lnTo>
                    <a:pt x="253" y="48"/>
                  </a:lnTo>
                  <a:lnTo>
                    <a:pt x="253" y="48"/>
                  </a:lnTo>
                  <a:lnTo>
                    <a:pt x="253" y="46"/>
                  </a:lnTo>
                  <a:lnTo>
                    <a:pt x="253" y="45"/>
                  </a:lnTo>
                  <a:lnTo>
                    <a:pt x="252" y="43"/>
                  </a:lnTo>
                  <a:lnTo>
                    <a:pt x="250" y="43"/>
                  </a:lnTo>
                  <a:lnTo>
                    <a:pt x="250" y="42"/>
                  </a:lnTo>
                  <a:lnTo>
                    <a:pt x="250" y="40"/>
                  </a:lnTo>
                  <a:lnTo>
                    <a:pt x="250" y="39"/>
                  </a:lnTo>
                  <a:lnTo>
                    <a:pt x="252" y="39"/>
                  </a:lnTo>
                  <a:lnTo>
                    <a:pt x="253" y="40"/>
                  </a:lnTo>
                  <a:lnTo>
                    <a:pt x="253" y="42"/>
                  </a:lnTo>
                  <a:lnTo>
                    <a:pt x="253" y="42"/>
                  </a:lnTo>
                  <a:lnTo>
                    <a:pt x="255" y="42"/>
                  </a:lnTo>
                  <a:lnTo>
                    <a:pt x="255" y="43"/>
                  </a:lnTo>
                  <a:lnTo>
                    <a:pt x="256" y="45"/>
                  </a:lnTo>
                  <a:lnTo>
                    <a:pt x="258" y="45"/>
                  </a:lnTo>
                  <a:lnTo>
                    <a:pt x="258" y="43"/>
                  </a:lnTo>
                  <a:lnTo>
                    <a:pt x="258" y="42"/>
                  </a:lnTo>
                  <a:lnTo>
                    <a:pt x="259" y="40"/>
                  </a:lnTo>
                  <a:lnTo>
                    <a:pt x="261" y="39"/>
                  </a:lnTo>
                  <a:lnTo>
                    <a:pt x="262" y="37"/>
                  </a:lnTo>
                  <a:lnTo>
                    <a:pt x="264" y="37"/>
                  </a:lnTo>
                  <a:lnTo>
                    <a:pt x="267" y="34"/>
                  </a:lnTo>
                  <a:lnTo>
                    <a:pt x="270" y="33"/>
                  </a:lnTo>
                  <a:lnTo>
                    <a:pt x="271" y="33"/>
                  </a:lnTo>
                  <a:lnTo>
                    <a:pt x="273" y="33"/>
                  </a:lnTo>
                  <a:lnTo>
                    <a:pt x="274" y="31"/>
                  </a:lnTo>
                  <a:lnTo>
                    <a:pt x="276" y="31"/>
                  </a:lnTo>
                  <a:lnTo>
                    <a:pt x="277" y="30"/>
                  </a:lnTo>
                  <a:lnTo>
                    <a:pt x="279" y="30"/>
                  </a:lnTo>
                  <a:lnTo>
                    <a:pt x="280" y="28"/>
                  </a:lnTo>
                  <a:lnTo>
                    <a:pt x="280" y="28"/>
                  </a:lnTo>
                  <a:lnTo>
                    <a:pt x="282" y="30"/>
                  </a:lnTo>
                  <a:lnTo>
                    <a:pt x="283" y="30"/>
                  </a:lnTo>
                  <a:lnTo>
                    <a:pt x="285" y="31"/>
                  </a:lnTo>
                  <a:lnTo>
                    <a:pt x="286" y="33"/>
                  </a:lnTo>
                  <a:lnTo>
                    <a:pt x="288" y="33"/>
                  </a:lnTo>
                  <a:lnTo>
                    <a:pt x="289" y="33"/>
                  </a:lnTo>
                  <a:lnTo>
                    <a:pt x="291" y="31"/>
                  </a:lnTo>
                  <a:lnTo>
                    <a:pt x="291" y="31"/>
                  </a:lnTo>
                  <a:lnTo>
                    <a:pt x="291" y="30"/>
                  </a:lnTo>
                  <a:lnTo>
                    <a:pt x="291" y="28"/>
                  </a:lnTo>
                  <a:lnTo>
                    <a:pt x="291" y="28"/>
                  </a:lnTo>
                  <a:lnTo>
                    <a:pt x="292" y="28"/>
                  </a:lnTo>
                  <a:lnTo>
                    <a:pt x="292" y="27"/>
                  </a:lnTo>
                  <a:lnTo>
                    <a:pt x="294" y="27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7" y="25"/>
                  </a:lnTo>
                  <a:lnTo>
                    <a:pt x="298" y="27"/>
                  </a:lnTo>
                  <a:lnTo>
                    <a:pt x="300" y="28"/>
                  </a:lnTo>
                  <a:lnTo>
                    <a:pt x="300" y="30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4" y="27"/>
                  </a:lnTo>
                  <a:lnTo>
                    <a:pt x="304" y="25"/>
                  </a:lnTo>
                  <a:lnTo>
                    <a:pt x="306" y="24"/>
                  </a:lnTo>
                  <a:lnTo>
                    <a:pt x="307" y="24"/>
                  </a:lnTo>
                  <a:lnTo>
                    <a:pt x="309" y="25"/>
                  </a:lnTo>
                  <a:lnTo>
                    <a:pt x="310" y="25"/>
                  </a:lnTo>
                  <a:lnTo>
                    <a:pt x="312" y="27"/>
                  </a:lnTo>
                  <a:lnTo>
                    <a:pt x="313" y="27"/>
                  </a:lnTo>
                  <a:lnTo>
                    <a:pt x="315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6" name="Freeform 32"/>
            <p:cNvSpPr>
              <a:spLocks/>
            </p:cNvSpPr>
            <p:nvPr/>
          </p:nvSpPr>
          <p:spPr bwMode="auto">
            <a:xfrm>
              <a:off x="1898" y="2889"/>
              <a:ext cx="346" cy="241"/>
            </a:xfrm>
            <a:custGeom>
              <a:avLst/>
              <a:gdLst/>
              <a:ahLst/>
              <a:cxnLst>
                <a:cxn ang="0">
                  <a:pos x="319" y="45"/>
                </a:cxn>
                <a:cxn ang="0">
                  <a:pos x="334" y="60"/>
                </a:cxn>
                <a:cxn ang="0">
                  <a:pos x="325" y="81"/>
                </a:cxn>
                <a:cxn ang="0">
                  <a:pos x="340" y="85"/>
                </a:cxn>
                <a:cxn ang="0">
                  <a:pos x="337" y="97"/>
                </a:cxn>
                <a:cxn ang="0">
                  <a:pos x="327" y="100"/>
                </a:cxn>
                <a:cxn ang="0">
                  <a:pos x="309" y="102"/>
                </a:cxn>
                <a:cxn ang="0">
                  <a:pos x="298" y="109"/>
                </a:cxn>
                <a:cxn ang="0">
                  <a:pos x="280" y="109"/>
                </a:cxn>
                <a:cxn ang="0">
                  <a:pos x="258" y="120"/>
                </a:cxn>
                <a:cxn ang="0">
                  <a:pos x="262" y="145"/>
                </a:cxn>
                <a:cxn ang="0">
                  <a:pos x="246" y="160"/>
                </a:cxn>
                <a:cxn ang="0">
                  <a:pos x="223" y="171"/>
                </a:cxn>
                <a:cxn ang="0">
                  <a:pos x="220" y="186"/>
                </a:cxn>
                <a:cxn ang="0">
                  <a:pos x="198" y="201"/>
                </a:cxn>
                <a:cxn ang="0">
                  <a:pos x="171" y="207"/>
                </a:cxn>
                <a:cxn ang="0">
                  <a:pos x="162" y="217"/>
                </a:cxn>
                <a:cxn ang="0">
                  <a:pos x="159" y="229"/>
                </a:cxn>
                <a:cxn ang="0">
                  <a:pos x="135" y="240"/>
                </a:cxn>
                <a:cxn ang="0">
                  <a:pos x="118" y="226"/>
                </a:cxn>
                <a:cxn ang="0">
                  <a:pos x="100" y="225"/>
                </a:cxn>
                <a:cxn ang="0">
                  <a:pos x="66" y="232"/>
                </a:cxn>
                <a:cxn ang="0">
                  <a:pos x="42" y="228"/>
                </a:cxn>
                <a:cxn ang="0">
                  <a:pos x="42" y="204"/>
                </a:cxn>
                <a:cxn ang="0">
                  <a:pos x="33" y="180"/>
                </a:cxn>
                <a:cxn ang="0">
                  <a:pos x="6" y="175"/>
                </a:cxn>
                <a:cxn ang="0">
                  <a:pos x="21" y="144"/>
                </a:cxn>
                <a:cxn ang="0">
                  <a:pos x="25" y="130"/>
                </a:cxn>
                <a:cxn ang="0">
                  <a:pos x="0" y="121"/>
                </a:cxn>
                <a:cxn ang="0">
                  <a:pos x="13" y="106"/>
                </a:cxn>
                <a:cxn ang="0">
                  <a:pos x="18" y="94"/>
                </a:cxn>
                <a:cxn ang="0">
                  <a:pos x="40" y="97"/>
                </a:cxn>
                <a:cxn ang="0">
                  <a:pos x="37" y="85"/>
                </a:cxn>
                <a:cxn ang="0">
                  <a:pos x="49" y="73"/>
                </a:cxn>
                <a:cxn ang="0">
                  <a:pos x="54" y="48"/>
                </a:cxn>
                <a:cxn ang="0">
                  <a:pos x="51" y="36"/>
                </a:cxn>
                <a:cxn ang="0">
                  <a:pos x="39" y="24"/>
                </a:cxn>
                <a:cxn ang="0">
                  <a:pos x="49" y="3"/>
                </a:cxn>
                <a:cxn ang="0">
                  <a:pos x="58" y="16"/>
                </a:cxn>
                <a:cxn ang="0">
                  <a:pos x="84" y="10"/>
                </a:cxn>
                <a:cxn ang="0">
                  <a:pos x="99" y="3"/>
                </a:cxn>
                <a:cxn ang="0">
                  <a:pos x="109" y="9"/>
                </a:cxn>
                <a:cxn ang="0">
                  <a:pos x="105" y="22"/>
                </a:cxn>
                <a:cxn ang="0">
                  <a:pos x="117" y="33"/>
                </a:cxn>
                <a:cxn ang="0">
                  <a:pos x="126" y="42"/>
                </a:cxn>
                <a:cxn ang="0">
                  <a:pos x="139" y="48"/>
                </a:cxn>
                <a:cxn ang="0">
                  <a:pos x="151" y="42"/>
                </a:cxn>
                <a:cxn ang="0">
                  <a:pos x="154" y="54"/>
                </a:cxn>
                <a:cxn ang="0">
                  <a:pos x="166" y="66"/>
                </a:cxn>
                <a:cxn ang="0">
                  <a:pos x="178" y="67"/>
                </a:cxn>
                <a:cxn ang="0">
                  <a:pos x="199" y="54"/>
                </a:cxn>
                <a:cxn ang="0">
                  <a:pos x="208" y="46"/>
                </a:cxn>
                <a:cxn ang="0">
                  <a:pos x="219" y="61"/>
                </a:cxn>
                <a:cxn ang="0">
                  <a:pos x="231" y="48"/>
                </a:cxn>
                <a:cxn ang="0">
                  <a:pos x="240" y="39"/>
                </a:cxn>
                <a:cxn ang="0">
                  <a:pos x="253" y="46"/>
                </a:cxn>
                <a:cxn ang="0">
                  <a:pos x="256" y="45"/>
                </a:cxn>
                <a:cxn ang="0">
                  <a:pos x="276" y="31"/>
                </a:cxn>
                <a:cxn ang="0">
                  <a:pos x="291" y="30"/>
                </a:cxn>
                <a:cxn ang="0">
                  <a:pos x="303" y="28"/>
                </a:cxn>
              </a:cxnLst>
              <a:rect l="0" t="0" r="r" b="b"/>
              <a:pathLst>
                <a:path w="346" h="241">
                  <a:moveTo>
                    <a:pt x="315" y="25"/>
                  </a:moveTo>
                  <a:lnTo>
                    <a:pt x="313" y="28"/>
                  </a:lnTo>
                  <a:lnTo>
                    <a:pt x="313" y="28"/>
                  </a:lnTo>
                  <a:lnTo>
                    <a:pt x="313" y="30"/>
                  </a:lnTo>
                  <a:lnTo>
                    <a:pt x="313" y="31"/>
                  </a:lnTo>
                  <a:lnTo>
                    <a:pt x="313" y="33"/>
                  </a:lnTo>
                  <a:lnTo>
                    <a:pt x="315" y="36"/>
                  </a:lnTo>
                  <a:lnTo>
                    <a:pt x="318" y="37"/>
                  </a:lnTo>
                  <a:lnTo>
                    <a:pt x="318" y="39"/>
                  </a:lnTo>
                  <a:lnTo>
                    <a:pt x="315" y="40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9" y="45"/>
                  </a:lnTo>
                  <a:lnTo>
                    <a:pt x="322" y="46"/>
                  </a:lnTo>
                  <a:lnTo>
                    <a:pt x="328" y="46"/>
                  </a:lnTo>
                  <a:lnTo>
                    <a:pt x="330" y="46"/>
                  </a:lnTo>
                  <a:lnTo>
                    <a:pt x="334" y="46"/>
                  </a:lnTo>
                  <a:lnTo>
                    <a:pt x="337" y="46"/>
                  </a:lnTo>
                  <a:lnTo>
                    <a:pt x="340" y="48"/>
                  </a:lnTo>
                  <a:lnTo>
                    <a:pt x="340" y="51"/>
                  </a:lnTo>
                  <a:lnTo>
                    <a:pt x="340" y="52"/>
                  </a:lnTo>
                  <a:lnTo>
                    <a:pt x="339" y="57"/>
                  </a:lnTo>
                  <a:lnTo>
                    <a:pt x="339" y="60"/>
                  </a:lnTo>
                  <a:lnTo>
                    <a:pt x="336" y="60"/>
                  </a:lnTo>
                  <a:lnTo>
                    <a:pt x="336" y="60"/>
                  </a:lnTo>
                  <a:lnTo>
                    <a:pt x="334" y="60"/>
                  </a:lnTo>
                  <a:lnTo>
                    <a:pt x="333" y="60"/>
                  </a:lnTo>
                  <a:lnTo>
                    <a:pt x="331" y="61"/>
                  </a:lnTo>
                  <a:lnTo>
                    <a:pt x="328" y="66"/>
                  </a:lnTo>
                  <a:lnTo>
                    <a:pt x="327" y="67"/>
                  </a:lnTo>
                  <a:lnTo>
                    <a:pt x="327" y="69"/>
                  </a:lnTo>
                  <a:lnTo>
                    <a:pt x="325" y="70"/>
                  </a:lnTo>
                  <a:lnTo>
                    <a:pt x="324" y="72"/>
                  </a:lnTo>
                  <a:lnTo>
                    <a:pt x="321" y="73"/>
                  </a:lnTo>
                  <a:lnTo>
                    <a:pt x="321" y="75"/>
                  </a:lnTo>
                  <a:lnTo>
                    <a:pt x="322" y="76"/>
                  </a:lnTo>
                  <a:lnTo>
                    <a:pt x="324" y="79"/>
                  </a:lnTo>
                  <a:lnTo>
                    <a:pt x="325" y="79"/>
                  </a:lnTo>
                  <a:lnTo>
                    <a:pt x="325" y="81"/>
                  </a:lnTo>
                  <a:lnTo>
                    <a:pt x="324" y="82"/>
                  </a:lnTo>
                  <a:lnTo>
                    <a:pt x="327" y="84"/>
                  </a:lnTo>
                  <a:lnTo>
                    <a:pt x="330" y="84"/>
                  </a:lnTo>
                  <a:lnTo>
                    <a:pt x="331" y="84"/>
                  </a:lnTo>
                  <a:lnTo>
                    <a:pt x="331" y="85"/>
                  </a:lnTo>
                  <a:lnTo>
                    <a:pt x="331" y="85"/>
                  </a:lnTo>
                  <a:lnTo>
                    <a:pt x="331" y="87"/>
                  </a:lnTo>
                  <a:lnTo>
                    <a:pt x="333" y="90"/>
                  </a:lnTo>
                  <a:lnTo>
                    <a:pt x="334" y="88"/>
                  </a:lnTo>
                  <a:lnTo>
                    <a:pt x="334" y="88"/>
                  </a:lnTo>
                  <a:lnTo>
                    <a:pt x="336" y="87"/>
                  </a:lnTo>
                  <a:lnTo>
                    <a:pt x="339" y="85"/>
                  </a:lnTo>
                  <a:lnTo>
                    <a:pt x="340" y="85"/>
                  </a:lnTo>
                  <a:lnTo>
                    <a:pt x="340" y="85"/>
                  </a:lnTo>
                  <a:lnTo>
                    <a:pt x="342" y="85"/>
                  </a:lnTo>
                  <a:lnTo>
                    <a:pt x="343" y="87"/>
                  </a:lnTo>
                  <a:lnTo>
                    <a:pt x="343" y="88"/>
                  </a:lnTo>
                  <a:lnTo>
                    <a:pt x="345" y="90"/>
                  </a:lnTo>
                  <a:lnTo>
                    <a:pt x="345" y="91"/>
                  </a:lnTo>
                  <a:lnTo>
                    <a:pt x="346" y="93"/>
                  </a:lnTo>
                  <a:lnTo>
                    <a:pt x="345" y="94"/>
                  </a:lnTo>
                  <a:lnTo>
                    <a:pt x="345" y="96"/>
                  </a:lnTo>
                  <a:lnTo>
                    <a:pt x="345" y="96"/>
                  </a:lnTo>
                  <a:lnTo>
                    <a:pt x="343" y="99"/>
                  </a:lnTo>
                  <a:lnTo>
                    <a:pt x="340" y="99"/>
                  </a:lnTo>
                  <a:lnTo>
                    <a:pt x="337" y="97"/>
                  </a:lnTo>
                  <a:lnTo>
                    <a:pt x="336" y="97"/>
                  </a:lnTo>
                  <a:lnTo>
                    <a:pt x="334" y="97"/>
                  </a:lnTo>
                  <a:lnTo>
                    <a:pt x="333" y="97"/>
                  </a:lnTo>
                  <a:lnTo>
                    <a:pt x="330" y="96"/>
                  </a:lnTo>
                  <a:lnTo>
                    <a:pt x="328" y="93"/>
                  </a:lnTo>
                  <a:lnTo>
                    <a:pt x="325" y="90"/>
                  </a:lnTo>
                  <a:lnTo>
                    <a:pt x="324" y="91"/>
                  </a:lnTo>
                  <a:lnTo>
                    <a:pt x="322" y="93"/>
                  </a:lnTo>
                  <a:lnTo>
                    <a:pt x="322" y="94"/>
                  </a:lnTo>
                  <a:lnTo>
                    <a:pt x="322" y="96"/>
                  </a:lnTo>
                  <a:lnTo>
                    <a:pt x="325" y="97"/>
                  </a:lnTo>
                  <a:lnTo>
                    <a:pt x="325" y="99"/>
                  </a:lnTo>
                  <a:lnTo>
                    <a:pt x="327" y="100"/>
                  </a:lnTo>
                  <a:lnTo>
                    <a:pt x="325" y="102"/>
                  </a:lnTo>
                  <a:lnTo>
                    <a:pt x="324" y="103"/>
                  </a:lnTo>
                  <a:lnTo>
                    <a:pt x="321" y="103"/>
                  </a:lnTo>
                  <a:lnTo>
                    <a:pt x="321" y="102"/>
                  </a:lnTo>
                  <a:lnTo>
                    <a:pt x="321" y="100"/>
                  </a:lnTo>
                  <a:lnTo>
                    <a:pt x="319" y="100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5" y="100"/>
                  </a:lnTo>
                  <a:lnTo>
                    <a:pt x="313" y="99"/>
                  </a:lnTo>
                  <a:lnTo>
                    <a:pt x="313" y="100"/>
                  </a:lnTo>
                  <a:lnTo>
                    <a:pt x="310" y="102"/>
                  </a:lnTo>
                  <a:lnTo>
                    <a:pt x="309" y="102"/>
                  </a:lnTo>
                  <a:lnTo>
                    <a:pt x="309" y="102"/>
                  </a:lnTo>
                  <a:lnTo>
                    <a:pt x="307" y="100"/>
                  </a:lnTo>
                  <a:lnTo>
                    <a:pt x="306" y="99"/>
                  </a:lnTo>
                  <a:lnTo>
                    <a:pt x="304" y="99"/>
                  </a:lnTo>
                  <a:lnTo>
                    <a:pt x="304" y="102"/>
                  </a:lnTo>
                  <a:lnTo>
                    <a:pt x="304" y="105"/>
                  </a:lnTo>
                  <a:lnTo>
                    <a:pt x="306" y="106"/>
                  </a:lnTo>
                  <a:lnTo>
                    <a:pt x="307" y="109"/>
                  </a:lnTo>
                  <a:lnTo>
                    <a:pt x="306" y="112"/>
                  </a:lnTo>
                  <a:lnTo>
                    <a:pt x="306" y="112"/>
                  </a:lnTo>
                  <a:lnTo>
                    <a:pt x="301" y="112"/>
                  </a:lnTo>
                  <a:lnTo>
                    <a:pt x="300" y="111"/>
                  </a:lnTo>
                  <a:lnTo>
                    <a:pt x="298" y="109"/>
                  </a:lnTo>
                  <a:lnTo>
                    <a:pt x="297" y="108"/>
                  </a:lnTo>
                  <a:lnTo>
                    <a:pt x="295" y="108"/>
                  </a:lnTo>
                  <a:lnTo>
                    <a:pt x="294" y="109"/>
                  </a:lnTo>
                  <a:lnTo>
                    <a:pt x="292" y="112"/>
                  </a:lnTo>
                  <a:lnTo>
                    <a:pt x="292" y="115"/>
                  </a:lnTo>
                  <a:lnTo>
                    <a:pt x="292" y="117"/>
                  </a:lnTo>
                  <a:lnTo>
                    <a:pt x="289" y="117"/>
                  </a:lnTo>
                  <a:lnTo>
                    <a:pt x="286" y="115"/>
                  </a:lnTo>
                  <a:lnTo>
                    <a:pt x="285" y="114"/>
                  </a:lnTo>
                  <a:lnTo>
                    <a:pt x="283" y="112"/>
                  </a:lnTo>
                  <a:lnTo>
                    <a:pt x="282" y="112"/>
                  </a:lnTo>
                  <a:lnTo>
                    <a:pt x="280" y="111"/>
                  </a:lnTo>
                  <a:lnTo>
                    <a:pt x="280" y="109"/>
                  </a:lnTo>
                  <a:lnTo>
                    <a:pt x="277" y="108"/>
                  </a:lnTo>
                  <a:lnTo>
                    <a:pt x="276" y="108"/>
                  </a:lnTo>
                  <a:lnTo>
                    <a:pt x="274" y="108"/>
                  </a:lnTo>
                  <a:lnTo>
                    <a:pt x="273" y="108"/>
                  </a:lnTo>
                  <a:lnTo>
                    <a:pt x="267" y="109"/>
                  </a:lnTo>
                  <a:lnTo>
                    <a:pt x="265" y="109"/>
                  </a:lnTo>
                  <a:lnTo>
                    <a:pt x="264" y="109"/>
                  </a:lnTo>
                  <a:lnTo>
                    <a:pt x="259" y="108"/>
                  </a:lnTo>
                  <a:lnTo>
                    <a:pt x="258" y="109"/>
                  </a:lnTo>
                  <a:lnTo>
                    <a:pt x="255" y="111"/>
                  </a:lnTo>
                  <a:lnTo>
                    <a:pt x="255" y="112"/>
                  </a:lnTo>
                  <a:lnTo>
                    <a:pt x="253" y="117"/>
                  </a:lnTo>
                  <a:lnTo>
                    <a:pt x="258" y="120"/>
                  </a:lnTo>
                  <a:lnTo>
                    <a:pt x="259" y="123"/>
                  </a:lnTo>
                  <a:lnTo>
                    <a:pt x="258" y="124"/>
                  </a:lnTo>
                  <a:lnTo>
                    <a:pt x="258" y="127"/>
                  </a:lnTo>
                  <a:lnTo>
                    <a:pt x="259" y="130"/>
                  </a:lnTo>
                  <a:lnTo>
                    <a:pt x="262" y="129"/>
                  </a:lnTo>
                  <a:lnTo>
                    <a:pt x="264" y="129"/>
                  </a:lnTo>
                  <a:lnTo>
                    <a:pt x="267" y="130"/>
                  </a:lnTo>
                  <a:lnTo>
                    <a:pt x="267" y="132"/>
                  </a:lnTo>
                  <a:lnTo>
                    <a:pt x="268" y="135"/>
                  </a:lnTo>
                  <a:lnTo>
                    <a:pt x="268" y="136"/>
                  </a:lnTo>
                  <a:lnTo>
                    <a:pt x="268" y="139"/>
                  </a:lnTo>
                  <a:lnTo>
                    <a:pt x="267" y="141"/>
                  </a:lnTo>
                  <a:lnTo>
                    <a:pt x="262" y="145"/>
                  </a:lnTo>
                  <a:lnTo>
                    <a:pt x="261" y="147"/>
                  </a:lnTo>
                  <a:lnTo>
                    <a:pt x="259" y="148"/>
                  </a:lnTo>
                  <a:lnTo>
                    <a:pt x="258" y="150"/>
                  </a:lnTo>
                  <a:lnTo>
                    <a:pt x="256" y="150"/>
                  </a:lnTo>
                  <a:lnTo>
                    <a:pt x="255" y="151"/>
                  </a:lnTo>
                  <a:lnTo>
                    <a:pt x="255" y="151"/>
                  </a:lnTo>
                  <a:lnTo>
                    <a:pt x="255" y="154"/>
                  </a:lnTo>
                  <a:lnTo>
                    <a:pt x="253" y="156"/>
                  </a:lnTo>
                  <a:lnTo>
                    <a:pt x="250" y="156"/>
                  </a:lnTo>
                  <a:lnTo>
                    <a:pt x="249" y="157"/>
                  </a:lnTo>
                  <a:lnTo>
                    <a:pt x="247" y="157"/>
                  </a:lnTo>
                  <a:lnTo>
                    <a:pt x="246" y="160"/>
                  </a:lnTo>
                  <a:lnTo>
                    <a:pt x="246" y="160"/>
                  </a:lnTo>
                  <a:lnTo>
                    <a:pt x="244" y="163"/>
                  </a:lnTo>
                  <a:lnTo>
                    <a:pt x="243" y="165"/>
                  </a:lnTo>
                  <a:lnTo>
                    <a:pt x="243" y="168"/>
                  </a:lnTo>
                  <a:lnTo>
                    <a:pt x="243" y="169"/>
                  </a:lnTo>
                  <a:lnTo>
                    <a:pt x="241" y="169"/>
                  </a:lnTo>
                  <a:lnTo>
                    <a:pt x="240" y="169"/>
                  </a:lnTo>
                  <a:lnTo>
                    <a:pt x="237" y="169"/>
                  </a:lnTo>
                  <a:lnTo>
                    <a:pt x="234" y="169"/>
                  </a:lnTo>
                  <a:lnTo>
                    <a:pt x="231" y="168"/>
                  </a:lnTo>
                  <a:lnTo>
                    <a:pt x="228" y="168"/>
                  </a:lnTo>
                  <a:lnTo>
                    <a:pt x="226" y="168"/>
                  </a:lnTo>
                  <a:lnTo>
                    <a:pt x="223" y="169"/>
                  </a:lnTo>
                  <a:lnTo>
                    <a:pt x="223" y="171"/>
                  </a:lnTo>
                  <a:lnTo>
                    <a:pt x="222" y="172"/>
                  </a:lnTo>
                  <a:lnTo>
                    <a:pt x="223" y="175"/>
                  </a:lnTo>
                  <a:lnTo>
                    <a:pt x="226" y="175"/>
                  </a:lnTo>
                  <a:lnTo>
                    <a:pt x="231" y="177"/>
                  </a:lnTo>
                  <a:lnTo>
                    <a:pt x="231" y="177"/>
                  </a:lnTo>
                  <a:lnTo>
                    <a:pt x="232" y="181"/>
                  </a:lnTo>
                  <a:lnTo>
                    <a:pt x="232" y="181"/>
                  </a:lnTo>
                  <a:lnTo>
                    <a:pt x="229" y="184"/>
                  </a:lnTo>
                  <a:lnTo>
                    <a:pt x="228" y="184"/>
                  </a:lnTo>
                  <a:lnTo>
                    <a:pt x="226" y="184"/>
                  </a:lnTo>
                  <a:lnTo>
                    <a:pt x="225" y="184"/>
                  </a:lnTo>
                  <a:lnTo>
                    <a:pt x="222" y="184"/>
                  </a:lnTo>
                  <a:lnTo>
                    <a:pt x="220" y="186"/>
                  </a:lnTo>
                  <a:lnTo>
                    <a:pt x="219" y="189"/>
                  </a:lnTo>
                  <a:lnTo>
                    <a:pt x="217" y="190"/>
                  </a:lnTo>
                  <a:lnTo>
                    <a:pt x="214" y="192"/>
                  </a:lnTo>
                  <a:lnTo>
                    <a:pt x="214" y="195"/>
                  </a:lnTo>
                  <a:lnTo>
                    <a:pt x="211" y="196"/>
                  </a:lnTo>
                  <a:lnTo>
                    <a:pt x="208" y="195"/>
                  </a:lnTo>
                  <a:lnTo>
                    <a:pt x="208" y="192"/>
                  </a:lnTo>
                  <a:lnTo>
                    <a:pt x="207" y="190"/>
                  </a:lnTo>
                  <a:lnTo>
                    <a:pt x="204" y="190"/>
                  </a:lnTo>
                  <a:lnTo>
                    <a:pt x="202" y="192"/>
                  </a:lnTo>
                  <a:lnTo>
                    <a:pt x="201" y="193"/>
                  </a:lnTo>
                  <a:lnTo>
                    <a:pt x="199" y="196"/>
                  </a:lnTo>
                  <a:lnTo>
                    <a:pt x="198" y="201"/>
                  </a:lnTo>
                  <a:lnTo>
                    <a:pt x="195" y="202"/>
                  </a:lnTo>
                  <a:lnTo>
                    <a:pt x="193" y="202"/>
                  </a:lnTo>
                  <a:lnTo>
                    <a:pt x="189" y="202"/>
                  </a:lnTo>
                  <a:lnTo>
                    <a:pt x="186" y="202"/>
                  </a:lnTo>
                  <a:lnTo>
                    <a:pt x="183" y="196"/>
                  </a:lnTo>
                  <a:lnTo>
                    <a:pt x="181" y="196"/>
                  </a:lnTo>
                  <a:lnTo>
                    <a:pt x="178" y="196"/>
                  </a:lnTo>
                  <a:lnTo>
                    <a:pt x="177" y="196"/>
                  </a:lnTo>
                  <a:lnTo>
                    <a:pt x="174" y="195"/>
                  </a:lnTo>
                  <a:lnTo>
                    <a:pt x="172" y="195"/>
                  </a:lnTo>
                  <a:lnTo>
                    <a:pt x="169" y="199"/>
                  </a:lnTo>
                  <a:lnTo>
                    <a:pt x="169" y="202"/>
                  </a:lnTo>
                  <a:lnTo>
                    <a:pt x="171" y="207"/>
                  </a:lnTo>
                  <a:lnTo>
                    <a:pt x="171" y="208"/>
                  </a:lnTo>
                  <a:lnTo>
                    <a:pt x="169" y="210"/>
                  </a:lnTo>
                  <a:lnTo>
                    <a:pt x="168" y="210"/>
                  </a:lnTo>
                  <a:lnTo>
                    <a:pt x="165" y="208"/>
                  </a:lnTo>
                  <a:lnTo>
                    <a:pt x="163" y="208"/>
                  </a:lnTo>
                  <a:lnTo>
                    <a:pt x="160" y="208"/>
                  </a:lnTo>
                  <a:lnTo>
                    <a:pt x="157" y="210"/>
                  </a:lnTo>
                  <a:lnTo>
                    <a:pt x="154" y="211"/>
                  </a:lnTo>
                  <a:lnTo>
                    <a:pt x="154" y="214"/>
                  </a:lnTo>
                  <a:lnTo>
                    <a:pt x="156" y="216"/>
                  </a:lnTo>
                  <a:lnTo>
                    <a:pt x="157" y="217"/>
                  </a:lnTo>
                  <a:lnTo>
                    <a:pt x="159" y="217"/>
                  </a:lnTo>
                  <a:lnTo>
                    <a:pt x="162" y="217"/>
                  </a:lnTo>
                  <a:lnTo>
                    <a:pt x="163" y="217"/>
                  </a:lnTo>
                  <a:lnTo>
                    <a:pt x="165" y="217"/>
                  </a:lnTo>
                  <a:lnTo>
                    <a:pt x="168" y="217"/>
                  </a:lnTo>
                  <a:lnTo>
                    <a:pt x="169" y="217"/>
                  </a:lnTo>
                  <a:lnTo>
                    <a:pt x="169" y="219"/>
                  </a:lnTo>
                  <a:lnTo>
                    <a:pt x="169" y="222"/>
                  </a:lnTo>
                  <a:lnTo>
                    <a:pt x="169" y="223"/>
                  </a:lnTo>
                  <a:lnTo>
                    <a:pt x="166" y="225"/>
                  </a:lnTo>
                  <a:lnTo>
                    <a:pt x="165" y="226"/>
                  </a:lnTo>
                  <a:lnTo>
                    <a:pt x="163" y="226"/>
                  </a:lnTo>
                  <a:lnTo>
                    <a:pt x="162" y="228"/>
                  </a:lnTo>
                  <a:lnTo>
                    <a:pt x="160" y="228"/>
                  </a:lnTo>
                  <a:lnTo>
                    <a:pt x="159" y="229"/>
                  </a:lnTo>
                  <a:lnTo>
                    <a:pt x="156" y="229"/>
                  </a:lnTo>
                  <a:lnTo>
                    <a:pt x="153" y="231"/>
                  </a:lnTo>
                  <a:lnTo>
                    <a:pt x="151" y="231"/>
                  </a:lnTo>
                  <a:lnTo>
                    <a:pt x="148" y="231"/>
                  </a:lnTo>
                  <a:lnTo>
                    <a:pt x="147" y="231"/>
                  </a:lnTo>
                  <a:lnTo>
                    <a:pt x="147" y="232"/>
                  </a:lnTo>
                  <a:lnTo>
                    <a:pt x="145" y="234"/>
                  </a:lnTo>
                  <a:lnTo>
                    <a:pt x="145" y="235"/>
                  </a:lnTo>
                  <a:lnTo>
                    <a:pt x="144" y="235"/>
                  </a:lnTo>
                  <a:lnTo>
                    <a:pt x="142" y="237"/>
                  </a:lnTo>
                  <a:lnTo>
                    <a:pt x="141" y="238"/>
                  </a:lnTo>
                  <a:lnTo>
                    <a:pt x="138" y="240"/>
                  </a:lnTo>
                  <a:lnTo>
                    <a:pt x="135" y="240"/>
                  </a:lnTo>
                  <a:lnTo>
                    <a:pt x="130" y="241"/>
                  </a:lnTo>
                  <a:lnTo>
                    <a:pt x="129" y="241"/>
                  </a:lnTo>
                  <a:lnTo>
                    <a:pt x="127" y="240"/>
                  </a:lnTo>
                  <a:lnTo>
                    <a:pt x="129" y="237"/>
                  </a:lnTo>
                  <a:lnTo>
                    <a:pt x="130" y="235"/>
                  </a:lnTo>
                  <a:lnTo>
                    <a:pt x="130" y="234"/>
                  </a:lnTo>
                  <a:lnTo>
                    <a:pt x="129" y="232"/>
                  </a:lnTo>
                  <a:lnTo>
                    <a:pt x="129" y="232"/>
                  </a:lnTo>
                  <a:lnTo>
                    <a:pt x="126" y="231"/>
                  </a:lnTo>
                  <a:lnTo>
                    <a:pt x="123" y="231"/>
                  </a:lnTo>
                  <a:lnTo>
                    <a:pt x="120" y="231"/>
                  </a:lnTo>
                  <a:lnTo>
                    <a:pt x="120" y="228"/>
                  </a:lnTo>
                  <a:lnTo>
                    <a:pt x="118" y="226"/>
                  </a:lnTo>
                  <a:lnTo>
                    <a:pt x="117" y="225"/>
                  </a:lnTo>
                  <a:lnTo>
                    <a:pt x="115" y="223"/>
                  </a:lnTo>
                  <a:lnTo>
                    <a:pt x="114" y="222"/>
                  </a:lnTo>
                  <a:lnTo>
                    <a:pt x="111" y="222"/>
                  </a:lnTo>
                  <a:lnTo>
                    <a:pt x="111" y="223"/>
                  </a:lnTo>
                  <a:lnTo>
                    <a:pt x="109" y="223"/>
                  </a:lnTo>
                  <a:lnTo>
                    <a:pt x="106" y="225"/>
                  </a:lnTo>
                  <a:lnTo>
                    <a:pt x="105" y="228"/>
                  </a:lnTo>
                  <a:lnTo>
                    <a:pt x="103" y="228"/>
                  </a:lnTo>
                  <a:lnTo>
                    <a:pt x="102" y="229"/>
                  </a:lnTo>
                  <a:lnTo>
                    <a:pt x="100" y="229"/>
                  </a:lnTo>
                  <a:lnTo>
                    <a:pt x="100" y="226"/>
                  </a:lnTo>
                  <a:lnTo>
                    <a:pt x="100" y="225"/>
                  </a:lnTo>
                  <a:lnTo>
                    <a:pt x="97" y="223"/>
                  </a:lnTo>
                  <a:lnTo>
                    <a:pt x="94" y="223"/>
                  </a:lnTo>
                  <a:lnTo>
                    <a:pt x="91" y="225"/>
                  </a:lnTo>
                  <a:lnTo>
                    <a:pt x="90" y="225"/>
                  </a:lnTo>
                  <a:lnTo>
                    <a:pt x="88" y="226"/>
                  </a:lnTo>
                  <a:lnTo>
                    <a:pt x="87" y="229"/>
                  </a:lnTo>
                  <a:lnTo>
                    <a:pt x="84" y="229"/>
                  </a:lnTo>
                  <a:lnTo>
                    <a:pt x="82" y="229"/>
                  </a:lnTo>
                  <a:lnTo>
                    <a:pt x="81" y="229"/>
                  </a:lnTo>
                  <a:lnTo>
                    <a:pt x="78" y="228"/>
                  </a:lnTo>
                  <a:lnTo>
                    <a:pt x="72" y="229"/>
                  </a:lnTo>
                  <a:lnTo>
                    <a:pt x="69" y="231"/>
                  </a:lnTo>
                  <a:lnTo>
                    <a:pt x="66" y="232"/>
                  </a:lnTo>
                  <a:lnTo>
                    <a:pt x="63" y="234"/>
                  </a:lnTo>
                  <a:lnTo>
                    <a:pt x="61" y="234"/>
                  </a:lnTo>
                  <a:lnTo>
                    <a:pt x="61" y="234"/>
                  </a:lnTo>
                  <a:lnTo>
                    <a:pt x="60" y="234"/>
                  </a:lnTo>
                  <a:lnTo>
                    <a:pt x="58" y="234"/>
                  </a:lnTo>
                  <a:lnTo>
                    <a:pt x="55" y="232"/>
                  </a:lnTo>
                  <a:lnTo>
                    <a:pt x="52" y="232"/>
                  </a:lnTo>
                  <a:lnTo>
                    <a:pt x="49" y="234"/>
                  </a:lnTo>
                  <a:lnTo>
                    <a:pt x="46" y="234"/>
                  </a:lnTo>
                  <a:lnTo>
                    <a:pt x="40" y="234"/>
                  </a:lnTo>
                  <a:lnTo>
                    <a:pt x="40" y="231"/>
                  </a:lnTo>
                  <a:lnTo>
                    <a:pt x="40" y="229"/>
                  </a:lnTo>
                  <a:lnTo>
                    <a:pt x="42" y="228"/>
                  </a:lnTo>
                  <a:lnTo>
                    <a:pt x="45" y="225"/>
                  </a:lnTo>
                  <a:lnTo>
                    <a:pt x="46" y="222"/>
                  </a:lnTo>
                  <a:lnTo>
                    <a:pt x="48" y="219"/>
                  </a:lnTo>
                  <a:lnTo>
                    <a:pt x="48" y="217"/>
                  </a:lnTo>
                  <a:lnTo>
                    <a:pt x="48" y="216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2" y="213"/>
                  </a:lnTo>
                  <a:lnTo>
                    <a:pt x="42" y="211"/>
                  </a:lnTo>
                  <a:lnTo>
                    <a:pt x="43" y="210"/>
                  </a:lnTo>
                  <a:lnTo>
                    <a:pt x="45" y="208"/>
                  </a:lnTo>
                  <a:lnTo>
                    <a:pt x="45" y="207"/>
                  </a:lnTo>
                  <a:lnTo>
                    <a:pt x="42" y="204"/>
                  </a:lnTo>
                  <a:lnTo>
                    <a:pt x="40" y="202"/>
                  </a:lnTo>
                  <a:lnTo>
                    <a:pt x="39" y="199"/>
                  </a:lnTo>
                  <a:lnTo>
                    <a:pt x="39" y="196"/>
                  </a:lnTo>
                  <a:lnTo>
                    <a:pt x="40" y="195"/>
                  </a:lnTo>
                  <a:lnTo>
                    <a:pt x="43" y="193"/>
                  </a:lnTo>
                  <a:lnTo>
                    <a:pt x="45" y="192"/>
                  </a:lnTo>
                  <a:lnTo>
                    <a:pt x="43" y="189"/>
                  </a:lnTo>
                  <a:lnTo>
                    <a:pt x="40" y="186"/>
                  </a:lnTo>
                  <a:lnTo>
                    <a:pt x="39" y="186"/>
                  </a:lnTo>
                  <a:lnTo>
                    <a:pt x="37" y="184"/>
                  </a:lnTo>
                  <a:lnTo>
                    <a:pt x="37" y="183"/>
                  </a:lnTo>
                  <a:lnTo>
                    <a:pt x="34" y="178"/>
                  </a:lnTo>
                  <a:lnTo>
                    <a:pt x="33" y="180"/>
                  </a:lnTo>
                  <a:lnTo>
                    <a:pt x="31" y="181"/>
                  </a:lnTo>
                  <a:lnTo>
                    <a:pt x="30" y="183"/>
                  </a:lnTo>
                  <a:lnTo>
                    <a:pt x="28" y="183"/>
                  </a:lnTo>
                  <a:lnTo>
                    <a:pt x="25" y="183"/>
                  </a:lnTo>
                  <a:lnTo>
                    <a:pt x="24" y="180"/>
                  </a:lnTo>
                  <a:lnTo>
                    <a:pt x="22" y="180"/>
                  </a:lnTo>
                  <a:lnTo>
                    <a:pt x="19" y="178"/>
                  </a:lnTo>
                  <a:lnTo>
                    <a:pt x="18" y="178"/>
                  </a:lnTo>
                  <a:lnTo>
                    <a:pt x="13" y="178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7" y="178"/>
                  </a:lnTo>
                  <a:lnTo>
                    <a:pt x="6" y="175"/>
                  </a:lnTo>
                  <a:lnTo>
                    <a:pt x="6" y="174"/>
                  </a:lnTo>
                  <a:lnTo>
                    <a:pt x="4" y="171"/>
                  </a:lnTo>
                  <a:lnTo>
                    <a:pt x="7" y="169"/>
                  </a:lnTo>
                  <a:lnTo>
                    <a:pt x="10" y="168"/>
                  </a:lnTo>
                  <a:lnTo>
                    <a:pt x="15" y="165"/>
                  </a:lnTo>
                  <a:lnTo>
                    <a:pt x="16" y="160"/>
                  </a:lnTo>
                  <a:lnTo>
                    <a:pt x="18" y="159"/>
                  </a:lnTo>
                  <a:lnTo>
                    <a:pt x="21" y="156"/>
                  </a:lnTo>
                  <a:lnTo>
                    <a:pt x="21" y="154"/>
                  </a:lnTo>
                  <a:lnTo>
                    <a:pt x="22" y="150"/>
                  </a:lnTo>
                  <a:lnTo>
                    <a:pt x="21" y="147"/>
                  </a:lnTo>
                  <a:lnTo>
                    <a:pt x="21" y="14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30" y="139"/>
                  </a:lnTo>
                  <a:lnTo>
                    <a:pt x="31" y="139"/>
                  </a:lnTo>
                  <a:lnTo>
                    <a:pt x="33" y="138"/>
                  </a:lnTo>
                  <a:lnTo>
                    <a:pt x="33" y="136"/>
                  </a:lnTo>
                  <a:lnTo>
                    <a:pt x="33" y="133"/>
                  </a:lnTo>
                  <a:lnTo>
                    <a:pt x="31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5" y="130"/>
                  </a:lnTo>
                  <a:lnTo>
                    <a:pt x="24" y="132"/>
                  </a:lnTo>
                  <a:lnTo>
                    <a:pt x="19" y="133"/>
                  </a:lnTo>
                  <a:lnTo>
                    <a:pt x="15" y="136"/>
                  </a:lnTo>
                  <a:lnTo>
                    <a:pt x="13" y="136"/>
                  </a:lnTo>
                  <a:lnTo>
                    <a:pt x="9" y="139"/>
                  </a:lnTo>
                  <a:lnTo>
                    <a:pt x="7" y="139"/>
                  </a:lnTo>
                  <a:lnTo>
                    <a:pt x="3" y="138"/>
                  </a:lnTo>
                  <a:lnTo>
                    <a:pt x="4" y="135"/>
                  </a:lnTo>
                  <a:lnTo>
                    <a:pt x="4" y="132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0" y="124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1" y="117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1"/>
                  </a:lnTo>
                  <a:lnTo>
                    <a:pt x="4" y="109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10" y="105"/>
                  </a:lnTo>
                  <a:lnTo>
                    <a:pt x="10" y="106"/>
                  </a:lnTo>
                  <a:lnTo>
                    <a:pt x="13" y="106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6" y="106"/>
                  </a:lnTo>
                  <a:lnTo>
                    <a:pt x="16" y="105"/>
                  </a:lnTo>
                  <a:lnTo>
                    <a:pt x="15" y="103"/>
                  </a:lnTo>
                  <a:lnTo>
                    <a:pt x="16" y="102"/>
                  </a:lnTo>
                  <a:lnTo>
                    <a:pt x="16" y="100"/>
                  </a:lnTo>
                  <a:lnTo>
                    <a:pt x="15" y="99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8" y="94"/>
                  </a:lnTo>
                  <a:lnTo>
                    <a:pt x="21" y="94"/>
                  </a:lnTo>
                  <a:lnTo>
                    <a:pt x="24" y="96"/>
                  </a:lnTo>
                  <a:lnTo>
                    <a:pt x="25" y="96"/>
                  </a:lnTo>
                  <a:lnTo>
                    <a:pt x="28" y="97"/>
                  </a:lnTo>
                  <a:lnTo>
                    <a:pt x="30" y="99"/>
                  </a:lnTo>
                  <a:lnTo>
                    <a:pt x="33" y="102"/>
                  </a:lnTo>
                  <a:lnTo>
                    <a:pt x="34" y="102"/>
                  </a:lnTo>
                  <a:lnTo>
                    <a:pt x="36" y="102"/>
                  </a:lnTo>
                  <a:lnTo>
                    <a:pt x="37" y="102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42" y="97"/>
                  </a:lnTo>
                  <a:lnTo>
                    <a:pt x="43" y="96"/>
                  </a:lnTo>
                  <a:lnTo>
                    <a:pt x="43" y="94"/>
                  </a:lnTo>
                  <a:lnTo>
                    <a:pt x="42" y="93"/>
                  </a:lnTo>
                  <a:lnTo>
                    <a:pt x="42" y="91"/>
                  </a:lnTo>
                  <a:lnTo>
                    <a:pt x="42" y="88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2" y="84"/>
                  </a:lnTo>
                  <a:lnTo>
                    <a:pt x="40" y="85"/>
                  </a:lnTo>
                  <a:lnTo>
                    <a:pt x="39" y="85"/>
                  </a:lnTo>
                  <a:lnTo>
                    <a:pt x="37" y="85"/>
                  </a:lnTo>
                  <a:lnTo>
                    <a:pt x="36" y="85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4" y="78"/>
                  </a:lnTo>
                  <a:lnTo>
                    <a:pt x="36" y="76"/>
                  </a:lnTo>
                  <a:lnTo>
                    <a:pt x="39" y="75"/>
                  </a:lnTo>
                  <a:lnTo>
                    <a:pt x="40" y="76"/>
                  </a:lnTo>
                  <a:lnTo>
                    <a:pt x="42" y="76"/>
                  </a:lnTo>
                  <a:lnTo>
                    <a:pt x="43" y="76"/>
                  </a:lnTo>
                  <a:lnTo>
                    <a:pt x="46" y="76"/>
                  </a:lnTo>
                  <a:lnTo>
                    <a:pt x="49" y="73"/>
                  </a:lnTo>
                  <a:lnTo>
                    <a:pt x="49" y="69"/>
                  </a:lnTo>
                  <a:lnTo>
                    <a:pt x="51" y="67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1"/>
                  </a:lnTo>
                  <a:lnTo>
                    <a:pt x="51" y="60"/>
                  </a:lnTo>
                  <a:lnTo>
                    <a:pt x="51" y="58"/>
                  </a:lnTo>
                  <a:lnTo>
                    <a:pt x="52" y="57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2"/>
                  </a:lnTo>
                  <a:lnTo>
                    <a:pt x="54" y="51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5" y="48"/>
                  </a:lnTo>
                  <a:lnTo>
                    <a:pt x="57" y="49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60" y="46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5" y="42"/>
                  </a:lnTo>
                  <a:lnTo>
                    <a:pt x="52" y="39"/>
                  </a:lnTo>
                  <a:lnTo>
                    <a:pt x="52" y="37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9" y="36"/>
                  </a:lnTo>
                  <a:lnTo>
                    <a:pt x="48" y="37"/>
                  </a:lnTo>
                  <a:lnTo>
                    <a:pt x="46" y="37"/>
                  </a:lnTo>
                  <a:lnTo>
                    <a:pt x="45" y="37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39" y="31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39" y="24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3" y="13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5" y="9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7" y="13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60" y="15"/>
                  </a:lnTo>
                  <a:lnTo>
                    <a:pt x="61" y="13"/>
                  </a:lnTo>
                  <a:lnTo>
                    <a:pt x="63" y="12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3" y="9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9" y="10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7" y="13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9" y="3"/>
                  </a:lnTo>
                  <a:lnTo>
                    <a:pt x="100" y="1"/>
                  </a:lnTo>
                  <a:lnTo>
                    <a:pt x="102" y="1"/>
                  </a:lnTo>
                  <a:lnTo>
                    <a:pt x="103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6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09" y="9"/>
                  </a:lnTo>
                  <a:lnTo>
                    <a:pt x="106" y="9"/>
                  </a:lnTo>
                  <a:lnTo>
                    <a:pt x="105" y="10"/>
                  </a:lnTo>
                  <a:lnTo>
                    <a:pt x="103" y="10"/>
                  </a:lnTo>
                  <a:lnTo>
                    <a:pt x="102" y="10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3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2" y="18"/>
                  </a:lnTo>
                  <a:lnTo>
                    <a:pt x="103" y="18"/>
                  </a:lnTo>
                  <a:lnTo>
                    <a:pt x="105" y="21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5" y="25"/>
                  </a:lnTo>
                  <a:lnTo>
                    <a:pt x="105" y="27"/>
                  </a:lnTo>
                  <a:lnTo>
                    <a:pt x="105" y="28"/>
                  </a:lnTo>
                  <a:lnTo>
                    <a:pt x="106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11" y="30"/>
                  </a:lnTo>
                  <a:lnTo>
                    <a:pt x="112" y="31"/>
                  </a:lnTo>
                  <a:lnTo>
                    <a:pt x="114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7" y="33"/>
                  </a:lnTo>
                  <a:lnTo>
                    <a:pt x="118" y="33"/>
                  </a:lnTo>
                  <a:lnTo>
                    <a:pt x="118" y="34"/>
                  </a:lnTo>
                  <a:lnTo>
                    <a:pt x="120" y="33"/>
                  </a:lnTo>
                  <a:lnTo>
                    <a:pt x="121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9"/>
                  </a:lnTo>
                  <a:lnTo>
                    <a:pt x="123" y="40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9" y="43"/>
                  </a:lnTo>
                  <a:lnTo>
                    <a:pt x="130" y="45"/>
                  </a:lnTo>
                  <a:lnTo>
                    <a:pt x="130" y="46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5" y="46"/>
                  </a:lnTo>
                  <a:lnTo>
                    <a:pt x="136" y="45"/>
                  </a:lnTo>
                  <a:lnTo>
                    <a:pt x="138" y="46"/>
                  </a:lnTo>
                  <a:lnTo>
                    <a:pt x="139" y="46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41" y="49"/>
                  </a:lnTo>
                  <a:lnTo>
                    <a:pt x="142" y="49"/>
                  </a:lnTo>
                  <a:lnTo>
                    <a:pt x="142" y="49"/>
                  </a:lnTo>
                  <a:lnTo>
                    <a:pt x="142" y="48"/>
                  </a:lnTo>
                  <a:lnTo>
                    <a:pt x="144" y="46"/>
                  </a:lnTo>
                  <a:lnTo>
                    <a:pt x="144" y="45"/>
                  </a:lnTo>
                  <a:lnTo>
                    <a:pt x="144" y="43"/>
                  </a:lnTo>
                  <a:lnTo>
                    <a:pt x="144" y="43"/>
                  </a:lnTo>
                  <a:lnTo>
                    <a:pt x="147" y="43"/>
                  </a:lnTo>
                  <a:lnTo>
                    <a:pt x="148" y="45"/>
                  </a:lnTo>
                  <a:lnTo>
                    <a:pt x="150" y="43"/>
                  </a:lnTo>
                  <a:lnTo>
                    <a:pt x="151" y="42"/>
                  </a:lnTo>
                  <a:lnTo>
                    <a:pt x="154" y="40"/>
                  </a:lnTo>
                  <a:lnTo>
                    <a:pt x="156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6" y="43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6" y="46"/>
                  </a:lnTo>
                  <a:lnTo>
                    <a:pt x="157" y="48"/>
                  </a:lnTo>
                  <a:lnTo>
                    <a:pt x="157" y="49"/>
                  </a:lnTo>
                  <a:lnTo>
                    <a:pt x="157" y="51"/>
                  </a:lnTo>
                  <a:lnTo>
                    <a:pt x="156" y="52"/>
                  </a:lnTo>
                  <a:lnTo>
                    <a:pt x="154" y="54"/>
                  </a:lnTo>
                  <a:lnTo>
                    <a:pt x="154" y="55"/>
                  </a:lnTo>
                  <a:lnTo>
                    <a:pt x="153" y="55"/>
                  </a:lnTo>
                  <a:lnTo>
                    <a:pt x="153" y="58"/>
                  </a:lnTo>
                  <a:lnTo>
                    <a:pt x="151" y="60"/>
                  </a:lnTo>
                  <a:lnTo>
                    <a:pt x="151" y="61"/>
                  </a:lnTo>
                  <a:lnTo>
                    <a:pt x="153" y="63"/>
                  </a:lnTo>
                  <a:lnTo>
                    <a:pt x="154" y="64"/>
                  </a:lnTo>
                  <a:lnTo>
                    <a:pt x="156" y="64"/>
                  </a:lnTo>
                  <a:lnTo>
                    <a:pt x="159" y="64"/>
                  </a:lnTo>
                  <a:lnTo>
                    <a:pt x="160" y="64"/>
                  </a:lnTo>
                  <a:lnTo>
                    <a:pt x="162" y="64"/>
                  </a:lnTo>
                  <a:lnTo>
                    <a:pt x="163" y="64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69" y="69"/>
                  </a:lnTo>
                  <a:lnTo>
                    <a:pt x="169" y="72"/>
                  </a:lnTo>
                  <a:lnTo>
                    <a:pt x="171" y="72"/>
                  </a:lnTo>
                  <a:lnTo>
                    <a:pt x="171" y="73"/>
                  </a:lnTo>
                  <a:lnTo>
                    <a:pt x="171" y="73"/>
                  </a:lnTo>
                  <a:lnTo>
                    <a:pt x="172" y="75"/>
                  </a:lnTo>
                  <a:lnTo>
                    <a:pt x="172" y="73"/>
                  </a:lnTo>
                  <a:lnTo>
                    <a:pt x="174" y="73"/>
                  </a:lnTo>
                  <a:lnTo>
                    <a:pt x="175" y="70"/>
                  </a:lnTo>
                  <a:lnTo>
                    <a:pt x="175" y="69"/>
                  </a:lnTo>
                  <a:lnTo>
                    <a:pt x="177" y="67"/>
                  </a:lnTo>
                  <a:lnTo>
                    <a:pt x="178" y="67"/>
                  </a:lnTo>
                  <a:lnTo>
                    <a:pt x="181" y="64"/>
                  </a:lnTo>
                  <a:lnTo>
                    <a:pt x="184" y="63"/>
                  </a:lnTo>
                  <a:lnTo>
                    <a:pt x="186" y="63"/>
                  </a:lnTo>
                  <a:lnTo>
                    <a:pt x="187" y="61"/>
                  </a:lnTo>
                  <a:lnTo>
                    <a:pt x="189" y="61"/>
                  </a:lnTo>
                  <a:lnTo>
                    <a:pt x="190" y="60"/>
                  </a:lnTo>
                  <a:lnTo>
                    <a:pt x="192" y="60"/>
                  </a:lnTo>
                  <a:lnTo>
                    <a:pt x="193" y="58"/>
                  </a:lnTo>
                  <a:lnTo>
                    <a:pt x="195" y="58"/>
                  </a:lnTo>
                  <a:lnTo>
                    <a:pt x="196" y="57"/>
                  </a:lnTo>
                  <a:lnTo>
                    <a:pt x="198" y="55"/>
                  </a:lnTo>
                  <a:lnTo>
                    <a:pt x="198" y="55"/>
                  </a:lnTo>
                  <a:lnTo>
                    <a:pt x="199" y="54"/>
                  </a:lnTo>
                  <a:lnTo>
                    <a:pt x="199" y="52"/>
                  </a:lnTo>
                  <a:lnTo>
                    <a:pt x="199" y="51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2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202" y="46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5" y="43"/>
                  </a:lnTo>
                  <a:lnTo>
                    <a:pt x="207" y="45"/>
                  </a:lnTo>
                  <a:lnTo>
                    <a:pt x="208" y="46"/>
                  </a:lnTo>
                  <a:lnTo>
                    <a:pt x="208" y="48"/>
                  </a:lnTo>
                  <a:lnTo>
                    <a:pt x="210" y="49"/>
                  </a:lnTo>
                  <a:lnTo>
                    <a:pt x="211" y="49"/>
                  </a:lnTo>
                  <a:lnTo>
                    <a:pt x="214" y="48"/>
                  </a:lnTo>
                  <a:lnTo>
                    <a:pt x="216" y="48"/>
                  </a:lnTo>
                  <a:lnTo>
                    <a:pt x="216" y="49"/>
                  </a:lnTo>
                  <a:lnTo>
                    <a:pt x="217" y="51"/>
                  </a:lnTo>
                  <a:lnTo>
                    <a:pt x="217" y="52"/>
                  </a:lnTo>
                  <a:lnTo>
                    <a:pt x="217" y="54"/>
                  </a:lnTo>
                  <a:lnTo>
                    <a:pt x="217" y="57"/>
                  </a:lnTo>
                  <a:lnTo>
                    <a:pt x="217" y="58"/>
                  </a:lnTo>
                  <a:lnTo>
                    <a:pt x="219" y="60"/>
                  </a:lnTo>
                  <a:lnTo>
                    <a:pt x="219" y="61"/>
                  </a:lnTo>
                  <a:lnTo>
                    <a:pt x="220" y="63"/>
                  </a:lnTo>
                  <a:lnTo>
                    <a:pt x="222" y="64"/>
                  </a:lnTo>
                  <a:lnTo>
                    <a:pt x="225" y="64"/>
                  </a:lnTo>
                  <a:lnTo>
                    <a:pt x="228" y="64"/>
                  </a:lnTo>
                  <a:lnTo>
                    <a:pt x="232" y="63"/>
                  </a:lnTo>
                  <a:lnTo>
                    <a:pt x="234" y="61"/>
                  </a:lnTo>
                  <a:lnTo>
                    <a:pt x="235" y="58"/>
                  </a:lnTo>
                  <a:lnTo>
                    <a:pt x="235" y="57"/>
                  </a:lnTo>
                  <a:lnTo>
                    <a:pt x="235" y="54"/>
                  </a:lnTo>
                  <a:lnTo>
                    <a:pt x="234" y="52"/>
                  </a:lnTo>
                  <a:lnTo>
                    <a:pt x="234" y="51"/>
                  </a:lnTo>
                  <a:lnTo>
                    <a:pt x="232" y="49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6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2"/>
                  </a:lnTo>
                  <a:lnTo>
                    <a:pt x="232" y="40"/>
                  </a:lnTo>
                  <a:lnTo>
                    <a:pt x="232" y="39"/>
                  </a:lnTo>
                  <a:lnTo>
                    <a:pt x="234" y="37"/>
                  </a:lnTo>
                  <a:lnTo>
                    <a:pt x="235" y="37"/>
                  </a:lnTo>
                  <a:lnTo>
                    <a:pt x="235" y="37"/>
                  </a:lnTo>
                  <a:lnTo>
                    <a:pt x="237" y="37"/>
                  </a:lnTo>
                  <a:lnTo>
                    <a:pt x="238" y="39"/>
                  </a:lnTo>
                  <a:lnTo>
                    <a:pt x="240" y="39"/>
                  </a:lnTo>
                  <a:lnTo>
                    <a:pt x="241" y="39"/>
                  </a:lnTo>
                  <a:lnTo>
                    <a:pt x="243" y="39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4" y="45"/>
                  </a:lnTo>
                  <a:lnTo>
                    <a:pt x="243" y="46"/>
                  </a:lnTo>
                  <a:lnTo>
                    <a:pt x="244" y="48"/>
                  </a:lnTo>
                  <a:lnTo>
                    <a:pt x="249" y="51"/>
                  </a:lnTo>
                  <a:lnTo>
                    <a:pt x="250" y="51"/>
                  </a:lnTo>
                  <a:lnTo>
                    <a:pt x="252" y="49"/>
                  </a:lnTo>
                  <a:lnTo>
                    <a:pt x="253" y="48"/>
                  </a:lnTo>
                  <a:lnTo>
                    <a:pt x="253" y="48"/>
                  </a:lnTo>
                  <a:lnTo>
                    <a:pt x="253" y="46"/>
                  </a:lnTo>
                  <a:lnTo>
                    <a:pt x="253" y="45"/>
                  </a:lnTo>
                  <a:lnTo>
                    <a:pt x="252" y="43"/>
                  </a:lnTo>
                  <a:lnTo>
                    <a:pt x="250" y="43"/>
                  </a:lnTo>
                  <a:lnTo>
                    <a:pt x="250" y="42"/>
                  </a:lnTo>
                  <a:lnTo>
                    <a:pt x="250" y="40"/>
                  </a:lnTo>
                  <a:lnTo>
                    <a:pt x="250" y="39"/>
                  </a:lnTo>
                  <a:lnTo>
                    <a:pt x="252" y="39"/>
                  </a:lnTo>
                  <a:lnTo>
                    <a:pt x="253" y="40"/>
                  </a:lnTo>
                  <a:lnTo>
                    <a:pt x="253" y="42"/>
                  </a:lnTo>
                  <a:lnTo>
                    <a:pt x="253" y="42"/>
                  </a:lnTo>
                  <a:lnTo>
                    <a:pt x="255" y="42"/>
                  </a:lnTo>
                  <a:lnTo>
                    <a:pt x="255" y="43"/>
                  </a:lnTo>
                  <a:lnTo>
                    <a:pt x="256" y="45"/>
                  </a:lnTo>
                  <a:lnTo>
                    <a:pt x="258" y="45"/>
                  </a:lnTo>
                  <a:lnTo>
                    <a:pt x="258" y="43"/>
                  </a:lnTo>
                  <a:lnTo>
                    <a:pt x="258" y="42"/>
                  </a:lnTo>
                  <a:lnTo>
                    <a:pt x="259" y="40"/>
                  </a:lnTo>
                  <a:lnTo>
                    <a:pt x="261" y="39"/>
                  </a:lnTo>
                  <a:lnTo>
                    <a:pt x="262" y="37"/>
                  </a:lnTo>
                  <a:lnTo>
                    <a:pt x="264" y="37"/>
                  </a:lnTo>
                  <a:lnTo>
                    <a:pt x="267" y="34"/>
                  </a:lnTo>
                  <a:lnTo>
                    <a:pt x="270" y="33"/>
                  </a:lnTo>
                  <a:lnTo>
                    <a:pt x="271" y="33"/>
                  </a:lnTo>
                  <a:lnTo>
                    <a:pt x="273" y="33"/>
                  </a:lnTo>
                  <a:lnTo>
                    <a:pt x="274" y="31"/>
                  </a:lnTo>
                  <a:lnTo>
                    <a:pt x="276" y="31"/>
                  </a:lnTo>
                  <a:lnTo>
                    <a:pt x="277" y="30"/>
                  </a:lnTo>
                  <a:lnTo>
                    <a:pt x="279" y="30"/>
                  </a:lnTo>
                  <a:lnTo>
                    <a:pt x="280" y="28"/>
                  </a:lnTo>
                  <a:lnTo>
                    <a:pt x="280" y="28"/>
                  </a:lnTo>
                  <a:lnTo>
                    <a:pt x="282" y="30"/>
                  </a:lnTo>
                  <a:lnTo>
                    <a:pt x="283" y="30"/>
                  </a:lnTo>
                  <a:lnTo>
                    <a:pt x="285" y="31"/>
                  </a:lnTo>
                  <a:lnTo>
                    <a:pt x="286" y="33"/>
                  </a:lnTo>
                  <a:lnTo>
                    <a:pt x="288" y="33"/>
                  </a:lnTo>
                  <a:lnTo>
                    <a:pt x="289" y="33"/>
                  </a:lnTo>
                  <a:lnTo>
                    <a:pt x="291" y="31"/>
                  </a:lnTo>
                  <a:lnTo>
                    <a:pt x="291" y="31"/>
                  </a:lnTo>
                  <a:lnTo>
                    <a:pt x="291" y="30"/>
                  </a:lnTo>
                  <a:lnTo>
                    <a:pt x="291" y="28"/>
                  </a:lnTo>
                  <a:lnTo>
                    <a:pt x="291" y="28"/>
                  </a:lnTo>
                  <a:lnTo>
                    <a:pt x="292" y="28"/>
                  </a:lnTo>
                  <a:lnTo>
                    <a:pt x="292" y="27"/>
                  </a:lnTo>
                  <a:lnTo>
                    <a:pt x="294" y="27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7" y="25"/>
                  </a:lnTo>
                  <a:lnTo>
                    <a:pt x="298" y="27"/>
                  </a:lnTo>
                  <a:lnTo>
                    <a:pt x="300" y="28"/>
                  </a:lnTo>
                  <a:lnTo>
                    <a:pt x="300" y="30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4" y="27"/>
                  </a:lnTo>
                  <a:lnTo>
                    <a:pt x="304" y="25"/>
                  </a:lnTo>
                  <a:lnTo>
                    <a:pt x="306" y="24"/>
                  </a:lnTo>
                  <a:lnTo>
                    <a:pt x="307" y="24"/>
                  </a:lnTo>
                  <a:lnTo>
                    <a:pt x="309" y="25"/>
                  </a:lnTo>
                  <a:lnTo>
                    <a:pt x="310" y="25"/>
                  </a:lnTo>
                  <a:lnTo>
                    <a:pt x="312" y="27"/>
                  </a:lnTo>
                  <a:lnTo>
                    <a:pt x="313" y="27"/>
                  </a:lnTo>
                  <a:lnTo>
                    <a:pt x="315" y="25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7" name="Freeform 33"/>
            <p:cNvSpPr>
              <a:spLocks/>
            </p:cNvSpPr>
            <p:nvPr/>
          </p:nvSpPr>
          <p:spPr bwMode="auto">
            <a:xfrm>
              <a:off x="2120" y="2965"/>
              <a:ext cx="389" cy="315"/>
            </a:xfrm>
            <a:custGeom>
              <a:avLst/>
              <a:gdLst/>
              <a:ahLst/>
              <a:cxnLst>
                <a:cxn ang="0">
                  <a:pos x="377" y="212"/>
                </a:cxn>
                <a:cxn ang="0">
                  <a:pos x="356" y="218"/>
                </a:cxn>
                <a:cxn ang="0">
                  <a:pos x="332" y="219"/>
                </a:cxn>
                <a:cxn ang="0">
                  <a:pos x="308" y="210"/>
                </a:cxn>
                <a:cxn ang="0">
                  <a:pos x="304" y="239"/>
                </a:cxn>
                <a:cxn ang="0">
                  <a:pos x="314" y="264"/>
                </a:cxn>
                <a:cxn ang="0">
                  <a:pos x="313" y="281"/>
                </a:cxn>
                <a:cxn ang="0">
                  <a:pos x="302" y="293"/>
                </a:cxn>
                <a:cxn ang="0">
                  <a:pos x="286" y="300"/>
                </a:cxn>
                <a:cxn ang="0">
                  <a:pos x="259" y="297"/>
                </a:cxn>
                <a:cxn ang="0">
                  <a:pos x="232" y="300"/>
                </a:cxn>
                <a:cxn ang="0">
                  <a:pos x="208" y="293"/>
                </a:cxn>
                <a:cxn ang="0">
                  <a:pos x="193" y="294"/>
                </a:cxn>
                <a:cxn ang="0">
                  <a:pos x="187" y="315"/>
                </a:cxn>
                <a:cxn ang="0">
                  <a:pos x="172" y="303"/>
                </a:cxn>
                <a:cxn ang="0">
                  <a:pos x="151" y="312"/>
                </a:cxn>
                <a:cxn ang="0">
                  <a:pos x="141" y="296"/>
                </a:cxn>
                <a:cxn ang="0">
                  <a:pos x="132" y="279"/>
                </a:cxn>
                <a:cxn ang="0">
                  <a:pos x="108" y="270"/>
                </a:cxn>
                <a:cxn ang="0">
                  <a:pos x="90" y="254"/>
                </a:cxn>
                <a:cxn ang="0">
                  <a:pos x="73" y="240"/>
                </a:cxn>
                <a:cxn ang="0">
                  <a:pos x="54" y="228"/>
                </a:cxn>
                <a:cxn ang="0">
                  <a:pos x="40" y="218"/>
                </a:cxn>
                <a:cxn ang="0">
                  <a:pos x="51" y="204"/>
                </a:cxn>
                <a:cxn ang="0">
                  <a:pos x="39" y="197"/>
                </a:cxn>
                <a:cxn ang="0">
                  <a:pos x="40" y="191"/>
                </a:cxn>
                <a:cxn ang="0">
                  <a:pos x="34" y="177"/>
                </a:cxn>
                <a:cxn ang="0">
                  <a:pos x="30" y="158"/>
                </a:cxn>
                <a:cxn ang="0">
                  <a:pos x="15" y="149"/>
                </a:cxn>
                <a:cxn ang="0">
                  <a:pos x="4" y="129"/>
                </a:cxn>
                <a:cxn ang="0">
                  <a:pos x="6" y="108"/>
                </a:cxn>
                <a:cxn ang="0">
                  <a:pos x="6" y="92"/>
                </a:cxn>
                <a:cxn ang="0">
                  <a:pos x="25" y="81"/>
                </a:cxn>
                <a:cxn ang="0">
                  <a:pos x="45" y="65"/>
                </a:cxn>
                <a:cxn ang="0">
                  <a:pos x="36" y="44"/>
                </a:cxn>
                <a:cxn ang="0">
                  <a:pos x="55" y="32"/>
                </a:cxn>
                <a:cxn ang="0">
                  <a:pos x="73" y="32"/>
                </a:cxn>
                <a:cxn ang="0">
                  <a:pos x="84" y="23"/>
                </a:cxn>
                <a:cxn ang="0">
                  <a:pos x="99" y="26"/>
                </a:cxn>
                <a:cxn ang="0">
                  <a:pos x="106" y="17"/>
                </a:cxn>
                <a:cxn ang="0">
                  <a:pos x="127" y="21"/>
                </a:cxn>
                <a:cxn ang="0">
                  <a:pos x="144" y="9"/>
                </a:cxn>
                <a:cxn ang="0">
                  <a:pos x="156" y="9"/>
                </a:cxn>
                <a:cxn ang="0">
                  <a:pos x="163" y="2"/>
                </a:cxn>
                <a:cxn ang="0">
                  <a:pos x="178" y="12"/>
                </a:cxn>
                <a:cxn ang="0">
                  <a:pos x="187" y="21"/>
                </a:cxn>
                <a:cxn ang="0">
                  <a:pos x="184" y="26"/>
                </a:cxn>
                <a:cxn ang="0">
                  <a:pos x="210" y="27"/>
                </a:cxn>
                <a:cxn ang="0">
                  <a:pos x="226" y="39"/>
                </a:cxn>
                <a:cxn ang="0">
                  <a:pos x="249" y="57"/>
                </a:cxn>
                <a:cxn ang="0">
                  <a:pos x="265" y="78"/>
                </a:cxn>
                <a:cxn ang="0">
                  <a:pos x="268" y="98"/>
                </a:cxn>
                <a:cxn ang="0">
                  <a:pos x="280" y="117"/>
                </a:cxn>
                <a:cxn ang="0">
                  <a:pos x="284" y="137"/>
                </a:cxn>
                <a:cxn ang="0">
                  <a:pos x="298" y="155"/>
                </a:cxn>
                <a:cxn ang="0">
                  <a:pos x="311" y="171"/>
                </a:cxn>
                <a:cxn ang="0">
                  <a:pos x="331" y="180"/>
                </a:cxn>
                <a:cxn ang="0">
                  <a:pos x="356" y="170"/>
                </a:cxn>
                <a:cxn ang="0">
                  <a:pos x="379" y="179"/>
                </a:cxn>
                <a:cxn ang="0">
                  <a:pos x="389" y="194"/>
                </a:cxn>
              </a:cxnLst>
              <a:rect l="0" t="0" r="r" b="b"/>
              <a:pathLst>
                <a:path w="389" h="315">
                  <a:moveTo>
                    <a:pt x="389" y="194"/>
                  </a:moveTo>
                  <a:lnTo>
                    <a:pt x="388" y="197"/>
                  </a:lnTo>
                  <a:lnTo>
                    <a:pt x="386" y="198"/>
                  </a:lnTo>
                  <a:lnTo>
                    <a:pt x="385" y="200"/>
                  </a:lnTo>
                  <a:lnTo>
                    <a:pt x="385" y="204"/>
                  </a:lnTo>
                  <a:lnTo>
                    <a:pt x="385" y="206"/>
                  </a:lnTo>
                  <a:lnTo>
                    <a:pt x="385" y="207"/>
                  </a:lnTo>
                  <a:lnTo>
                    <a:pt x="383" y="209"/>
                  </a:lnTo>
                  <a:lnTo>
                    <a:pt x="383" y="210"/>
                  </a:lnTo>
                  <a:lnTo>
                    <a:pt x="382" y="210"/>
                  </a:lnTo>
                  <a:lnTo>
                    <a:pt x="379" y="212"/>
                  </a:lnTo>
                  <a:lnTo>
                    <a:pt x="377" y="212"/>
                  </a:lnTo>
                  <a:lnTo>
                    <a:pt x="376" y="212"/>
                  </a:lnTo>
                  <a:lnTo>
                    <a:pt x="374" y="212"/>
                  </a:lnTo>
                  <a:lnTo>
                    <a:pt x="373" y="212"/>
                  </a:lnTo>
                  <a:lnTo>
                    <a:pt x="371" y="212"/>
                  </a:lnTo>
                  <a:lnTo>
                    <a:pt x="370" y="215"/>
                  </a:lnTo>
                  <a:lnTo>
                    <a:pt x="370" y="215"/>
                  </a:lnTo>
                  <a:lnTo>
                    <a:pt x="368" y="215"/>
                  </a:lnTo>
                  <a:lnTo>
                    <a:pt x="362" y="216"/>
                  </a:lnTo>
                  <a:lnTo>
                    <a:pt x="361" y="218"/>
                  </a:lnTo>
                  <a:lnTo>
                    <a:pt x="358" y="218"/>
                  </a:lnTo>
                  <a:lnTo>
                    <a:pt x="356" y="218"/>
                  </a:lnTo>
                  <a:lnTo>
                    <a:pt x="356" y="218"/>
                  </a:lnTo>
                  <a:lnTo>
                    <a:pt x="353" y="221"/>
                  </a:lnTo>
                  <a:lnTo>
                    <a:pt x="350" y="222"/>
                  </a:lnTo>
                  <a:lnTo>
                    <a:pt x="349" y="224"/>
                  </a:lnTo>
                  <a:lnTo>
                    <a:pt x="346" y="222"/>
                  </a:lnTo>
                  <a:lnTo>
                    <a:pt x="346" y="222"/>
                  </a:lnTo>
                  <a:lnTo>
                    <a:pt x="344" y="224"/>
                  </a:lnTo>
                  <a:lnTo>
                    <a:pt x="341" y="225"/>
                  </a:lnTo>
                  <a:lnTo>
                    <a:pt x="338" y="227"/>
                  </a:lnTo>
                  <a:lnTo>
                    <a:pt x="337" y="225"/>
                  </a:lnTo>
                  <a:lnTo>
                    <a:pt x="335" y="225"/>
                  </a:lnTo>
                  <a:lnTo>
                    <a:pt x="334" y="224"/>
                  </a:lnTo>
                  <a:lnTo>
                    <a:pt x="332" y="219"/>
                  </a:lnTo>
                  <a:lnTo>
                    <a:pt x="329" y="218"/>
                  </a:lnTo>
                  <a:lnTo>
                    <a:pt x="326" y="216"/>
                  </a:lnTo>
                  <a:lnTo>
                    <a:pt x="323" y="215"/>
                  </a:lnTo>
                  <a:lnTo>
                    <a:pt x="322" y="213"/>
                  </a:lnTo>
                  <a:lnTo>
                    <a:pt x="319" y="213"/>
                  </a:lnTo>
                  <a:lnTo>
                    <a:pt x="316" y="212"/>
                  </a:lnTo>
                  <a:lnTo>
                    <a:pt x="316" y="212"/>
                  </a:lnTo>
                  <a:lnTo>
                    <a:pt x="313" y="213"/>
                  </a:lnTo>
                  <a:lnTo>
                    <a:pt x="311" y="213"/>
                  </a:lnTo>
                  <a:lnTo>
                    <a:pt x="310" y="213"/>
                  </a:lnTo>
                  <a:lnTo>
                    <a:pt x="308" y="210"/>
                  </a:lnTo>
                  <a:lnTo>
                    <a:pt x="308" y="210"/>
                  </a:lnTo>
                  <a:lnTo>
                    <a:pt x="308" y="210"/>
                  </a:lnTo>
                  <a:lnTo>
                    <a:pt x="307" y="212"/>
                  </a:lnTo>
                  <a:lnTo>
                    <a:pt x="305" y="216"/>
                  </a:lnTo>
                  <a:lnTo>
                    <a:pt x="305" y="224"/>
                  </a:lnTo>
                  <a:lnTo>
                    <a:pt x="304" y="225"/>
                  </a:lnTo>
                  <a:lnTo>
                    <a:pt x="304" y="227"/>
                  </a:lnTo>
                  <a:lnTo>
                    <a:pt x="301" y="230"/>
                  </a:lnTo>
                  <a:lnTo>
                    <a:pt x="301" y="233"/>
                  </a:lnTo>
                  <a:lnTo>
                    <a:pt x="301" y="234"/>
                  </a:lnTo>
                  <a:lnTo>
                    <a:pt x="302" y="236"/>
                  </a:lnTo>
                  <a:lnTo>
                    <a:pt x="302" y="237"/>
                  </a:lnTo>
                  <a:lnTo>
                    <a:pt x="304" y="239"/>
                  </a:lnTo>
                  <a:lnTo>
                    <a:pt x="302" y="242"/>
                  </a:lnTo>
                  <a:lnTo>
                    <a:pt x="301" y="243"/>
                  </a:lnTo>
                  <a:lnTo>
                    <a:pt x="301" y="246"/>
                  </a:lnTo>
                  <a:lnTo>
                    <a:pt x="301" y="248"/>
                  </a:lnTo>
                  <a:lnTo>
                    <a:pt x="302" y="251"/>
                  </a:lnTo>
                  <a:lnTo>
                    <a:pt x="305" y="252"/>
                  </a:lnTo>
                  <a:lnTo>
                    <a:pt x="307" y="254"/>
                  </a:lnTo>
                  <a:lnTo>
                    <a:pt x="308" y="255"/>
                  </a:lnTo>
                  <a:lnTo>
                    <a:pt x="310" y="258"/>
                  </a:lnTo>
                  <a:lnTo>
                    <a:pt x="311" y="263"/>
                  </a:lnTo>
                  <a:lnTo>
                    <a:pt x="313" y="263"/>
                  </a:lnTo>
                  <a:lnTo>
                    <a:pt x="314" y="264"/>
                  </a:lnTo>
                  <a:lnTo>
                    <a:pt x="314" y="266"/>
                  </a:lnTo>
                  <a:lnTo>
                    <a:pt x="314" y="267"/>
                  </a:lnTo>
                  <a:lnTo>
                    <a:pt x="313" y="267"/>
                  </a:lnTo>
                  <a:lnTo>
                    <a:pt x="311" y="267"/>
                  </a:lnTo>
                  <a:lnTo>
                    <a:pt x="311" y="269"/>
                  </a:lnTo>
                  <a:lnTo>
                    <a:pt x="311" y="270"/>
                  </a:lnTo>
                  <a:lnTo>
                    <a:pt x="311" y="272"/>
                  </a:lnTo>
                  <a:lnTo>
                    <a:pt x="311" y="273"/>
                  </a:lnTo>
                  <a:lnTo>
                    <a:pt x="311" y="276"/>
                  </a:lnTo>
                  <a:lnTo>
                    <a:pt x="311" y="278"/>
                  </a:lnTo>
                  <a:lnTo>
                    <a:pt x="311" y="279"/>
                  </a:lnTo>
                  <a:lnTo>
                    <a:pt x="313" y="281"/>
                  </a:lnTo>
                  <a:lnTo>
                    <a:pt x="313" y="282"/>
                  </a:lnTo>
                  <a:lnTo>
                    <a:pt x="311" y="285"/>
                  </a:lnTo>
                  <a:lnTo>
                    <a:pt x="311" y="285"/>
                  </a:lnTo>
                  <a:lnTo>
                    <a:pt x="308" y="284"/>
                  </a:lnTo>
                  <a:lnTo>
                    <a:pt x="307" y="284"/>
                  </a:lnTo>
                  <a:lnTo>
                    <a:pt x="307" y="284"/>
                  </a:lnTo>
                  <a:lnTo>
                    <a:pt x="307" y="287"/>
                  </a:lnTo>
                  <a:lnTo>
                    <a:pt x="305" y="288"/>
                  </a:lnTo>
                  <a:lnTo>
                    <a:pt x="305" y="290"/>
                  </a:lnTo>
                  <a:lnTo>
                    <a:pt x="304" y="290"/>
                  </a:lnTo>
                  <a:lnTo>
                    <a:pt x="304" y="291"/>
                  </a:lnTo>
                  <a:lnTo>
                    <a:pt x="302" y="293"/>
                  </a:lnTo>
                  <a:lnTo>
                    <a:pt x="301" y="294"/>
                  </a:lnTo>
                  <a:lnTo>
                    <a:pt x="299" y="294"/>
                  </a:lnTo>
                  <a:lnTo>
                    <a:pt x="299" y="296"/>
                  </a:lnTo>
                  <a:lnTo>
                    <a:pt x="296" y="297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2" y="299"/>
                  </a:lnTo>
                  <a:lnTo>
                    <a:pt x="290" y="299"/>
                  </a:lnTo>
                  <a:lnTo>
                    <a:pt x="289" y="299"/>
                  </a:lnTo>
                  <a:lnTo>
                    <a:pt x="287" y="300"/>
                  </a:lnTo>
                  <a:lnTo>
                    <a:pt x="287" y="300"/>
                  </a:lnTo>
                  <a:lnTo>
                    <a:pt x="286" y="300"/>
                  </a:lnTo>
                  <a:lnTo>
                    <a:pt x="283" y="300"/>
                  </a:lnTo>
                  <a:lnTo>
                    <a:pt x="281" y="300"/>
                  </a:lnTo>
                  <a:lnTo>
                    <a:pt x="280" y="300"/>
                  </a:lnTo>
                  <a:lnTo>
                    <a:pt x="278" y="300"/>
                  </a:lnTo>
                  <a:lnTo>
                    <a:pt x="275" y="302"/>
                  </a:lnTo>
                  <a:lnTo>
                    <a:pt x="274" y="302"/>
                  </a:lnTo>
                  <a:lnTo>
                    <a:pt x="271" y="299"/>
                  </a:lnTo>
                  <a:lnTo>
                    <a:pt x="268" y="297"/>
                  </a:lnTo>
                  <a:lnTo>
                    <a:pt x="265" y="296"/>
                  </a:lnTo>
                  <a:lnTo>
                    <a:pt x="264" y="296"/>
                  </a:lnTo>
                  <a:lnTo>
                    <a:pt x="261" y="296"/>
                  </a:lnTo>
                  <a:lnTo>
                    <a:pt x="259" y="297"/>
                  </a:lnTo>
                  <a:lnTo>
                    <a:pt x="258" y="297"/>
                  </a:lnTo>
                  <a:lnTo>
                    <a:pt x="252" y="297"/>
                  </a:lnTo>
                  <a:lnTo>
                    <a:pt x="249" y="297"/>
                  </a:lnTo>
                  <a:lnTo>
                    <a:pt x="246" y="297"/>
                  </a:lnTo>
                  <a:lnTo>
                    <a:pt x="244" y="299"/>
                  </a:lnTo>
                  <a:lnTo>
                    <a:pt x="243" y="300"/>
                  </a:lnTo>
                  <a:lnTo>
                    <a:pt x="241" y="300"/>
                  </a:lnTo>
                  <a:lnTo>
                    <a:pt x="240" y="303"/>
                  </a:lnTo>
                  <a:lnTo>
                    <a:pt x="238" y="303"/>
                  </a:lnTo>
                  <a:lnTo>
                    <a:pt x="237" y="302"/>
                  </a:lnTo>
                  <a:lnTo>
                    <a:pt x="235" y="300"/>
                  </a:lnTo>
                  <a:lnTo>
                    <a:pt x="232" y="300"/>
                  </a:lnTo>
                  <a:lnTo>
                    <a:pt x="231" y="300"/>
                  </a:lnTo>
                  <a:lnTo>
                    <a:pt x="228" y="300"/>
                  </a:lnTo>
                  <a:lnTo>
                    <a:pt x="226" y="299"/>
                  </a:lnTo>
                  <a:lnTo>
                    <a:pt x="226" y="297"/>
                  </a:lnTo>
                  <a:lnTo>
                    <a:pt x="225" y="297"/>
                  </a:lnTo>
                  <a:lnTo>
                    <a:pt x="222" y="296"/>
                  </a:lnTo>
                  <a:lnTo>
                    <a:pt x="220" y="296"/>
                  </a:lnTo>
                  <a:lnTo>
                    <a:pt x="217" y="293"/>
                  </a:lnTo>
                  <a:lnTo>
                    <a:pt x="214" y="293"/>
                  </a:lnTo>
                  <a:lnTo>
                    <a:pt x="213" y="291"/>
                  </a:lnTo>
                  <a:lnTo>
                    <a:pt x="210" y="293"/>
                  </a:lnTo>
                  <a:lnTo>
                    <a:pt x="208" y="293"/>
                  </a:lnTo>
                  <a:lnTo>
                    <a:pt x="205" y="293"/>
                  </a:lnTo>
                  <a:lnTo>
                    <a:pt x="204" y="293"/>
                  </a:lnTo>
                  <a:lnTo>
                    <a:pt x="201" y="290"/>
                  </a:lnTo>
                  <a:lnTo>
                    <a:pt x="201" y="290"/>
                  </a:lnTo>
                  <a:lnTo>
                    <a:pt x="201" y="288"/>
                  </a:lnTo>
                  <a:lnTo>
                    <a:pt x="199" y="287"/>
                  </a:lnTo>
                  <a:lnTo>
                    <a:pt x="199" y="288"/>
                  </a:lnTo>
                  <a:lnTo>
                    <a:pt x="198" y="288"/>
                  </a:lnTo>
                  <a:lnTo>
                    <a:pt x="198" y="290"/>
                  </a:lnTo>
                  <a:lnTo>
                    <a:pt x="196" y="291"/>
                  </a:lnTo>
                  <a:lnTo>
                    <a:pt x="195" y="294"/>
                  </a:lnTo>
                  <a:lnTo>
                    <a:pt x="193" y="294"/>
                  </a:lnTo>
                  <a:lnTo>
                    <a:pt x="192" y="296"/>
                  </a:lnTo>
                  <a:lnTo>
                    <a:pt x="190" y="297"/>
                  </a:lnTo>
                  <a:lnTo>
                    <a:pt x="189" y="299"/>
                  </a:lnTo>
                  <a:lnTo>
                    <a:pt x="189" y="300"/>
                  </a:lnTo>
                  <a:lnTo>
                    <a:pt x="190" y="302"/>
                  </a:lnTo>
                  <a:lnTo>
                    <a:pt x="190" y="305"/>
                  </a:lnTo>
                  <a:lnTo>
                    <a:pt x="190" y="306"/>
                  </a:lnTo>
                  <a:lnTo>
                    <a:pt x="190" y="308"/>
                  </a:lnTo>
                  <a:lnTo>
                    <a:pt x="189" y="309"/>
                  </a:lnTo>
                  <a:lnTo>
                    <a:pt x="189" y="312"/>
                  </a:lnTo>
                  <a:lnTo>
                    <a:pt x="189" y="314"/>
                  </a:lnTo>
                  <a:lnTo>
                    <a:pt x="187" y="315"/>
                  </a:lnTo>
                  <a:lnTo>
                    <a:pt x="187" y="315"/>
                  </a:lnTo>
                  <a:lnTo>
                    <a:pt x="186" y="315"/>
                  </a:lnTo>
                  <a:lnTo>
                    <a:pt x="184" y="315"/>
                  </a:lnTo>
                  <a:lnTo>
                    <a:pt x="184" y="315"/>
                  </a:lnTo>
                  <a:lnTo>
                    <a:pt x="181" y="312"/>
                  </a:lnTo>
                  <a:lnTo>
                    <a:pt x="180" y="311"/>
                  </a:lnTo>
                  <a:lnTo>
                    <a:pt x="177" y="308"/>
                  </a:lnTo>
                  <a:lnTo>
                    <a:pt x="175" y="308"/>
                  </a:lnTo>
                  <a:lnTo>
                    <a:pt x="174" y="305"/>
                  </a:lnTo>
                  <a:lnTo>
                    <a:pt x="174" y="303"/>
                  </a:lnTo>
                  <a:lnTo>
                    <a:pt x="172" y="303"/>
                  </a:lnTo>
                  <a:lnTo>
                    <a:pt x="172" y="303"/>
                  </a:lnTo>
                  <a:lnTo>
                    <a:pt x="171" y="303"/>
                  </a:lnTo>
                  <a:lnTo>
                    <a:pt x="169" y="305"/>
                  </a:lnTo>
                  <a:lnTo>
                    <a:pt x="168" y="305"/>
                  </a:lnTo>
                  <a:lnTo>
                    <a:pt x="166" y="306"/>
                  </a:lnTo>
                  <a:lnTo>
                    <a:pt x="165" y="308"/>
                  </a:lnTo>
                  <a:lnTo>
                    <a:pt x="165" y="308"/>
                  </a:lnTo>
                  <a:lnTo>
                    <a:pt x="163" y="309"/>
                  </a:lnTo>
                  <a:lnTo>
                    <a:pt x="162" y="311"/>
                  </a:lnTo>
                  <a:lnTo>
                    <a:pt x="160" y="311"/>
                  </a:lnTo>
                  <a:lnTo>
                    <a:pt x="156" y="311"/>
                  </a:lnTo>
                  <a:lnTo>
                    <a:pt x="154" y="312"/>
                  </a:lnTo>
                  <a:lnTo>
                    <a:pt x="151" y="312"/>
                  </a:lnTo>
                  <a:lnTo>
                    <a:pt x="150" y="312"/>
                  </a:lnTo>
                  <a:lnTo>
                    <a:pt x="150" y="312"/>
                  </a:lnTo>
                  <a:lnTo>
                    <a:pt x="147" y="311"/>
                  </a:lnTo>
                  <a:lnTo>
                    <a:pt x="145" y="308"/>
                  </a:lnTo>
                  <a:lnTo>
                    <a:pt x="145" y="305"/>
                  </a:lnTo>
                  <a:lnTo>
                    <a:pt x="145" y="303"/>
                  </a:lnTo>
                  <a:lnTo>
                    <a:pt x="144" y="303"/>
                  </a:lnTo>
                  <a:lnTo>
                    <a:pt x="144" y="300"/>
                  </a:lnTo>
                  <a:lnTo>
                    <a:pt x="144" y="299"/>
                  </a:lnTo>
                  <a:lnTo>
                    <a:pt x="142" y="297"/>
                  </a:lnTo>
                  <a:lnTo>
                    <a:pt x="141" y="297"/>
                  </a:lnTo>
                  <a:lnTo>
                    <a:pt x="141" y="296"/>
                  </a:lnTo>
                  <a:lnTo>
                    <a:pt x="138" y="294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3" y="296"/>
                  </a:lnTo>
                  <a:lnTo>
                    <a:pt x="133" y="294"/>
                  </a:lnTo>
                  <a:lnTo>
                    <a:pt x="132" y="291"/>
                  </a:lnTo>
                  <a:lnTo>
                    <a:pt x="132" y="290"/>
                  </a:lnTo>
                  <a:lnTo>
                    <a:pt x="133" y="287"/>
                  </a:lnTo>
                  <a:lnTo>
                    <a:pt x="133" y="287"/>
                  </a:lnTo>
                  <a:lnTo>
                    <a:pt x="133" y="284"/>
                  </a:lnTo>
                  <a:lnTo>
                    <a:pt x="133" y="284"/>
                  </a:lnTo>
                  <a:lnTo>
                    <a:pt x="132" y="279"/>
                  </a:lnTo>
                  <a:lnTo>
                    <a:pt x="132" y="279"/>
                  </a:lnTo>
                  <a:lnTo>
                    <a:pt x="130" y="279"/>
                  </a:lnTo>
                  <a:lnTo>
                    <a:pt x="129" y="279"/>
                  </a:lnTo>
                  <a:lnTo>
                    <a:pt x="124" y="278"/>
                  </a:lnTo>
                  <a:lnTo>
                    <a:pt x="121" y="278"/>
                  </a:lnTo>
                  <a:lnTo>
                    <a:pt x="120" y="276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115" y="273"/>
                  </a:lnTo>
                  <a:lnTo>
                    <a:pt x="111" y="273"/>
                  </a:lnTo>
                  <a:lnTo>
                    <a:pt x="109" y="272"/>
                  </a:lnTo>
                  <a:lnTo>
                    <a:pt x="108" y="270"/>
                  </a:lnTo>
                  <a:lnTo>
                    <a:pt x="106" y="270"/>
                  </a:lnTo>
                  <a:lnTo>
                    <a:pt x="105" y="269"/>
                  </a:lnTo>
                  <a:lnTo>
                    <a:pt x="102" y="269"/>
                  </a:lnTo>
                  <a:lnTo>
                    <a:pt x="100" y="267"/>
                  </a:lnTo>
                  <a:lnTo>
                    <a:pt x="97" y="266"/>
                  </a:lnTo>
                  <a:lnTo>
                    <a:pt x="97" y="266"/>
                  </a:lnTo>
                  <a:lnTo>
                    <a:pt x="96" y="264"/>
                  </a:lnTo>
                  <a:lnTo>
                    <a:pt x="94" y="263"/>
                  </a:lnTo>
                  <a:lnTo>
                    <a:pt x="93" y="261"/>
                  </a:lnTo>
                  <a:lnTo>
                    <a:pt x="93" y="257"/>
                  </a:lnTo>
                  <a:lnTo>
                    <a:pt x="91" y="255"/>
                  </a:lnTo>
                  <a:lnTo>
                    <a:pt x="90" y="254"/>
                  </a:lnTo>
                  <a:lnTo>
                    <a:pt x="88" y="252"/>
                  </a:lnTo>
                  <a:lnTo>
                    <a:pt x="87" y="252"/>
                  </a:lnTo>
                  <a:lnTo>
                    <a:pt x="85" y="251"/>
                  </a:lnTo>
                  <a:lnTo>
                    <a:pt x="85" y="249"/>
                  </a:lnTo>
                  <a:lnTo>
                    <a:pt x="85" y="245"/>
                  </a:lnTo>
                  <a:lnTo>
                    <a:pt x="84" y="243"/>
                  </a:lnTo>
                  <a:lnTo>
                    <a:pt x="82" y="242"/>
                  </a:lnTo>
                  <a:lnTo>
                    <a:pt x="81" y="242"/>
                  </a:lnTo>
                  <a:lnTo>
                    <a:pt x="79" y="242"/>
                  </a:lnTo>
                  <a:lnTo>
                    <a:pt x="76" y="240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70" y="239"/>
                  </a:lnTo>
                  <a:lnTo>
                    <a:pt x="69" y="239"/>
                  </a:lnTo>
                  <a:lnTo>
                    <a:pt x="66" y="237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3" y="233"/>
                  </a:lnTo>
                  <a:lnTo>
                    <a:pt x="63" y="231"/>
                  </a:lnTo>
                  <a:lnTo>
                    <a:pt x="61" y="231"/>
                  </a:lnTo>
                  <a:lnTo>
                    <a:pt x="58" y="231"/>
                  </a:lnTo>
                  <a:lnTo>
                    <a:pt x="57" y="230"/>
                  </a:lnTo>
                  <a:lnTo>
                    <a:pt x="55" y="230"/>
                  </a:lnTo>
                  <a:lnTo>
                    <a:pt x="54" y="228"/>
                  </a:lnTo>
                  <a:lnTo>
                    <a:pt x="52" y="227"/>
                  </a:lnTo>
                  <a:lnTo>
                    <a:pt x="49" y="227"/>
                  </a:lnTo>
                  <a:lnTo>
                    <a:pt x="48" y="225"/>
                  </a:lnTo>
                  <a:lnTo>
                    <a:pt x="48" y="225"/>
                  </a:lnTo>
                  <a:lnTo>
                    <a:pt x="46" y="225"/>
                  </a:lnTo>
                  <a:lnTo>
                    <a:pt x="45" y="225"/>
                  </a:lnTo>
                  <a:lnTo>
                    <a:pt x="43" y="224"/>
                  </a:lnTo>
                  <a:lnTo>
                    <a:pt x="42" y="224"/>
                  </a:lnTo>
                  <a:lnTo>
                    <a:pt x="40" y="222"/>
                  </a:lnTo>
                  <a:lnTo>
                    <a:pt x="40" y="221"/>
                  </a:lnTo>
                  <a:lnTo>
                    <a:pt x="40" y="219"/>
                  </a:lnTo>
                  <a:lnTo>
                    <a:pt x="40" y="218"/>
                  </a:lnTo>
                  <a:lnTo>
                    <a:pt x="42" y="215"/>
                  </a:lnTo>
                  <a:lnTo>
                    <a:pt x="43" y="215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6" y="212"/>
                  </a:lnTo>
                  <a:lnTo>
                    <a:pt x="48" y="212"/>
                  </a:lnTo>
                  <a:lnTo>
                    <a:pt x="49" y="210"/>
                  </a:lnTo>
                  <a:lnTo>
                    <a:pt x="51" y="210"/>
                  </a:lnTo>
                  <a:lnTo>
                    <a:pt x="52" y="209"/>
                  </a:lnTo>
                  <a:lnTo>
                    <a:pt x="52" y="207"/>
                  </a:lnTo>
                  <a:lnTo>
                    <a:pt x="52" y="206"/>
                  </a:lnTo>
                  <a:lnTo>
                    <a:pt x="51" y="204"/>
                  </a:lnTo>
                  <a:lnTo>
                    <a:pt x="49" y="203"/>
                  </a:lnTo>
                  <a:lnTo>
                    <a:pt x="49" y="203"/>
                  </a:lnTo>
                  <a:lnTo>
                    <a:pt x="49" y="201"/>
                  </a:lnTo>
                  <a:lnTo>
                    <a:pt x="49" y="200"/>
                  </a:lnTo>
                  <a:lnTo>
                    <a:pt x="49" y="198"/>
                  </a:lnTo>
                  <a:lnTo>
                    <a:pt x="48" y="197"/>
                  </a:lnTo>
                  <a:lnTo>
                    <a:pt x="46" y="197"/>
                  </a:lnTo>
                  <a:lnTo>
                    <a:pt x="43" y="197"/>
                  </a:lnTo>
                  <a:lnTo>
                    <a:pt x="43" y="197"/>
                  </a:lnTo>
                  <a:lnTo>
                    <a:pt x="42" y="197"/>
                  </a:lnTo>
                  <a:lnTo>
                    <a:pt x="40" y="197"/>
                  </a:lnTo>
                  <a:lnTo>
                    <a:pt x="39" y="197"/>
                  </a:lnTo>
                  <a:lnTo>
                    <a:pt x="36" y="197"/>
                  </a:lnTo>
                  <a:lnTo>
                    <a:pt x="34" y="195"/>
                  </a:lnTo>
                  <a:lnTo>
                    <a:pt x="34" y="195"/>
                  </a:lnTo>
                  <a:lnTo>
                    <a:pt x="33" y="194"/>
                  </a:lnTo>
                  <a:lnTo>
                    <a:pt x="33" y="192"/>
                  </a:lnTo>
                  <a:lnTo>
                    <a:pt x="34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7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40" y="191"/>
                  </a:lnTo>
                  <a:lnTo>
                    <a:pt x="42" y="189"/>
                  </a:lnTo>
                  <a:lnTo>
                    <a:pt x="42" y="189"/>
                  </a:lnTo>
                  <a:lnTo>
                    <a:pt x="43" y="189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3" y="185"/>
                  </a:lnTo>
                  <a:lnTo>
                    <a:pt x="43" y="183"/>
                  </a:lnTo>
                  <a:lnTo>
                    <a:pt x="42" y="183"/>
                  </a:lnTo>
                  <a:lnTo>
                    <a:pt x="42" y="183"/>
                  </a:lnTo>
                  <a:lnTo>
                    <a:pt x="39" y="182"/>
                  </a:lnTo>
                  <a:lnTo>
                    <a:pt x="36" y="179"/>
                  </a:lnTo>
                  <a:lnTo>
                    <a:pt x="34" y="177"/>
                  </a:lnTo>
                  <a:lnTo>
                    <a:pt x="33" y="177"/>
                  </a:lnTo>
                  <a:lnTo>
                    <a:pt x="31" y="176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33" y="168"/>
                  </a:lnTo>
                  <a:lnTo>
                    <a:pt x="33" y="167"/>
                  </a:lnTo>
                  <a:lnTo>
                    <a:pt x="31" y="165"/>
                  </a:lnTo>
                  <a:lnTo>
                    <a:pt x="30" y="165"/>
                  </a:lnTo>
                  <a:lnTo>
                    <a:pt x="28" y="164"/>
                  </a:lnTo>
                  <a:lnTo>
                    <a:pt x="28" y="162"/>
                  </a:lnTo>
                  <a:lnTo>
                    <a:pt x="28" y="161"/>
                  </a:lnTo>
                  <a:lnTo>
                    <a:pt x="30" y="158"/>
                  </a:lnTo>
                  <a:lnTo>
                    <a:pt x="30" y="155"/>
                  </a:lnTo>
                  <a:lnTo>
                    <a:pt x="28" y="155"/>
                  </a:lnTo>
                  <a:lnTo>
                    <a:pt x="28" y="155"/>
                  </a:lnTo>
                  <a:lnTo>
                    <a:pt x="27" y="155"/>
                  </a:lnTo>
                  <a:lnTo>
                    <a:pt x="25" y="153"/>
                  </a:lnTo>
                  <a:lnTo>
                    <a:pt x="24" y="153"/>
                  </a:lnTo>
                  <a:lnTo>
                    <a:pt x="21" y="152"/>
                  </a:lnTo>
                  <a:lnTo>
                    <a:pt x="19" y="150"/>
                  </a:lnTo>
                  <a:lnTo>
                    <a:pt x="18" y="150"/>
                  </a:lnTo>
                  <a:lnTo>
                    <a:pt x="16" y="150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3" y="143"/>
                  </a:lnTo>
                  <a:lnTo>
                    <a:pt x="13" y="140"/>
                  </a:lnTo>
                  <a:lnTo>
                    <a:pt x="12" y="137"/>
                  </a:lnTo>
                  <a:lnTo>
                    <a:pt x="10" y="137"/>
                  </a:lnTo>
                  <a:lnTo>
                    <a:pt x="9" y="135"/>
                  </a:lnTo>
                  <a:lnTo>
                    <a:pt x="7" y="134"/>
                  </a:lnTo>
                  <a:lnTo>
                    <a:pt x="6" y="132"/>
                  </a:lnTo>
                  <a:lnTo>
                    <a:pt x="6" y="131"/>
                  </a:lnTo>
                  <a:lnTo>
                    <a:pt x="4" y="129"/>
                  </a:lnTo>
                  <a:lnTo>
                    <a:pt x="4" y="128"/>
                  </a:lnTo>
                  <a:lnTo>
                    <a:pt x="4" y="126"/>
                  </a:lnTo>
                  <a:lnTo>
                    <a:pt x="4" y="125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3" y="119"/>
                  </a:lnTo>
                  <a:lnTo>
                    <a:pt x="3" y="117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4" y="108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4" y="99"/>
                  </a:lnTo>
                  <a:lnTo>
                    <a:pt x="1" y="99"/>
                  </a:lnTo>
                  <a:lnTo>
                    <a:pt x="0" y="96"/>
                  </a:lnTo>
                  <a:lnTo>
                    <a:pt x="1" y="95"/>
                  </a:lnTo>
                  <a:lnTo>
                    <a:pt x="1" y="93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9" y="92"/>
                  </a:lnTo>
                  <a:lnTo>
                    <a:pt x="12" y="93"/>
                  </a:lnTo>
                  <a:lnTo>
                    <a:pt x="15" y="93"/>
                  </a:lnTo>
                  <a:lnTo>
                    <a:pt x="18" y="93"/>
                  </a:lnTo>
                  <a:lnTo>
                    <a:pt x="19" y="93"/>
                  </a:lnTo>
                  <a:lnTo>
                    <a:pt x="21" y="93"/>
                  </a:lnTo>
                  <a:lnTo>
                    <a:pt x="21" y="92"/>
                  </a:lnTo>
                  <a:lnTo>
                    <a:pt x="21" y="89"/>
                  </a:lnTo>
                  <a:lnTo>
                    <a:pt x="22" y="87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78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4" y="74"/>
                  </a:lnTo>
                  <a:lnTo>
                    <a:pt x="36" y="74"/>
                  </a:lnTo>
                  <a:lnTo>
                    <a:pt x="37" y="72"/>
                  </a:lnTo>
                  <a:lnTo>
                    <a:pt x="39" y="71"/>
                  </a:lnTo>
                  <a:lnTo>
                    <a:pt x="40" y="69"/>
                  </a:lnTo>
                  <a:lnTo>
                    <a:pt x="45" y="65"/>
                  </a:lnTo>
                  <a:lnTo>
                    <a:pt x="46" y="63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5" y="56"/>
                  </a:lnTo>
                  <a:lnTo>
                    <a:pt x="45" y="54"/>
                  </a:lnTo>
                  <a:lnTo>
                    <a:pt x="42" y="53"/>
                  </a:lnTo>
                  <a:lnTo>
                    <a:pt x="40" y="53"/>
                  </a:lnTo>
                  <a:lnTo>
                    <a:pt x="37" y="54"/>
                  </a:lnTo>
                  <a:lnTo>
                    <a:pt x="36" y="51"/>
                  </a:lnTo>
                  <a:lnTo>
                    <a:pt x="36" y="48"/>
                  </a:lnTo>
                  <a:lnTo>
                    <a:pt x="37" y="47"/>
                  </a:lnTo>
                  <a:lnTo>
                    <a:pt x="36" y="44"/>
                  </a:lnTo>
                  <a:lnTo>
                    <a:pt x="31" y="41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2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51" y="32"/>
                  </a:lnTo>
                  <a:lnTo>
                    <a:pt x="52" y="32"/>
                  </a:lnTo>
                  <a:lnTo>
                    <a:pt x="54" y="32"/>
                  </a:lnTo>
                  <a:lnTo>
                    <a:pt x="55" y="32"/>
                  </a:lnTo>
                  <a:lnTo>
                    <a:pt x="58" y="33"/>
                  </a:lnTo>
                  <a:lnTo>
                    <a:pt x="58" y="35"/>
                  </a:lnTo>
                  <a:lnTo>
                    <a:pt x="60" y="36"/>
                  </a:lnTo>
                  <a:lnTo>
                    <a:pt x="61" y="36"/>
                  </a:lnTo>
                  <a:lnTo>
                    <a:pt x="63" y="38"/>
                  </a:lnTo>
                  <a:lnTo>
                    <a:pt x="64" y="39"/>
                  </a:lnTo>
                  <a:lnTo>
                    <a:pt x="67" y="41"/>
                  </a:lnTo>
                  <a:lnTo>
                    <a:pt x="70" y="41"/>
                  </a:lnTo>
                  <a:lnTo>
                    <a:pt x="70" y="39"/>
                  </a:lnTo>
                  <a:lnTo>
                    <a:pt x="70" y="36"/>
                  </a:lnTo>
                  <a:lnTo>
                    <a:pt x="72" y="33"/>
                  </a:lnTo>
                  <a:lnTo>
                    <a:pt x="73" y="32"/>
                  </a:lnTo>
                  <a:lnTo>
                    <a:pt x="75" y="32"/>
                  </a:lnTo>
                  <a:lnTo>
                    <a:pt x="76" y="33"/>
                  </a:lnTo>
                  <a:lnTo>
                    <a:pt x="78" y="35"/>
                  </a:lnTo>
                  <a:lnTo>
                    <a:pt x="79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5" y="33"/>
                  </a:lnTo>
                  <a:lnTo>
                    <a:pt x="84" y="30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2" y="23"/>
                  </a:lnTo>
                  <a:lnTo>
                    <a:pt x="84" y="23"/>
                  </a:lnTo>
                  <a:lnTo>
                    <a:pt x="85" y="24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8" y="26"/>
                  </a:lnTo>
                  <a:lnTo>
                    <a:pt x="91" y="24"/>
                  </a:lnTo>
                  <a:lnTo>
                    <a:pt x="91" y="23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6" y="24"/>
                  </a:lnTo>
                  <a:lnTo>
                    <a:pt x="97" y="24"/>
                  </a:lnTo>
                  <a:lnTo>
                    <a:pt x="99" y="24"/>
                  </a:lnTo>
                  <a:lnTo>
                    <a:pt x="99" y="26"/>
                  </a:lnTo>
                  <a:lnTo>
                    <a:pt x="99" y="27"/>
                  </a:lnTo>
                  <a:lnTo>
                    <a:pt x="102" y="27"/>
                  </a:lnTo>
                  <a:lnTo>
                    <a:pt x="103" y="26"/>
                  </a:lnTo>
                  <a:lnTo>
                    <a:pt x="105" y="24"/>
                  </a:lnTo>
                  <a:lnTo>
                    <a:pt x="103" y="23"/>
                  </a:lnTo>
                  <a:lnTo>
                    <a:pt x="103" y="21"/>
                  </a:lnTo>
                  <a:lnTo>
                    <a:pt x="100" y="20"/>
                  </a:lnTo>
                  <a:lnTo>
                    <a:pt x="100" y="18"/>
                  </a:lnTo>
                  <a:lnTo>
                    <a:pt x="100" y="17"/>
                  </a:lnTo>
                  <a:lnTo>
                    <a:pt x="102" y="15"/>
                  </a:lnTo>
                  <a:lnTo>
                    <a:pt x="103" y="14"/>
                  </a:lnTo>
                  <a:lnTo>
                    <a:pt x="106" y="17"/>
                  </a:lnTo>
                  <a:lnTo>
                    <a:pt x="108" y="20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8" y="23"/>
                  </a:lnTo>
                  <a:lnTo>
                    <a:pt x="121" y="23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7" y="21"/>
                  </a:lnTo>
                  <a:lnTo>
                    <a:pt x="129" y="20"/>
                  </a:lnTo>
                  <a:lnTo>
                    <a:pt x="132" y="20"/>
                  </a:lnTo>
                  <a:lnTo>
                    <a:pt x="135" y="18"/>
                  </a:lnTo>
                  <a:lnTo>
                    <a:pt x="136" y="17"/>
                  </a:lnTo>
                  <a:lnTo>
                    <a:pt x="136" y="15"/>
                  </a:lnTo>
                  <a:lnTo>
                    <a:pt x="138" y="14"/>
                  </a:lnTo>
                  <a:lnTo>
                    <a:pt x="138" y="12"/>
                  </a:lnTo>
                  <a:lnTo>
                    <a:pt x="139" y="12"/>
                  </a:lnTo>
                  <a:lnTo>
                    <a:pt x="142" y="12"/>
                  </a:lnTo>
                  <a:lnTo>
                    <a:pt x="144" y="12"/>
                  </a:lnTo>
                  <a:lnTo>
                    <a:pt x="144" y="11"/>
                  </a:lnTo>
                  <a:lnTo>
                    <a:pt x="144" y="9"/>
                  </a:lnTo>
                  <a:lnTo>
                    <a:pt x="144" y="8"/>
                  </a:lnTo>
                  <a:lnTo>
                    <a:pt x="142" y="6"/>
                  </a:lnTo>
                  <a:lnTo>
                    <a:pt x="144" y="5"/>
                  </a:lnTo>
                  <a:lnTo>
                    <a:pt x="145" y="5"/>
                  </a:lnTo>
                  <a:lnTo>
                    <a:pt x="148" y="6"/>
                  </a:lnTo>
                  <a:lnTo>
                    <a:pt x="150" y="8"/>
                  </a:lnTo>
                  <a:lnTo>
                    <a:pt x="151" y="8"/>
                  </a:lnTo>
                  <a:lnTo>
                    <a:pt x="153" y="8"/>
                  </a:lnTo>
                  <a:lnTo>
                    <a:pt x="153" y="8"/>
                  </a:lnTo>
                  <a:lnTo>
                    <a:pt x="154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57" y="8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5"/>
                  </a:lnTo>
                  <a:lnTo>
                    <a:pt x="159" y="3"/>
                  </a:lnTo>
                  <a:lnTo>
                    <a:pt x="160" y="2"/>
                  </a:lnTo>
                  <a:lnTo>
                    <a:pt x="162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5" y="2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9" y="3"/>
                  </a:lnTo>
                  <a:lnTo>
                    <a:pt x="171" y="5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8"/>
                  </a:lnTo>
                  <a:lnTo>
                    <a:pt x="172" y="9"/>
                  </a:lnTo>
                  <a:lnTo>
                    <a:pt x="175" y="11"/>
                  </a:lnTo>
                  <a:lnTo>
                    <a:pt x="178" y="11"/>
                  </a:lnTo>
                  <a:lnTo>
                    <a:pt x="178" y="12"/>
                  </a:lnTo>
                  <a:lnTo>
                    <a:pt x="180" y="15"/>
                  </a:lnTo>
                  <a:lnTo>
                    <a:pt x="183" y="17"/>
                  </a:lnTo>
                  <a:lnTo>
                    <a:pt x="183" y="15"/>
                  </a:lnTo>
                  <a:lnTo>
                    <a:pt x="184" y="14"/>
                  </a:lnTo>
                  <a:lnTo>
                    <a:pt x="187" y="14"/>
                  </a:lnTo>
                  <a:lnTo>
                    <a:pt x="189" y="14"/>
                  </a:lnTo>
                  <a:lnTo>
                    <a:pt x="192" y="15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0" y="20"/>
                  </a:lnTo>
                  <a:lnTo>
                    <a:pt x="189" y="20"/>
                  </a:lnTo>
                  <a:lnTo>
                    <a:pt x="187" y="21"/>
                  </a:lnTo>
                  <a:lnTo>
                    <a:pt x="186" y="21"/>
                  </a:lnTo>
                  <a:lnTo>
                    <a:pt x="184" y="21"/>
                  </a:lnTo>
                  <a:lnTo>
                    <a:pt x="183" y="21"/>
                  </a:lnTo>
                  <a:lnTo>
                    <a:pt x="181" y="21"/>
                  </a:lnTo>
                  <a:lnTo>
                    <a:pt x="180" y="21"/>
                  </a:lnTo>
                  <a:lnTo>
                    <a:pt x="180" y="23"/>
                  </a:lnTo>
                  <a:lnTo>
                    <a:pt x="178" y="23"/>
                  </a:lnTo>
                  <a:lnTo>
                    <a:pt x="177" y="23"/>
                  </a:lnTo>
                  <a:lnTo>
                    <a:pt x="177" y="24"/>
                  </a:lnTo>
                  <a:lnTo>
                    <a:pt x="180" y="26"/>
                  </a:lnTo>
                  <a:lnTo>
                    <a:pt x="183" y="26"/>
                  </a:lnTo>
                  <a:lnTo>
                    <a:pt x="184" y="26"/>
                  </a:lnTo>
                  <a:lnTo>
                    <a:pt x="189" y="24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5" y="26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202" y="23"/>
                  </a:lnTo>
                  <a:lnTo>
                    <a:pt x="204" y="23"/>
                  </a:lnTo>
                  <a:lnTo>
                    <a:pt x="205" y="23"/>
                  </a:lnTo>
                  <a:lnTo>
                    <a:pt x="208" y="24"/>
                  </a:lnTo>
                  <a:lnTo>
                    <a:pt x="208" y="26"/>
                  </a:lnTo>
                  <a:lnTo>
                    <a:pt x="210" y="27"/>
                  </a:lnTo>
                  <a:lnTo>
                    <a:pt x="210" y="29"/>
                  </a:lnTo>
                  <a:lnTo>
                    <a:pt x="211" y="30"/>
                  </a:lnTo>
                  <a:lnTo>
                    <a:pt x="213" y="32"/>
                  </a:lnTo>
                  <a:lnTo>
                    <a:pt x="216" y="32"/>
                  </a:lnTo>
                  <a:lnTo>
                    <a:pt x="216" y="30"/>
                  </a:lnTo>
                  <a:lnTo>
                    <a:pt x="217" y="30"/>
                  </a:lnTo>
                  <a:lnTo>
                    <a:pt x="219" y="32"/>
                  </a:lnTo>
                  <a:lnTo>
                    <a:pt x="220" y="32"/>
                  </a:lnTo>
                  <a:lnTo>
                    <a:pt x="222" y="35"/>
                  </a:lnTo>
                  <a:lnTo>
                    <a:pt x="225" y="36"/>
                  </a:lnTo>
                  <a:lnTo>
                    <a:pt x="226" y="38"/>
                  </a:lnTo>
                  <a:lnTo>
                    <a:pt x="226" y="39"/>
                  </a:lnTo>
                  <a:lnTo>
                    <a:pt x="231" y="41"/>
                  </a:lnTo>
                  <a:lnTo>
                    <a:pt x="232" y="42"/>
                  </a:lnTo>
                  <a:lnTo>
                    <a:pt x="234" y="42"/>
                  </a:lnTo>
                  <a:lnTo>
                    <a:pt x="237" y="45"/>
                  </a:lnTo>
                  <a:lnTo>
                    <a:pt x="238" y="47"/>
                  </a:lnTo>
                  <a:lnTo>
                    <a:pt x="240" y="50"/>
                  </a:lnTo>
                  <a:lnTo>
                    <a:pt x="241" y="51"/>
                  </a:lnTo>
                  <a:lnTo>
                    <a:pt x="241" y="54"/>
                  </a:lnTo>
                  <a:lnTo>
                    <a:pt x="243" y="56"/>
                  </a:lnTo>
                  <a:lnTo>
                    <a:pt x="244" y="57"/>
                  </a:lnTo>
                  <a:lnTo>
                    <a:pt x="247" y="57"/>
                  </a:lnTo>
                  <a:lnTo>
                    <a:pt x="249" y="57"/>
                  </a:lnTo>
                  <a:lnTo>
                    <a:pt x="252" y="59"/>
                  </a:lnTo>
                  <a:lnTo>
                    <a:pt x="255" y="60"/>
                  </a:lnTo>
                  <a:lnTo>
                    <a:pt x="256" y="60"/>
                  </a:lnTo>
                  <a:lnTo>
                    <a:pt x="256" y="63"/>
                  </a:lnTo>
                  <a:lnTo>
                    <a:pt x="258" y="65"/>
                  </a:lnTo>
                  <a:lnTo>
                    <a:pt x="259" y="66"/>
                  </a:lnTo>
                  <a:lnTo>
                    <a:pt x="261" y="68"/>
                  </a:lnTo>
                  <a:lnTo>
                    <a:pt x="262" y="69"/>
                  </a:lnTo>
                  <a:lnTo>
                    <a:pt x="264" y="72"/>
                  </a:lnTo>
                  <a:lnTo>
                    <a:pt x="264" y="74"/>
                  </a:lnTo>
                  <a:lnTo>
                    <a:pt x="265" y="77"/>
                  </a:lnTo>
                  <a:lnTo>
                    <a:pt x="265" y="78"/>
                  </a:lnTo>
                  <a:lnTo>
                    <a:pt x="267" y="81"/>
                  </a:lnTo>
                  <a:lnTo>
                    <a:pt x="267" y="83"/>
                  </a:lnTo>
                  <a:lnTo>
                    <a:pt x="268" y="84"/>
                  </a:lnTo>
                  <a:lnTo>
                    <a:pt x="271" y="86"/>
                  </a:lnTo>
                  <a:lnTo>
                    <a:pt x="272" y="86"/>
                  </a:lnTo>
                  <a:lnTo>
                    <a:pt x="272" y="90"/>
                  </a:lnTo>
                  <a:lnTo>
                    <a:pt x="272" y="92"/>
                  </a:lnTo>
                  <a:lnTo>
                    <a:pt x="271" y="95"/>
                  </a:lnTo>
                  <a:lnTo>
                    <a:pt x="269" y="95"/>
                  </a:lnTo>
                  <a:lnTo>
                    <a:pt x="268" y="96"/>
                  </a:lnTo>
                  <a:lnTo>
                    <a:pt x="268" y="96"/>
                  </a:lnTo>
                  <a:lnTo>
                    <a:pt x="268" y="98"/>
                  </a:lnTo>
                  <a:lnTo>
                    <a:pt x="268" y="99"/>
                  </a:lnTo>
                  <a:lnTo>
                    <a:pt x="269" y="101"/>
                  </a:lnTo>
                  <a:lnTo>
                    <a:pt x="272" y="101"/>
                  </a:lnTo>
                  <a:lnTo>
                    <a:pt x="272" y="102"/>
                  </a:lnTo>
                  <a:lnTo>
                    <a:pt x="274" y="102"/>
                  </a:lnTo>
                  <a:lnTo>
                    <a:pt x="277" y="104"/>
                  </a:lnTo>
                  <a:lnTo>
                    <a:pt x="280" y="107"/>
                  </a:lnTo>
                  <a:lnTo>
                    <a:pt x="281" y="110"/>
                  </a:lnTo>
                  <a:lnTo>
                    <a:pt x="281" y="113"/>
                  </a:lnTo>
                  <a:lnTo>
                    <a:pt x="281" y="113"/>
                  </a:lnTo>
                  <a:lnTo>
                    <a:pt x="281" y="116"/>
                  </a:lnTo>
                  <a:lnTo>
                    <a:pt x="280" y="117"/>
                  </a:lnTo>
                  <a:lnTo>
                    <a:pt x="281" y="120"/>
                  </a:lnTo>
                  <a:lnTo>
                    <a:pt x="283" y="120"/>
                  </a:lnTo>
                  <a:lnTo>
                    <a:pt x="286" y="122"/>
                  </a:lnTo>
                  <a:lnTo>
                    <a:pt x="287" y="123"/>
                  </a:lnTo>
                  <a:lnTo>
                    <a:pt x="289" y="126"/>
                  </a:lnTo>
                  <a:lnTo>
                    <a:pt x="289" y="128"/>
                  </a:lnTo>
                  <a:lnTo>
                    <a:pt x="289" y="128"/>
                  </a:lnTo>
                  <a:lnTo>
                    <a:pt x="286" y="129"/>
                  </a:lnTo>
                  <a:lnTo>
                    <a:pt x="286" y="131"/>
                  </a:lnTo>
                  <a:lnTo>
                    <a:pt x="286" y="134"/>
                  </a:lnTo>
                  <a:lnTo>
                    <a:pt x="284" y="135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6" y="143"/>
                  </a:lnTo>
                  <a:lnTo>
                    <a:pt x="287" y="144"/>
                  </a:lnTo>
                  <a:lnTo>
                    <a:pt x="289" y="146"/>
                  </a:lnTo>
                  <a:lnTo>
                    <a:pt x="289" y="147"/>
                  </a:lnTo>
                  <a:lnTo>
                    <a:pt x="292" y="150"/>
                  </a:lnTo>
                  <a:lnTo>
                    <a:pt x="295" y="150"/>
                  </a:lnTo>
                  <a:lnTo>
                    <a:pt x="295" y="152"/>
                  </a:lnTo>
                  <a:lnTo>
                    <a:pt x="296" y="153"/>
                  </a:lnTo>
                  <a:lnTo>
                    <a:pt x="296" y="155"/>
                  </a:lnTo>
                  <a:lnTo>
                    <a:pt x="298" y="155"/>
                  </a:lnTo>
                  <a:lnTo>
                    <a:pt x="298" y="156"/>
                  </a:lnTo>
                  <a:lnTo>
                    <a:pt x="301" y="159"/>
                  </a:lnTo>
                  <a:lnTo>
                    <a:pt x="301" y="161"/>
                  </a:lnTo>
                  <a:lnTo>
                    <a:pt x="302" y="162"/>
                  </a:lnTo>
                  <a:lnTo>
                    <a:pt x="304" y="164"/>
                  </a:lnTo>
                  <a:lnTo>
                    <a:pt x="304" y="164"/>
                  </a:lnTo>
                  <a:lnTo>
                    <a:pt x="305" y="165"/>
                  </a:lnTo>
                  <a:lnTo>
                    <a:pt x="307" y="167"/>
                  </a:lnTo>
                  <a:lnTo>
                    <a:pt x="308" y="168"/>
                  </a:lnTo>
                  <a:lnTo>
                    <a:pt x="308" y="170"/>
                  </a:lnTo>
                  <a:lnTo>
                    <a:pt x="310" y="171"/>
                  </a:lnTo>
                  <a:lnTo>
                    <a:pt x="311" y="171"/>
                  </a:lnTo>
                  <a:lnTo>
                    <a:pt x="314" y="174"/>
                  </a:lnTo>
                  <a:lnTo>
                    <a:pt x="314" y="174"/>
                  </a:lnTo>
                  <a:lnTo>
                    <a:pt x="316" y="176"/>
                  </a:lnTo>
                  <a:lnTo>
                    <a:pt x="317" y="176"/>
                  </a:lnTo>
                  <a:lnTo>
                    <a:pt x="319" y="177"/>
                  </a:lnTo>
                  <a:lnTo>
                    <a:pt x="320" y="177"/>
                  </a:lnTo>
                  <a:lnTo>
                    <a:pt x="323" y="177"/>
                  </a:lnTo>
                  <a:lnTo>
                    <a:pt x="325" y="177"/>
                  </a:lnTo>
                  <a:lnTo>
                    <a:pt x="326" y="177"/>
                  </a:lnTo>
                  <a:lnTo>
                    <a:pt x="329" y="179"/>
                  </a:lnTo>
                  <a:lnTo>
                    <a:pt x="329" y="179"/>
                  </a:lnTo>
                  <a:lnTo>
                    <a:pt x="331" y="180"/>
                  </a:lnTo>
                  <a:lnTo>
                    <a:pt x="332" y="180"/>
                  </a:lnTo>
                  <a:lnTo>
                    <a:pt x="334" y="182"/>
                  </a:lnTo>
                  <a:lnTo>
                    <a:pt x="335" y="182"/>
                  </a:lnTo>
                  <a:lnTo>
                    <a:pt x="338" y="182"/>
                  </a:lnTo>
                  <a:lnTo>
                    <a:pt x="343" y="180"/>
                  </a:lnTo>
                  <a:lnTo>
                    <a:pt x="344" y="179"/>
                  </a:lnTo>
                  <a:lnTo>
                    <a:pt x="347" y="177"/>
                  </a:lnTo>
                  <a:lnTo>
                    <a:pt x="349" y="174"/>
                  </a:lnTo>
                  <a:lnTo>
                    <a:pt x="350" y="173"/>
                  </a:lnTo>
                  <a:lnTo>
                    <a:pt x="352" y="171"/>
                  </a:lnTo>
                  <a:lnTo>
                    <a:pt x="353" y="171"/>
                  </a:lnTo>
                  <a:lnTo>
                    <a:pt x="356" y="170"/>
                  </a:lnTo>
                  <a:lnTo>
                    <a:pt x="358" y="171"/>
                  </a:lnTo>
                  <a:lnTo>
                    <a:pt x="361" y="173"/>
                  </a:lnTo>
                  <a:lnTo>
                    <a:pt x="361" y="173"/>
                  </a:lnTo>
                  <a:lnTo>
                    <a:pt x="362" y="174"/>
                  </a:lnTo>
                  <a:lnTo>
                    <a:pt x="364" y="174"/>
                  </a:lnTo>
                  <a:lnTo>
                    <a:pt x="367" y="176"/>
                  </a:lnTo>
                  <a:lnTo>
                    <a:pt x="368" y="176"/>
                  </a:lnTo>
                  <a:lnTo>
                    <a:pt x="370" y="176"/>
                  </a:lnTo>
                  <a:lnTo>
                    <a:pt x="371" y="177"/>
                  </a:lnTo>
                  <a:lnTo>
                    <a:pt x="374" y="179"/>
                  </a:lnTo>
                  <a:lnTo>
                    <a:pt x="377" y="179"/>
                  </a:lnTo>
                  <a:lnTo>
                    <a:pt x="379" y="179"/>
                  </a:lnTo>
                  <a:lnTo>
                    <a:pt x="379" y="179"/>
                  </a:lnTo>
                  <a:lnTo>
                    <a:pt x="380" y="179"/>
                  </a:lnTo>
                  <a:lnTo>
                    <a:pt x="382" y="180"/>
                  </a:lnTo>
                  <a:lnTo>
                    <a:pt x="383" y="180"/>
                  </a:lnTo>
                  <a:lnTo>
                    <a:pt x="383" y="182"/>
                  </a:lnTo>
                  <a:lnTo>
                    <a:pt x="385" y="183"/>
                  </a:lnTo>
                  <a:lnTo>
                    <a:pt x="385" y="185"/>
                  </a:lnTo>
                  <a:lnTo>
                    <a:pt x="385" y="186"/>
                  </a:lnTo>
                  <a:lnTo>
                    <a:pt x="385" y="188"/>
                  </a:lnTo>
                  <a:lnTo>
                    <a:pt x="386" y="192"/>
                  </a:lnTo>
                  <a:lnTo>
                    <a:pt x="388" y="194"/>
                  </a:lnTo>
                  <a:lnTo>
                    <a:pt x="389" y="194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8" name="Freeform 34"/>
            <p:cNvSpPr>
              <a:spLocks/>
            </p:cNvSpPr>
            <p:nvPr/>
          </p:nvSpPr>
          <p:spPr bwMode="auto">
            <a:xfrm>
              <a:off x="2102" y="595"/>
              <a:ext cx="452" cy="307"/>
            </a:xfrm>
            <a:custGeom>
              <a:avLst/>
              <a:gdLst/>
              <a:ahLst/>
              <a:cxnLst>
                <a:cxn ang="0">
                  <a:pos x="443" y="157"/>
                </a:cxn>
                <a:cxn ang="0">
                  <a:pos x="430" y="190"/>
                </a:cxn>
                <a:cxn ang="0">
                  <a:pos x="422" y="202"/>
                </a:cxn>
                <a:cxn ang="0">
                  <a:pos x="424" y="231"/>
                </a:cxn>
                <a:cxn ang="0">
                  <a:pos x="431" y="253"/>
                </a:cxn>
                <a:cxn ang="0">
                  <a:pos x="415" y="258"/>
                </a:cxn>
                <a:cxn ang="0">
                  <a:pos x="394" y="259"/>
                </a:cxn>
                <a:cxn ang="0">
                  <a:pos x="379" y="256"/>
                </a:cxn>
                <a:cxn ang="0">
                  <a:pos x="374" y="268"/>
                </a:cxn>
                <a:cxn ang="0">
                  <a:pos x="356" y="273"/>
                </a:cxn>
                <a:cxn ang="0">
                  <a:pos x="325" y="291"/>
                </a:cxn>
                <a:cxn ang="0">
                  <a:pos x="301" y="295"/>
                </a:cxn>
                <a:cxn ang="0">
                  <a:pos x="270" y="280"/>
                </a:cxn>
                <a:cxn ang="0">
                  <a:pos x="234" y="262"/>
                </a:cxn>
                <a:cxn ang="0">
                  <a:pos x="201" y="255"/>
                </a:cxn>
                <a:cxn ang="0">
                  <a:pos x="171" y="262"/>
                </a:cxn>
                <a:cxn ang="0">
                  <a:pos x="154" y="250"/>
                </a:cxn>
                <a:cxn ang="0">
                  <a:pos x="139" y="250"/>
                </a:cxn>
                <a:cxn ang="0">
                  <a:pos x="114" y="255"/>
                </a:cxn>
                <a:cxn ang="0">
                  <a:pos x="108" y="238"/>
                </a:cxn>
                <a:cxn ang="0">
                  <a:pos x="96" y="225"/>
                </a:cxn>
                <a:cxn ang="0">
                  <a:pos x="84" y="190"/>
                </a:cxn>
                <a:cxn ang="0">
                  <a:pos x="63" y="165"/>
                </a:cxn>
                <a:cxn ang="0">
                  <a:pos x="39" y="141"/>
                </a:cxn>
                <a:cxn ang="0">
                  <a:pos x="18" y="112"/>
                </a:cxn>
                <a:cxn ang="0">
                  <a:pos x="7" y="108"/>
                </a:cxn>
                <a:cxn ang="0">
                  <a:pos x="27" y="76"/>
                </a:cxn>
                <a:cxn ang="0">
                  <a:pos x="48" y="62"/>
                </a:cxn>
                <a:cxn ang="0">
                  <a:pos x="73" y="72"/>
                </a:cxn>
                <a:cxn ang="0">
                  <a:pos x="60" y="57"/>
                </a:cxn>
                <a:cxn ang="0">
                  <a:pos x="43" y="41"/>
                </a:cxn>
                <a:cxn ang="0">
                  <a:pos x="46" y="0"/>
                </a:cxn>
                <a:cxn ang="0">
                  <a:pos x="66" y="3"/>
                </a:cxn>
                <a:cxn ang="0">
                  <a:pos x="78" y="11"/>
                </a:cxn>
                <a:cxn ang="0">
                  <a:pos x="97" y="2"/>
                </a:cxn>
                <a:cxn ang="0">
                  <a:pos x="121" y="11"/>
                </a:cxn>
                <a:cxn ang="0">
                  <a:pos x="138" y="18"/>
                </a:cxn>
                <a:cxn ang="0">
                  <a:pos x="141" y="26"/>
                </a:cxn>
                <a:cxn ang="0">
                  <a:pos x="156" y="38"/>
                </a:cxn>
                <a:cxn ang="0">
                  <a:pos x="174" y="45"/>
                </a:cxn>
                <a:cxn ang="0">
                  <a:pos x="178" y="62"/>
                </a:cxn>
                <a:cxn ang="0">
                  <a:pos x="195" y="66"/>
                </a:cxn>
                <a:cxn ang="0">
                  <a:pos x="213" y="60"/>
                </a:cxn>
                <a:cxn ang="0">
                  <a:pos x="232" y="59"/>
                </a:cxn>
                <a:cxn ang="0">
                  <a:pos x="235" y="50"/>
                </a:cxn>
                <a:cxn ang="0">
                  <a:pos x="252" y="54"/>
                </a:cxn>
                <a:cxn ang="0">
                  <a:pos x="273" y="60"/>
                </a:cxn>
                <a:cxn ang="0">
                  <a:pos x="261" y="73"/>
                </a:cxn>
                <a:cxn ang="0">
                  <a:pos x="250" y="91"/>
                </a:cxn>
                <a:cxn ang="0">
                  <a:pos x="264" y="99"/>
                </a:cxn>
                <a:cxn ang="0">
                  <a:pos x="283" y="90"/>
                </a:cxn>
                <a:cxn ang="0">
                  <a:pos x="293" y="88"/>
                </a:cxn>
                <a:cxn ang="0">
                  <a:pos x="301" y="99"/>
                </a:cxn>
                <a:cxn ang="0">
                  <a:pos x="325" y="105"/>
                </a:cxn>
                <a:cxn ang="0">
                  <a:pos x="331" y="97"/>
                </a:cxn>
                <a:cxn ang="0">
                  <a:pos x="347" y="97"/>
                </a:cxn>
                <a:cxn ang="0">
                  <a:pos x="340" y="121"/>
                </a:cxn>
                <a:cxn ang="0">
                  <a:pos x="355" y="118"/>
                </a:cxn>
                <a:cxn ang="0">
                  <a:pos x="368" y="118"/>
                </a:cxn>
                <a:cxn ang="0">
                  <a:pos x="377" y="129"/>
                </a:cxn>
                <a:cxn ang="0">
                  <a:pos x="397" y="124"/>
                </a:cxn>
                <a:cxn ang="0">
                  <a:pos x="421" y="123"/>
                </a:cxn>
                <a:cxn ang="0">
                  <a:pos x="445" y="135"/>
                </a:cxn>
              </a:cxnLst>
              <a:rect l="0" t="0" r="r" b="b"/>
              <a:pathLst>
                <a:path w="452" h="307">
                  <a:moveTo>
                    <a:pt x="445" y="135"/>
                  </a:moveTo>
                  <a:lnTo>
                    <a:pt x="445" y="136"/>
                  </a:lnTo>
                  <a:lnTo>
                    <a:pt x="445" y="138"/>
                  </a:lnTo>
                  <a:lnTo>
                    <a:pt x="445" y="141"/>
                  </a:lnTo>
                  <a:lnTo>
                    <a:pt x="446" y="142"/>
                  </a:lnTo>
                  <a:lnTo>
                    <a:pt x="448" y="144"/>
                  </a:lnTo>
                  <a:lnTo>
                    <a:pt x="448" y="145"/>
                  </a:lnTo>
                  <a:lnTo>
                    <a:pt x="451" y="145"/>
                  </a:lnTo>
                  <a:lnTo>
                    <a:pt x="452" y="145"/>
                  </a:lnTo>
                  <a:lnTo>
                    <a:pt x="452" y="147"/>
                  </a:lnTo>
                  <a:lnTo>
                    <a:pt x="451" y="148"/>
                  </a:lnTo>
                  <a:lnTo>
                    <a:pt x="449" y="150"/>
                  </a:lnTo>
                  <a:lnTo>
                    <a:pt x="448" y="151"/>
                  </a:lnTo>
                  <a:lnTo>
                    <a:pt x="446" y="153"/>
                  </a:lnTo>
                  <a:lnTo>
                    <a:pt x="445" y="154"/>
                  </a:lnTo>
                  <a:lnTo>
                    <a:pt x="443" y="157"/>
                  </a:lnTo>
                  <a:lnTo>
                    <a:pt x="443" y="160"/>
                  </a:lnTo>
                  <a:lnTo>
                    <a:pt x="442" y="162"/>
                  </a:lnTo>
                  <a:lnTo>
                    <a:pt x="440" y="163"/>
                  </a:lnTo>
                  <a:lnTo>
                    <a:pt x="439" y="165"/>
                  </a:lnTo>
                  <a:lnTo>
                    <a:pt x="437" y="166"/>
                  </a:lnTo>
                  <a:lnTo>
                    <a:pt x="436" y="169"/>
                  </a:lnTo>
                  <a:lnTo>
                    <a:pt x="434" y="171"/>
                  </a:lnTo>
                  <a:lnTo>
                    <a:pt x="434" y="174"/>
                  </a:lnTo>
                  <a:lnTo>
                    <a:pt x="433" y="175"/>
                  </a:lnTo>
                  <a:lnTo>
                    <a:pt x="433" y="178"/>
                  </a:lnTo>
                  <a:lnTo>
                    <a:pt x="433" y="180"/>
                  </a:lnTo>
                  <a:lnTo>
                    <a:pt x="433" y="183"/>
                  </a:lnTo>
                  <a:lnTo>
                    <a:pt x="433" y="186"/>
                  </a:lnTo>
                  <a:lnTo>
                    <a:pt x="431" y="187"/>
                  </a:lnTo>
                  <a:lnTo>
                    <a:pt x="430" y="187"/>
                  </a:lnTo>
                  <a:lnTo>
                    <a:pt x="430" y="190"/>
                  </a:lnTo>
                  <a:lnTo>
                    <a:pt x="427" y="192"/>
                  </a:lnTo>
                  <a:lnTo>
                    <a:pt x="425" y="193"/>
                  </a:lnTo>
                  <a:lnTo>
                    <a:pt x="425" y="193"/>
                  </a:lnTo>
                  <a:lnTo>
                    <a:pt x="425" y="192"/>
                  </a:lnTo>
                  <a:lnTo>
                    <a:pt x="425" y="189"/>
                  </a:lnTo>
                  <a:lnTo>
                    <a:pt x="424" y="187"/>
                  </a:lnTo>
                  <a:lnTo>
                    <a:pt x="422" y="187"/>
                  </a:lnTo>
                  <a:lnTo>
                    <a:pt x="422" y="189"/>
                  </a:lnTo>
                  <a:lnTo>
                    <a:pt x="422" y="190"/>
                  </a:lnTo>
                  <a:lnTo>
                    <a:pt x="422" y="192"/>
                  </a:lnTo>
                  <a:lnTo>
                    <a:pt x="422" y="193"/>
                  </a:lnTo>
                  <a:lnTo>
                    <a:pt x="424" y="195"/>
                  </a:lnTo>
                  <a:lnTo>
                    <a:pt x="424" y="198"/>
                  </a:lnTo>
                  <a:lnTo>
                    <a:pt x="424" y="201"/>
                  </a:lnTo>
                  <a:lnTo>
                    <a:pt x="424" y="202"/>
                  </a:lnTo>
                  <a:lnTo>
                    <a:pt x="422" y="202"/>
                  </a:lnTo>
                  <a:lnTo>
                    <a:pt x="419" y="204"/>
                  </a:lnTo>
                  <a:lnTo>
                    <a:pt x="418" y="205"/>
                  </a:lnTo>
                  <a:lnTo>
                    <a:pt x="418" y="208"/>
                  </a:lnTo>
                  <a:lnTo>
                    <a:pt x="421" y="210"/>
                  </a:lnTo>
                  <a:lnTo>
                    <a:pt x="422" y="210"/>
                  </a:lnTo>
                  <a:lnTo>
                    <a:pt x="425" y="211"/>
                  </a:lnTo>
                  <a:lnTo>
                    <a:pt x="425" y="214"/>
                  </a:lnTo>
                  <a:lnTo>
                    <a:pt x="425" y="216"/>
                  </a:lnTo>
                  <a:lnTo>
                    <a:pt x="425" y="219"/>
                  </a:lnTo>
                  <a:lnTo>
                    <a:pt x="425" y="220"/>
                  </a:lnTo>
                  <a:lnTo>
                    <a:pt x="424" y="222"/>
                  </a:lnTo>
                  <a:lnTo>
                    <a:pt x="422" y="223"/>
                  </a:lnTo>
                  <a:lnTo>
                    <a:pt x="421" y="225"/>
                  </a:lnTo>
                  <a:lnTo>
                    <a:pt x="421" y="226"/>
                  </a:lnTo>
                  <a:lnTo>
                    <a:pt x="421" y="229"/>
                  </a:lnTo>
                  <a:lnTo>
                    <a:pt x="424" y="231"/>
                  </a:lnTo>
                  <a:lnTo>
                    <a:pt x="425" y="231"/>
                  </a:lnTo>
                  <a:lnTo>
                    <a:pt x="428" y="231"/>
                  </a:lnTo>
                  <a:lnTo>
                    <a:pt x="430" y="232"/>
                  </a:lnTo>
                  <a:lnTo>
                    <a:pt x="430" y="234"/>
                  </a:lnTo>
                  <a:lnTo>
                    <a:pt x="430" y="235"/>
                  </a:lnTo>
                  <a:lnTo>
                    <a:pt x="430" y="238"/>
                  </a:lnTo>
                  <a:lnTo>
                    <a:pt x="430" y="240"/>
                  </a:lnTo>
                  <a:lnTo>
                    <a:pt x="430" y="243"/>
                  </a:lnTo>
                  <a:lnTo>
                    <a:pt x="431" y="244"/>
                  </a:lnTo>
                  <a:lnTo>
                    <a:pt x="433" y="246"/>
                  </a:lnTo>
                  <a:lnTo>
                    <a:pt x="433" y="247"/>
                  </a:lnTo>
                  <a:lnTo>
                    <a:pt x="434" y="250"/>
                  </a:lnTo>
                  <a:lnTo>
                    <a:pt x="434" y="250"/>
                  </a:lnTo>
                  <a:lnTo>
                    <a:pt x="434" y="252"/>
                  </a:lnTo>
                  <a:lnTo>
                    <a:pt x="434" y="253"/>
                  </a:lnTo>
                  <a:lnTo>
                    <a:pt x="431" y="253"/>
                  </a:lnTo>
                  <a:lnTo>
                    <a:pt x="428" y="255"/>
                  </a:lnTo>
                  <a:lnTo>
                    <a:pt x="428" y="256"/>
                  </a:lnTo>
                  <a:lnTo>
                    <a:pt x="427" y="258"/>
                  </a:lnTo>
                  <a:lnTo>
                    <a:pt x="425" y="259"/>
                  </a:lnTo>
                  <a:lnTo>
                    <a:pt x="424" y="259"/>
                  </a:lnTo>
                  <a:lnTo>
                    <a:pt x="424" y="259"/>
                  </a:lnTo>
                  <a:lnTo>
                    <a:pt x="424" y="259"/>
                  </a:lnTo>
                  <a:lnTo>
                    <a:pt x="424" y="256"/>
                  </a:lnTo>
                  <a:lnTo>
                    <a:pt x="425" y="255"/>
                  </a:lnTo>
                  <a:lnTo>
                    <a:pt x="424" y="250"/>
                  </a:lnTo>
                  <a:lnTo>
                    <a:pt x="419" y="250"/>
                  </a:lnTo>
                  <a:lnTo>
                    <a:pt x="418" y="250"/>
                  </a:lnTo>
                  <a:lnTo>
                    <a:pt x="418" y="255"/>
                  </a:lnTo>
                  <a:lnTo>
                    <a:pt x="418" y="256"/>
                  </a:lnTo>
                  <a:lnTo>
                    <a:pt x="418" y="258"/>
                  </a:lnTo>
                  <a:lnTo>
                    <a:pt x="415" y="258"/>
                  </a:lnTo>
                  <a:lnTo>
                    <a:pt x="415" y="259"/>
                  </a:lnTo>
                  <a:lnTo>
                    <a:pt x="413" y="262"/>
                  </a:lnTo>
                  <a:lnTo>
                    <a:pt x="412" y="264"/>
                  </a:lnTo>
                  <a:lnTo>
                    <a:pt x="410" y="264"/>
                  </a:lnTo>
                  <a:lnTo>
                    <a:pt x="409" y="261"/>
                  </a:lnTo>
                  <a:lnTo>
                    <a:pt x="407" y="259"/>
                  </a:lnTo>
                  <a:lnTo>
                    <a:pt x="406" y="258"/>
                  </a:lnTo>
                  <a:lnTo>
                    <a:pt x="406" y="256"/>
                  </a:lnTo>
                  <a:lnTo>
                    <a:pt x="403" y="255"/>
                  </a:lnTo>
                  <a:lnTo>
                    <a:pt x="401" y="253"/>
                  </a:lnTo>
                  <a:lnTo>
                    <a:pt x="400" y="255"/>
                  </a:lnTo>
                  <a:lnTo>
                    <a:pt x="398" y="256"/>
                  </a:lnTo>
                  <a:lnTo>
                    <a:pt x="397" y="256"/>
                  </a:lnTo>
                  <a:lnTo>
                    <a:pt x="395" y="258"/>
                  </a:lnTo>
                  <a:lnTo>
                    <a:pt x="394" y="258"/>
                  </a:lnTo>
                  <a:lnTo>
                    <a:pt x="394" y="259"/>
                  </a:lnTo>
                  <a:lnTo>
                    <a:pt x="392" y="261"/>
                  </a:lnTo>
                  <a:lnTo>
                    <a:pt x="394" y="262"/>
                  </a:lnTo>
                  <a:lnTo>
                    <a:pt x="394" y="265"/>
                  </a:lnTo>
                  <a:lnTo>
                    <a:pt x="394" y="268"/>
                  </a:lnTo>
                  <a:lnTo>
                    <a:pt x="392" y="268"/>
                  </a:lnTo>
                  <a:lnTo>
                    <a:pt x="391" y="268"/>
                  </a:lnTo>
                  <a:lnTo>
                    <a:pt x="389" y="265"/>
                  </a:lnTo>
                  <a:lnTo>
                    <a:pt x="388" y="264"/>
                  </a:lnTo>
                  <a:lnTo>
                    <a:pt x="386" y="264"/>
                  </a:lnTo>
                  <a:lnTo>
                    <a:pt x="385" y="262"/>
                  </a:lnTo>
                  <a:lnTo>
                    <a:pt x="385" y="259"/>
                  </a:lnTo>
                  <a:lnTo>
                    <a:pt x="383" y="256"/>
                  </a:lnTo>
                  <a:lnTo>
                    <a:pt x="383" y="255"/>
                  </a:lnTo>
                  <a:lnTo>
                    <a:pt x="382" y="253"/>
                  </a:lnTo>
                  <a:lnTo>
                    <a:pt x="380" y="255"/>
                  </a:lnTo>
                  <a:lnTo>
                    <a:pt x="379" y="256"/>
                  </a:lnTo>
                  <a:lnTo>
                    <a:pt x="377" y="256"/>
                  </a:lnTo>
                  <a:lnTo>
                    <a:pt x="376" y="256"/>
                  </a:lnTo>
                  <a:lnTo>
                    <a:pt x="376" y="255"/>
                  </a:lnTo>
                  <a:lnTo>
                    <a:pt x="376" y="253"/>
                  </a:lnTo>
                  <a:lnTo>
                    <a:pt x="374" y="252"/>
                  </a:lnTo>
                  <a:lnTo>
                    <a:pt x="374" y="253"/>
                  </a:lnTo>
                  <a:lnTo>
                    <a:pt x="373" y="255"/>
                  </a:lnTo>
                  <a:lnTo>
                    <a:pt x="371" y="256"/>
                  </a:lnTo>
                  <a:lnTo>
                    <a:pt x="371" y="258"/>
                  </a:lnTo>
                  <a:lnTo>
                    <a:pt x="373" y="259"/>
                  </a:lnTo>
                  <a:lnTo>
                    <a:pt x="374" y="261"/>
                  </a:lnTo>
                  <a:lnTo>
                    <a:pt x="376" y="262"/>
                  </a:lnTo>
                  <a:lnTo>
                    <a:pt x="376" y="265"/>
                  </a:lnTo>
                  <a:lnTo>
                    <a:pt x="376" y="267"/>
                  </a:lnTo>
                  <a:lnTo>
                    <a:pt x="376" y="268"/>
                  </a:lnTo>
                  <a:lnTo>
                    <a:pt x="374" y="268"/>
                  </a:lnTo>
                  <a:lnTo>
                    <a:pt x="373" y="267"/>
                  </a:lnTo>
                  <a:lnTo>
                    <a:pt x="373" y="267"/>
                  </a:lnTo>
                  <a:lnTo>
                    <a:pt x="373" y="264"/>
                  </a:lnTo>
                  <a:lnTo>
                    <a:pt x="371" y="264"/>
                  </a:lnTo>
                  <a:lnTo>
                    <a:pt x="370" y="262"/>
                  </a:lnTo>
                  <a:lnTo>
                    <a:pt x="370" y="262"/>
                  </a:lnTo>
                  <a:lnTo>
                    <a:pt x="368" y="262"/>
                  </a:lnTo>
                  <a:lnTo>
                    <a:pt x="367" y="264"/>
                  </a:lnTo>
                  <a:lnTo>
                    <a:pt x="367" y="267"/>
                  </a:lnTo>
                  <a:lnTo>
                    <a:pt x="367" y="267"/>
                  </a:lnTo>
                  <a:lnTo>
                    <a:pt x="367" y="270"/>
                  </a:lnTo>
                  <a:lnTo>
                    <a:pt x="365" y="271"/>
                  </a:lnTo>
                  <a:lnTo>
                    <a:pt x="362" y="273"/>
                  </a:lnTo>
                  <a:lnTo>
                    <a:pt x="362" y="273"/>
                  </a:lnTo>
                  <a:lnTo>
                    <a:pt x="358" y="271"/>
                  </a:lnTo>
                  <a:lnTo>
                    <a:pt x="356" y="273"/>
                  </a:lnTo>
                  <a:lnTo>
                    <a:pt x="353" y="274"/>
                  </a:lnTo>
                  <a:lnTo>
                    <a:pt x="353" y="277"/>
                  </a:lnTo>
                  <a:lnTo>
                    <a:pt x="353" y="279"/>
                  </a:lnTo>
                  <a:lnTo>
                    <a:pt x="353" y="282"/>
                  </a:lnTo>
                  <a:lnTo>
                    <a:pt x="353" y="286"/>
                  </a:lnTo>
                  <a:lnTo>
                    <a:pt x="352" y="288"/>
                  </a:lnTo>
                  <a:lnTo>
                    <a:pt x="350" y="289"/>
                  </a:lnTo>
                  <a:lnTo>
                    <a:pt x="349" y="289"/>
                  </a:lnTo>
                  <a:lnTo>
                    <a:pt x="346" y="291"/>
                  </a:lnTo>
                  <a:lnTo>
                    <a:pt x="343" y="288"/>
                  </a:lnTo>
                  <a:lnTo>
                    <a:pt x="340" y="288"/>
                  </a:lnTo>
                  <a:lnTo>
                    <a:pt x="337" y="288"/>
                  </a:lnTo>
                  <a:lnTo>
                    <a:pt x="331" y="285"/>
                  </a:lnTo>
                  <a:lnTo>
                    <a:pt x="328" y="286"/>
                  </a:lnTo>
                  <a:lnTo>
                    <a:pt x="326" y="289"/>
                  </a:lnTo>
                  <a:lnTo>
                    <a:pt x="325" y="291"/>
                  </a:lnTo>
                  <a:lnTo>
                    <a:pt x="323" y="294"/>
                  </a:lnTo>
                  <a:lnTo>
                    <a:pt x="322" y="298"/>
                  </a:lnTo>
                  <a:lnTo>
                    <a:pt x="322" y="301"/>
                  </a:lnTo>
                  <a:lnTo>
                    <a:pt x="320" y="304"/>
                  </a:lnTo>
                  <a:lnTo>
                    <a:pt x="319" y="306"/>
                  </a:lnTo>
                  <a:lnTo>
                    <a:pt x="316" y="307"/>
                  </a:lnTo>
                  <a:lnTo>
                    <a:pt x="314" y="306"/>
                  </a:lnTo>
                  <a:lnTo>
                    <a:pt x="311" y="303"/>
                  </a:lnTo>
                  <a:lnTo>
                    <a:pt x="313" y="301"/>
                  </a:lnTo>
                  <a:lnTo>
                    <a:pt x="313" y="297"/>
                  </a:lnTo>
                  <a:lnTo>
                    <a:pt x="311" y="294"/>
                  </a:lnTo>
                  <a:lnTo>
                    <a:pt x="307" y="292"/>
                  </a:lnTo>
                  <a:lnTo>
                    <a:pt x="305" y="292"/>
                  </a:lnTo>
                  <a:lnTo>
                    <a:pt x="304" y="292"/>
                  </a:lnTo>
                  <a:lnTo>
                    <a:pt x="302" y="294"/>
                  </a:lnTo>
                  <a:lnTo>
                    <a:pt x="301" y="295"/>
                  </a:lnTo>
                  <a:lnTo>
                    <a:pt x="298" y="297"/>
                  </a:lnTo>
                  <a:lnTo>
                    <a:pt x="295" y="295"/>
                  </a:lnTo>
                  <a:lnTo>
                    <a:pt x="296" y="292"/>
                  </a:lnTo>
                  <a:lnTo>
                    <a:pt x="296" y="289"/>
                  </a:lnTo>
                  <a:lnTo>
                    <a:pt x="293" y="288"/>
                  </a:lnTo>
                  <a:lnTo>
                    <a:pt x="292" y="288"/>
                  </a:lnTo>
                  <a:lnTo>
                    <a:pt x="289" y="286"/>
                  </a:lnTo>
                  <a:lnTo>
                    <a:pt x="286" y="285"/>
                  </a:lnTo>
                  <a:lnTo>
                    <a:pt x="283" y="283"/>
                  </a:lnTo>
                  <a:lnTo>
                    <a:pt x="282" y="282"/>
                  </a:lnTo>
                  <a:lnTo>
                    <a:pt x="279" y="285"/>
                  </a:lnTo>
                  <a:lnTo>
                    <a:pt x="277" y="286"/>
                  </a:lnTo>
                  <a:lnTo>
                    <a:pt x="274" y="286"/>
                  </a:lnTo>
                  <a:lnTo>
                    <a:pt x="273" y="283"/>
                  </a:lnTo>
                  <a:lnTo>
                    <a:pt x="273" y="280"/>
                  </a:lnTo>
                  <a:lnTo>
                    <a:pt x="270" y="280"/>
                  </a:lnTo>
                  <a:lnTo>
                    <a:pt x="267" y="279"/>
                  </a:lnTo>
                  <a:lnTo>
                    <a:pt x="265" y="276"/>
                  </a:lnTo>
                  <a:lnTo>
                    <a:pt x="261" y="273"/>
                  </a:lnTo>
                  <a:lnTo>
                    <a:pt x="258" y="271"/>
                  </a:lnTo>
                  <a:lnTo>
                    <a:pt x="255" y="273"/>
                  </a:lnTo>
                  <a:lnTo>
                    <a:pt x="253" y="273"/>
                  </a:lnTo>
                  <a:lnTo>
                    <a:pt x="250" y="274"/>
                  </a:lnTo>
                  <a:lnTo>
                    <a:pt x="246" y="273"/>
                  </a:lnTo>
                  <a:lnTo>
                    <a:pt x="244" y="271"/>
                  </a:lnTo>
                  <a:lnTo>
                    <a:pt x="243" y="271"/>
                  </a:lnTo>
                  <a:lnTo>
                    <a:pt x="241" y="271"/>
                  </a:lnTo>
                  <a:lnTo>
                    <a:pt x="241" y="270"/>
                  </a:lnTo>
                  <a:lnTo>
                    <a:pt x="240" y="270"/>
                  </a:lnTo>
                  <a:lnTo>
                    <a:pt x="238" y="265"/>
                  </a:lnTo>
                  <a:lnTo>
                    <a:pt x="237" y="264"/>
                  </a:lnTo>
                  <a:lnTo>
                    <a:pt x="234" y="262"/>
                  </a:lnTo>
                  <a:lnTo>
                    <a:pt x="232" y="262"/>
                  </a:lnTo>
                  <a:lnTo>
                    <a:pt x="231" y="264"/>
                  </a:lnTo>
                  <a:lnTo>
                    <a:pt x="228" y="264"/>
                  </a:lnTo>
                  <a:lnTo>
                    <a:pt x="226" y="262"/>
                  </a:lnTo>
                  <a:lnTo>
                    <a:pt x="225" y="261"/>
                  </a:lnTo>
                  <a:lnTo>
                    <a:pt x="223" y="261"/>
                  </a:lnTo>
                  <a:lnTo>
                    <a:pt x="222" y="259"/>
                  </a:lnTo>
                  <a:lnTo>
                    <a:pt x="219" y="258"/>
                  </a:lnTo>
                  <a:lnTo>
                    <a:pt x="216" y="256"/>
                  </a:lnTo>
                  <a:lnTo>
                    <a:pt x="213" y="256"/>
                  </a:lnTo>
                  <a:lnTo>
                    <a:pt x="211" y="256"/>
                  </a:lnTo>
                  <a:lnTo>
                    <a:pt x="208" y="256"/>
                  </a:lnTo>
                  <a:lnTo>
                    <a:pt x="207" y="256"/>
                  </a:lnTo>
                  <a:lnTo>
                    <a:pt x="204" y="258"/>
                  </a:lnTo>
                  <a:lnTo>
                    <a:pt x="204" y="256"/>
                  </a:lnTo>
                  <a:lnTo>
                    <a:pt x="201" y="255"/>
                  </a:lnTo>
                  <a:lnTo>
                    <a:pt x="199" y="255"/>
                  </a:lnTo>
                  <a:lnTo>
                    <a:pt x="198" y="255"/>
                  </a:lnTo>
                  <a:lnTo>
                    <a:pt x="196" y="255"/>
                  </a:lnTo>
                  <a:lnTo>
                    <a:pt x="195" y="256"/>
                  </a:lnTo>
                  <a:lnTo>
                    <a:pt x="193" y="258"/>
                  </a:lnTo>
                  <a:lnTo>
                    <a:pt x="190" y="258"/>
                  </a:lnTo>
                  <a:lnTo>
                    <a:pt x="189" y="261"/>
                  </a:lnTo>
                  <a:lnTo>
                    <a:pt x="187" y="261"/>
                  </a:lnTo>
                  <a:lnTo>
                    <a:pt x="186" y="261"/>
                  </a:lnTo>
                  <a:lnTo>
                    <a:pt x="183" y="261"/>
                  </a:lnTo>
                  <a:lnTo>
                    <a:pt x="183" y="261"/>
                  </a:lnTo>
                  <a:lnTo>
                    <a:pt x="180" y="259"/>
                  </a:lnTo>
                  <a:lnTo>
                    <a:pt x="178" y="259"/>
                  </a:lnTo>
                  <a:lnTo>
                    <a:pt x="177" y="259"/>
                  </a:lnTo>
                  <a:lnTo>
                    <a:pt x="175" y="261"/>
                  </a:lnTo>
                  <a:lnTo>
                    <a:pt x="171" y="262"/>
                  </a:lnTo>
                  <a:lnTo>
                    <a:pt x="169" y="262"/>
                  </a:lnTo>
                  <a:lnTo>
                    <a:pt x="168" y="262"/>
                  </a:lnTo>
                  <a:lnTo>
                    <a:pt x="168" y="262"/>
                  </a:lnTo>
                  <a:lnTo>
                    <a:pt x="168" y="261"/>
                  </a:lnTo>
                  <a:lnTo>
                    <a:pt x="168" y="261"/>
                  </a:lnTo>
                  <a:lnTo>
                    <a:pt x="169" y="259"/>
                  </a:lnTo>
                  <a:lnTo>
                    <a:pt x="169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5" y="255"/>
                  </a:lnTo>
                  <a:lnTo>
                    <a:pt x="165" y="253"/>
                  </a:lnTo>
                  <a:lnTo>
                    <a:pt x="163" y="252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2"/>
                  </a:lnTo>
                  <a:lnTo>
                    <a:pt x="154" y="250"/>
                  </a:lnTo>
                  <a:lnTo>
                    <a:pt x="153" y="252"/>
                  </a:lnTo>
                  <a:lnTo>
                    <a:pt x="151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8" y="249"/>
                  </a:lnTo>
                  <a:lnTo>
                    <a:pt x="148" y="247"/>
                  </a:lnTo>
                  <a:lnTo>
                    <a:pt x="147" y="249"/>
                  </a:lnTo>
                  <a:lnTo>
                    <a:pt x="145" y="249"/>
                  </a:lnTo>
                  <a:lnTo>
                    <a:pt x="145" y="250"/>
                  </a:lnTo>
                  <a:lnTo>
                    <a:pt x="145" y="252"/>
                  </a:lnTo>
                  <a:lnTo>
                    <a:pt x="144" y="253"/>
                  </a:lnTo>
                  <a:lnTo>
                    <a:pt x="142" y="255"/>
                  </a:lnTo>
                  <a:lnTo>
                    <a:pt x="141" y="255"/>
                  </a:lnTo>
                  <a:lnTo>
                    <a:pt x="141" y="255"/>
                  </a:lnTo>
                  <a:lnTo>
                    <a:pt x="141" y="253"/>
                  </a:lnTo>
                  <a:lnTo>
                    <a:pt x="139" y="250"/>
                  </a:lnTo>
                  <a:lnTo>
                    <a:pt x="138" y="249"/>
                  </a:lnTo>
                  <a:lnTo>
                    <a:pt x="136" y="249"/>
                  </a:lnTo>
                  <a:lnTo>
                    <a:pt x="135" y="250"/>
                  </a:lnTo>
                  <a:lnTo>
                    <a:pt x="133" y="252"/>
                  </a:lnTo>
                  <a:lnTo>
                    <a:pt x="132" y="253"/>
                  </a:lnTo>
                  <a:lnTo>
                    <a:pt x="130" y="255"/>
                  </a:lnTo>
                  <a:lnTo>
                    <a:pt x="129" y="255"/>
                  </a:lnTo>
                  <a:lnTo>
                    <a:pt x="126" y="256"/>
                  </a:lnTo>
                  <a:lnTo>
                    <a:pt x="124" y="256"/>
                  </a:lnTo>
                  <a:lnTo>
                    <a:pt x="123" y="256"/>
                  </a:lnTo>
                  <a:lnTo>
                    <a:pt x="121" y="256"/>
                  </a:lnTo>
                  <a:lnTo>
                    <a:pt x="120" y="255"/>
                  </a:lnTo>
                  <a:lnTo>
                    <a:pt x="118" y="255"/>
                  </a:lnTo>
                  <a:lnTo>
                    <a:pt x="117" y="255"/>
                  </a:lnTo>
                  <a:lnTo>
                    <a:pt x="115" y="255"/>
                  </a:lnTo>
                  <a:lnTo>
                    <a:pt x="114" y="255"/>
                  </a:lnTo>
                  <a:lnTo>
                    <a:pt x="114" y="253"/>
                  </a:lnTo>
                  <a:lnTo>
                    <a:pt x="112" y="250"/>
                  </a:lnTo>
                  <a:lnTo>
                    <a:pt x="112" y="249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11" y="247"/>
                  </a:lnTo>
                  <a:lnTo>
                    <a:pt x="111" y="246"/>
                  </a:lnTo>
                  <a:lnTo>
                    <a:pt x="112" y="246"/>
                  </a:lnTo>
                  <a:lnTo>
                    <a:pt x="114" y="244"/>
                  </a:lnTo>
                  <a:lnTo>
                    <a:pt x="114" y="241"/>
                  </a:lnTo>
                  <a:lnTo>
                    <a:pt x="112" y="240"/>
                  </a:lnTo>
                  <a:lnTo>
                    <a:pt x="112" y="240"/>
                  </a:lnTo>
                  <a:lnTo>
                    <a:pt x="111" y="240"/>
                  </a:lnTo>
                  <a:lnTo>
                    <a:pt x="109" y="240"/>
                  </a:lnTo>
                  <a:lnTo>
                    <a:pt x="109" y="240"/>
                  </a:lnTo>
                  <a:lnTo>
                    <a:pt x="108" y="238"/>
                  </a:lnTo>
                  <a:lnTo>
                    <a:pt x="106" y="237"/>
                  </a:lnTo>
                  <a:lnTo>
                    <a:pt x="106" y="235"/>
                  </a:lnTo>
                  <a:lnTo>
                    <a:pt x="105" y="235"/>
                  </a:lnTo>
                  <a:lnTo>
                    <a:pt x="103" y="235"/>
                  </a:lnTo>
                  <a:lnTo>
                    <a:pt x="102" y="234"/>
                  </a:lnTo>
                  <a:lnTo>
                    <a:pt x="102" y="234"/>
                  </a:lnTo>
                  <a:lnTo>
                    <a:pt x="100" y="234"/>
                  </a:lnTo>
                  <a:lnTo>
                    <a:pt x="100" y="234"/>
                  </a:lnTo>
                  <a:lnTo>
                    <a:pt x="100" y="232"/>
                  </a:lnTo>
                  <a:lnTo>
                    <a:pt x="100" y="231"/>
                  </a:lnTo>
                  <a:lnTo>
                    <a:pt x="99" y="229"/>
                  </a:lnTo>
                  <a:lnTo>
                    <a:pt x="99" y="228"/>
                  </a:lnTo>
                  <a:lnTo>
                    <a:pt x="99" y="228"/>
                  </a:lnTo>
                  <a:lnTo>
                    <a:pt x="97" y="226"/>
                  </a:lnTo>
                  <a:lnTo>
                    <a:pt x="97" y="225"/>
                  </a:lnTo>
                  <a:lnTo>
                    <a:pt x="96" y="225"/>
                  </a:lnTo>
                  <a:lnTo>
                    <a:pt x="94" y="225"/>
                  </a:lnTo>
                  <a:lnTo>
                    <a:pt x="93" y="223"/>
                  </a:lnTo>
                  <a:lnTo>
                    <a:pt x="91" y="220"/>
                  </a:lnTo>
                  <a:lnTo>
                    <a:pt x="91" y="219"/>
                  </a:lnTo>
                  <a:lnTo>
                    <a:pt x="90" y="216"/>
                  </a:lnTo>
                  <a:lnTo>
                    <a:pt x="88" y="213"/>
                  </a:lnTo>
                  <a:lnTo>
                    <a:pt x="88" y="211"/>
                  </a:lnTo>
                  <a:lnTo>
                    <a:pt x="87" y="208"/>
                  </a:lnTo>
                  <a:lnTo>
                    <a:pt x="87" y="205"/>
                  </a:lnTo>
                  <a:lnTo>
                    <a:pt x="87" y="202"/>
                  </a:lnTo>
                  <a:lnTo>
                    <a:pt x="85" y="201"/>
                  </a:lnTo>
                  <a:lnTo>
                    <a:pt x="85" y="198"/>
                  </a:lnTo>
                  <a:lnTo>
                    <a:pt x="85" y="196"/>
                  </a:lnTo>
                  <a:lnTo>
                    <a:pt x="84" y="193"/>
                  </a:lnTo>
                  <a:lnTo>
                    <a:pt x="84" y="192"/>
                  </a:lnTo>
                  <a:lnTo>
                    <a:pt x="84" y="190"/>
                  </a:lnTo>
                  <a:lnTo>
                    <a:pt x="84" y="189"/>
                  </a:lnTo>
                  <a:lnTo>
                    <a:pt x="84" y="186"/>
                  </a:lnTo>
                  <a:lnTo>
                    <a:pt x="82" y="184"/>
                  </a:lnTo>
                  <a:lnTo>
                    <a:pt x="82" y="183"/>
                  </a:lnTo>
                  <a:lnTo>
                    <a:pt x="81" y="181"/>
                  </a:lnTo>
                  <a:lnTo>
                    <a:pt x="79" y="181"/>
                  </a:lnTo>
                  <a:lnTo>
                    <a:pt x="78" y="180"/>
                  </a:lnTo>
                  <a:lnTo>
                    <a:pt x="76" y="177"/>
                  </a:lnTo>
                  <a:lnTo>
                    <a:pt x="76" y="175"/>
                  </a:lnTo>
                  <a:lnTo>
                    <a:pt x="75" y="172"/>
                  </a:lnTo>
                  <a:lnTo>
                    <a:pt x="72" y="171"/>
                  </a:lnTo>
                  <a:lnTo>
                    <a:pt x="72" y="169"/>
                  </a:lnTo>
                  <a:lnTo>
                    <a:pt x="69" y="168"/>
                  </a:lnTo>
                  <a:lnTo>
                    <a:pt x="66" y="166"/>
                  </a:lnTo>
                  <a:lnTo>
                    <a:pt x="64" y="166"/>
                  </a:lnTo>
                  <a:lnTo>
                    <a:pt x="63" y="165"/>
                  </a:lnTo>
                  <a:lnTo>
                    <a:pt x="60" y="165"/>
                  </a:lnTo>
                  <a:lnTo>
                    <a:pt x="58" y="163"/>
                  </a:lnTo>
                  <a:lnTo>
                    <a:pt x="57" y="162"/>
                  </a:lnTo>
                  <a:lnTo>
                    <a:pt x="55" y="160"/>
                  </a:lnTo>
                  <a:lnTo>
                    <a:pt x="54" y="159"/>
                  </a:lnTo>
                  <a:lnTo>
                    <a:pt x="52" y="157"/>
                  </a:lnTo>
                  <a:lnTo>
                    <a:pt x="51" y="156"/>
                  </a:lnTo>
                  <a:lnTo>
                    <a:pt x="49" y="154"/>
                  </a:lnTo>
                  <a:lnTo>
                    <a:pt x="49" y="153"/>
                  </a:lnTo>
                  <a:lnTo>
                    <a:pt x="48" y="151"/>
                  </a:lnTo>
                  <a:lnTo>
                    <a:pt x="46" y="148"/>
                  </a:lnTo>
                  <a:lnTo>
                    <a:pt x="45" y="147"/>
                  </a:lnTo>
                  <a:lnTo>
                    <a:pt x="43" y="145"/>
                  </a:lnTo>
                  <a:lnTo>
                    <a:pt x="42" y="145"/>
                  </a:lnTo>
                  <a:lnTo>
                    <a:pt x="39" y="142"/>
                  </a:lnTo>
                  <a:lnTo>
                    <a:pt x="39" y="141"/>
                  </a:lnTo>
                  <a:lnTo>
                    <a:pt x="37" y="136"/>
                  </a:lnTo>
                  <a:lnTo>
                    <a:pt x="36" y="135"/>
                  </a:lnTo>
                  <a:lnTo>
                    <a:pt x="31" y="133"/>
                  </a:lnTo>
                  <a:lnTo>
                    <a:pt x="30" y="132"/>
                  </a:lnTo>
                  <a:lnTo>
                    <a:pt x="28" y="130"/>
                  </a:lnTo>
                  <a:lnTo>
                    <a:pt x="27" y="129"/>
                  </a:lnTo>
                  <a:lnTo>
                    <a:pt x="25" y="127"/>
                  </a:lnTo>
                  <a:lnTo>
                    <a:pt x="24" y="126"/>
                  </a:lnTo>
                  <a:lnTo>
                    <a:pt x="21" y="124"/>
                  </a:lnTo>
                  <a:lnTo>
                    <a:pt x="19" y="124"/>
                  </a:lnTo>
                  <a:lnTo>
                    <a:pt x="19" y="121"/>
                  </a:lnTo>
                  <a:lnTo>
                    <a:pt x="19" y="120"/>
                  </a:lnTo>
                  <a:lnTo>
                    <a:pt x="21" y="118"/>
                  </a:lnTo>
                  <a:lnTo>
                    <a:pt x="21" y="117"/>
                  </a:lnTo>
                  <a:lnTo>
                    <a:pt x="21" y="114"/>
                  </a:lnTo>
                  <a:lnTo>
                    <a:pt x="18" y="112"/>
                  </a:lnTo>
                  <a:lnTo>
                    <a:pt x="16" y="112"/>
                  </a:lnTo>
                  <a:lnTo>
                    <a:pt x="12" y="112"/>
                  </a:lnTo>
                  <a:lnTo>
                    <a:pt x="10" y="112"/>
                  </a:lnTo>
                  <a:lnTo>
                    <a:pt x="9" y="114"/>
                  </a:lnTo>
                  <a:lnTo>
                    <a:pt x="7" y="115"/>
                  </a:lnTo>
                  <a:lnTo>
                    <a:pt x="6" y="117"/>
                  </a:lnTo>
                  <a:lnTo>
                    <a:pt x="4" y="117"/>
                  </a:lnTo>
                  <a:lnTo>
                    <a:pt x="3" y="117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7" y="108"/>
                  </a:lnTo>
                  <a:lnTo>
                    <a:pt x="10" y="106"/>
                  </a:lnTo>
                  <a:lnTo>
                    <a:pt x="12" y="105"/>
                  </a:lnTo>
                  <a:lnTo>
                    <a:pt x="15" y="102"/>
                  </a:lnTo>
                  <a:lnTo>
                    <a:pt x="16" y="100"/>
                  </a:lnTo>
                  <a:lnTo>
                    <a:pt x="18" y="99"/>
                  </a:lnTo>
                  <a:lnTo>
                    <a:pt x="19" y="97"/>
                  </a:lnTo>
                  <a:lnTo>
                    <a:pt x="21" y="94"/>
                  </a:lnTo>
                  <a:lnTo>
                    <a:pt x="21" y="93"/>
                  </a:lnTo>
                  <a:lnTo>
                    <a:pt x="21" y="91"/>
                  </a:lnTo>
                  <a:lnTo>
                    <a:pt x="22" y="90"/>
                  </a:lnTo>
                  <a:lnTo>
                    <a:pt x="24" y="88"/>
                  </a:lnTo>
                  <a:lnTo>
                    <a:pt x="24" y="85"/>
                  </a:lnTo>
                  <a:lnTo>
                    <a:pt x="24" y="82"/>
                  </a:lnTo>
                  <a:lnTo>
                    <a:pt x="24" y="79"/>
                  </a:lnTo>
                  <a:lnTo>
                    <a:pt x="25" y="78"/>
                  </a:lnTo>
                  <a:lnTo>
                    <a:pt x="27" y="76"/>
                  </a:lnTo>
                  <a:lnTo>
                    <a:pt x="27" y="73"/>
                  </a:lnTo>
                  <a:lnTo>
                    <a:pt x="30" y="69"/>
                  </a:lnTo>
                  <a:lnTo>
                    <a:pt x="30" y="66"/>
                  </a:lnTo>
                  <a:lnTo>
                    <a:pt x="31" y="65"/>
                  </a:lnTo>
                  <a:lnTo>
                    <a:pt x="36" y="62"/>
                  </a:lnTo>
                  <a:lnTo>
                    <a:pt x="37" y="60"/>
                  </a:lnTo>
                  <a:lnTo>
                    <a:pt x="40" y="59"/>
                  </a:lnTo>
                  <a:lnTo>
                    <a:pt x="43" y="57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9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2"/>
                  </a:lnTo>
                  <a:lnTo>
                    <a:pt x="49" y="63"/>
                  </a:lnTo>
                  <a:lnTo>
                    <a:pt x="51" y="65"/>
                  </a:lnTo>
                  <a:lnTo>
                    <a:pt x="52" y="66"/>
                  </a:lnTo>
                  <a:lnTo>
                    <a:pt x="54" y="68"/>
                  </a:lnTo>
                  <a:lnTo>
                    <a:pt x="55" y="68"/>
                  </a:lnTo>
                  <a:lnTo>
                    <a:pt x="57" y="68"/>
                  </a:lnTo>
                  <a:lnTo>
                    <a:pt x="58" y="68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7" y="69"/>
                  </a:lnTo>
                  <a:lnTo>
                    <a:pt x="69" y="69"/>
                  </a:lnTo>
                  <a:lnTo>
                    <a:pt x="70" y="70"/>
                  </a:lnTo>
                  <a:lnTo>
                    <a:pt x="72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68"/>
                  </a:lnTo>
                  <a:lnTo>
                    <a:pt x="76" y="66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0" y="59"/>
                  </a:lnTo>
                  <a:lnTo>
                    <a:pt x="69" y="57"/>
                  </a:lnTo>
                  <a:lnTo>
                    <a:pt x="67" y="57"/>
                  </a:lnTo>
                  <a:lnTo>
                    <a:pt x="66" y="59"/>
                  </a:lnTo>
                  <a:lnTo>
                    <a:pt x="64" y="59"/>
                  </a:lnTo>
                  <a:lnTo>
                    <a:pt x="61" y="59"/>
                  </a:lnTo>
                  <a:lnTo>
                    <a:pt x="60" y="57"/>
                  </a:lnTo>
                  <a:lnTo>
                    <a:pt x="58" y="57"/>
                  </a:lnTo>
                  <a:lnTo>
                    <a:pt x="58" y="54"/>
                  </a:lnTo>
                  <a:lnTo>
                    <a:pt x="57" y="53"/>
                  </a:lnTo>
                  <a:lnTo>
                    <a:pt x="57" y="51"/>
                  </a:lnTo>
                  <a:lnTo>
                    <a:pt x="55" y="48"/>
                  </a:lnTo>
                  <a:lnTo>
                    <a:pt x="55" y="45"/>
                  </a:lnTo>
                  <a:lnTo>
                    <a:pt x="55" y="44"/>
                  </a:lnTo>
                  <a:lnTo>
                    <a:pt x="54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49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5" y="41"/>
                  </a:lnTo>
                  <a:lnTo>
                    <a:pt x="43" y="41"/>
                  </a:lnTo>
                  <a:lnTo>
                    <a:pt x="42" y="38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0" y="32"/>
                  </a:lnTo>
                  <a:lnTo>
                    <a:pt x="40" y="29"/>
                  </a:lnTo>
                  <a:lnTo>
                    <a:pt x="40" y="27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3" y="14"/>
                  </a:lnTo>
                  <a:lnTo>
                    <a:pt x="43" y="11"/>
                  </a:lnTo>
                  <a:lnTo>
                    <a:pt x="45" y="8"/>
                  </a:lnTo>
                  <a:lnTo>
                    <a:pt x="45" y="5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1"/>
                  </a:lnTo>
                  <a:lnTo>
                    <a:pt x="78" y="11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7" y="8"/>
                  </a:lnTo>
                  <a:lnTo>
                    <a:pt x="88" y="8"/>
                  </a:lnTo>
                  <a:lnTo>
                    <a:pt x="90" y="6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9" y="2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5" y="2"/>
                  </a:lnTo>
                  <a:lnTo>
                    <a:pt x="106" y="2"/>
                  </a:lnTo>
                  <a:lnTo>
                    <a:pt x="108" y="2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6"/>
                  </a:lnTo>
                  <a:lnTo>
                    <a:pt x="114" y="8"/>
                  </a:lnTo>
                  <a:lnTo>
                    <a:pt x="115" y="8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1" y="11"/>
                  </a:lnTo>
                  <a:lnTo>
                    <a:pt x="123" y="11"/>
                  </a:lnTo>
                  <a:lnTo>
                    <a:pt x="124" y="12"/>
                  </a:lnTo>
                  <a:lnTo>
                    <a:pt x="124" y="14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6" y="18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9" y="18"/>
                  </a:lnTo>
                  <a:lnTo>
                    <a:pt x="130" y="20"/>
                  </a:lnTo>
                  <a:lnTo>
                    <a:pt x="132" y="21"/>
                  </a:lnTo>
                  <a:lnTo>
                    <a:pt x="133" y="21"/>
                  </a:lnTo>
                  <a:lnTo>
                    <a:pt x="133" y="2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8" y="18"/>
                  </a:lnTo>
                  <a:lnTo>
                    <a:pt x="138" y="17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141" y="14"/>
                  </a:lnTo>
                  <a:lnTo>
                    <a:pt x="142" y="14"/>
                  </a:lnTo>
                  <a:lnTo>
                    <a:pt x="144" y="14"/>
                  </a:lnTo>
                  <a:lnTo>
                    <a:pt x="145" y="15"/>
                  </a:lnTo>
                  <a:lnTo>
                    <a:pt x="147" y="17"/>
                  </a:lnTo>
                  <a:lnTo>
                    <a:pt x="147" y="18"/>
                  </a:lnTo>
                  <a:lnTo>
                    <a:pt x="147" y="20"/>
                  </a:lnTo>
                  <a:lnTo>
                    <a:pt x="145" y="21"/>
                  </a:lnTo>
                  <a:lnTo>
                    <a:pt x="145" y="23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1" y="26"/>
                  </a:lnTo>
                  <a:lnTo>
                    <a:pt x="141" y="26"/>
                  </a:lnTo>
                  <a:lnTo>
                    <a:pt x="139" y="27"/>
                  </a:lnTo>
                  <a:lnTo>
                    <a:pt x="141" y="29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5" y="30"/>
                  </a:lnTo>
                  <a:lnTo>
                    <a:pt x="145" y="29"/>
                  </a:lnTo>
                  <a:lnTo>
                    <a:pt x="147" y="30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50" y="33"/>
                  </a:lnTo>
                  <a:lnTo>
                    <a:pt x="151" y="33"/>
                  </a:lnTo>
                  <a:lnTo>
                    <a:pt x="153" y="33"/>
                  </a:lnTo>
                  <a:lnTo>
                    <a:pt x="153" y="35"/>
                  </a:lnTo>
                  <a:lnTo>
                    <a:pt x="153" y="35"/>
                  </a:lnTo>
                  <a:lnTo>
                    <a:pt x="154" y="36"/>
                  </a:lnTo>
                  <a:lnTo>
                    <a:pt x="156" y="38"/>
                  </a:lnTo>
                  <a:lnTo>
                    <a:pt x="157" y="38"/>
                  </a:lnTo>
                  <a:lnTo>
                    <a:pt x="160" y="38"/>
                  </a:lnTo>
                  <a:lnTo>
                    <a:pt x="160" y="38"/>
                  </a:lnTo>
                  <a:lnTo>
                    <a:pt x="162" y="38"/>
                  </a:lnTo>
                  <a:lnTo>
                    <a:pt x="163" y="38"/>
                  </a:lnTo>
                  <a:lnTo>
                    <a:pt x="165" y="39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69" y="42"/>
                  </a:lnTo>
                  <a:lnTo>
                    <a:pt x="171" y="42"/>
                  </a:lnTo>
                  <a:lnTo>
                    <a:pt x="172" y="42"/>
                  </a:lnTo>
                  <a:lnTo>
                    <a:pt x="172" y="44"/>
                  </a:lnTo>
                  <a:lnTo>
                    <a:pt x="174" y="44"/>
                  </a:lnTo>
                  <a:lnTo>
                    <a:pt x="174" y="45"/>
                  </a:lnTo>
                  <a:lnTo>
                    <a:pt x="174" y="47"/>
                  </a:lnTo>
                  <a:lnTo>
                    <a:pt x="172" y="48"/>
                  </a:lnTo>
                  <a:lnTo>
                    <a:pt x="171" y="48"/>
                  </a:lnTo>
                  <a:lnTo>
                    <a:pt x="171" y="50"/>
                  </a:lnTo>
                  <a:lnTo>
                    <a:pt x="172" y="51"/>
                  </a:lnTo>
                  <a:lnTo>
                    <a:pt x="172" y="51"/>
                  </a:lnTo>
                  <a:lnTo>
                    <a:pt x="172" y="53"/>
                  </a:lnTo>
                  <a:lnTo>
                    <a:pt x="174" y="54"/>
                  </a:lnTo>
                  <a:lnTo>
                    <a:pt x="174" y="56"/>
                  </a:lnTo>
                  <a:lnTo>
                    <a:pt x="175" y="56"/>
                  </a:lnTo>
                  <a:lnTo>
                    <a:pt x="175" y="57"/>
                  </a:lnTo>
                  <a:lnTo>
                    <a:pt x="175" y="59"/>
                  </a:lnTo>
                  <a:lnTo>
                    <a:pt x="175" y="60"/>
                  </a:lnTo>
                  <a:lnTo>
                    <a:pt x="175" y="62"/>
                  </a:lnTo>
                  <a:lnTo>
                    <a:pt x="177" y="62"/>
                  </a:lnTo>
                  <a:lnTo>
                    <a:pt x="178" y="62"/>
                  </a:lnTo>
                  <a:lnTo>
                    <a:pt x="178" y="62"/>
                  </a:lnTo>
                  <a:lnTo>
                    <a:pt x="180" y="62"/>
                  </a:lnTo>
                  <a:lnTo>
                    <a:pt x="180" y="62"/>
                  </a:lnTo>
                  <a:lnTo>
                    <a:pt x="181" y="62"/>
                  </a:lnTo>
                  <a:lnTo>
                    <a:pt x="183" y="62"/>
                  </a:lnTo>
                  <a:lnTo>
                    <a:pt x="184" y="60"/>
                  </a:lnTo>
                  <a:lnTo>
                    <a:pt x="184" y="60"/>
                  </a:lnTo>
                  <a:lnTo>
                    <a:pt x="186" y="60"/>
                  </a:lnTo>
                  <a:lnTo>
                    <a:pt x="187" y="60"/>
                  </a:lnTo>
                  <a:lnTo>
                    <a:pt x="190" y="62"/>
                  </a:lnTo>
                  <a:lnTo>
                    <a:pt x="190" y="63"/>
                  </a:lnTo>
                  <a:lnTo>
                    <a:pt x="190" y="65"/>
                  </a:lnTo>
                  <a:lnTo>
                    <a:pt x="192" y="6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195" y="66"/>
                  </a:lnTo>
                  <a:lnTo>
                    <a:pt x="196" y="65"/>
                  </a:lnTo>
                  <a:lnTo>
                    <a:pt x="196" y="63"/>
                  </a:lnTo>
                  <a:lnTo>
                    <a:pt x="196" y="62"/>
                  </a:lnTo>
                  <a:lnTo>
                    <a:pt x="198" y="62"/>
                  </a:lnTo>
                  <a:lnTo>
                    <a:pt x="199" y="60"/>
                  </a:lnTo>
                  <a:lnTo>
                    <a:pt x="201" y="60"/>
                  </a:lnTo>
                  <a:lnTo>
                    <a:pt x="204" y="60"/>
                  </a:lnTo>
                  <a:lnTo>
                    <a:pt x="205" y="59"/>
                  </a:lnTo>
                  <a:lnTo>
                    <a:pt x="207" y="57"/>
                  </a:lnTo>
                  <a:lnTo>
                    <a:pt x="208" y="57"/>
                  </a:lnTo>
                  <a:lnTo>
                    <a:pt x="210" y="57"/>
                  </a:lnTo>
                  <a:lnTo>
                    <a:pt x="210" y="57"/>
                  </a:lnTo>
                  <a:lnTo>
                    <a:pt x="210" y="59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3" y="60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7" y="59"/>
                  </a:lnTo>
                  <a:lnTo>
                    <a:pt x="217" y="59"/>
                  </a:lnTo>
                  <a:lnTo>
                    <a:pt x="219" y="57"/>
                  </a:lnTo>
                  <a:lnTo>
                    <a:pt x="220" y="56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3" y="54"/>
                  </a:lnTo>
                  <a:lnTo>
                    <a:pt x="225" y="56"/>
                  </a:lnTo>
                  <a:lnTo>
                    <a:pt x="226" y="56"/>
                  </a:lnTo>
                  <a:lnTo>
                    <a:pt x="228" y="57"/>
                  </a:lnTo>
                  <a:lnTo>
                    <a:pt x="228" y="59"/>
                  </a:lnTo>
                  <a:lnTo>
                    <a:pt x="229" y="59"/>
                  </a:lnTo>
                  <a:lnTo>
                    <a:pt x="231" y="59"/>
                  </a:lnTo>
                  <a:lnTo>
                    <a:pt x="232" y="59"/>
                  </a:lnTo>
                  <a:lnTo>
                    <a:pt x="232" y="57"/>
                  </a:lnTo>
                  <a:lnTo>
                    <a:pt x="234" y="57"/>
                  </a:lnTo>
                  <a:lnTo>
                    <a:pt x="234" y="57"/>
                  </a:lnTo>
                  <a:lnTo>
                    <a:pt x="235" y="57"/>
                  </a:lnTo>
                  <a:lnTo>
                    <a:pt x="237" y="59"/>
                  </a:lnTo>
                  <a:lnTo>
                    <a:pt x="237" y="60"/>
                  </a:lnTo>
                  <a:lnTo>
                    <a:pt x="238" y="59"/>
                  </a:lnTo>
                  <a:lnTo>
                    <a:pt x="238" y="59"/>
                  </a:lnTo>
                  <a:lnTo>
                    <a:pt x="238" y="57"/>
                  </a:lnTo>
                  <a:lnTo>
                    <a:pt x="238" y="56"/>
                  </a:lnTo>
                  <a:lnTo>
                    <a:pt x="237" y="54"/>
                  </a:lnTo>
                  <a:lnTo>
                    <a:pt x="235" y="54"/>
                  </a:lnTo>
                  <a:lnTo>
                    <a:pt x="234" y="53"/>
                  </a:lnTo>
                  <a:lnTo>
                    <a:pt x="232" y="53"/>
                  </a:lnTo>
                  <a:lnTo>
                    <a:pt x="234" y="51"/>
                  </a:lnTo>
                  <a:lnTo>
                    <a:pt x="235" y="50"/>
                  </a:lnTo>
                  <a:lnTo>
                    <a:pt x="237" y="48"/>
                  </a:lnTo>
                  <a:lnTo>
                    <a:pt x="237" y="48"/>
                  </a:lnTo>
                  <a:lnTo>
                    <a:pt x="238" y="50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41" y="56"/>
                  </a:lnTo>
                  <a:lnTo>
                    <a:pt x="241" y="57"/>
                  </a:lnTo>
                  <a:lnTo>
                    <a:pt x="243" y="59"/>
                  </a:lnTo>
                  <a:lnTo>
                    <a:pt x="244" y="60"/>
                  </a:lnTo>
                  <a:lnTo>
                    <a:pt x="244" y="62"/>
                  </a:lnTo>
                  <a:lnTo>
                    <a:pt x="246" y="62"/>
                  </a:lnTo>
                  <a:lnTo>
                    <a:pt x="247" y="60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0" y="54"/>
                  </a:lnTo>
                  <a:lnTo>
                    <a:pt x="252" y="54"/>
                  </a:lnTo>
                  <a:lnTo>
                    <a:pt x="253" y="54"/>
                  </a:lnTo>
                  <a:lnTo>
                    <a:pt x="255" y="53"/>
                  </a:lnTo>
                  <a:lnTo>
                    <a:pt x="256" y="51"/>
                  </a:lnTo>
                  <a:lnTo>
                    <a:pt x="256" y="51"/>
                  </a:lnTo>
                  <a:lnTo>
                    <a:pt x="258" y="53"/>
                  </a:lnTo>
                  <a:lnTo>
                    <a:pt x="259" y="53"/>
                  </a:lnTo>
                  <a:lnTo>
                    <a:pt x="261" y="54"/>
                  </a:lnTo>
                  <a:lnTo>
                    <a:pt x="262" y="53"/>
                  </a:lnTo>
                  <a:lnTo>
                    <a:pt x="264" y="53"/>
                  </a:lnTo>
                  <a:lnTo>
                    <a:pt x="265" y="53"/>
                  </a:lnTo>
                  <a:lnTo>
                    <a:pt x="267" y="53"/>
                  </a:lnTo>
                  <a:lnTo>
                    <a:pt x="268" y="56"/>
                  </a:lnTo>
                  <a:lnTo>
                    <a:pt x="268" y="56"/>
                  </a:lnTo>
                  <a:lnTo>
                    <a:pt x="270" y="59"/>
                  </a:lnTo>
                  <a:lnTo>
                    <a:pt x="271" y="59"/>
                  </a:lnTo>
                  <a:lnTo>
                    <a:pt x="273" y="60"/>
                  </a:lnTo>
                  <a:lnTo>
                    <a:pt x="274" y="60"/>
                  </a:lnTo>
                  <a:lnTo>
                    <a:pt x="276" y="62"/>
                  </a:lnTo>
                  <a:lnTo>
                    <a:pt x="277" y="63"/>
                  </a:lnTo>
                  <a:lnTo>
                    <a:pt x="277" y="65"/>
                  </a:lnTo>
                  <a:lnTo>
                    <a:pt x="277" y="66"/>
                  </a:lnTo>
                  <a:lnTo>
                    <a:pt x="277" y="68"/>
                  </a:lnTo>
                  <a:lnTo>
                    <a:pt x="276" y="68"/>
                  </a:lnTo>
                  <a:lnTo>
                    <a:pt x="273" y="69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8" y="70"/>
                  </a:lnTo>
                  <a:lnTo>
                    <a:pt x="267" y="70"/>
                  </a:lnTo>
                  <a:lnTo>
                    <a:pt x="265" y="72"/>
                  </a:lnTo>
                  <a:lnTo>
                    <a:pt x="264" y="72"/>
                  </a:lnTo>
                  <a:lnTo>
                    <a:pt x="262" y="72"/>
                  </a:lnTo>
                  <a:lnTo>
                    <a:pt x="261" y="73"/>
                  </a:lnTo>
                  <a:lnTo>
                    <a:pt x="259" y="73"/>
                  </a:lnTo>
                  <a:lnTo>
                    <a:pt x="259" y="75"/>
                  </a:lnTo>
                  <a:lnTo>
                    <a:pt x="259" y="76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56" y="78"/>
                  </a:lnTo>
                  <a:lnTo>
                    <a:pt x="255" y="79"/>
                  </a:lnTo>
                  <a:lnTo>
                    <a:pt x="255" y="81"/>
                  </a:lnTo>
                  <a:lnTo>
                    <a:pt x="253" y="81"/>
                  </a:lnTo>
                  <a:lnTo>
                    <a:pt x="252" y="82"/>
                  </a:lnTo>
                  <a:lnTo>
                    <a:pt x="252" y="84"/>
                  </a:lnTo>
                  <a:lnTo>
                    <a:pt x="253" y="85"/>
                  </a:lnTo>
                  <a:lnTo>
                    <a:pt x="252" y="87"/>
                  </a:lnTo>
                  <a:lnTo>
                    <a:pt x="250" y="88"/>
                  </a:lnTo>
                  <a:lnTo>
                    <a:pt x="250" y="90"/>
                  </a:lnTo>
                  <a:lnTo>
                    <a:pt x="250" y="91"/>
                  </a:lnTo>
                  <a:lnTo>
                    <a:pt x="249" y="94"/>
                  </a:lnTo>
                  <a:lnTo>
                    <a:pt x="249" y="96"/>
                  </a:lnTo>
                  <a:lnTo>
                    <a:pt x="249" y="97"/>
                  </a:lnTo>
                  <a:lnTo>
                    <a:pt x="250" y="99"/>
                  </a:lnTo>
                  <a:lnTo>
                    <a:pt x="252" y="99"/>
                  </a:lnTo>
                  <a:lnTo>
                    <a:pt x="253" y="99"/>
                  </a:lnTo>
                  <a:lnTo>
                    <a:pt x="255" y="100"/>
                  </a:lnTo>
                  <a:lnTo>
                    <a:pt x="256" y="100"/>
                  </a:lnTo>
                  <a:lnTo>
                    <a:pt x="258" y="103"/>
                  </a:lnTo>
                  <a:lnTo>
                    <a:pt x="259" y="103"/>
                  </a:lnTo>
                  <a:lnTo>
                    <a:pt x="259" y="106"/>
                  </a:lnTo>
                  <a:lnTo>
                    <a:pt x="259" y="106"/>
                  </a:lnTo>
                  <a:lnTo>
                    <a:pt x="261" y="106"/>
                  </a:lnTo>
                  <a:lnTo>
                    <a:pt x="262" y="106"/>
                  </a:lnTo>
                  <a:lnTo>
                    <a:pt x="264" y="102"/>
                  </a:lnTo>
                  <a:lnTo>
                    <a:pt x="264" y="99"/>
                  </a:lnTo>
                  <a:lnTo>
                    <a:pt x="265" y="97"/>
                  </a:lnTo>
                  <a:lnTo>
                    <a:pt x="267" y="94"/>
                  </a:lnTo>
                  <a:lnTo>
                    <a:pt x="267" y="93"/>
                  </a:lnTo>
                  <a:lnTo>
                    <a:pt x="268" y="91"/>
                  </a:lnTo>
                  <a:lnTo>
                    <a:pt x="270" y="90"/>
                  </a:lnTo>
                  <a:lnTo>
                    <a:pt x="271" y="90"/>
                  </a:lnTo>
                  <a:lnTo>
                    <a:pt x="273" y="88"/>
                  </a:lnTo>
                  <a:lnTo>
                    <a:pt x="274" y="88"/>
                  </a:lnTo>
                  <a:lnTo>
                    <a:pt x="276" y="88"/>
                  </a:lnTo>
                  <a:lnTo>
                    <a:pt x="277" y="87"/>
                  </a:lnTo>
                  <a:lnTo>
                    <a:pt x="279" y="87"/>
                  </a:lnTo>
                  <a:lnTo>
                    <a:pt x="280" y="87"/>
                  </a:lnTo>
                  <a:lnTo>
                    <a:pt x="282" y="87"/>
                  </a:lnTo>
                  <a:lnTo>
                    <a:pt x="283" y="87"/>
                  </a:lnTo>
                  <a:lnTo>
                    <a:pt x="283" y="88"/>
                  </a:lnTo>
                  <a:lnTo>
                    <a:pt x="283" y="90"/>
                  </a:lnTo>
                  <a:lnTo>
                    <a:pt x="285" y="91"/>
                  </a:lnTo>
                  <a:lnTo>
                    <a:pt x="285" y="93"/>
                  </a:lnTo>
                  <a:lnTo>
                    <a:pt x="286" y="94"/>
                  </a:lnTo>
                  <a:lnTo>
                    <a:pt x="286" y="96"/>
                  </a:lnTo>
                  <a:lnTo>
                    <a:pt x="287" y="96"/>
                  </a:lnTo>
                  <a:lnTo>
                    <a:pt x="289" y="96"/>
                  </a:lnTo>
                  <a:lnTo>
                    <a:pt x="289" y="94"/>
                  </a:lnTo>
                  <a:lnTo>
                    <a:pt x="290" y="93"/>
                  </a:lnTo>
                  <a:lnTo>
                    <a:pt x="290" y="91"/>
                  </a:lnTo>
                  <a:lnTo>
                    <a:pt x="290" y="90"/>
                  </a:lnTo>
                  <a:lnTo>
                    <a:pt x="290" y="88"/>
                  </a:lnTo>
                  <a:lnTo>
                    <a:pt x="290" y="88"/>
                  </a:lnTo>
                  <a:lnTo>
                    <a:pt x="292" y="87"/>
                  </a:lnTo>
                  <a:lnTo>
                    <a:pt x="292" y="87"/>
                  </a:lnTo>
                  <a:lnTo>
                    <a:pt x="293" y="87"/>
                  </a:lnTo>
                  <a:lnTo>
                    <a:pt x="293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298" y="88"/>
                  </a:lnTo>
                  <a:lnTo>
                    <a:pt x="299" y="88"/>
                  </a:lnTo>
                  <a:lnTo>
                    <a:pt x="301" y="88"/>
                  </a:lnTo>
                  <a:lnTo>
                    <a:pt x="301" y="88"/>
                  </a:lnTo>
                  <a:lnTo>
                    <a:pt x="299" y="90"/>
                  </a:lnTo>
                  <a:lnTo>
                    <a:pt x="299" y="91"/>
                  </a:lnTo>
                  <a:lnTo>
                    <a:pt x="298" y="93"/>
                  </a:lnTo>
                  <a:lnTo>
                    <a:pt x="296" y="93"/>
                  </a:lnTo>
                  <a:lnTo>
                    <a:pt x="296" y="94"/>
                  </a:lnTo>
                  <a:lnTo>
                    <a:pt x="296" y="96"/>
                  </a:lnTo>
                  <a:lnTo>
                    <a:pt x="296" y="97"/>
                  </a:lnTo>
                  <a:lnTo>
                    <a:pt x="298" y="99"/>
                  </a:lnTo>
                  <a:lnTo>
                    <a:pt x="299" y="99"/>
                  </a:lnTo>
                  <a:lnTo>
                    <a:pt x="301" y="99"/>
                  </a:lnTo>
                  <a:lnTo>
                    <a:pt x="304" y="99"/>
                  </a:lnTo>
                  <a:lnTo>
                    <a:pt x="304" y="99"/>
                  </a:lnTo>
                  <a:lnTo>
                    <a:pt x="308" y="99"/>
                  </a:lnTo>
                  <a:lnTo>
                    <a:pt x="310" y="97"/>
                  </a:lnTo>
                  <a:lnTo>
                    <a:pt x="311" y="99"/>
                  </a:lnTo>
                  <a:lnTo>
                    <a:pt x="313" y="100"/>
                  </a:lnTo>
                  <a:lnTo>
                    <a:pt x="313" y="102"/>
                  </a:lnTo>
                  <a:lnTo>
                    <a:pt x="314" y="103"/>
                  </a:lnTo>
                  <a:lnTo>
                    <a:pt x="316" y="105"/>
                  </a:lnTo>
                  <a:lnTo>
                    <a:pt x="317" y="103"/>
                  </a:lnTo>
                  <a:lnTo>
                    <a:pt x="319" y="103"/>
                  </a:lnTo>
                  <a:lnTo>
                    <a:pt x="320" y="103"/>
                  </a:lnTo>
                  <a:lnTo>
                    <a:pt x="320" y="103"/>
                  </a:lnTo>
                  <a:lnTo>
                    <a:pt x="322" y="105"/>
                  </a:lnTo>
                  <a:lnTo>
                    <a:pt x="323" y="105"/>
                  </a:lnTo>
                  <a:lnTo>
                    <a:pt x="325" y="105"/>
                  </a:lnTo>
                  <a:lnTo>
                    <a:pt x="326" y="106"/>
                  </a:lnTo>
                  <a:lnTo>
                    <a:pt x="328" y="108"/>
                  </a:lnTo>
                  <a:lnTo>
                    <a:pt x="328" y="109"/>
                  </a:lnTo>
                  <a:lnTo>
                    <a:pt x="329" y="111"/>
                  </a:lnTo>
                  <a:lnTo>
                    <a:pt x="331" y="109"/>
                  </a:lnTo>
                  <a:lnTo>
                    <a:pt x="332" y="109"/>
                  </a:lnTo>
                  <a:lnTo>
                    <a:pt x="334" y="108"/>
                  </a:lnTo>
                  <a:lnTo>
                    <a:pt x="332" y="106"/>
                  </a:lnTo>
                  <a:lnTo>
                    <a:pt x="331" y="103"/>
                  </a:lnTo>
                  <a:lnTo>
                    <a:pt x="329" y="103"/>
                  </a:lnTo>
                  <a:lnTo>
                    <a:pt x="329" y="102"/>
                  </a:lnTo>
                  <a:lnTo>
                    <a:pt x="329" y="102"/>
                  </a:lnTo>
                  <a:lnTo>
                    <a:pt x="329" y="100"/>
                  </a:lnTo>
                  <a:lnTo>
                    <a:pt x="331" y="100"/>
                  </a:lnTo>
                  <a:lnTo>
                    <a:pt x="331" y="97"/>
                  </a:lnTo>
                  <a:lnTo>
                    <a:pt x="331" y="97"/>
                  </a:lnTo>
                  <a:lnTo>
                    <a:pt x="331" y="96"/>
                  </a:lnTo>
                  <a:lnTo>
                    <a:pt x="331" y="94"/>
                  </a:lnTo>
                  <a:lnTo>
                    <a:pt x="331" y="93"/>
                  </a:lnTo>
                  <a:lnTo>
                    <a:pt x="332" y="93"/>
                  </a:lnTo>
                  <a:lnTo>
                    <a:pt x="334" y="91"/>
                  </a:lnTo>
                  <a:lnTo>
                    <a:pt x="335" y="91"/>
                  </a:lnTo>
                  <a:lnTo>
                    <a:pt x="337" y="93"/>
                  </a:lnTo>
                  <a:lnTo>
                    <a:pt x="337" y="94"/>
                  </a:lnTo>
                  <a:lnTo>
                    <a:pt x="338" y="96"/>
                  </a:lnTo>
                  <a:lnTo>
                    <a:pt x="338" y="96"/>
                  </a:lnTo>
                  <a:lnTo>
                    <a:pt x="341" y="97"/>
                  </a:lnTo>
                  <a:lnTo>
                    <a:pt x="344" y="97"/>
                  </a:lnTo>
                  <a:lnTo>
                    <a:pt x="344" y="97"/>
                  </a:lnTo>
                  <a:lnTo>
                    <a:pt x="346" y="97"/>
                  </a:lnTo>
                  <a:lnTo>
                    <a:pt x="347" y="97"/>
                  </a:lnTo>
                  <a:lnTo>
                    <a:pt x="347" y="97"/>
                  </a:lnTo>
                  <a:lnTo>
                    <a:pt x="349" y="100"/>
                  </a:lnTo>
                  <a:lnTo>
                    <a:pt x="347" y="102"/>
                  </a:lnTo>
                  <a:lnTo>
                    <a:pt x="347" y="103"/>
                  </a:lnTo>
                  <a:lnTo>
                    <a:pt x="347" y="103"/>
                  </a:lnTo>
                  <a:lnTo>
                    <a:pt x="349" y="105"/>
                  </a:lnTo>
                  <a:lnTo>
                    <a:pt x="349" y="108"/>
                  </a:lnTo>
                  <a:lnTo>
                    <a:pt x="349" y="109"/>
                  </a:lnTo>
                  <a:lnTo>
                    <a:pt x="346" y="111"/>
                  </a:lnTo>
                  <a:lnTo>
                    <a:pt x="346" y="112"/>
                  </a:lnTo>
                  <a:lnTo>
                    <a:pt x="344" y="114"/>
                  </a:lnTo>
                  <a:lnTo>
                    <a:pt x="344" y="117"/>
                  </a:lnTo>
                  <a:lnTo>
                    <a:pt x="344" y="117"/>
                  </a:lnTo>
                  <a:lnTo>
                    <a:pt x="344" y="118"/>
                  </a:lnTo>
                  <a:lnTo>
                    <a:pt x="341" y="120"/>
                  </a:lnTo>
                  <a:lnTo>
                    <a:pt x="341" y="120"/>
                  </a:lnTo>
                  <a:lnTo>
                    <a:pt x="340" y="121"/>
                  </a:lnTo>
                  <a:lnTo>
                    <a:pt x="340" y="121"/>
                  </a:lnTo>
                  <a:lnTo>
                    <a:pt x="340" y="123"/>
                  </a:lnTo>
                  <a:lnTo>
                    <a:pt x="340" y="124"/>
                  </a:lnTo>
                  <a:lnTo>
                    <a:pt x="340" y="126"/>
                  </a:lnTo>
                  <a:lnTo>
                    <a:pt x="341" y="126"/>
                  </a:lnTo>
                  <a:lnTo>
                    <a:pt x="344" y="126"/>
                  </a:lnTo>
                  <a:lnTo>
                    <a:pt x="346" y="126"/>
                  </a:lnTo>
                  <a:lnTo>
                    <a:pt x="347" y="124"/>
                  </a:lnTo>
                  <a:lnTo>
                    <a:pt x="347" y="124"/>
                  </a:lnTo>
                  <a:lnTo>
                    <a:pt x="349" y="123"/>
                  </a:lnTo>
                  <a:lnTo>
                    <a:pt x="349" y="121"/>
                  </a:lnTo>
                  <a:lnTo>
                    <a:pt x="350" y="121"/>
                  </a:lnTo>
                  <a:lnTo>
                    <a:pt x="352" y="121"/>
                  </a:lnTo>
                  <a:lnTo>
                    <a:pt x="353" y="121"/>
                  </a:lnTo>
                  <a:lnTo>
                    <a:pt x="353" y="120"/>
                  </a:lnTo>
                  <a:lnTo>
                    <a:pt x="355" y="118"/>
                  </a:lnTo>
                  <a:lnTo>
                    <a:pt x="355" y="117"/>
                  </a:lnTo>
                  <a:lnTo>
                    <a:pt x="358" y="117"/>
                  </a:lnTo>
                  <a:lnTo>
                    <a:pt x="358" y="117"/>
                  </a:lnTo>
                  <a:lnTo>
                    <a:pt x="359" y="117"/>
                  </a:lnTo>
                  <a:lnTo>
                    <a:pt x="361" y="115"/>
                  </a:lnTo>
                  <a:lnTo>
                    <a:pt x="362" y="114"/>
                  </a:lnTo>
                  <a:lnTo>
                    <a:pt x="364" y="112"/>
                  </a:lnTo>
                  <a:lnTo>
                    <a:pt x="364" y="111"/>
                  </a:lnTo>
                  <a:lnTo>
                    <a:pt x="365" y="111"/>
                  </a:lnTo>
                  <a:lnTo>
                    <a:pt x="365" y="109"/>
                  </a:lnTo>
                  <a:lnTo>
                    <a:pt x="367" y="111"/>
                  </a:lnTo>
                  <a:lnTo>
                    <a:pt x="367" y="112"/>
                  </a:lnTo>
                  <a:lnTo>
                    <a:pt x="365" y="115"/>
                  </a:lnTo>
                  <a:lnTo>
                    <a:pt x="365" y="115"/>
                  </a:lnTo>
                  <a:lnTo>
                    <a:pt x="367" y="117"/>
                  </a:lnTo>
                  <a:lnTo>
                    <a:pt x="368" y="118"/>
                  </a:lnTo>
                  <a:lnTo>
                    <a:pt x="370" y="120"/>
                  </a:lnTo>
                  <a:lnTo>
                    <a:pt x="371" y="121"/>
                  </a:lnTo>
                  <a:lnTo>
                    <a:pt x="371" y="123"/>
                  </a:lnTo>
                  <a:lnTo>
                    <a:pt x="371" y="124"/>
                  </a:lnTo>
                  <a:lnTo>
                    <a:pt x="371" y="126"/>
                  </a:lnTo>
                  <a:lnTo>
                    <a:pt x="368" y="127"/>
                  </a:lnTo>
                  <a:lnTo>
                    <a:pt x="368" y="129"/>
                  </a:lnTo>
                  <a:lnTo>
                    <a:pt x="367" y="130"/>
                  </a:lnTo>
                  <a:lnTo>
                    <a:pt x="367" y="130"/>
                  </a:lnTo>
                  <a:lnTo>
                    <a:pt x="368" y="132"/>
                  </a:lnTo>
                  <a:lnTo>
                    <a:pt x="370" y="132"/>
                  </a:lnTo>
                  <a:lnTo>
                    <a:pt x="371" y="133"/>
                  </a:lnTo>
                  <a:lnTo>
                    <a:pt x="373" y="132"/>
                  </a:lnTo>
                  <a:lnTo>
                    <a:pt x="374" y="132"/>
                  </a:lnTo>
                  <a:lnTo>
                    <a:pt x="376" y="130"/>
                  </a:lnTo>
                  <a:lnTo>
                    <a:pt x="377" y="129"/>
                  </a:lnTo>
                  <a:lnTo>
                    <a:pt x="377" y="129"/>
                  </a:lnTo>
                  <a:lnTo>
                    <a:pt x="379" y="127"/>
                  </a:lnTo>
                  <a:lnTo>
                    <a:pt x="380" y="127"/>
                  </a:lnTo>
                  <a:lnTo>
                    <a:pt x="382" y="126"/>
                  </a:lnTo>
                  <a:lnTo>
                    <a:pt x="382" y="124"/>
                  </a:lnTo>
                  <a:lnTo>
                    <a:pt x="383" y="123"/>
                  </a:lnTo>
                  <a:lnTo>
                    <a:pt x="383" y="123"/>
                  </a:lnTo>
                  <a:lnTo>
                    <a:pt x="385" y="121"/>
                  </a:lnTo>
                  <a:lnTo>
                    <a:pt x="388" y="121"/>
                  </a:lnTo>
                  <a:lnTo>
                    <a:pt x="389" y="120"/>
                  </a:lnTo>
                  <a:lnTo>
                    <a:pt x="391" y="120"/>
                  </a:lnTo>
                  <a:lnTo>
                    <a:pt x="392" y="120"/>
                  </a:lnTo>
                  <a:lnTo>
                    <a:pt x="394" y="121"/>
                  </a:lnTo>
                  <a:lnTo>
                    <a:pt x="395" y="123"/>
                  </a:lnTo>
                  <a:lnTo>
                    <a:pt x="397" y="124"/>
                  </a:lnTo>
                  <a:lnTo>
                    <a:pt x="397" y="124"/>
                  </a:lnTo>
                  <a:lnTo>
                    <a:pt x="403" y="121"/>
                  </a:lnTo>
                  <a:lnTo>
                    <a:pt x="404" y="120"/>
                  </a:lnTo>
                  <a:lnTo>
                    <a:pt x="406" y="118"/>
                  </a:lnTo>
                  <a:lnTo>
                    <a:pt x="407" y="118"/>
                  </a:lnTo>
                  <a:lnTo>
                    <a:pt x="407" y="118"/>
                  </a:lnTo>
                  <a:lnTo>
                    <a:pt x="409" y="118"/>
                  </a:lnTo>
                  <a:lnTo>
                    <a:pt x="410" y="118"/>
                  </a:lnTo>
                  <a:lnTo>
                    <a:pt x="412" y="118"/>
                  </a:lnTo>
                  <a:lnTo>
                    <a:pt x="412" y="118"/>
                  </a:lnTo>
                  <a:lnTo>
                    <a:pt x="413" y="118"/>
                  </a:lnTo>
                  <a:lnTo>
                    <a:pt x="413" y="120"/>
                  </a:lnTo>
                  <a:lnTo>
                    <a:pt x="415" y="121"/>
                  </a:lnTo>
                  <a:lnTo>
                    <a:pt x="416" y="121"/>
                  </a:lnTo>
                  <a:lnTo>
                    <a:pt x="419" y="123"/>
                  </a:lnTo>
                  <a:lnTo>
                    <a:pt x="421" y="123"/>
                  </a:lnTo>
                  <a:lnTo>
                    <a:pt x="421" y="123"/>
                  </a:lnTo>
                  <a:lnTo>
                    <a:pt x="422" y="123"/>
                  </a:lnTo>
                  <a:lnTo>
                    <a:pt x="422" y="121"/>
                  </a:lnTo>
                  <a:lnTo>
                    <a:pt x="424" y="121"/>
                  </a:lnTo>
                  <a:lnTo>
                    <a:pt x="425" y="121"/>
                  </a:lnTo>
                  <a:lnTo>
                    <a:pt x="425" y="121"/>
                  </a:lnTo>
                  <a:lnTo>
                    <a:pt x="428" y="123"/>
                  </a:lnTo>
                  <a:lnTo>
                    <a:pt x="430" y="124"/>
                  </a:lnTo>
                  <a:lnTo>
                    <a:pt x="431" y="124"/>
                  </a:lnTo>
                  <a:lnTo>
                    <a:pt x="433" y="127"/>
                  </a:lnTo>
                  <a:lnTo>
                    <a:pt x="434" y="130"/>
                  </a:lnTo>
                  <a:lnTo>
                    <a:pt x="436" y="132"/>
                  </a:lnTo>
                  <a:lnTo>
                    <a:pt x="439" y="130"/>
                  </a:lnTo>
                  <a:lnTo>
                    <a:pt x="440" y="130"/>
                  </a:lnTo>
                  <a:lnTo>
                    <a:pt x="442" y="132"/>
                  </a:lnTo>
                  <a:lnTo>
                    <a:pt x="443" y="133"/>
                  </a:lnTo>
                  <a:lnTo>
                    <a:pt x="445" y="13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19" name="Freeform 35"/>
            <p:cNvSpPr>
              <a:spLocks/>
            </p:cNvSpPr>
            <p:nvPr/>
          </p:nvSpPr>
          <p:spPr bwMode="auto">
            <a:xfrm>
              <a:off x="1490" y="1837"/>
              <a:ext cx="285" cy="439"/>
            </a:xfrm>
            <a:custGeom>
              <a:avLst/>
              <a:gdLst/>
              <a:ahLst/>
              <a:cxnLst>
                <a:cxn ang="0">
                  <a:pos x="222" y="45"/>
                </a:cxn>
                <a:cxn ang="0">
                  <a:pos x="231" y="80"/>
                </a:cxn>
                <a:cxn ang="0">
                  <a:pos x="242" y="105"/>
                </a:cxn>
                <a:cxn ang="0">
                  <a:pos x="228" y="116"/>
                </a:cxn>
                <a:cxn ang="0">
                  <a:pos x="228" y="126"/>
                </a:cxn>
                <a:cxn ang="0">
                  <a:pos x="242" y="148"/>
                </a:cxn>
                <a:cxn ang="0">
                  <a:pos x="227" y="169"/>
                </a:cxn>
                <a:cxn ang="0">
                  <a:pos x="224" y="186"/>
                </a:cxn>
                <a:cxn ang="0">
                  <a:pos x="234" y="192"/>
                </a:cxn>
                <a:cxn ang="0">
                  <a:pos x="231" y="210"/>
                </a:cxn>
                <a:cxn ang="0">
                  <a:pos x="221" y="238"/>
                </a:cxn>
                <a:cxn ang="0">
                  <a:pos x="227" y="264"/>
                </a:cxn>
                <a:cxn ang="0">
                  <a:pos x="236" y="286"/>
                </a:cxn>
                <a:cxn ang="0">
                  <a:pos x="242" y="306"/>
                </a:cxn>
                <a:cxn ang="0">
                  <a:pos x="264" y="295"/>
                </a:cxn>
                <a:cxn ang="0">
                  <a:pos x="273" y="319"/>
                </a:cxn>
                <a:cxn ang="0">
                  <a:pos x="260" y="345"/>
                </a:cxn>
                <a:cxn ang="0">
                  <a:pos x="269" y="367"/>
                </a:cxn>
                <a:cxn ang="0">
                  <a:pos x="281" y="379"/>
                </a:cxn>
                <a:cxn ang="0">
                  <a:pos x="267" y="394"/>
                </a:cxn>
                <a:cxn ang="0">
                  <a:pos x="252" y="393"/>
                </a:cxn>
                <a:cxn ang="0">
                  <a:pos x="233" y="405"/>
                </a:cxn>
                <a:cxn ang="0">
                  <a:pos x="216" y="420"/>
                </a:cxn>
                <a:cxn ang="0">
                  <a:pos x="200" y="439"/>
                </a:cxn>
                <a:cxn ang="0">
                  <a:pos x="183" y="426"/>
                </a:cxn>
                <a:cxn ang="0">
                  <a:pos x="176" y="415"/>
                </a:cxn>
                <a:cxn ang="0">
                  <a:pos x="152" y="403"/>
                </a:cxn>
                <a:cxn ang="0">
                  <a:pos x="134" y="394"/>
                </a:cxn>
                <a:cxn ang="0">
                  <a:pos x="119" y="393"/>
                </a:cxn>
                <a:cxn ang="0">
                  <a:pos x="105" y="388"/>
                </a:cxn>
                <a:cxn ang="0">
                  <a:pos x="87" y="373"/>
                </a:cxn>
                <a:cxn ang="0">
                  <a:pos x="69" y="369"/>
                </a:cxn>
                <a:cxn ang="0">
                  <a:pos x="62" y="363"/>
                </a:cxn>
                <a:cxn ang="0">
                  <a:pos x="48" y="352"/>
                </a:cxn>
                <a:cxn ang="0">
                  <a:pos x="38" y="334"/>
                </a:cxn>
                <a:cxn ang="0">
                  <a:pos x="29" y="310"/>
                </a:cxn>
                <a:cxn ang="0">
                  <a:pos x="42" y="297"/>
                </a:cxn>
                <a:cxn ang="0">
                  <a:pos x="68" y="286"/>
                </a:cxn>
                <a:cxn ang="0">
                  <a:pos x="80" y="273"/>
                </a:cxn>
                <a:cxn ang="0">
                  <a:pos x="62" y="267"/>
                </a:cxn>
                <a:cxn ang="0">
                  <a:pos x="63" y="237"/>
                </a:cxn>
                <a:cxn ang="0">
                  <a:pos x="66" y="219"/>
                </a:cxn>
                <a:cxn ang="0">
                  <a:pos x="68" y="193"/>
                </a:cxn>
                <a:cxn ang="0">
                  <a:pos x="59" y="174"/>
                </a:cxn>
                <a:cxn ang="0">
                  <a:pos x="54" y="145"/>
                </a:cxn>
                <a:cxn ang="0">
                  <a:pos x="45" y="114"/>
                </a:cxn>
                <a:cxn ang="0">
                  <a:pos x="24" y="89"/>
                </a:cxn>
                <a:cxn ang="0">
                  <a:pos x="17" y="63"/>
                </a:cxn>
                <a:cxn ang="0">
                  <a:pos x="2" y="48"/>
                </a:cxn>
                <a:cxn ang="0">
                  <a:pos x="18" y="41"/>
                </a:cxn>
                <a:cxn ang="0">
                  <a:pos x="39" y="39"/>
                </a:cxn>
                <a:cxn ang="0">
                  <a:pos x="63" y="39"/>
                </a:cxn>
                <a:cxn ang="0">
                  <a:pos x="87" y="29"/>
                </a:cxn>
                <a:cxn ang="0">
                  <a:pos x="108" y="8"/>
                </a:cxn>
                <a:cxn ang="0">
                  <a:pos x="113" y="17"/>
                </a:cxn>
                <a:cxn ang="0">
                  <a:pos x="135" y="6"/>
                </a:cxn>
                <a:cxn ang="0">
                  <a:pos x="165" y="2"/>
                </a:cxn>
                <a:cxn ang="0">
                  <a:pos x="192" y="2"/>
                </a:cxn>
                <a:cxn ang="0">
                  <a:pos x="198" y="17"/>
                </a:cxn>
              </a:cxnLst>
              <a:rect l="0" t="0" r="r" b="b"/>
              <a:pathLst>
                <a:path w="285" h="439">
                  <a:moveTo>
                    <a:pt x="210" y="17"/>
                  </a:moveTo>
                  <a:lnTo>
                    <a:pt x="212" y="23"/>
                  </a:lnTo>
                  <a:lnTo>
                    <a:pt x="215" y="32"/>
                  </a:lnTo>
                  <a:lnTo>
                    <a:pt x="215" y="35"/>
                  </a:lnTo>
                  <a:lnTo>
                    <a:pt x="213" y="38"/>
                  </a:lnTo>
                  <a:lnTo>
                    <a:pt x="213" y="41"/>
                  </a:lnTo>
                  <a:lnTo>
                    <a:pt x="213" y="45"/>
                  </a:lnTo>
                  <a:lnTo>
                    <a:pt x="215" y="47"/>
                  </a:lnTo>
                  <a:lnTo>
                    <a:pt x="216" y="48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9" y="47"/>
                  </a:lnTo>
                  <a:lnTo>
                    <a:pt x="221" y="47"/>
                  </a:lnTo>
                  <a:lnTo>
                    <a:pt x="222" y="45"/>
                  </a:lnTo>
                  <a:lnTo>
                    <a:pt x="224" y="45"/>
                  </a:lnTo>
                  <a:lnTo>
                    <a:pt x="224" y="47"/>
                  </a:lnTo>
                  <a:lnTo>
                    <a:pt x="225" y="48"/>
                  </a:lnTo>
                  <a:lnTo>
                    <a:pt x="227" y="50"/>
                  </a:lnTo>
                  <a:lnTo>
                    <a:pt x="227" y="53"/>
                  </a:lnTo>
                  <a:lnTo>
                    <a:pt x="225" y="54"/>
                  </a:lnTo>
                  <a:lnTo>
                    <a:pt x="225" y="57"/>
                  </a:lnTo>
                  <a:lnTo>
                    <a:pt x="225" y="62"/>
                  </a:lnTo>
                  <a:lnTo>
                    <a:pt x="227" y="63"/>
                  </a:lnTo>
                  <a:lnTo>
                    <a:pt x="230" y="66"/>
                  </a:lnTo>
                  <a:lnTo>
                    <a:pt x="230" y="68"/>
                  </a:lnTo>
                  <a:lnTo>
                    <a:pt x="231" y="71"/>
                  </a:lnTo>
                  <a:lnTo>
                    <a:pt x="233" y="75"/>
                  </a:lnTo>
                  <a:lnTo>
                    <a:pt x="231" y="80"/>
                  </a:lnTo>
                  <a:lnTo>
                    <a:pt x="230" y="81"/>
                  </a:lnTo>
                  <a:lnTo>
                    <a:pt x="230" y="84"/>
                  </a:lnTo>
                  <a:lnTo>
                    <a:pt x="228" y="87"/>
                  </a:lnTo>
                  <a:lnTo>
                    <a:pt x="227" y="89"/>
                  </a:lnTo>
                  <a:lnTo>
                    <a:pt x="227" y="92"/>
                  </a:lnTo>
                  <a:lnTo>
                    <a:pt x="227" y="92"/>
                  </a:lnTo>
                  <a:lnTo>
                    <a:pt x="230" y="93"/>
                  </a:lnTo>
                  <a:lnTo>
                    <a:pt x="231" y="92"/>
                  </a:lnTo>
                  <a:lnTo>
                    <a:pt x="234" y="96"/>
                  </a:lnTo>
                  <a:lnTo>
                    <a:pt x="236" y="96"/>
                  </a:lnTo>
                  <a:lnTo>
                    <a:pt x="239" y="99"/>
                  </a:lnTo>
                  <a:lnTo>
                    <a:pt x="242" y="101"/>
                  </a:lnTo>
                  <a:lnTo>
                    <a:pt x="243" y="102"/>
                  </a:lnTo>
                  <a:lnTo>
                    <a:pt x="242" y="105"/>
                  </a:lnTo>
                  <a:lnTo>
                    <a:pt x="242" y="105"/>
                  </a:lnTo>
                  <a:lnTo>
                    <a:pt x="239" y="107"/>
                  </a:lnTo>
                  <a:lnTo>
                    <a:pt x="237" y="107"/>
                  </a:lnTo>
                  <a:lnTo>
                    <a:pt x="236" y="105"/>
                  </a:lnTo>
                  <a:lnTo>
                    <a:pt x="233" y="102"/>
                  </a:lnTo>
                  <a:lnTo>
                    <a:pt x="230" y="104"/>
                  </a:lnTo>
                  <a:lnTo>
                    <a:pt x="228" y="105"/>
                  </a:lnTo>
                  <a:lnTo>
                    <a:pt x="227" y="105"/>
                  </a:lnTo>
                  <a:lnTo>
                    <a:pt x="224" y="107"/>
                  </a:lnTo>
                  <a:lnTo>
                    <a:pt x="224" y="110"/>
                  </a:lnTo>
                  <a:lnTo>
                    <a:pt x="224" y="111"/>
                  </a:lnTo>
                  <a:lnTo>
                    <a:pt x="224" y="111"/>
                  </a:lnTo>
                  <a:lnTo>
                    <a:pt x="225" y="114"/>
                  </a:lnTo>
                  <a:lnTo>
                    <a:pt x="228" y="116"/>
                  </a:lnTo>
                  <a:lnTo>
                    <a:pt x="230" y="116"/>
                  </a:lnTo>
                  <a:lnTo>
                    <a:pt x="231" y="116"/>
                  </a:lnTo>
                  <a:lnTo>
                    <a:pt x="234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6"/>
                  </a:lnTo>
                  <a:lnTo>
                    <a:pt x="236" y="119"/>
                  </a:lnTo>
                  <a:lnTo>
                    <a:pt x="236" y="119"/>
                  </a:lnTo>
                  <a:lnTo>
                    <a:pt x="234" y="120"/>
                  </a:lnTo>
                  <a:lnTo>
                    <a:pt x="233" y="120"/>
                  </a:lnTo>
                  <a:lnTo>
                    <a:pt x="231" y="122"/>
                  </a:lnTo>
                  <a:lnTo>
                    <a:pt x="230" y="123"/>
                  </a:lnTo>
                  <a:lnTo>
                    <a:pt x="230" y="125"/>
                  </a:lnTo>
                  <a:lnTo>
                    <a:pt x="228" y="126"/>
                  </a:lnTo>
                  <a:lnTo>
                    <a:pt x="228" y="129"/>
                  </a:lnTo>
                  <a:lnTo>
                    <a:pt x="228" y="132"/>
                  </a:lnTo>
                  <a:lnTo>
                    <a:pt x="230" y="135"/>
                  </a:lnTo>
                  <a:lnTo>
                    <a:pt x="230" y="137"/>
                  </a:lnTo>
                  <a:lnTo>
                    <a:pt x="231" y="138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6" y="137"/>
                  </a:lnTo>
                  <a:lnTo>
                    <a:pt x="237" y="140"/>
                  </a:lnTo>
                  <a:lnTo>
                    <a:pt x="240" y="141"/>
                  </a:lnTo>
                  <a:lnTo>
                    <a:pt x="240" y="143"/>
                  </a:lnTo>
                  <a:lnTo>
                    <a:pt x="242" y="145"/>
                  </a:lnTo>
                  <a:lnTo>
                    <a:pt x="242" y="147"/>
                  </a:lnTo>
                  <a:lnTo>
                    <a:pt x="242" y="148"/>
                  </a:lnTo>
                  <a:lnTo>
                    <a:pt x="240" y="148"/>
                  </a:lnTo>
                  <a:lnTo>
                    <a:pt x="239" y="150"/>
                  </a:lnTo>
                  <a:lnTo>
                    <a:pt x="237" y="151"/>
                  </a:lnTo>
                  <a:lnTo>
                    <a:pt x="236" y="151"/>
                  </a:lnTo>
                  <a:lnTo>
                    <a:pt x="234" y="153"/>
                  </a:lnTo>
                  <a:lnTo>
                    <a:pt x="233" y="154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31" y="160"/>
                  </a:lnTo>
                  <a:lnTo>
                    <a:pt x="230" y="162"/>
                  </a:lnTo>
                  <a:lnTo>
                    <a:pt x="230" y="163"/>
                  </a:lnTo>
                  <a:lnTo>
                    <a:pt x="228" y="166"/>
                  </a:lnTo>
                  <a:lnTo>
                    <a:pt x="228" y="168"/>
                  </a:lnTo>
                  <a:lnTo>
                    <a:pt x="227" y="169"/>
                  </a:lnTo>
                  <a:lnTo>
                    <a:pt x="224" y="171"/>
                  </a:lnTo>
                  <a:lnTo>
                    <a:pt x="222" y="174"/>
                  </a:lnTo>
                  <a:lnTo>
                    <a:pt x="222" y="175"/>
                  </a:lnTo>
                  <a:lnTo>
                    <a:pt x="221" y="177"/>
                  </a:lnTo>
                  <a:lnTo>
                    <a:pt x="219" y="180"/>
                  </a:lnTo>
                  <a:lnTo>
                    <a:pt x="218" y="181"/>
                  </a:lnTo>
                  <a:lnTo>
                    <a:pt x="215" y="183"/>
                  </a:lnTo>
                  <a:lnTo>
                    <a:pt x="215" y="184"/>
                  </a:lnTo>
                  <a:lnTo>
                    <a:pt x="215" y="187"/>
                  </a:lnTo>
                  <a:lnTo>
                    <a:pt x="215" y="189"/>
                  </a:lnTo>
                  <a:lnTo>
                    <a:pt x="219" y="187"/>
                  </a:lnTo>
                  <a:lnTo>
                    <a:pt x="219" y="187"/>
                  </a:lnTo>
                  <a:lnTo>
                    <a:pt x="222" y="187"/>
                  </a:lnTo>
                  <a:lnTo>
                    <a:pt x="224" y="186"/>
                  </a:lnTo>
                  <a:lnTo>
                    <a:pt x="225" y="186"/>
                  </a:lnTo>
                  <a:lnTo>
                    <a:pt x="227" y="184"/>
                  </a:lnTo>
                  <a:lnTo>
                    <a:pt x="228" y="183"/>
                  </a:lnTo>
                  <a:lnTo>
                    <a:pt x="230" y="181"/>
                  </a:lnTo>
                  <a:lnTo>
                    <a:pt x="230" y="181"/>
                  </a:lnTo>
                  <a:lnTo>
                    <a:pt x="231" y="181"/>
                  </a:lnTo>
                  <a:lnTo>
                    <a:pt x="231" y="181"/>
                  </a:lnTo>
                  <a:lnTo>
                    <a:pt x="231" y="183"/>
                  </a:lnTo>
                  <a:lnTo>
                    <a:pt x="231" y="184"/>
                  </a:lnTo>
                  <a:lnTo>
                    <a:pt x="231" y="186"/>
                  </a:lnTo>
                  <a:lnTo>
                    <a:pt x="231" y="189"/>
                  </a:lnTo>
                  <a:lnTo>
                    <a:pt x="231" y="190"/>
                  </a:lnTo>
                  <a:lnTo>
                    <a:pt x="233" y="192"/>
                  </a:lnTo>
                  <a:lnTo>
                    <a:pt x="234" y="192"/>
                  </a:lnTo>
                  <a:lnTo>
                    <a:pt x="236" y="192"/>
                  </a:lnTo>
                  <a:lnTo>
                    <a:pt x="239" y="193"/>
                  </a:lnTo>
                  <a:lnTo>
                    <a:pt x="239" y="196"/>
                  </a:lnTo>
                  <a:lnTo>
                    <a:pt x="239" y="199"/>
                  </a:lnTo>
                  <a:lnTo>
                    <a:pt x="239" y="199"/>
                  </a:lnTo>
                  <a:lnTo>
                    <a:pt x="242" y="201"/>
                  </a:lnTo>
                  <a:lnTo>
                    <a:pt x="242" y="201"/>
                  </a:lnTo>
                  <a:lnTo>
                    <a:pt x="242" y="202"/>
                  </a:lnTo>
                  <a:lnTo>
                    <a:pt x="240" y="204"/>
                  </a:lnTo>
                  <a:lnTo>
                    <a:pt x="239" y="205"/>
                  </a:lnTo>
                  <a:lnTo>
                    <a:pt x="237" y="205"/>
                  </a:lnTo>
                  <a:lnTo>
                    <a:pt x="234" y="207"/>
                  </a:lnTo>
                  <a:lnTo>
                    <a:pt x="233" y="208"/>
                  </a:lnTo>
                  <a:lnTo>
                    <a:pt x="231" y="210"/>
                  </a:lnTo>
                  <a:lnTo>
                    <a:pt x="230" y="211"/>
                  </a:lnTo>
                  <a:lnTo>
                    <a:pt x="230" y="214"/>
                  </a:lnTo>
                  <a:lnTo>
                    <a:pt x="230" y="217"/>
                  </a:lnTo>
                  <a:lnTo>
                    <a:pt x="231" y="220"/>
                  </a:lnTo>
                  <a:lnTo>
                    <a:pt x="231" y="222"/>
                  </a:lnTo>
                  <a:lnTo>
                    <a:pt x="230" y="223"/>
                  </a:lnTo>
                  <a:lnTo>
                    <a:pt x="230" y="225"/>
                  </a:lnTo>
                  <a:lnTo>
                    <a:pt x="227" y="226"/>
                  </a:lnTo>
                  <a:lnTo>
                    <a:pt x="224" y="226"/>
                  </a:lnTo>
                  <a:lnTo>
                    <a:pt x="222" y="228"/>
                  </a:lnTo>
                  <a:lnTo>
                    <a:pt x="222" y="231"/>
                  </a:lnTo>
                  <a:lnTo>
                    <a:pt x="222" y="232"/>
                  </a:lnTo>
                  <a:lnTo>
                    <a:pt x="221" y="235"/>
                  </a:lnTo>
                  <a:lnTo>
                    <a:pt x="221" y="238"/>
                  </a:lnTo>
                  <a:lnTo>
                    <a:pt x="221" y="240"/>
                  </a:lnTo>
                  <a:lnTo>
                    <a:pt x="219" y="241"/>
                  </a:lnTo>
                  <a:lnTo>
                    <a:pt x="219" y="243"/>
                  </a:lnTo>
                  <a:lnTo>
                    <a:pt x="218" y="246"/>
                  </a:lnTo>
                  <a:lnTo>
                    <a:pt x="219" y="246"/>
                  </a:lnTo>
                  <a:lnTo>
                    <a:pt x="222" y="247"/>
                  </a:lnTo>
                  <a:lnTo>
                    <a:pt x="222" y="247"/>
                  </a:lnTo>
                  <a:lnTo>
                    <a:pt x="225" y="246"/>
                  </a:lnTo>
                  <a:lnTo>
                    <a:pt x="225" y="246"/>
                  </a:lnTo>
                  <a:lnTo>
                    <a:pt x="227" y="246"/>
                  </a:lnTo>
                  <a:lnTo>
                    <a:pt x="227" y="249"/>
                  </a:lnTo>
                  <a:lnTo>
                    <a:pt x="227" y="258"/>
                  </a:lnTo>
                  <a:lnTo>
                    <a:pt x="227" y="261"/>
                  </a:lnTo>
                  <a:lnTo>
                    <a:pt x="227" y="264"/>
                  </a:lnTo>
                  <a:lnTo>
                    <a:pt x="227" y="267"/>
                  </a:lnTo>
                  <a:lnTo>
                    <a:pt x="227" y="270"/>
                  </a:lnTo>
                  <a:lnTo>
                    <a:pt x="227" y="273"/>
                  </a:lnTo>
                  <a:lnTo>
                    <a:pt x="227" y="274"/>
                  </a:lnTo>
                  <a:lnTo>
                    <a:pt x="227" y="274"/>
                  </a:lnTo>
                  <a:lnTo>
                    <a:pt x="230" y="277"/>
                  </a:lnTo>
                  <a:lnTo>
                    <a:pt x="231" y="277"/>
                  </a:lnTo>
                  <a:lnTo>
                    <a:pt x="233" y="279"/>
                  </a:lnTo>
                  <a:lnTo>
                    <a:pt x="234" y="280"/>
                  </a:lnTo>
                  <a:lnTo>
                    <a:pt x="234" y="280"/>
                  </a:lnTo>
                  <a:lnTo>
                    <a:pt x="236" y="283"/>
                  </a:lnTo>
                  <a:lnTo>
                    <a:pt x="236" y="283"/>
                  </a:lnTo>
                  <a:lnTo>
                    <a:pt x="236" y="285"/>
                  </a:lnTo>
                  <a:lnTo>
                    <a:pt x="236" y="286"/>
                  </a:lnTo>
                  <a:lnTo>
                    <a:pt x="234" y="288"/>
                  </a:lnTo>
                  <a:lnTo>
                    <a:pt x="234" y="292"/>
                  </a:lnTo>
                  <a:lnTo>
                    <a:pt x="236" y="295"/>
                  </a:lnTo>
                  <a:lnTo>
                    <a:pt x="236" y="295"/>
                  </a:lnTo>
                  <a:lnTo>
                    <a:pt x="234" y="297"/>
                  </a:lnTo>
                  <a:lnTo>
                    <a:pt x="234" y="298"/>
                  </a:lnTo>
                  <a:lnTo>
                    <a:pt x="233" y="300"/>
                  </a:lnTo>
                  <a:lnTo>
                    <a:pt x="234" y="301"/>
                  </a:lnTo>
                  <a:lnTo>
                    <a:pt x="234" y="303"/>
                  </a:lnTo>
                  <a:lnTo>
                    <a:pt x="236" y="304"/>
                  </a:lnTo>
                  <a:lnTo>
                    <a:pt x="239" y="304"/>
                  </a:lnTo>
                  <a:lnTo>
                    <a:pt x="239" y="304"/>
                  </a:lnTo>
                  <a:lnTo>
                    <a:pt x="240" y="304"/>
                  </a:lnTo>
                  <a:lnTo>
                    <a:pt x="242" y="306"/>
                  </a:lnTo>
                  <a:lnTo>
                    <a:pt x="245" y="307"/>
                  </a:lnTo>
                  <a:lnTo>
                    <a:pt x="246" y="310"/>
                  </a:lnTo>
                  <a:lnTo>
                    <a:pt x="251" y="310"/>
                  </a:lnTo>
                  <a:lnTo>
                    <a:pt x="252" y="309"/>
                  </a:lnTo>
                  <a:lnTo>
                    <a:pt x="254" y="309"/>
                  </a:lnTo>
                  <a:lnTo>
                    <a:pt x="254" y="307"/>
                  </a:lnTo>
                  <a:lnTo>
                    <a:pt x="255" y="304"/>
                  </a:lnTo>
                  <a:lnTo>
                    <a:pt x="257" y="301"/>
                  </a:lnTo>
                  <a:lnTo>
                    <a:pt x="257" y="300"/>
                  </a:lnTo>
                  <a:lnTo>
                    <a:pt x="258" y="298"/>
                  </a:lnTo>
                  <a:lnTo>
                    <a:pt x="260" y="297"/>
                  </a:lnTo>
                  <a:lnTo>
                    <a:pt x="261" y="297"/>
                  </a:lnTo>
                  <a:lnTo>
                    <a:pt x="263" y="295"/>
                  </a:lnTo>
                  <a:lnTo>
                    <a:pt x="264" y="295"/>
                  </a:lnTo>
                  <a:lnTo>
                    <a:pt x="266" y="295"/>
                  </a:lnTo>
                  <a:lnTo>
                    <a:pt x="267" y="295"/>
                  </a:lnTo>
                  <a:lnTo>
                    <a:pt x="270" y="297"/>
                  </a:lnTo>
                  <a:lnTo>
                    <a:pt x="272" y="300"/>
                  </a:lnTo>
                  <a:lnTo>
                    <a:pt x="273" y="301"/>
                  </a:lnTo>
                  <a:lnTo>
                    <a:pt x="275" y="304"/>
                  </a:lnTo>
                  <a:lnTo>
                    <a:pt x="273" y="306"/>
                  </a:lnTo>
                  <a:lnTo>
                    <a:pt x="273" y="309"/>
                  </a:lnTo>
                  <a:lnTo>
                    <a:pt x="272" y="310"/>
                  </a:lnTo>
                  <a:lnTo>
                    <a:pt x="272" y="312"/>
                  </a:lnTo>
                  <a:lnTo>
                    <a:pt x="272" y="313"/>
                  </a:lnTo>
                  <a:lnTo>
                    <a:pt x="272" y="316"/>
                  </a:lnTo>
                  <a:lnTo>
                    <a:pt x="272" y="316"/>
                  </a:lnTo>
                  <a:lnTo>
                    <a:pt x="273" y="319"/>
                  </a:lnTo>
                  <a:lnTo>
                    <a:pt x="272" y="324"/>
                  </a:lnTo>
                  <a:lnTo>
                    <a:pt x="270" y="327"/>
                  </a:lnTo>
                  <a:lnTo>
                    <a:pt x="270" y="327"/>
                  </a:lnTo>
                  <a:lnTo>
                    <a:pt x="269" y="327"/>
                  </a:lnTo>
                  <a:lnTo>
                    <a:pt x="266" y="327"/>
                  </a:lnTo>
                  <a:lnTo>
                    <a:pt x="266" y="327"/>
                  </a:lnTo>
                  <a:lnTo>
                    <a:pt x="263" y="328"/>
                  </a:lnTo>
                  <a:lnTo>
                    <a:pt x="263" y="330"/>
                  </a:lnTo>
                  <a:lnTo>
                    <a:pt x="264" y="333"/>
                  </a:lnTo>
                  <a:lnTo>
                    <a:pt x="264" y="337"/>
                  </a:lnTo>
                  <a:lnTo>
                    <a:pt x="264" y="340"/>
                  </a:lnTo>
                  <a:lnTo>
                    <a:pt x="264" y="342"/>
                  </a:lnTo>
                  <a:lnTo>
                    <a:pt x="263" y="343"/>
                  </a:lnTo>
                  <a:lnTo>
                    <a:pt x="260" y="345"/>
                  </a:lnTo>
                  <a:lnTo>
                    <a:pt x="260" y="346"/>
                  </a:lnTo>
                  <a:lnTo>
                    <a:pt x="258" y="348"/>
                  </a:lnTo>
                  <a:lnTo>
                    <a:pt x="257" y="349"/>
                  </a:lnTo>
                  <a:lnTo>
                    <a:pt x="257" y="351"/>
                  </a:lnTo>
                  <a:lnTo>
                    <a:pt x="257" y="352"/>
                  </a:lnTo>
                  <a:lnTo>
                    <a:pt x="257" y="355"/>
                  </a:lnTo>
                  <a:lnTo>
                    <a:pt x="258" y="357"/>
                  </a:lnTo>
                  <a:lnTo>
                    <a:pt x="258" y="358"/>
                  </a:lnTo>
                  <a:lnTo>
                    <a:pt x="260" y="360"/>
                  </a:lnTo>
                  <a:lnTo>
                    <a:pt x="263" y="360"/>
                  </a:lnTo>
                  <a:lnTo>
                    <a:pt x="264" y="361"/>
                  </a:lnTo>
                  <a:lnTo>
                    <a:pt x="266" y="364"/>
                  </a:lnTo>
                  <a:lnTo>
                    <a:pt x="267" y="366"/>
                  </a:lnTo>
                  <a:lnTo>
                    <a:pt x="269" y="367"/>
                  </a:lnTo>
                  <a:lnTo>
                    <a:pt x="269" y="370"/>
                  </a:lnTo>
                  <a:lnTo>
                    <a:pt x="273" y="370"/>
                  </a:lnTo>
                  <a:lnTo>
                    <a:pt x="275" y="372"/>
                  </a:lnTo>
                  <a:lnTo>
                    <a:pt x="276" y="372"/>
                  </a:lnTo>
                  <a:lnTo>
                    <a:pt x="278" y="370"/>
                  </a:lnTo>
                  <a:lnTo>
                    <a:pt x="279" y="369"/>
                  </a:lnTo>
                  <a:lnTo>
                    <a:pt x="284" y="369"/>
                  </a:lnTo>
                  <a:lnTo>
                    <a:pt x="285" y="369"/>
                  </a:lnTo>
                  <a:lnTo>
                    <a:pt x="285" y="372"/>
                  </a:lnTo>
                  <a:lnTo>
                    <a:pt x="285" y="372"/>
                  </a:lnTo>
                  <a:lnTo>
                    <a:pt x="284" y="375"/>
                  </a:lnTo>
                  <a:lnTo>
                    <a:pt x="284" y="376"/>
                  </a:lnTo>
                  <a:lnTo>
                    <a:pt x="282" y="378"/>
                  </a:lnTo>
                  <a:lnTo>
                    <a:pt x="281" y="379"/>
                  </a:lnTo>
                  <a:lnTo>
                    <a:pt x="281" y="381"/>
                  </a:lnTo>
                  <a:lnTo>
                    <a:pt x="281" y="382"/>
                  </a:lnTo>
                  <a:lnTo>
                    <a:pt x="281" y="384"/>
                  </a:lnTo>
                  <a:lnTo>
                    <a:pt x="279" y="385"/>
                  </a:lnTo>
                  <a:lnTo>
                    <a:pt x="278" y="387"/>
                  </a:lnTo>
                  <a:lnTo>
                    <a:pt x="276" y="390"/>
                  </a:lnTo>
                  <a:lnTo>
                    <a:pt x="276" y="391"/>
                  </a:lnTo>
                  <a:lnTo>
                    <a:pt x="276" y="393"/>
                  </a:lnTo>
                  <a:lnTo>
                    <a:pt x="275" y="396"/>
                  </a:lnTo>
                  <a:lnTo>
                    <a:pt x="273" y="396"/>
                  </a:lnTo>
                  <a:lnTo>
                    <a:pt x="272" y="397"/>
                  </a:lnTo>
                  <a:lnTo>
                    <a:pt x="270" y="396"/>
                  </a:lnTo>
                  <a:lnTo>
                    <a:pt x="269" y="396"/>
                  </a:lnTo>
                  <a:lnTo>
                    <a:pt x="267" y="394"/>
                  </a:lnTo>
                  <a:lnTo>
                    <a:pt x="266" y="393"/>
                  </a:lnTo>
                  <a:lnTo>
                    <a:pt x="266" y="393"/>
                  </a:lnTo>
                  <a:lnTo>
                    <a:pt x="264" y="391"/>
                  </a:lnTo>
                  <a:lnTo>
                    <a:pt x="263" y="390"/>
                  </a:lnTo>
                  <a:lnTo>
                    <a:pt x="260" y="390"/>
                  </a:lnTo>
                  <a:lnTo>
                    <a:pt x="258" y="391"/>
                  </a:lnTo>
                  <a:lnTo>
                    <a:pt x="255" y="393"/>
                  </a:lnTo>
                  <a:lnTo>
                    <a:pt x="254" y="391"/>
                  </a:lnTo>
                  <a:lnTo>
                    <a:pt x="252" y="390"/>
                  </a:lnTo>
                  <a:lnTo>
                    <a:pt x="252" y="388"/>
                  </a:lnTo>
                  <a:lnTo>
                    <a:pt x="251" y="388"/>
                  </a:lnTo>
                  <a:lnTo>
                    <a:pt x="249" y="388"/>
                  </a:lnTo>
                  <a:lnTo>
                    <a:pt x="251" y="391"/>
                  </a:lnTo>
                  <a:lnTo>
                    <a:pt x="252" y="393"/>
                  </a:lnTo>
                  <a:lnTo>
                    <a:pt x="251" y="396"/>
                  </a:lnTo>
                  <a:lnTo>
                    <a:pt x="251" y="396"/>
                  </a:lnTo>
                  <a:lnTo>
                    <a:pt x="249" y="396"/>
                  </a:lnTo>
                  <a:lnTo>
                    <a:pt x="248" y="394"/>
                  </a:lnTo>
                  <a:lnTo>
                    <a:pt x="246" y="394"/>
                  </a:lnTo>
                  <a:lnTo>
                    <a:pt x="243" y="394"/>
                  </a:lnTo>
                  <a:lnTo>
                    <a:pt x="242" y="396"/>
                  </a:lnTo>
                  <a:lnTo>
                    <a:pt x="242" y="397"/>
                  </a:lnTo>
                  <a:lnTo>
                    <a:pt x="242" y="399"/>
                  </a:lnTo>
                  <a:lnTo>
                    <a:pt x="240" y="402"/>
                  </a:lnTo>
                  <a:lnTo>
                    <a:pt x="239" y="402"/>
                  </a:lnTo>
                  <a:lnTo>
                    <a:pt x="236" y="402"/>
                  </a:lnTo>
                  <a:lnTo>
                    <a:pt x="234" y="403"/>
                  </a:lnTo>
                  <a:lnTo>
                    <a:pt x="233" y="405"/>
                  </a:lnTo>
                  <a:lnTo>
                    <a:pt x="233" y="406"/>
                  </a:lnTo>
                  <a:lnTo>
                    <a:pt x="231" y="406"/>
                  </a:lnTo>
                  <a:lnTo>
                    <a:pt x="230" y="406"/>
                  </a:lnTo>
                  <a:lnTo>
                    <a:pt x="228" y="406"/>
                  </a:lnTo>
                  <a:lnTo>
                    <a:pt x="225" y="405"/>
                  </a:lnTo>
                  <a:lnTo>
                    <a:pt x="222" y="406"/>
                  </a:lnTo>
                  <a:lnTo>
                    <a:pt x="221" y="406"/>
                  </a:lnTo>
                  <a:lnTo>
                    <a:pt x="218" y="408"/>
                  </a:lnTo>
                  <a:lnTo>
                    <a:pt x="216" y="408"/>
                  </a:lnTo>
                  <a:lnTo>
                    <a:pt x="216" y="409"/>
                  </a:lnTo>
                  <a:lnTo>
                    <a:pt x="216" y="411"/>
                  </a:lnTo>
                  <a:lnTo>
                    <a:pt x="216" y="414"/>
                  </a:lnTo>
                  <a:lnTo>
                    <a:pt x="216" y="417"/>
                  </a:lnTo>
                  <a:lnTo>
                    <a:pt x="216" y="420"/>
                  </a:lnTo>
                  <a:lnTo>
                    <a:pt x="215" y="420"/>
                  </a:lnTo>
                  <a:lnTo>
                    <a:pt x="215" y="420"/>
                  </a:lnTo>
                  <a:lnTo>
                    <a:pt x="213" y="421"/>
                  </a:lnTo>
                  <a:lnTo>
                    <a:pt x="212" y="423"/>
                  </a:lnTo>
                  <a:lnTo>
                    <a:pt x="212" y="424"/>
                  </a:lnTo>
                  <a:lnTo>
                    <a:pt x="213" y="427"/>
                  </a:lnTo>
                  <a:lnTo>
                    <a:pt x="213" y="429"/>
                  </a:lnTo>
                  <a:lnTo>
                    <a:pt x="212" y="432"/>
                  </a:lnTo>
                  <a:lnTo>
                    <a:pt x="212" y="432"/>
                  </a:lnTo>
                  <a:lnTo>
                    <a:pt x="209" y="436"/>
                  </a:lnTo>
                  <a:lnTo>
                    <a:pt x="207" y="436"/>
                  </a:lnTo>
                  <a:lnTo>
                    <a:pt x="204" y="436"/>
                  </a:lnTo>
                  <a:lnTo>
                    <a:pt x="203" y="438"/>
                  </a:lnTo>
                  <a:lnTo>
                    <a:pt x="200" y="439"/>
                  </a:lnTo>
                  <a:lnTo>
                    <a:pt x="197" y="439"/>
                  </a:lnTo>
                  <a:lnTo>
                    <a:pt x="195" y="439"/>
                  </a:lnTo>
                  <a:lnTo>
                    <a:pt x="194" y="438"/>
                  </a:lnTo>
                  <a:lnTo>
                    <a:pt x="194" y="436"/>
                  </a:lnTo>
                  <a:lnTo>
                    <a:pt x="192" y="436"/>
                  </a:lnTo>
                  <a:lnTo>
                    <a:pt x="191" y="436"/>
                  </a:lnTo>
                  <a:lnTo>
                    <a:pt x="189" y="435"/>
                  </a:lnTo>
                  <a:lnTo>
                    <a:pt x="188" y="433"/>
                  </a:lnTo>
                  <a:lnTo>
                    <a:pt x="188" y="432"/>
                  </a:lnTo>
                  <a:lnTo>
                    <a:pt x="188" y="430"/>
                  </a:lnTo>
                  <a:lnTo>
                    <a:pt x="188" y="429"/>
                  </a:lnTo>
                  <a:lnTo>
                    <a:pt x="186" y="427"/>
                  </a:lnTo>
                  <a:lnTo>
                    <a:pt x="186" y="426"/>
                  </a:lnTo>
                  <a:lnTo>
                    <a:pt x="183" y="426"/>
                  </a:lnTo>
                  <a:lnTo>
                    <a:pt x="183" y="424"/>
                  </a:lnTo>
                  <a:lnTo>
                    <a:pt x="182" y="423"/>
                  </a:lnTo>
                  <a:lnTo>
                    <a:pt x="182" y="423"/>
                  </a:lnTo>
                  <a:lnTo>
                    <a:pt x="182" y="421"/>
                  </a:lnTo>
                  <a:lnTo>
                    <a:pt x="182" y="420"/>
                  </a:lnTo>
                  <a:lnTo>
                    <a:pt x="182" y="418"/>
                  </a:lnTo>
                  <a:lnTo>
                    <a:pt x="180" y="417"/>
                  </a:lnTo>
                  <a:lnTo>
                    <a:pt x="180" y="415"/>
                  </a:lnTo>
                  <a:lnTo>
                    <a:pt x="180" y="414"/>
                  </a:lnTo>
                  <a:lnTo>
                    <a:pt x="179" y="414"/>
                  </a:lnTo>
                  <a:lnTo>
                    <a:pt x="179" y="414"/>
                  </a:lnTo>
                  <a:lnTo>
                    <a:pt x="177" y="414"/>
                  </a:lnTo>
                  <a:lnTo>
                    <a:pt x="177" y="415"/>
                  </a:lnTo>
                  <a:lnTo>
                    <a:pt x="176" y="415"/>
                  </a:lnTo>
                  <a:lnTo>
                    <a:pt x="174" y="415"/>
                  </a:lnTo>
                  <a:lnTo>
                    <a:pt x="174" y="414"/>
                  </a:lnTo>
                  <a:lnTo>
                    <a:pt x="174" y="412"/>
                  </a:lnTo>
                  <a:lnTo>
                    <a:pt x="173" y="411"/>
                  </a:lnTo>
                  <a:lnTo>
                    <a:pt x="171" y="408"/>
                  </a:lnTo>
                  <a:lnTo>
                    <a:pt x="171" y="408"/>
                  </a:lnTo>
                  <a:lnTo>
                    <a:pt x="168" y="408"/>
                  </a:lnTo>
                  <a:lnTo>
                    <a:pt x="168" y="409"/>
                  </a:lnTo>
                  <a:lnTo>
                    <a:pt x="165" y="409"/>
                  </a:lnTo>
                  <a:lnTo>
                    <a:pt x="164" y="409"/>
                  </a:lnTo>
                  <a:lnTo>
                    <a:pt x="161" y="408"/>
                  </a:lnTo>
                  <a:lnTo>
                    <a:pt x="158" y="408"/>
                  </a:lnTo>
                  <a:lnTo>
                    <a:pt x="155" y="406"/>
                  </a:lnTo>
                  <a:lnTo>
                    <a:pt x="152" y="403"/>
                  </a:lnTo>
                  <a:lnTo>
                    <a:pt x="150" y="402"/>
                  </a:lnTo>
                  <a:lnTo>
                    <a:pt x="150" y="399"/>
                  </a:lnTo>
                  <a:lnTo>
                    <a:pt x="150" y="396"/>
                  </a:lnTo>
                  <a:lnTo>
                    <a:pt x="149" y="394"/>
                  </a:lnTo>
                  <a:lnTo>
                    <a:pt x="149" y="393"/>
                  </a:lnTo>
                  <a:lnTo>
                    <a:pt x="147" y="391"/>
                  </a:lnTo>
                  <a:lnTo>
                    <a:pt x="146" y="391"/>
                  </a:lnTo>
                  <a:lnTo>
                    <a:pt x="146" y="393"/>
                  </a:lnTo>
                  <a:lnTo>
                    <a:pt x="144" y="394"/>
                  </a:lnTo>
                  <a:lnTo>
                    <a:pt x="143" y="396"/>
                  </a:lnTo>
                  <a:lnTo>
                    <a:pt x="140" y="396"/>
                  </a:lnTo>
                  <a:lnTo>
                    <a:pt x="138" y="394"/>
                  </a:lnTo>
                  <a:lnTo>
                    <a:pt x="135" y="394"/>
                  </a:lnTo>
                  <a:lnTo>
                    <a:pt x="134" y="394"/>
                  </a:lnTo>
                  <a:lnTo>
                    <a:pt x="132" y="394"/>
                  </a:lnTo>
                  <a:lnTo>
                    <a:pt x="131" y="396"/>
                  </a:lnTo>
                  <a:lnTo>
                    <a:pt x="129" y="396"/>
                  </a:lnTo>
                  <a:lnTo>
                    <a:pt x="128" y="394"/>
                  </a:lnTo>
                  <a:lnTo>
                    <a:pt x="128" y="393"/>
                  </a:lnTo>
                  <a:lnTo>
                    <a:pt x="126" y="390"/>
                  </a:lnTo>
                  <a:lnTo>
                    <a:pt x="126" y="390"/>
                  </a:lnTo>
                  <a:lnTo>
                    <a:pt x="125" y="388"/>
                  </a:lnTo>
                  <a:lnTo>
                    <a:pt x="123" y="388"/>
                  </a:lnTo>
                  <a:lnTo>
                    <a:pt x="123" y="388"/>
                  </a:lnTo>
                  <a:lnTo>
                    <a:pt x="122" y="390"/>
                  </a:lnTo>
                  <a:lnTo>
                    <a:pt x="120" y="391"/>
                  </a:lnTo>
                  <a:lnTo>
                    <a:pt x="119" y="391"/>
                  </a:lnTo>
                  <a:lnTo>
                    <a:pt x="119" y="393"/>
                  </a:lnTo>
                  <a:lnTo>
                    <a:pt x="117" y="393"/>
                  </a:lnTo>
                  <a:lnTo>
                    <a:pt x="116" y="390"/>
                  </a:lnTo>
                  <a:lnTo>
                    <a:pt x="114" y="387"/>
                  </a:lnTo>
                  <a:lnTo>
                    <a:pt x="113" y="385"/>
                  </a:lnTo>
                  <a:lnTo>
                    <a:pt x="113" y="384"/>
                  </a:lnTo>
                  <a:lnTo>
                    <a:pt x="113" y="382"/>
                  </a:lnTo>
                  <a:lnTo>
                    <a:pt x="111" y="382"/>
                  </a:lnTo>
                  <a:lnTo>
                    <a:pt x="110" y="384"/>
                  </a:lnTo>
                  <a:lnTo>
                    <a:pt x="110" y="384"/>
                  </a:lnTo>
                  <a:lnTo>
                    <a:pt x="108" y="385"/>
                  </a:lnTo>
                  <a:lnTo>
                    <a:pt x="108" y="387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05" y="388"/>
                  </a:lnTo>
                  <a:lnTo>
                    <a:pt x="105" y="388"/>
                  </a:lnTo>
                  <a:lnTo>
                    <a:pt x="104" y="387"/>
                  </a:lnTo>
                  <a:lnTo>
                    <a:pt x="102" y="385"/>
                  </a:lnTo>
                  <a:lnTo>
                    <a:pt x="101" y="385"/>
                  </a:lnTo>
                  <a:lnTo>
                    <a:pt x="99" y="385"/>
                  </a:lnTo>
                  <a:lnTo>
                    <a:pt x="96" y="384"/>
                  </a:lnTo>
                  <a:lnTo>
                    <a:pt x="93" y="382"/>
                  </a:lnTo>
                  <a:lnTo>
                    <a:pt x="90" y="382"/>
                  </a:lnTo>
                  <a:lnTo>
                    <a:pt x="89" y="381"/>
                  </a:lnTo>
                  <a:lnTo>
                    <a:pt x="89" y="379"/>
                  </a:lnTo>
                  <a:lnTo>
                    <a:pt x="89" y="376"/>
                  </a:lnTo>
                  <a:lnTo>
                    <a:pt x="89" y="375"/>
                  </a:lnTo>
                  <a:lnTo>
                    <a:pt x="89" y="375"/>
                  </a:lnTo>
                  <a:lnTo>
                    <a:pt x="87" y="373"/>
                  </a:lnTo>
                  <a:lnTo>
                    <a:pt x="86" y="373"/>
                  </a:lnTo>
                  <a:lnTo>
                    <a:pt x="84" y="372"/>
                  </a:lnTo>
                  <a:lnTo>
                    <a:pt x="83" y="370"/>
                  </a:lnTo>
                  <a:lnTo>
                    <a:pt x="81" y="369"/>
                  </a:lnTo>
                  <a:lnTo>
                    <a:pt x="80" y="369"/>
                  </a:lnTo>
                  <a:lnTo>
                    <a:pt x="78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4" y="367"/>
                  </a:lnTo>
                  <a:lnTo>
                    <a:pt x="72" y="367"/>
                  </a:lnTo>
                  <a:lnTo>
                    <a:pt x="71" y="367"/>
                  </a:lnTo>
                  <a:lnTo>
                    <a:pt x="71" y="369"/>
                  </a:lnTo>
                  <a:lnTo>
                    <a:pt x="69" y="369"/>
                  </a:lnTo>
                  <a:lnTo>
                    <a:pt x="69" y="369"/>
                  </a:lnTo>
                  <a:lnTo>
                    <a:pt x="68" y="369"/>
                  </a:lnTo>
                  <a:lnTo>
                    <a:pt x="68" y="369"/>
                  </a:lnTo>
                  <a:lnTo>
                    <a:pt x="66" y="369"/>
                  </a:lnTo>
                  <a:lnTo>
                    <a:pt x="65" y="369"/>
                  </a:lnTo>
                  <a:lnTo>
                    <a:pt x="63" y="369"/>
                  </a:lnTo>
                  <a:lnTo>
                    <a:pt x="63" y="369"/>
                  </a:lnTo>
                  <a:lnTo>
                    <a:pt x="62" y="370"/>
                  </a:lnTo>
                  <a:lnTo>
                    <a:pt x="60" y="369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59" y="366"/>
                  </a:lnTo>
                  <a:lnTo>
                    <a:pt x="59" y="364"/>
                  </a:lnTo>
                  <a:lnTo>
                    <a:pt x="60" y="363"/>
                  </a:lnTo>
                  <a:lnTo>
                    <a:pt x="62" y="363"/>
                  </a:lnTo>
                  <a:lnTo>
                    <a:pt x="63" y="361"/>
                  </a:lnTo>
                  <a:lnTo>
                    <a:pt x="62" y="361"/>
                  </a:lnTo>
                  <a:lnTo>
                    <a:pt x="62" y="360"/>
                  </a:lnTo>
                  <a:lnTo>
                    <a:pt x="62" y="360"/>
                  </a:lnTo>
                  <a:lnTo>
                    <a:pt x="60" y="360"/>
                  </a:lnTo>
                  <a:lnTo>
                    <a:pt x="59" y="358"/>
                  </a:lnTo>
                  <a:lnTo>
                    <a:pt x="57" y="358"/>
                  </a:lnTo>
                  <a:lnTo>
                    <a:pt x="56" y="358"/>
                  </a:lnTo>
                  <a:lnTo>
                    <a:pt x="56" y="358"/>
                  </a:lnTo>
                  <a:lnTo>
                    <a:pt x="54" y="358"/>
                  </a:lnTo>
                  <a:lnTo>
                    <a:pt x="53" y="357"/>
                  </a:lnTo>
                  <a:lnTo>
                    <a:pt x="50" y="355"/>
                  </a:lnTo>
                  <a:lnTo>
                    <a:pt x="50" y="354"/>
                  </a:lnTo>
                  <a:lnTo>
                    <a:pt x="48" y="352"/>
                  </a:lnTo>
                  <a:lnTo>
                    <a:pt x="48" y="352"/>
                  </a:lnTo>
                  <a:lnTo>
                    <a:pt x="47" y="351"/>
                  </a:lnTo>
                  <a:lnTo>
                    <a:pt x="45" y="351"/>
                  </a:lnTo>
                  <a:lnTo>
                    <a:pt x="44" y="351"/>
                  </a:lnTo>
                  <a:lnTo>
                    <a:pt x="44" y="349"/>
                  </a:lnTo>
                  <a:lnTo>
                    <a:pt x="44" y="349"/>
                  </a:lnTo>
                  <a:lnTo>
                    <a:pt x="44" y="346"/>
                  </a:lnTo>
                  <a:lnTo>
                    <a:pt x="44" y="343"/>
                  </a:lnTo>
                  <a:lnTo>
                    <a:pt x="42" y="342"/>
                  </a:lnTo>
                  <a:lnTo>
                    <a:pt x="42" y="340"/>
                  </a:lnTo>
                  <a:lnTo>
                    <a:pt x="42" y="339"/>
                  </a:lnTo>
                  <a:lnTo>
                    <a:pt x="42" y="337"/>
                  </a:lnTo>
                  <a:lnTo>
                    <a:pt x="39" y="336"/>
                  </a:lnTo>
                  <a:lnTo>
                    <a:pt x="38" y="334"/>
                  </a:lnTo>
                  <a:lnTo>
                    <a:pt x="36" y="333"/>
                  </a:lnTo>
                  <a:lnTo>
                    <a:pt x="36" y="331"/>
                  </a:lnTo>
                  <a:lnTo>
                    <a:pt x="32" y="330"/>
                  </a:lnTo>
                  <a:lnTo>
                    <a:pt x="29" y="328"/>
                  </a:lnTo>
                  <a:lnTo>
                    <a:pt x="27" y="327"/>
                  </a:lnTo>
                  <a:lnTo>
                    <a:pt x="27" y="325"/>
                  </a:lnTo>
                  <a:lnTo>
                    <a:pt x="27" y="322"/>
                  </a:lnTo>
                  <a:lnTo>
                    <a:pt x="29" y="321"/>
                  </a:lnTo>
                  <a:lnTo>
                    <a:pt x="30" y="319"/>
                  </a:lnTo>
                  <a:lnTo>
                    <a:pt x="30" y="318"/>
                  </a:lnTo>
                  <a:lnTo>
                    <a:pt x="30" y="315"/>
                  </a:lnTo>
                  <a:lnTo>
                    <a:pt x="29" y="313"/>
                  </a:lnTo>
                  <a:lnTo>
                    <a:pt x="29" y="312"/>
                  </a:lnTo>
                  <a:lnTo>
                    <a:pt x="29" y="310"/>
                  </a:lnTo>
                  <a:lnTo>
                    <a:pt x="27" y="309"/>
                  </a:lnTo>
                  <a:lnTo>
                    <a:pt x="27" y="307"/>
                  </a:lnTo>
                  <a:lnTo>
                    <a:pt x="27" y="306"/>
                  </a:lnTo>
                  <a:lnTo>
                    <a:pt x="27" y="303"/>
                  </a:lnTo>
                  <a:lnTo>
                    <a:pt x="27" y="303"/>
                  </a:lnTo>
                  <a:lnTo>
                    <a:pt x="30" y="304"/>
                  </a:lnTo>
                  <a:lnTo>
                    <a:pt x="33" y="304"/>
                  </a:lnTo>
                  <a:lnTo>
                    <a:pt x="35" y="304"/>
                  </a:lnTo>
                  <a:lnTo>
                    <a:pt x="35" y="304"/>
                  </a:lnTo>
                  <a:lnTo>
                    <a:pt x="36" y="303"/>
                  </a:lnTo>
                  <a:lnTo>
                    <a:pt x="38" y="301"/>
                  </a:lnTo>
                  <a:lnTo>
                    <a:pt x="39" y="300"/>
                  </a:lnTo>
                  <a:lnTo>
                    <a:pt x="41" y="298"/>
                  </a:lnTo>
                  <a:lnTo>
                    <a:pt x="42" y="297"/>
                  </a:lnTo>
                  <a:lnTo>
                    <a:pt x="45" y="298"/>
                  </a:lnTo>
                  <a:lnTo>
                    <a:pt x="48" y="300"/>
                  </a:lnTo>
                  <a:lnTo>
                    <a:pt x="50" y="300"/>
                  </a:lnTo>
                  <a:lnTo>
                    <a:pt x="51" y="300"/>
                  </a:lnTo>
                  <a:lnTo>
                    <a:pt x="54" y="300"/>
                  </a:lnTo>
                  <a:lnTo>
                    <a:pt x="56" y="300"/>
                  </a:lnTo>
                  <a:lnTo>
                    <a:pt x="57" y="298"/>
                  </a:lnTo>
                  <a:lnTo>
                    <a:pt x="59" y="297"/>
                  </a:lnTo>
                  <a:lnTo>
                    <a:pt x="59" y="295"/>
                  </a:lnTo>
                  <a:lnTo>
                    <a:pt x="62" y="294"/>
                  </a:lnTo>
                  <a:lnTo>
                    <a:pt x="62" y="294"/>
                  </a:lnTo>
                  <a:lnTo>
                    <a:pt x="65" y="292"/>
                  </a:lnTo>
                  <a:lnTo>
                    <a:pt x="66" y="289"/>
                  </a:lnTo>
                  <a:lnTo>
                    <a:pt x="68" y="286"/>
                  </a:lnTo>
                  <a:lnTo>
                    <a:pt x="68" y="286"/>
                  </a:lnTo>
                  <a:lnTo>
                    <a:pt x="69" y="285"/>
                  </a:lnTo>
                  <a:lnTo>
                    <a:pt x="71" y="285"/>
                  </a:lnTo>
                  <a:lnTo>
                    <a:pt x="74" y="286"/>
                  </a:lnTo>
                  <a:lnTo>
                    <a:pt x="75" y="286"/>
                  </a:lnTo>
                  <a:lnTo>
                    <a:pt x="78" y="285"/>
                  </a:lnTo>
                  <a:lnTo>
                    <a:pt x="80" y="283"/>
                  </a:lnTo>
                  <a:lnTo>
                    <a:pt x="81" y="282"/>
                  </a:lnTo>
                  <a:lnTo>
                    <a:pt x="83" y="279"/>
                  </a:lnTo>
                  <a:lnTo>
                    <a:pt x="84" y="277"/>
                  </a:lnTo>
                  <a:lnTo>
                    <a:pt x="84" y="276"/>
                  </a:lnTo>
                  <a:lnTo>
                    <a:pt x="84" y="273"/>
                  </a:lnTo>
                  <a:lnTo>
                    <a:pt x="81" y="271"/>
                  </a:lnTo>
                  <a:lnTo>
                    <a:pt x="80" y="273"/>
                  </a:lnTo>
                  <a:lnTo>
                    <a:pt x="78" y="271"/>
                  </a:lnTo>
                  <a:lnTo>
                    <a:pt x="77" y="268"/>
                  </a:lnTo>
                  <a:lnTo>
                    <a:pt x="74" y="267"/>
                  </a:lnTo>
                  <a:lnTo>
                    <a:pt x="72" y="265"/>
                  </a:lnTo>
                  <a:lnTo>
                    <a:pt x="71" y="264"/>
                  </a:lnTo>
                  <a:lnTo>
                    <a:pt x="69" y="264"/>
                  </a:lnTo>
                  <a:lnTo>
                    <a:pt x="68" y="265"/>
                  </a:lnTo>
                  <a:lnTo>
                    <a:pt x="68" y="267"/>
                  </a:lnTo>
                  <a:lnTo>
                    <a:pt x="66" y="270"/>
                  </a:lnTo>
                  <a:lnTo>
                    <a:pt x="66" y="271"/>
                  </a:lnTo>
                  <a:lnTo>
                    <a:pt x="65" y="273"/>
                  </a:lnTo>
                  <a:lnTo>
                    <a:pt x="65" y="273"/>
                  </a:lnTo>
                  <a:lnTo>
                    <a:pt x="62" y="270"/>
                  </a:lnTo>
                  <a:lnTo>
                    <a:pt x="62" y="267"/>
                  </a:lnTo>
                  <a:lnTo>
                    <a:pt x="60" y="265"/>
                  </a:lnTo>
                  <a:lnTo>
                    <a:pt x="60" y="261"/>
                  </a:lnTo>
                  <a:lnTo>
                    <a:pt x="60" y="259"/>
                  </a:lnTo>
                  <a:lnTo>
                    <a:pt x="60" y="258"/>
                  </a:lnTo>
                  <a:lnTo>
                    <a:pt x="62" y="256"/>
                  </a:lnTo>
                  <a:lnTo>
                    <a:pt x="63" y="255"/>
                  </a:lnTo>
                  <a:lnTo>
                    <a:pt x="65" y="252"/>
                  </a:lnTo>
                  <a:lnTo>
                    <a:pt x="66" y="250"/>
                  </a:lnTo>
                  <a:lnTo>
                    <a:pt x="66" y="249"/>
                  </a:lnTo>
                  <a:lnTo>
                    <a:pt x="66" y="247"/>
                  </a:lnTo>
                  <a:lnTo>
                    <a:pt x="66" y="243"/>
                  </a:lnTo>
                  <a:lnTo>
                    <a:pt x="65" y="241"/>
                  </a:lnTo>
                  <a:lnTo>
                    <a:pt x="65" y="238"/>
                  </a:lnTo>
                  <a:lnTo>
                    <a:pt x="63" y="237"/>
                  </a:lnTo>
                  <a:lnTo>
                    <a:pt x="63" y="235"/>
                  </a:lnTo>
                  <a:lnTo>
                    <a:pt x="65" y="232"/>
                  </a:lnTo>
                  <a:lnTo>
                    <a:pt x="63" y="231"/>
                  </a:lnTo>
                  <a:lnTo>
                    <a:pt x="62" y="228"/>
                  </a:lnTo>
                  <a:lnTo>
                    <a:pt x="62" y="228"/>
                  </a:lnTo>
                  <a:lnTo>
                    <a:pt x="62" y="226"/>
                  </a:lnTo>
                  <a:lnTo>
                    <a:pt x="60" y="225"/>
                  </a:lnTo>
                  <a:lnTo>
                    <a:pt x="62" y="223"/>
                  </a:lnTo>
                  <a:lnTo>
                    <a:pt x="62" y="222"/>
                  </a:lnTo>
                  <a:lnTo>
                    <a:pt x="63" y="220"/>
                  </a:lnTo>
                  <a:lnTo>
                    <a:pt x="63" y="220"/>
                  </a:lnTo>
                  <a:lnTo>
                    <a:pt x="65" y="220"/>
                  </a:lnTo>
                  <a:lnTo>
                    <a:pt x="66" y="220"/>
                  </a:lnTo>
                  <a:lnTo>
                    <a:pt x="66" y="219"/>
                  </a:lnTo>
                  <a:lnTo>
                    <a:pt x="68" y="219"/>
                  </a:lnTo>
                  <a:lnTo>
                    <a:pt x="69" y="219"/>
                  </a:lnTo>
                  <a:lnTo>
                    <a:pt x="69" y="216"/>
                  </a:lnTo>
                  <a:lnTo>
                    <a:pt x="69" y="214"/>
                  </a:lnTo>
                  <a:lnTo>
                    <a:pt x="71" y="208"/>
                  </a:lnTo>
                  <a:lnTo>
                    <a:pt x="69" y="207"/>
                  </a:lnTo>
                  <a:lnTo>
                    <a:pt x="68" y="205"/>
                  </a:lnTo>
                  <a:lnTo>
                    <a:pt x="68" y="204"/>
                  </a:lnTo>
                  <a:lnTo>
                    <a:pt x="66" y="201"/>
                  </a:lnTo>
                  <a:lnTo>
                    <a:pt x="66" y="199"/>
                  </a:lnTo>
                  <a:lnTo>
                    <a:pt x="66" y="198"/>
                  </a:lnTo>
                  <a:lnTo>
                    <a:pt x="66" y="196"/>
                  </a:lnTo>
                  <a:lnTo>
                    <a:pt x="68" y="195"/>
                  </a:lnTo>
                  <a:lnTo>
                    <a:pt x="68" y="193"/>
                  </a:lnTo>
                  <a:lnTo>
                    <a:pt x="66" y="192"/>
                  </a:lnTo>
                  <a:lnTo>
                    <a:pt x="66" y="189"/>
                  </a:lnTo>
                  <a:lnTo>
                    <a:pt x="66" y="187"/>
                  </a:lnTo>
                  <a:lnTo>
                    <a:pt x="68" y="186"/>
                  </a:lnTo>
                  <a:lnTo>
                    <a:pt x="68" y="184"/>
                  </a:lnTo>
                  <a:lnTo>
                    <a:pt x="68" y="183"/>
                  </a:lnTo>
                  <a:lnTo>
                    <a:pt x="66" y="180"/>
                  </a:lnTo>
                  <a:lnTo>
                    <a:pt x="63" y="178"/>
                  </a:lnTo>
                  <a:lnTo>
                    <a:pt x="62" y="178"/>
                  </a:lnTo>
                  <a:lnTo>
                    <a:pt x="60" y="178"/>
                  </a:lnTo>
                  <a:lnTo>
                    <a:pt x="57" y="177"/>
                  </a:lnTo>
                  <a:lnTo>
                    <a:pt x="57" y="177"/>
                  </a:lnTo>
                  <a:lnTo>
                    <a:pt x="59" y="175"/>
                  </a:lnTo>
                  <a:lnTo>
                    <a:pt x="59" y="174"/>
                  </a:lnTo>
                  <a:lnTo>
                    <a:pt x="60" y="171"/>
                  </a:lnTo>
                  <a:lnTo>
                    <a:pt x="62" y="169"/>
                  </a:lnTo>
                  <a:lnTo>
                    <a:pt x="62" y="166"/>
                  </a:lnTo>
                  <a:lnTo>
                    <a:pt x="62" y="165"/>
                  </a:lnTo>
                  <a:lnTo>
                    <a:pt x="59" y="162"/>
                  </a:lnTo>
                  <a:lnTo>
                    <a:pt x="56" y="160"/>
                  </a:lnTo>
                  <a:lnTo>
                    <a:pt x="54" y="159"/>
                  </a:lnTo>
                  <a:lnTo>
                    <a:pt x="54" y="157"/>
                  </a:lnTo>
                  <a:lnTo>
                    <a:pt x="54" y="156"/>
                  </a:lnTo>
                  <a:lnTo>
                    <a:pt x="56" y="156"/>
                  </a:lnTo>
                  <a:lnTo>
                    <a:pt x="57" y="153"/>
                  </a:lnTo>
                  <a:lnTo>
                    <a:pt x="57" y="150"/>
                  </a:lnTo>
                  <a:lnTo>
                    <a:pt x="56" y="147"/>
                  </a:lnTo>
                  <a:lnTo>
                    <a:pt x="54" y="145"/>
                  </a:lnTo>
                  <a:lnTo>
                    <a:pt x="53" y="143"/>
                  </a:lnTo>
                  <a:lnTo>
                    <a:pt x="51" y="143"/>
                  </a:lnTo>
                  <a:lnTo>
                    <a:pt x="50" y="141"/>
                  </a:lnTo>
                  <a:lnTo>
                    <a:pt x="50" y="140"/>
                  </a:lnTo>
                  <a:lnTo>
                    <a:pt x="50" y="137"/>
                  </a:lnTo>
                  <a:lnTo>
                    <a:pt x="50" y="134"/>
                  </a:lnTo>
                  <a:lnTo>
                    <a:pt x="47" y="132"/>
                  </a:lnTo>
                  <a:lnTo>
                    <a:pt x="45" y="132"/>
                  </a:lnTo>
                  <a:lnTo>
                    <a:pt x="42" y="131"/>
                  </a:lnTo>
                  <a:lnTo>
                    <a:pt x="41" y="126"/>
                  </a:lnTo>
                  <a:lnTo>
                    <a:pt x="41" y="123"/>
                  </a:lnTo>
                  <a:lnTo>
                    <a:pt x="42" y="119"/>
                  </a:lnTo>
                  <a:lnTo>
                    <a:pt x="44" y="116"/>
                  </a:lnTo>
                  <a:lnTo>
                    <a:pt x="45" y="114"/>
                  </a:lnTo>
                  <a:lnTo>
                    <a:pt x="48" y="114"/>
                  </a:lnTo>
                  <a:lnTo>
                    <a:pt x="48" y="111"/>
                  </a:lnTo>
                  <a:lnTo>
                    <a:pt x="47" y="110"/>
                  </a:lnTo>
                  <a:lnTo>
                    <a:pt x="47" y="108"/>
                  </a:lnTo>
                  <a:lnTo>
                    <a:pt x="44" y="107"/>
                  </a:lnTo>
                  <a:lnTo>
                    <a:pt x="41" y="105"/>
                  </a:lnTo>
                  <a:lnTo>
                    <a:pt x="39" y="104"/>
                  </a:lnTo>
                  <a:lnTo>
                    <a:pt x="36" y="102"/>
                  </a:lnTo>
                  <a:lnTo>
                    <a:pt x="33" y="101"/>
                  </a:lnTo>
                  <a:lnTo>
                    <a:pt x="30" y="98"/>
                  </a:lnTo>
                  <a:lnTo>
                    <a:pt x="27" y="95"/>
                  </a:lnTo>
                  <a:lnTo>
                    <a:pt x="27" y="93"/>
                  </a:lnTo>
                  <a:lnTo>
                    <a:pt x="26" y="90"/>
                  </a:lnTo>
                  <a:lnTo>
                    <a:pt x="24" y="89"/>
                  </a:lnTo>
                  <a:lnTo>
                    <a:pt x="21" y="86"/>
                  </a:lnTo>
                  <a:lnTo>
                    <a:pt x="20" y="84"/>
                  </a:lnTo>
                  <a:lnTo>
                    <a:pt x="18" y="83"/>
                  </a:lnTo>
                  <a:lnTo>
                    <a:pt x="17" y="81"/>
                  </a:lnTo>
                  <a:lnTo>
                    <a:pt x="17" y="78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20" y="72"/>
                  </a:lnTo>
                  <a:lnTo>
                    <a:pt x="21" y="69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0" y="66"/>
                  </a:lnTo>
                  <a:lnTo>
                    <a:pt x="18" y="65"/>
                  </a:lnTo>
                  <a:lnTo>
                    <a:pt x="17" y="63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11" y="59"/>
                  </a:lnTo>
                  <a:lnTo>
                    <a:pt x="8" y="57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4"/>
                  </a:lnTo>
                  <a:lnTo>
                    <a:pt x="5" y="53"/>
                  </a:lnTo>
                  <a:lnTo>
                    <a:pt x="6" y="51"/>
                  </a:lnTo>
                  <a:lnTo>
                    <a:pt x="5" y="50"/>
                  </a:lnTo>
                  <a:lnTo>
                    <a:pt x="3" y="50"/>
                  </a:lnTo>
                  <a:lnTo>
                    <a:pt x="2" y="48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5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5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20" y="39"/>
                  </a:lnTo>
                  <a:lnTo>
                    <a:pt x="21" y="41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4" y="39"/>
                  </a:lnTo>
                  <a:lnTo>
                    <a:pt x="26" y="38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30" y="35"/>
                  </a:lnTo>
                  <a:lnTo>
                    <a:pt x="33" y="36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42" y="38"/>
                  </a:lnTo>
                  <a:lnTo>
                    <a:pt x="45" y="39"/>
                  </a:lnTo>
                  <a:lnTo>
                    <a:pt x="47" y="41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4" y="42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9" y="38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9" y="39"/>
                  </a:lnTo>
                  <a:lnTo>
                    <a:pt x="71" y="41"/>
                  </a:lnTo>
                  <a:lnTo>
                    <a:pt x="74" y="42"/>
                  </a:lnTo>
                  <a:lnTo>
                    <a:pt x="77" y="41"/>
                  </a:lnTo>
                  <a:lnTo>
                    <a:pt x="78" y="39"/>
                  </a:lnTo>
                  <a:lnTo>
                    <a:pt x="80" y="38"/>
                  </a:lnTo>
                  <a:lnTo>
                    <a:pt x="81" y="36"/>
                  </a:lnTo>
                  <a:lnTo>
                    <a:pt x="83" y="35"/>
                  </a:lnTo>
                  <a:lnTo>
                    <a:pt x="83" y="33"/>
                  </a:lnTo>
                  <a:lnTo>
                    <a:pt x="84" y="32"/>
                  </a:lnTo>
                  <a:lnTo>
                    <a:pt x="86" y="32"/>
                  </a:lnTo>
                  <a:lnTo>
                    <a:pt x="87" y="30"/>
                  </a:lnTo>
                  <a:lnTo>
                    <a:pt x="87" y="29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2" y="27"/>
                  </a:lnTo>
                  <a:lnTo>
                    <a:pt x="93" y="26"/>
                  </a:lnTo>
                  <a:lnTo>
                    <a:pt x="93" y="24"/>
                  </a:lnTo>
                  <a:lnTo>
                    <a:pt x="92" y="24"/>
                  </a:lnTo>
                  <a:lnTo>
                    <a:pt x="90" y="21"/>
                  </a:lnTo>
                  <a:lnTo>
                    <a:pt x="92" y="20"/>
                  </a:lnTo>
                  <a:lnTo>
                    <a:pt x="92" y="17"/>
                  </a:lnTo>
                  <a:lnTo>
                    <a:pt x="92" y="15"/>
                  </a:lnTo>
                  <a:lnTo>
                    <a:pt x="95" y="12"/>
                  </a:lnTo>
                  <a:lnTo>
                    <a:pt x="98" y="9"/>
                  </a:lnTo>
                  <a:lnTo>
                    <a:pt x="105" y="8"/>
                  </a:lnTo>
                  <a:lnTo>
                    <a:pt x="108" y="8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1" y="12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5"/>
                  </a:lnTo>
                  <a:lnTo>
                    <a:pt x="110" y="18"/>
                  </a:lnTo>
                  <a:lnTo>
                    <a:pt x="111" y="18"/>
                  </a:lnTo>
                  <a:lnTo>
                    <a:pt x="113" y="17"/>
                  </a:lnTo>
                  <a:lnTo>
                    <a:pt x="114" y="17"/>
                  </a:lnTo>
                  <a:lnTo>
                    <a:pt x="116" y="15"/>
                  </a:lnTo>
                  <a:lnTo>
                    <a:pt x="119" y="14"/>
                  </a:lnTo>
                  <a:lnTo>
                    <a:pt x="120" y="14"/>
                  </a:lnTo>
                  <a:lnTo>
                    <a:pt x="122" y="14"/>
                  </a:lnTo>
                  <a:lnTo>
                    <a:pt x="125" y="14"/>
                  </a:lnTo>
                  <a:lnTo>
                    <a:pt x="128" y="14"/>
                  </a:lnTo>
                  <a:lnTo>
                    <a:pt x="129" y="14"/>
                  </a:lnTo>
                  <a:lnTo>
                    <a:pt x="131" y="14"/>
                  </a:lnTo>
                  <a:lnTo>
                    <a:pt x="132" y="12"/>
                  </a:lnTo>
                  <a:lnTo>
                    <a:pt x="132" y="9"/>
                  </a:lnTo>
                  <a:lnTo>
                    <a:pt x="132" y="8"/>
                  </a:lnTo>
                  <a:lnTo>
                    <a:pt x="134" y="6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44" y="5"/>
                  </a:lnTo>
                  <a:lnTo>
                    <a:pt x="146" y="5"/>
                  </a:lnTo>
                  <a:lnTo>
                    <a:pt x="147" y="6"/>
                  </a:lnTo>
                  <a:lnTo>
                    <a:pt x="149" y="8"/>
                  </a:lnTo>
                  <a:lnTo>
                    <a:pt x="152" y="6"/>
                  </a:lnTo>
                  <a:lnTo>
                    <a:pt x="155" y="6"/>
                  </a:lnTo>
                  <a:lnTo>
                    <a:pt x="156" y="5"/>
                  </a:lnTo>
                  <a:lnTo>
                    <a:pt x="159" y="3"/>
                  </a:lnTo>
                  <a:lnTo>
                    <a:pt x="161" y="3"/>
                  </a:lnTo>
                  <a:lnTo>
                    <a:pt x="164" y="2"/>
                  </a:lnTo>
                  <a:lnTo>
                    <a:pt x="165" y="2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3" y="2"/>
                  </a:lnTo>
                  <a:lnTo>
                    <a:pt x="176" y="2"/>
                  </a:lnTo>
                  <a:lnTo>
                    <a:pt x="177" y="3"/>
                  </a:lnTo>
                  <a:lnTo>
                    <a:pt x="179" y="3"/>
                  </a:lnTo>
                  <a:lnTo>
                    <a:pt x="182" y="5"/>
                  </a:lnTo>
                  <a:lnTo>
                    <a:pt x="183" y="6"/>
                  </a:lnTo>
                  <a:lnTo>
                    <a:pt x="185" y="5"/>
                  </a:lnTo>
                  <a:lnTo>
                    <a:pt x="186" y="5"/>
                  </a:lnTo>
                  <a:lnTo>
                    <a:pt x="188" y="3"/>
                  </a:lnTo>
                  <a:lnTo>
                    <a:pt x="189" y="2"/>
                  </a:lnTo>
                  <a:lnTo>
                    <a:pt x="189" y="0"/>
                  </a:lnTo>
                  <a:lnTo>
                    <a:pt x="192" y="2"/>
                  </a:lnTo>
                  <a:lnTo>
                    <a:pt x="195" y="3"/>
                  </a:lnTo>
                  <a:lnTo>
                    <a:pt x="198" y="3"/>
                  </a:lnTo>
                  <a:lnTo>
                    <a:pt x="198" y="3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195" y="9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2" y="12"/>
                  </a:lnTo>
                  <a:lnTo>
                    <a:pt x="192" y="14"/>
                  </a:lnTo>
                  <a:lnTo>
                    <a:pt x="192" y="15"/>
                  </a:lnTo>
                  <a:lnTo>
                    <a:pt x="194" y="17"/>
                  </a:lnTo>
                  <a:lnTo>
                    <a:pt x="197" y="15"/>
                  </a:lnTo>
                  <a:lnTo>
                    <a:pt x="198" y="17"/>
                  </a:lnTo>
                  <a:lnTo>
                    <a:pt x="200" y="18"/>
                  </a:lnTo>
                  <a:lnTo>
                    <a:pt x="201" y="20"/>
                  </a:lnTo>
                  <a:lnTo>
                    <a:pt x="201" y="20"/>
                  </a:lnTo>
                  <a:lnTo>
                    <a:pt x="203" y="21"/>
                  </a:lnTo>
                  <a:lnTo>
                    <a:pt x="204" y="21"/>
                  </a:lnTo>
                  <a:lnTo>
                    <a:pt x="206" y="21"/>
                  </a:lnTo>
                  <a:lnTo>
                    <a:pt x="209" y="20"/>
                  </a:lnTo>
                  <a:lnTo>
                    <a:pt x="210" y="17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0" name="Freeform 36"/>
            <p:cNvSpPr>
              <a:spLocks/>
            </p:cNvSpPr>
            <p:nvPr/>
          </p:nvSpPr>
          <p:spPr bwMode="auto">
            <a:xfrm>
              <a:off x="2117" y="1088"/>
              <a:ext cx="195" cy="249"/>
            </a:xfrm>
            <a:custGeom>
              <a:avLst/>
              <a:gdLst/>
              <a:ahLst/>
              <a:cxnLst>
                <a:cxn ang="0">
                  <a:pos x="181" y="76"/>
                </a:cxn>
                <a:cxn ang="0">
                  <a:pos x="177" y="91"/>
                </a:cxn>
                <a:cxn ang="0">
                  <a:pos x="184" y="106"/>
                </a:cxn>
                <a:cxn ang="0">
                  <a:pos x="193" y="120"/>
                </a:cxn>
                <a:cxn ang="0">
                  <a:pos x="186" y="121"/>
                </a:cxn>
                <a:cxn ang="0">
                  <a:pos x="181" y="127"/>
                </a:cxn>
                <a:cxn ang="0">
                  <a:pos x="172" y="133"/>
                </a:cxn>
                <a:cxn ang="0">
                  <a:pos x="166" y="139"/>
                </a:cxn>
                <a:cxn ang="0">
                  <a:pos x="162" y="150"/>
                </a:cxn>
                <a:cxn ang="0">
                  <a:pos x="148" y="154"/>
                </a:cxn>
                <a:cxn ang="0">
                  <a:pos x="142" y="168"/>
                </a:cxn>
                <a:cxn ang="0">
                  <a:pos x="150" y="178"/>
                </a:cxn>
                <a:cxn ang="0">
                  <a:pos x="147" y="187"/>
                </a:cxn>
                <a:cxn ang="0">
                  <a:pos x="144" y="201"/>
                </a:cxn>
                <a:cxn ang="0">
                  <a:pos x="132" y="204"/>
                </a:cxn>
                <a:cxn ang="0">
                  <a:pos x="121" y="205"/>
                </a:cxn>
                <a:cxn ang="0">
                  <a:pos x="127" y="217"/>
                </a:cxn>
                <a:cxn ang="0">
                  <a:pos x="120" y="232"/>
                </a:cxn>
                <a:cxn ang="0">
                  <a:pos x="117" y="246"/>
                </a:cxn>
                <a:cxn ang="0">
                  <a:pos x="100" y="246"/>
                </a:cxn>
                <a:cxn ang="0">
                  <a:pos x="85" y="235"/>
                </a:cxn>
                <a:cxn ang="0">
                  <a:pos x="81" y="220"/>
                </a:cxn>
                <a:cxn ang="0">
                  <a:pos x="81" y="204"/>
                </a:cxn>
                <a:cxn ang="0">
                  <a:pos x="64" y="195"/>
                </a:cxn>
                <a:cxn ang="0">
                  <a:pos x="64" y="181"/>
                </a:cxn>
                <a:cxn ang="0">
                  <a:pos x="51" y="178"/>
                </a:cxn>
                <a:cxn ang="0">
                  <a:pos x="42" y="166"/>
                </a:cxn>
                <a:cxn ang="0">
                  <a:pos x="34" y="151"/>
                </a:cxn>
                <a:cxn ang="0">
                  <a:pos x="37" y="139"/>
                </a:cxn>
                <a:cxn ang="0">
                  <a:pos x="37" y="126"/>
                </a:cxn>
                <a:cxn ang="0">
                  <a:pos x="30" y="112"/>
                </a:cxn>
                <a:cxn ang="0">
                  <a:pos x="33" y="100"/>
                </a:cxn>
                <a:cxn ang="0">
                  <a:pos x="31" y="90"/>
                </a:cxn>
                <a:cxn ang="0">
                  <a:pos x="25" y="79"/>
                </a:cxn>
                <a:cxn ang="0">
                  <a:pos x="22" y="66"/>
                </a:cxn>
                <a:cxn ang="0">
                  <a:pos x="15" y="58"/>
                </a:cxn>
                <a:cxn ang="0">
                  <a:pos x="13" y="51"/>
                </a:cxn>
                <a:cxn ang="0">
                  <a:pos x="15" y="42"/>
                </a:cxn>
                <a:cxn ang="0">
                  <a:pos x="9" y="39"/>
                </a:cxn>
                <a:cxn ang="0">
                  <a:pos x="3" y="34"/>
                </a:cxn>
                <a:cxn ang="0">
                  <a:pos x="3" y="25"/>
                </a:cxn>
                <a:cxn ang="0">
                  <a:pos x="0" y="11"/>
                </a:cxn>
                <a:cxn ang="0">
                  <a:pos x="10" y="12"/>
                </a:cxn>
                <a:cxn ang="0">
                  <a:pos x="13" y="0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2" y="3"/>
                </a:cxn>
                <a:cxn ang="0">
                  <a:pos x="57" y="5"/>
                </a:cxn>
                <a:cxn ang="0">
                  <a:pos x="70" y="14"/>
                </a:cxn>
                <a:cxn ang="0">
                  <a:pos x="84" y="11"/>
                </a:cxn>
                <a:cxn ang="0">
                  <a:pos x="97" y="5"/>
                </a:cxn>
                <a:cxn ang="0">
                  <a:pos x="102" y="16"/>
                </a:cxn>
                <a:cxn ang="0">
                  <a:pos x="108" y="22"/>
                </a:cxn>
                <a:cxn ang="0">
                  <a:pos x="118" y="18"/>
                </a:cxn>
                <a:cxn ang="0">
                  <a:pos x="136" y="27"/>
                </a:cxn>
                <a:cxn ang="0">
                  <a:pos x="151" y="33"/>
                </a:cxn>
                <a:cxn ang="0">
                  <a:pos x="165" y="30"/>
                </a:cxn>
                <a:cxn ang="0">
                  <a:pos x="171" y="31"/>
                </a:cxn>
                <a:cxn ang="0">
                  <a:pos x="177" y="39"/>
                </a:cxn>
                <a:cxn ang="0">
                  <a:pos x="183" y="49"/>
                </a:cxn>
                <a:cxn ang="0">
                  <a:pos x="190" y="54"/>
                </a:cxn>
                <a:cxn ang="0">
                  <a:pos x="189" y="64"/>
                </a:cxn>
              </a:cxnLst>
              <a:rect l="0" t="0" r="r" b="b"/>
              <a:pathLst>
                <a:path w="195" h="249">
                  <a:moveTo>
                    <a:pt x="190" y="64"/>
                  </a:moveTo>
                  <a:lnTo>
                    <a:pt x="190" y="67"/>
                  </a:lnTo>
                  <a:lnTo>
                    <a:pt x="189" y="69"/>
                  </a:lnTo>
                  <a:lnTo>
                    <a:pt x="189" y="72"/>
                  </a:lnTo>
                  <a:lnTo>
                    <a:pt x="187" y="73"/>
                  </a:lnTo>
                  <a:lnTo>
                    <a:pt x="183" y="75"/>
                  </a:lnTo>
                  <a:lnTo>
                    <a:pt x="181" y="76"/>
                  </a:lnTo>
                  <a:lnTo>
                    <a:pt x="180" y="78"/>
                  </a:lnTo>
                  <a:lnTo>
                    <a:pt x="178" y="81"/>
                  </a:lnTo>
                  <a:lnTo>
                    <a:pt x="178" y="84"/>
                  </a:lnTo>
                  <a:lnTo>
                    <a:pt x="180" y="85"/>
                  </a:lnTo>
                  <a:lnTo>
                    <a:pt x="178" y="88"/>
                  </a:lnTo>
                  <a:lnTo>
                    <a:pt x="178" y="91"/>
                  </a:lnTo>
                  <a:lnTo>
                    <a:pt x="177" y="91"/>
                  </a:lnTo>
                  <a:lnTo>
                    <a:pt x="175" y="94"/>
                  </a:lnTo>
                  <a:lnTo>
                    <a:pt x="175" y="96"/>
                  </a:lnTo>
                  <a:lnTo>
                    <a:pt x="175" y="99"/>
                  </a:lnTo>
                  <a:lnTo>
                    <a:pt x="177" y="102"/>
                  </a:lnTo>
                  <a:lnTo>
                    <a:pt x="178" y="105"/>
                  </a:lnTo>
                  <a:lnTo>
                    <a:pt x="180" y="106"/>
                  </a:lnTo>
                  <a:lnTo>
                    <a:pt x="184" y="106"/>
                  </a:lnTo>
                  <a:lnTo>
                    <a:pt x="184" y="108"/>
                  </a:lnTo>
                  <a:lnTo>
                    <a:pt x="186" y="111"/>
                  </a:lnTo>
                  <a:lnTo>
                    <a:pt x="187" y="112"/>
                  </a:lnTo>
                  <a:lnTo>
                    <a:pt x="190" y="112"/>
                  </a:lnTo>
                  <a:lnTo>
                    <a:pt x="192" y="115"/>
                  </a:lnTo>
                  <a:lnTo>
                    <a:pt x="195" y="120"/>
                  </a:lnTo>
                  <a:lnTo>
                    <a:pt x="193" y="120"/>
                  </a:lnTo>
                  <a:lnTo>
                    <a:pt x="193" y="120"/>
                  </a:lnTo>
                  <a:lnTo>
                    <a:pt x="192" y="121"/>
                  </a:lnTo>
                  <a:lnTo>
                    <a:pt x="192" y="121"/>
                  </a:lnTo>
                  <a:lnTo>
                    <a:pt x="189" y="121"/>
                  </a:lnTo>
                  <a:lnTo>
                    <a:pt x="187" y="120"/>
                  </a:lnTo>
                  <a:lnTo>
                    <a:pt x="187" y="120"/>
                  </a:lnTo>
                  <a:lnTo>
                    <a:pt x="186" y="121"/>
                  </a:lnTo>
                  <a:lnTo>
                    <a:pt x="187" y="123"/>
                  </a:lnTo>
                  <a:lnTo>
                    <a:pt x="187" y="124"/>
                  </a:lnTo>
                  <a:lnTo>
                    <a:pt x="187" y="126"/>
                  </a:lnTo>
                  <a:lnTo>
                    <a:pt x="186" y="127"/>
                  </a:lnTo>
                  <a:lnTo>
                    <a:pt x="183" y="127"/>
                  </a:lnTo>
                  <a:lnTo>
                    <a:pt x="183" y="127"/>
                  </a:lnTo>
                  <a:lnTo>
                    <a:pt x="181" y="127"/>
                  </a:lnTo>
                  <a:lnTo>
                    <a:pt x="178" y="127"/>
                  </a:lnTo>
                  <a:lnTo>
                    <a:pt x="177" y="127"/>
                  </a:lnTo>
                  <a:lnTo>
                    <a:pt x="175" y="129"/>
                  </a:lnTo>
                  <a:lnTo>
                    <a:pt x="175" y="130"/>
                  </a:lnTo>
                  <a:lnTo>
                    <a:pt x="174" y="132"/>
                  </a:lnTo>
                  <a:lnTo>
                    <a:pt x="174" y="133"/>
                  </a:lnTo>
                  <a:lnTo>
                    <a:pt x="172" y="133"/>
                  </a:lnTo>
                  <a:lnTo>
                    <a:pt x="171" y="133"/>
                  </a:lnTo>
                  <a:lnTo>
                    <a:pt x="168" y="133"/>
                  </a:lnTo>
                  <a:lnTo>
                    <a:pt x="166" y="133"/>
                  </a:lnTo>
                  <a:lnTo>
                    <a:pt x="166" y="135"/>
                  </a:lnTo>
                  <a:lnTo>
                    <a:pt x="165" y="136"/>
                  </a:lnTo>
                  <a:lnTo>
                    <a:pt x="166" y="138"/>
                  </a:lnTo>
                  <a:lnTo>
                    <a:pt x="166" y="139"/>
                  </a:lnTo>
                  <a:lnTo>
                    <a:pt x="166" y="142"/>
                  </a:lnTo>
                  <a:lnTo>
                    <a:pt x="165" y="144"/>
                  </a:lnTo>
                  <a:lnTo>
                    <a:pt x="165" y="145"/>
                  </a:lnTo>
                  <a:lnTo>
                    <a:pt x="163" y="147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2" y="150"/>
                  </a:lnTo>
                  <a:lnTo>
                    <a:pt x="160" y="151"/>
                  </a:lnTo>
                  <a:lnTo>
                    <a:pt x="160" y="153"/>
                  </a:lnTo>
                  <a:lnTo>
                    <a:pt x="157" y="153"/>
                  </a:lnTo>
                  <a:lnTo>
                    <a:pt x="156" y="153"/>
                  </a:lnTo>
                  <a:lnTo>
                    <a:pt x="153" y="153"/>
                  </a:lnTo>
                  <a:lnTo>
                    <a:pt x="151" y="154"/>
                  </a:lnTo>
                  <a:lnTo>
                    <a:pt x="148" y="154"/>
                  </a:lnTo>
                  <a:lnTo>
                    <a:pt x="147" y="156"/>
                  </a:lnTo>
                  <a:lnTo>
                    <a:pt x="147" y="159"/>
                  </a:lnTo>
                  <a:lnTo>
                    <a:pt x="145" y="162"/>
                  </a:lnTo>
                  <a:lnTo>
                    <a:pt x="145" y="163"/>
                  </a:lnTo>
                  <a:lnTo>
                    <a:pt x="144" y="165"/>
                  </a:lnTo>
                  <a:lnTo>
                    <a:pt x="142" y="166"/>
                  </a:lnTo>
                  <a:lnTo>
                    <a:pt x="142" y="168"/>
                  </a:lnTo>
                  <a:lnTo>
                    <a:pt x="142" y="169"/>
                  </a:lnTo>
                  <a:lnTo>
                    <a:pt x="144" y="169"/>
                  </a:lnTo>
                  <a:lnTo>
                    <a:pt x="145" y="171"/>
                  </a:lnTo>
                  <a:lnTo>
                    <a:pt x="147" y="172"/>
                  </a:lnTo>
                  <a:lnTo>
                    <a:pt x="147" y="174"/>
                  </a:lnTo>
                  <a:lnTo>
                    <a:pt x="148" y="177"/>
                  </a:lnTo>
                  <a:lnTo>
                    <a:pt x="150" y="178"/>
                  </a:lnTo>
                  <a:lnTo>
                    <a:pt x="151" y="178"/>
                  </a:lnTo>
                  <a:lnTo>
                    <a:pt x="153" y="180"/>
                  </a:lnTo>
                  <a:lnTo>
                    <a:pt x="153" y="181"/>
                  </a:lnTo>
                  <a:lnTo>
                    <a:pt x="153" y="181"/>
                  </a:lnTo>
                  <a:lnTo>
                    <a:pt x="151" y="183"/>
                  </a:lnTo>
                  <a:lnTo>
                    <a:pt x="147" y="184"/>
                  </a:lnTo>
                  <a:lnTo>
                    <a:pt x="147" y="187"/>
                  </a:lnTo>
                  <a:lnTo>
                    <a:pt x="147" y="189"/>
                  </a:lnTo>
                  <a:lnTo>
                    <a:pt x="147" y="190"/>
                  </a:lnTo>
                  <a:lnTo>
                    <a:pt x="145" y="192"/>
                  </a:lnTo>
                  <a:lnTo>
                    <a:pt x="144" y="195"/>
                  </a:lnTo>
                  <a:lnTo>
                    <a:pt x="144" y="196"/>
                  </a:lnTo>
                  <a:lnTo>
                    <a:pt x="144" y="199"/>
                  </a:lnTo>
                  <a:lnTo>
                    <a:pt x="144" y="201"/>
                  </a:lnTo>
                  <a:lnTo>
                    <a:pt x="142" y="202"/>
                  </a:lnTo>
                  <a:lnTo>
                    <a:pt x="139" y="204"/>
                  </a:lnTo>
                  <a:lnTo>
                    <a:pt x="138" y="204"/>
                  </a:lnTo>
                  <a:lnTo>
                    <a:pt x="136" y="204"/>
                  </a:lnTo>
                  <a:lnTo>
                    <a:pt x="136" y="204"/>
                  </a:lnTo>
                  <a:lnTo>
                    <a:pt x="133" y="205"/>
                  </a:lnTo>
                  <a:lnTo>
                    <a:pt x="132" y="204"/>
                  </a:lnTo>
                  <a:lnTo>
                    <a:pt x="130" y="204"/>
                  </a:lnTo>
                  <a:lnTo>
                    <a:pt x="129" y="202"/>
                  </a:lnTo>
                  <a:lnTo>
                    <a:pt x="126" y="202"/>
                  </a:lnTo>
                  <a:lnTo>
                    <a:pt x="123" y="202"/>
                  </a:lnTo>
                  <a:lnTo>
                    <a:pt x="121" y="202"/>
                  </a:lnTo>
                  <a:lnTo>
                    <a:pt x="121" y="204"/>
                  </a:lnTo>
                  <a:lnTo>
                    <a:pt x="121" y="205"/>
                  </a:lnTo>
                  <a:lnTo>
                    <a:pt x="123" y="207"/>
                  </a:lnTo>
                  <a:lnTo>
                    <a:pt x="126" y="208"/>
                  </a:lnTo>
                  <a:lnTo>
                    <a:pt x="127" y="210"/>
                  </a:lnTo>
                  <a:lnTo>
                    <a:pt x="129" y="211"/>
                  </a:lnTo>
                  <a:lnTo>
                    <a:pt x="130" y="213"/>
                  </a:lnTo>
                  <a:lnTo>
                    <a:pt x="130" y="214"/>
                  </a:lnTo>
                  <a:lnTo>
                    <a:pt x="127" y="217"/>
                  </a:lnTo>
                  <a:lnTo>
                    <a:pt x="126" y="217"/>
                  </a:lnTo>
                  <a:lnTo>
                    <a:pt x="124" y="220"/>
                  </a:lnTo>
                  <a:lnTo>
                    <a:pt x="123" y="223"/>
                  </a:lnTo>
                  <a:lnTo>
                    <a:pt x="123" y="226"/>
                  </a:lnTo>
                  <a:lnTo>
                    <a:pt x="123" y="228"/>
                  </a:lnTo>
                  <a:lnTo>
                    <a:pt x="121" y="231"/>
                  </a:lnTo>
                  <a:lnTo>
                    <a:pt x="120" y="232"/>
                  </a:lnTo>
                  <a:lnTo>
                    <a:pt x="118" y="234"/>
                  </a:lnTo>
                  <a:lnTo>
                    <a:pt x="117" y="235"/>
                  </a:lnTo>
                  <a:lnTo>
                    <a:pt x="117" y="238"/>
                  </a:lnTo>
                  <a:lnTo>
                    <a:pt x="117" y="240"/>
                  </a:lnTo>
                  <a:lnTo>
                    <a:pt x="117" y="241"/>
                  </a:lnTo>
                  <a:lnTo>
                    <a:pt x="117" y="244"/>
                  </a:lnTo>
                  <a:lnTo>
                    <a:pt x="117" y="246"/>
                  </a:lnTo>
                  <a:lnTo>
                    <a:pt x="114" y="247"/>
                  </a:lnTo>
                  <a:lnTo>
                    <a:pt x="112" y="249"/>
                  </a:lnTo>
                  <a:lnTo>
                    <a:pt x="111" y="249"/>
                  </a:lnTo>
                  <a:lnTo>
                    <a:pt x="108" y="249"/>
                  </a:lnTo>
                  <a:lnTo>
                    <a:pt x="105" y="249"/>
                  </a:lnTo>
                  <a:lnTo>
                    <a:pt x="103" y="247"/>
                  </a:lnTo>
                  <a:lnTo>
                    <a:pt x="100" y="246"/>
                  </a:lnTo>
                  <a:lnTo>
                    <a:pt x="97" y="241"/>
                  </a:lnTo>
                  <a:lnTo>
                    <a:pt x="96" y="240"/>
                  </a:lnTo>
                  <a:lnTo>
                    <a:pt x="94" y="240"/>
                  </a:lnTo>
                  <a:lnTo>
                    <a:pt x="91" y="238"/>
                  </a:lnTo>
                  <a:lnTo>
                    <a:pt x="88" y="238"/>
                  </a:lnTo>
                  <a:lnTo>
                    <a:pt x="87" y="237"/>
                  </a:lnTo>
                  <a:lnTo>
                    <a:pt x="85" y="235"/>
                  </a:lnTo>
                  <a:lnTo>
                    <a:pt x="85" y="234"/>
                  </a:lnTo>
                  <a:lnTo>
                    <a:pt x="85" y="232"/>
                  </a:lnTo>
                  <a:lnTo>
                    <a:pt x="85" y="229"/>
                  </a:lnTo>
                  <a:lnTo>
                    <a:pt x="82" y="228"/>
                  </a:lnTo>
                  <a:lnTo>
                    <a:pt x="82" y="225"/>
                  </a:lnTo>
                  <a:lnTo>
                    <a:pt x="82" y="223"/>
                  </a:lnTo>
                  <a:lnTo>
                    <a:pt x="81" y="220"/>
                  </a:lnTo>
                  <a:lnTo>
                    <a:pt x="81" y="219"/>
                  </a:lnTo>
                  <a:lnTo>
                    <a:pt x="81" y="216"/>
                  </a:lnTo>
                  <a:lnTo>
                    <a:pt x="82" y="213"/>
                  </a:lnTo>
                  <a:lnTo>
                    <a:pt x="82" y="208"/>
                  </a:lnTo>
                  <a:lnTo>
                    <a:pt x="82" y="207"/>
                  </a:lnTo>
                  <a:lnTo>
                    <a:pt x="84" y="205"/>
                  </a:lnTo>
                  <a:lnTo>
                    <a:pt x="81" y="204"/>
                  </a:lnTo>
                  <a:lnTo>
                    <a:pt x="78" y="201"/>
                  </a:lnTo>
                  <a:lnTo>
                    <a:pt x="76" y="198"/>
                  </a:lnTo>
                  <a:lnTo>
                    <a:pt x="75" y="196"/>
                  </a:lnTo>
                  <a:lnTo>
                    <a:pt x="73" y="196"/>
                  </a:lnTo>
                  <a:lnTo>
                    <a:pt x="70" y="196"/>
                  </a:lnTo>
                  <a:lnTo>
                    <a:pt x="67" y="196"/>
                  </a:lnTo>
                  <a:lnTo>
                    <a:pt x="64" y="195"/>
                  </a:lnTo>
                  <a:lnTo>
                    <a:pt x="63" y="193"/>
                  </a:lnTo>
                  <a:lnTo>
                    <a:pt x="63" y="192"/>
                  </a:lnTo>
                  <a:lnTo>
                    <a:pt x="63" y="190"/>
                  </a:lnTo>
                  <a:lnTo>
                    <a:pt x="63" y="187"/>
                  </a:lnTo>
                  <a:lnTo>
                    <a:pt x="64" y="186"/>
                  </a:lnTo>
                  <a:lnTo>
                    <a:pt x="66" y="184"/>
                  </a:lnTo>
                  <a:lnTo>
                    <a:pt x="64" y="181"/>
                  </a:lnTo>
                  <a:lnTo>
                    <a:pt x="63" y="181"/>
                  </a:lnTo>
                  <a:lnTo>
                    <a:pt x="60" y="181"/>
                  </a:lnTo>
                  <a:lnTo>
                    <a:pt x="58" y="180"/>
                  </a:lnTo>
                  <a:lnTo>
                    <a:pt x="57" y="180"/>
                  </a:lnTo>
                  <a:lnTo>
                    <a:pt x="55" y="180"/>
                  </a:lnTo>
                  <a:lnTo>
                    <a:pt x="54" y="178"/>
                  </a:lnTo>
                  <a:lnTo>
                    <a:pt x="51" y="178"/>
                  </a:lnTo>
                  <a:lnTo>
                    <a:pt x="49" y="175"/>
                  </a:lnTo>
                  <a:lnTo>
                    <a:pt x="49" y="174"/>
                  </a:lnTo>
                  <a:lnTo>
                    <a:pt x="49" y="172"/>
                  </a:lnTo>
                  <a:lnTo>
                    <a:pt x="48" y="169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42" y="166"/>
                  </a:lnTo>
                  <a:lnTo>
                    <a:pt x="39" y="163"/>
                  </a:lnTo>
                  <a:lnTo>
                    <a:pt x="37" y="163"/>
                  </a:lnTo>
                  <a:lnTo>
                    <a:pt x="37" y="160"/>
                  </a:lnTo>
                  <a:lnTo>
                    <a:pt x="37" y="157"/>
                  </a:lnTo>
                  <a:lnTo>
                    <a:pt x="37" y="156"/>
                  </a:lnTo>
                  <a:lnTo>
                    <a:pt x="37" y="153"/>
                  </a:lnTo>
                  <a:lnTo>
                    <a:pt x="34" y="151"/>
                  </a:lnTo>
                  <a:lnTo>
                    <a:pt x="31" y="150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3" y="144"/>
                  </a:lnTo>
                  <a:lnTo>
                    <a:pt x="34" y="142"/>
                  </a:lnTo>
                  <a:lnTo>
                    <a:pt x="34" y="141"/>
                  </a:lnTo>
                  <a:lnTo>
                    <a:pt x="37" y="139"/>
                  </a:lnTo>
                  <a:lnTo>
                    <a:pt x="37" y="138"/>
                  </a:lnTo>
                  <a:lnTo>
                    <a:pt x="42" y="133"/>
                  </a:lnTo>
                  <a:lnTo>
                    <a:pt x="43" y="130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9" y="126"/>
                  </a:lnTo>
                  <a:lnTo>
                    <a:pt x="37" y="126"/>
                  </a:lnTo>
                  <a:lnTo>
                    <a:pt x="34" y="124"/>
                  </a:lnTo>
                  <a:lnTo>
                    <a:pt x="33" y="123"/>
                  </a:lnTo>
                  <a:lnTo>
                    <a:pt x="31" y="120"/>
                  </a:lnTo>
                  <a:lnTo>
                    <a:pt x="33" y="117"/>
                  </a:lnTo>
                  <a:lnTo>
                    <a:pt x="31" y="115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30" y="109"/>
                  </a:lnTo>
                  <a:lnTo>
                    <a:pt x="30" y="106"/>
                  </a:lnTo>
                  <a:lnTo>
                    <a:pt x="31" y="105"/>
                  </a:lnTo>
                  <a:lnTo>
                    <a:pt x="33" y="103"/>
                  </a:lnTo>
                  <a:lnTo>
                    <a:pt x="34" y="102"/>
                  </a:lnTo>
                  <a:lnTo>
                    <a:pt x="34" y="100"/>
                  </a:lnTo>
                  <a:lnTo>
                    <a:pt x="33" y="100"/>
                  </a:lnTo>
                  <a:lnTo>
                    <a:pt x="33" y="99"/>
                  </a:lnTo>
                  <a:lnTo>
                    <a:pt x="34" y="97"/>
                  </a:lnTo>
                  <a:lnTo>
                    <a:pt x="36" y="96"/>
                  </a:lnTo>
                  <a:lnTo>
                    <a:pt x="36" y="94"/>
                  </a:lnTo>
                  <a:lnTo>
                    <a:pt x="33" y="93"/>
                  </a:lnTo>
                  <a:lnTo>
                    <a:pt x="31" y="93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1" y="87"/>
                  </a:lnTo>
                  <a:lnTo>
                    <a:pt x="28" y="85"/>
                  </a:lnTo>
                  <a:lnTo>
                    <a:pt x="25" y="84"/>
                  </a:lnTo>
                  <a:lnTo>
                    <a:pt x="24" y="82"/>
                  </a:lnTo>
                  <a:lnTo>
                    <a:pt x="24" y="81"/>
                  </a:lnTo>
                  <a:lnTo>
                    <a:pt x="25" y="79"/>
                  </a:lnTo>
                  <a:lnTo>
                    <a:pt x="27" y="78"/>
                  </a:lnTo>
                  <a:lnTo>
                    <a:pt x="27" y="75"/>
                  </a:lnTo>
                  <a:lnTo>
                    <a:pt x="27" y="73"/>
                  </a:lnTo>
                  <a:lnTo>
                    <a:pt x="25" y="72"/>
                  </a:lnTo>
                  <a:lnTo>
                    <a:pt x="24" y="70"/>
                  </a:lnTo>
                  <a:lnTo>
                    <a:pt x="22" y="69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6" y="63"/>
                  </a:lnTo>
                  <a:lnTo>
                    <a:pt x="15" y="61"/>
                  </a:lnTo>
                  <a:lnTo>
                    <a:pt x="15" y="58"/>
                  </a:lnTo>
                  <a:lnTo>
                    <a:pt x="13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49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5"/>
                  </a:lnTo>
                  <a:lnTo>
                    <a:pt x="13" y="43"/>
                  </a:lnTo>
                  <a:lnTo>
                    <a:pt x="15" y="42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5" y="39"/>
                  </a:lnTo>
                  <a:lnTo>
                    <a:pt x="13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3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3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7" y="2"/>
                  </a:lnTo>
                  <a:lnTo>
                    <a:pt x="39" y="3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5" y="3"/>
                  </a:lnTo>
                  <a:lnTo>
                    <a:pt x="57" y="5"/>
                  </a:lnTo>
                  <a:lnTo>
                    <a:pt x="60" y="6"/>
                  </a:lnTo>
                  <a:lnTo>
                    <a:pt x="61" y="9"/>
                  </a:lnTo>
                  <a:lnTo>
                    <a:pt x="61" y="11"/>
                  </a:lnTo>
                  <a:lnTo>
                    <a:pt x="63" y="12"/>
                  </a:lnTo>
                  <a:lnTo>
                    <a:pt x="64" y="14"/>
                  </a:lnTo>
                  <a:lnTo>
                    <a:pt x="67" y="15"/>
                  </a:lnTo>
                  <a:lnTo>
                    <a:pt x="70" y="14"/>
                  </a:lnTo>
                  <a:lnTo>
                    <a:pt x="73" y="15"/>
                  </a:lnTo>
                  <a:lnTo>
                    <a:pt x="75" y="14"/>
                  </a:lnTo>
                  <a:lnTo>
                    <a:pt x="76" y="12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81" y="11"/>
                  </a:lnTo>
                  <a:lnTo>
                    <a:pt x="84" y="11"/>
                  </a:lnTo>
                  <a:lnTo>
                    <a:pt x="85" y="11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3" y="3"/>
                  </a:lnTo>
                  <a:lnTo>
                    <a:pt x="97" y="5"/>
                  </a:lnTo>
                  <a:lnTo>
                    <a:pt x="97" y="6"/>
                  </a:lnTo>
                  <a:lnTo>
                    <a:pt x="100" y="9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2" y="16"/>
                  </a:lnTo>
                  <a:lnTo>
                    <a:pt x="102" y="19"/>
                  </a:lnTo>
                  <a:lnTo>
                    <a:pt x="103" y="21"/>
                  </a:lnTo>
                  <a:lnTo>
                    <a:pt x="103" y="24"/>
                  </a:lnTo>
                  <a:lnTo>
                    <a:pt x="103" y="27"/>
                  </a:lnTo>
                  <a:lnTo>
                    <a:pt x="105" y="27"/>
                  </a:lnTo>
                  <a:lnTo>
                    <a:pt x="106" y="25"/>
                  </a:lnTo>
                  <a:lnTo>
                    <a:pt x="108" y="22"/>
                  </a:lnTo>
                  <a:lnTo>
                    <a:pt x="108" y="21"/>
                  </a:lnTo>
                  <a:lnTo>
                    <a:pt x="109" y="19"/>
                  </a:lnTo>
                  <a:lnTo>
                    <a:pt x="112" y="18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7" y="16"/>
                  </a:lnTo>
                  <a:lnTo>
                    <a:pt x="118" y="18"/>
                  </a:lnTo>
                  <a:lnTo>
                    <a:pt x="120" y="21"/>
                  </a:lnTo>
                  <a:lnTo>
                    <a:pt x="123" y="22"/>
                  </a:lnTo>
                  <a:lnTo>
                    <a:pt x="127" y="24"/>
                  </a:lnTo>
                  <a:lnTo>
                    <a:pt x="129" y="24"/>
                  </a:lnTo>
                  <a:lnTo>
                    <a:pt x="132" y="24"/>
                  </a:lnTo>
                  <a:lnTo>
                    <a:pt x="133" y="25"/>
                  </a:lnTo>
                  <a:lnTo>
                    <a:pt x="136" y="27"/>
                  </a:lnTo>
                  <a:lnTo>
                    <a:pt x="139" y="28"/>
                  </a:lnTo>
                  <a:lnTo>
                    <a:pt x="141" y="30"/>
                  </a:lnTo>
                  <a:lnTo>
                    <a:pt x="144" y="31"/>
                  </a:lnTo>
                  <a:lnTo>
                    <a:pt x="145" y="33"/>
                  </a:lnTo>
                  <a:lnTo>
                    <a:pt x="147" y="33"/>
                  </a:lnTo>
                  <a:lnTo>
                    <a:pt x="148" y="33"/>
                  </a:lnTo>
                  <a:lnTo>
                    <a:pt x="151" y="33"/>
                  </a:lnTo>
                  <a:lnTo>
                    <a:pt x="153" y="31"/>
                  </a:lnTo>
                  <a:lnTo>
                    <a:pt x="154" y="31"/>
                  </a:lnTo>
                  <a:lnTo>
                    <a:pt x="156" y="30"/>
                  </a:lnTo>
                  <a:lnTo>
                    <a:pt x="157" y="31"/>
                  </a:lnTo>
                  <a:lnTo>
                    <a:pt x="160" y="31"/>
                  </a:lnTo>
                  <a:lnTo>
                    <a:pt x="163" y="30"/>
                  </a:lnTo>
                  <a:lnTo>
                    <a:pt x="165" y="30"/>
                  </a:lnTo>
                  <a:lnTo>
                    <a:pt x="165" y="28"/>
                  </a:lnTo>
                  <a:lnTo>
                    <a:pt x="166" y="28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1" y="28"/>
                  </a:lnTo>
                  <a:lnTo>
                    <a:pt x="171" y="30"/>
                  </a:lnTo>
                  <a:lnTo>
                    <a:pt x="171" y="31"/>
                  </a:lnTo>
                  <a:lnTo>
                    <a:pt x="171" y="33"/>
                  </a:lnTo>
                  <a:lnTo>
                    <a:pt x="169" y="34"/>
                  </a:lnTo>
                  <a:lnTo>
                    <a:pt x="169" y="36"/>
                  </a:lnTo>
                  <a:lnTo>
                    <a:pt x="171" y="37"/>
                  </a:lnTo>
                  <a:lnTo>
                    <a:pt x="174" y="39"/>
                  </a:lnTo>
                  <a:lnTo>
                    <a:pt x="175" y="39"/>
                  </a:lnTo>
                  <a:lnTo>
                    <a:pt x="177" y="39"/>
                  </a:lnTo>
                  <a:lnTo>
                    <a:pt x="178" y="40"/>
                  </a:lnTo>
                  <a:lnTo>
                    <a:pt x="180" y="40"/>
                  </a:lnTo>
                  <a:lnTo>
                    <a:pt x="183" y="43"/>
                  </a:lnTo>
                  <a:lnTo>
                    <a:pt x="183" y="45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4" y="51"/>
                  </a:lnTo>
                  <a:lnTo>
                    <a:pt x="186" y="51"/>
                  </a:lnTo>
                  <a:lnTo>
                    <a:pt x="186" y="52"/>
                  </a:lnTo>
                  <a:lnTo>
                    <a:pt x="187" y="52"/>
                  </a:lnTo>
                  <a:lnTo>
                    <a:pt x="189" y="52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2" y="55"/>
                  </a:lnTo>
                  <a:lnTo>
                    <a:pt x="190" y="57"/>
                  </a:lnTo>
                  <a:lnTo>
                    <a:pt x="189" y="58"/>
                  </a:lnTo>
                  <a:lnTo>
                    <a:pt x="189" y="60"/>
                  </a:lnTo>
                  <a:lnTo>
                    <a:pt x="189" y="63"/>
                  </a:lnTo>
                  <a:lnTo>
                    <a:pt x="189" y="64"/>
                  </a:lnTo>
                  <a:lnTo>
                    <a:pt x="190" y="64"/>
                  </a:lnTo>
                  <a:lnTo>
                    <a:pt x="190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1" name="Freeform 37"/>
            <p:cNvSpPr>
              <a:spLocks/>
            </p:cNvSpPr>
            <p:nvPr/>
          </p:nvSpPr>
          <p:spPr bwMode="auto">
            <a:xfrm>
              <a:off x="2357" y="1076"/>
              <a:ext cx="295" cy="382"/>
            </a:xfrm>
            <a:custGeom>
              <a:avLst/>
              <a:gdLst/>
              <a:ahLst/>
              <a:cxnLst>
                <a:cxn ang="0">
                  <a:pos x="241" y="285"/>
                </a:cxn>
                <a:cxn ang="0">
                  <a:pos x="217" y="288"/>
                </a:cxn>
                <a:cxn ang="0">
                  <a:pos x="191" y="286"/>
                </a:cxn>
                <a:cxn ang="0">
                  <a:pos x="166" y="294"/>
                </a:cxn>
                <a:cxn ang="0">
                  <a:pos x="161" y="321"/>
                </a:cxn>
                <a:cxn ang="0">
                  <a:pos x="160" y="340"/>
                </a:cxn>
                <a:cxn ang="0">
                  <a:pos x="143" y="355"/>
                </a:cxn>
                <a:cxn ang="0">
                  <a:pos x="128" y="367"/>
                </a:cxn>
                <a:cxn ang="0">
                  <a:pos x="103" y="373"/>
                </a:cxn>
                <a:cxn ang="0">
                  <a:pos x="88" y="367"/>
                </a:cxn>
                <a:cxn ang="0">
                  <a:pos x="77" y="381"/>
                </a:cxn>
                <a:cxn ang="0">
                  <a:pos x="47" y="376"/>
                </a:cxn>
                <a:cxn ang="0">
                  <a:pos x="19" y="379"/>
                </a:cxn>
                <a:cxn ang="0">
                  <a:pos x="19" y="370"/>
                </a:cxn>
                <a:cxn ang="0">
                  <a:pos x="28" y="358"/>
                </a:cxn>
                <a:cxn ang="0">
                  <a:pos x="21" y="336"/>
                </a:cxn>
                <a:cxn ang="0">
                  <a:pos x="4" y="322"/>
                </a:cxn>
                <a:cxn ang="0">
                  <a:pos x="4" y="300"/>
                </a:cxn>
                <a:cxn ang="0">
                  <a:pos x="13" y="288"/>
                </a:cxn>
                <a:cxn ang="0">
                  <a:pos x="31" y="276"/>
                </a:cxn>
                <a:cxn ang="0">
                  <a:pos x="30" y="265"/>
                </a:cxn>
                <a:cxn ang="0">
                  <a:pos x="28" y="241"/>
                </a:cxn>
                <a:cxn ang="0">
                  <a:pos x="27" y="217"/>
                </a:cxn>
                <a:cxn ang="0">
                  <a:pos x="35" y="198"/>
                </a:cxn>
                <a:cxn ang="0">
                  <a:pos x="35" y="180"/>
                </a:cxn>
                <a:cxn ang="0">
                  <a:pos x="46" y="166"/>
                </a:cxn>
                <a:cxn ang="0">
                  <a:pos x="49" y="147"/>
                </a:cxn>
                <a:cxn ang="0">
                  <a:pos x="50" y="123"/>
                </a:cxn>
                <a:cxn ang="0">
                  <a:pos x="46" y="100"/>
                </a:cxn>
                <a:cxn ang="0">
                  <a:pos x="41" y="87"/>
                </a:cxn>
                <a:cxn ang="0">
                  <a:pos x="49" y="69"/>
                </a:cxn>
                <a:cxn ang="0">
                  <a:pos x="43" y="43"/>
                </a:cxn>
                <a:cxn ang="0">
                  <a:pos x="34" y="39"/>
                </a:cxn>
                <a:cxn ang="0">
                  <a:pos x="46" y="27"/>
                </a:cxn>
                <a:cxn ang="0">
                  <a:pos x="50" y="12"/>
                </a:cxn>
                <a:cxn ang="0">
                  <a:pos x="73" y="17"/>
                </a:cxn>
                <a:cxn ang="0">
                  <a:pos x="95" y="20"/>
                </a:cxn>
                <a:cxn ang="0">
                  <a:pos x="110" y="14"/>
                </a:cxn>
                <a:cxn ang="0">
                  <a:pos x="127" y="12"/>
                </a:cxn>
                <a:cxn ang="0">
                  <a:pos x="142" y="9"/>
                </a:cxn>
                <a:cxn ang="0">
                  <a:pos x="169" y="11"/>
                </a:cxn>
                <a:cxn ang="0">
                  <a:pos x="179" y="2"/>
                </a:cxn>
                <a:cxn ang="0">
                  <a:pos x="191" y="11"/>
                </a:cxn>
                <a:cxn ang="0">
                  <a:pos x="196" y="30"/>
                </a:cxn>
                <a:cxn ang="0">
                  <a:pos x="206" y="46"/>
                </a:cxn>
                <a:cxn ang="0">
                  <a:pos x="218" y="67"/>
                </a:cxn>
                <a:cxn ang="0">
                  <a:pos x="230" y="73"/>
                </a:cxn>
                <a:cxn ang="0">
                  <a:pos x="248" y="76"/>
                </a:cxn>
                <a:cxn ang="0">
                  <a:pos x="256" y="93"/>
                </a:cxn>
                <a:cxn ang="0">
                  <a:pos x="265" y="103"/>
                </a:cxn>
                <a:cxn ang="0">
                  <a:pos x="277" y="105"/>
                </a:cxn>
                <a:cxn ang="0">
                  <a:pos x="259" y="114"/>
                </a:cxn>
                <a:cxn ang="0">
                  <a:pos x="265" y="126"/>
                </a:cxn>
                <a:cxn ang="0">
                  <a:pos x="259" y="138"/>
                </a:cxn>
                <a:cxn ang="0">
                  <a:pos x="271" y="144"/>
                </a:cxn>
                <a:cxn ang="0">
                  <a:pos x="268" y="165"/>
                </a:cxn>
                <a:cxn ang="0">
                  <a:pos x="272" y="183"/>
                </a:cxn>
                <a:cxn ang="0">
                  <a:pos x="287" y="183"/>
                </a:cxn>
                <a:cxn ang="0">
                  <a:pos x="283" y="195"/>
                </a:cxn>
                <a:cxn ang="0">
                  <a:pos x="275" y="214"/>
                </a:cxn>
                <a:cxn ang="0">
                  <a:pos x="260" y="228"/>
                </a:cxn>
                <a:cxn ang="0">
                  <a:pos x="254" y="249"/>
                </a:cxn>
                <a:cxn ang="0">
                  <a:pos x="257" y="265"/>
                </a:cxn>
              </a:cxnLst>
              <a:rect l="0" t="0" r="r" b="b"/>
              <a:pathLst>
                <a:path w="295" h="382">
                  <a:moveTo>
                    <a:pt x="260" y="277"/>
                  </a:moveTo>
                  <a:lnTo>
                    <a:pt x="257" y="277"/>
                  </a:lnTo>
                  <a:lnTo>
                    <a:pt x="256" y="276"/>
                  </a:lnTo>
                  <a:lnTo>
                    <a:pt x="251" y="274"/>
                  </a:lnTo>
                  <a:lnTo>
                    <a:pt x="250" y="276"/>
                  </a:lnTo>
                  <a:lnTo>
                    <a:pt x="248" y="277"/>
                  </a:lnTo>
                  <a:lnTo>
                    <a:pt x="248" y="280"/>
                  </a:lnTo>
                  <a:lnTo>
                    <a:pt x="247" y="283"/>
                  </a:lnTo>
                  <a:lnTo>
                    <a:pt x="247" y="285"/>
                  </a:lnTo>
                  <a:lnTo>
                    <a:pt x="245" y="285"/>
                  </a:lnTo>
                  <a:lnTo>
                    <a:pt x="244" y="283"/>
                  </a:lnTo>
                  <a:lnTo>
                    <a:pt x="241" y="285"/>
                  </a:lnTo>
                  <a:lnTo>
                    <a:pt x="238" y="286"/>
                  </a:lnTo>
                  <a:lnTo>
                    <a:pt x="236" y="285"/>
                  </a:lnTo>
                  <a:lnTo>
                    <a:pt x="235" y="285"/>
                  </a:lnTo>
                  <a:lnTo>
                    <a:pt x="232" y="286"/>
                  </a:lnTo>
                  <a:lnTo>
                    <a:pt x="230" y="285"/>
                  </a:lnTo>
                  <a:lnTo>
                    <a:pt x="227" y="283"/>
                  </a:lnTo>
                  <a:lnTo>
                    <a:pt x="226" y="283"/>
                  </a:lnTo>
                  <a:lnTo>
                    <a:pt x="224" y="283"/>
                  </a:lnTo>
                  <a:lnTo>
                    <a:pt x="223" y="283"/>
                  </a:lnTo>
                  <a:lnTo>
                    <a:pt x="221" y="285"/>
                  </a:lnTo>
                  <a:lnTo>
                    <a:pt x="218" y="288"/>
                  </a:lnTo>
                  <a:lnTo>
                    <a:pt x="217" y="288"/>
                  </a:lnTo>
                  <a:lnTo>
                    <a:pt x="215" y="288"/>
                  </a:lnTo>
                  <a:lnTo>
                    <a:pt x="214" y="286"/>
                  </a:lnTo>
                  <a:lnTo>
                    <a:pt x="212" y="286"/>
                  </a:lnTo>
                  <a:lnTo>
                    <a:pt x="209" y="288"/>
                  </a:lnTo>
                  <a:lnTo>
                    <a:pt x="208" y="288"/>
                  </a:lnTo>
                  <a:lnTo>
                    <a:pt x="203" y="288"/>
                  </a:lnTo>
                  <a:lnTo>
                    <a:pt x="202" y="286"/>
                  </a:lnTo>
                  <a:lnTo>
                    <a:pt x="200" y="286"/>
                  </a:lnTo>
                  <a:lnTo>
                    <a:pt x="197" y="285"/>
                  </a:lnTo>
                  <a:lnTo>
                    <a:pt x="196" y="285"/>
                  </a:lnTo>
                  <a:lnTo>
                    <a:pt x="194" y="286"/>
                  </a:lnTo>
                  <a:lnTo>
                    <a:pt x="191" y="286"/>
                  </a:lnTo>
                  <a:lnTo>
                    <a:pt x="188" y="288"/>
                  </a:lnTo>
                  <a:lnTo>
                    <a:pt x="185" y="289"/>
                  </a:lnTo>
                  <a:lnTo>
                    <a:pt x="182" y="291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78" y="292"/>
                  </a:lnTo>
                  <a:lnTo>
                    <a:pt x="175" y="291"/>
                  </a:lnTo>
                  <a:lnTo>
                    <a:pt x="173" y="291"/>
                  </a:lnTo>
                  <a:lnTo>
                    <a:pt x="172" y="291"/>
                  </a:lnTo>
                  <a:lnTo>
                    <a:pt x="170" y="292"/>
                  </a:lnTo>
                  <a:lnTo>
                    <a:pt x="166" y="292"/>
                  </a:lnTo>
                  <a:lnTo>
                    <a:pt x="166" y="294"/>
                  </a:lnTo>
                  <a:lnTo>
                    <a:pt x="164" y="297"/>
                  </a:lnTo>
                  <a:lnTo>
                    <a:pt x="163" y="298"/>
                  </a:lnTo>
                  <a:lnTo>
                    <a:pt x="163" y="301"/>
                  </a:lnTo>
                  <a:lnTo>
                    <a:pt x="163" y="304"/>
                  </a:lnTo>
                  <a:lnTo>
                    <a:pt x="163" y="306"/>
                  </a:lnTo>
                  <a:lnTo>
                    <a:pt x="161" y="307"/>
                  </a:lnTo>
                  <a:lnTo>
                    <a:pt x="160" y="310"/>
                  </a:lnTo>
                  <a:lnTo>
                    <a:pt x="160" y="312"/>
                  </a:lnTo>
                  <a:lnTo>
                    <a:pt x="161" y="315"/>
                  </a:lnTo>
                  <a:lnTo>
                    <a:pt x="163" y="316"/>
                  </a:lnTo>
                  <a:lnTo>
                    <a:pt x="163" y="319"/>
                  </a:lnTo>
                  <a:lnTo>
                    <a:pt x="161" y="321"/>
                  </a:lnTo>
                  <a:lnTo>
                    <a:pt x="163" y="324"/>
                  </a:lnTo>
                  <a:lnTo>
                    <a:pt x="164" y="325"/>
                  </a:lnTo>
                  <a:lnTo>
                    <a:pt x="166" y="325"/>
                  </a:lnTo>
                  <a:lnTo>
                    <a:pt x="166" y="327"/>
                  </a:lnTo>
                  <a:lnTo>
                    <a:pt x="167" y="328"/>
                  </a:lnTo>
                  <a:lnTo>
                    <a:pt x="166" y="331"/>
                  </a:lnTo>
                  <a:lnTo>
                    <a:pt x="166" y="334"/>
                  </a:lnTo>
                  <a:lnTo>
                    <a:pt x="164" y="334"/>
                  </a:lnTo>
                  <a:lnTo>
                    <a:pt x="163" y="336"/>
                  </a:lnTo>
                  <a:lnTo>
                    <a:pt x="161" y="337"/>
                  </a:lnTo>
                  <a:lnTo>
                    <a:pt x="160" y="339"/>
                  </a:lnTo>
                  <a:lnTo>
                    <a:pt x="160" y="340"/>
                  </a:lnTo>
                  <a:lnTo>
                    <a:pt x="158" y="343"/>
                  </a:lnTo>
                  <a:lnTo>
                    <a:pt x="157" y="345"/>
                  </a:lnTo>
                  <a:lnTo>
                    <a:pt x="155" y="348"/>
                  </a:lnTo>
                  <a:lnTo>
                    <a:pt x="154" y="349"/>
                  </a:lnTo>
                  <a:lnTo>
                    <a:pt x="152" y="349"/>
                  </a:lnTo>
                  <a:lnTo>
                    <a:pt x="149" y="349"/>
                  </a:lnTo>
                  <a:lnTo>
                    <a:pt x="148" y="351"/>
                  </a:lnTo>
                  <a:lnTo>
                    <a:pt x="148" y="351"/>
                  </a:lnTo>
                  <a:lnTo>
                    <a:pt x="146" y="352"/>
                  </a:lnTo>
                  <a:lnTo>
                    <a:pt x="146" y="355"/>
                  </a:lnTo>
                  <a:lnTo>
                    <a:pt x="143" y="355"/>
                  </a:lnTo>
                  <a:lnTo>
                    <a:pt x="143" y="355"/>
                  </a:lnTo>
                  <a:lnTo>
                    <a:pt x="140" y="357"/>
                  </a:lnTo>
                  <a:lnTo>
                    <a:pt x="139" y="358"/>
                  </a:lnTo>
                  <a:lnTo>
                    <a:pt x="137" y="360"/>
                  </a:lnTo>
                  <a:lnTo>
                    <a:pt x="137" y="361"/>
                  </a:lnTo>
                  <a:lnTo>
                    <a:pt x="137" y="364"/>
                  </a:lnTo>
                  <a:lnTo>
                    <a:pt x="136" y="366"/>
                  </a:lnTo>
                  <a:lnTo>
                    <a:pt x="136" y="366"/>
                  </a:lnTo>
                  <a:lnTo>
                    <a:pt x="134" y="367"/>
                  </a:lnTo>
                  <a:lnTo>
                    <a:pt x="133" y="367"/>
                  </a:lnTo>
                  <a:lnTo>
                    <a:pt x="131" y="367"/>
                  </a:lnTo>
                  <a:lnTo>
                    <a:pt x="130" y="367"/>
                  </a:lnTo>
                  <a:lnTo>
                    <a:pt x="128" y="367"/>
                  </a:lnTo>
                  <a:lnTo>
                    <a:pt x="124" y="369"/>
                  </a:lnTo>
                  <a:lnTo>
                    <a:pt x="122" y="369"/>
                  </a:lnTo>
                  <a:lnTo>
                    <a:pt x="118" y="372"/>
                  </a:lnTo>
                  <a:lnTo>
                    <a:pt x="116" y="375"/>
                  </a:lnTo>
                  <a:lnTo>
                    <a:pt x="115" y="376"/>
                  </a:lnTo>
                  <a:lnTo>
                    <a:pt x="112" y="378"/>
                  </a:lnTo>
                  <a:lnTo>
                    <a:pt x="110" y="378"/>
                  </a:lnTo>
                  <a:lnTo>
                    <a:pt x="107" y="379"/>
                  </a:lnTo>
                  <a:lnTo>
                    <a:pt x="106" y="379"/>
                  </a:lnTo>
                  <a:lnTo>
                    <a:pt x="104" y="378"/>
                  </a:lnTo>
                  <a:lnTo>
                    <a:pt x="103" y="376"/>
                  </a:lnTo>
                  <a:lnTo>
                    <a:pt x="103" y="373"/>
                  </a:lnTo>
                  <a:lnTo>
                    <a:pt x="103" y="372"/>
                  </a:lnTo>
                  <a:lnTo>
                    <a:pt x="104" y="370"/>
                  </a:lnTo>
                  <a:lnTo>
                    <a:pt x="104" y="367"/>
                  </a:lnTo>
                  <a:lnTo>
                    <a:pt x="103" y="366"/>
                  </a:lnTo>
                  <a:lnTo>
                    <a:pt x="101" y="366"/>
                  </a:lnTo>
                  <a:lnTo>
                    <a:pt x="100" y="366"/>
                  </a:lnTo>
                  <a:lnTo>
                    <a:pt x="98" y="364"/>
                  </a:lnTo>
                  <a:lnTo>
                    <a:pt x="95" y="364"/>
                  </a:lnTo>
                  <a:lnTo>
                    <a:pt x="92" y="367"/>
                  </a:lnTo>
                  <a:lnTo>
                    <a:pt x="91" y="366"/>
                  </a:lnTo>
                  <a:lnTo>
                    <a:pt x="89" y="366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9" y="369"/>
                  </a:lnTo>
                  <a:lnTo>
                    <a:pt x="91" y="370"/>
                  </a:lnTo>
                  <a:lnTo>
                    <a:pt x="91" y="372"/>
                  </a:lnTo>
                  <a:lnTo>
                    <a:pt x="91" y="373"/>
                  </a:lnTo>
                  <a:lnTo>
                    <a:pt x="89" y="373"/>
                  </a:lnTo>
                  <a:lnTo>
                    <a:pt x="86" y="375"/>
                  </a:lnTo>
                  <a:lnTo>
                    <a:pt x="85" y="376"/>
                  </a:lnTo>
                  <a:lnTo>
                    <a:pt x="83" y="376"/>
                  </a:lnTo>
                  <a:lnTo>
                    <a:pt x="82" y="379"/>
                  </a:lnTo>
                  <a:lnTo>
                    <a:pt x="80" y="381"/>
                  </a:lnTo>
                  <a:lnTo>
                    <a:pt x="77" y="381"/>
                  </a:lnTo>
                  <a:lnTo>
                    <a:pt x="73" y="381"/>
                  </a:lnTo>
                  <a:lnTo>
                    <a:pt x="71" y="382"/>
                  </a:lnTo>
                  <a:lnTo>
                    <a:pt x="68" y="382"/>
                  </a:lnTo>
                  <a:lnTo>
                    <a:pt x="67" y="381"/>
                  </a:lnTo>
                  <a:lnTo>
                    <a:pt x="65" y="379"/>
                  </a:lnTo>
                  <a:lnTo>
                    <a:pt x="64" y="378"/>
                  </a:lnTo>
                  <a:lnTo>
                    <a:pt x="61" y="376"/>
                  </a:lnTo>
                  <a:lnTo>
                    <a:pt x="59" y="378"/>
                  </a:lnTo>
                  <a:lnTo>
                    <a:pt x="56" y="378"/>
                  </a:lnTo>
                  <a:lnTo>
                    <a:pt x="52" y="378"/>
                  </a:lnTo>
                  <a:lnTo>
                    <a:pt x="50" y="378"/>
                  </a:lnTo>
                  <a:lnTo>
                    <a:pt x="47" y="376"/>
                  </a:lnTo>
                  <a:lnTo>
                    <a:pt x="44" y="376"/>
                  </a:lnTo>
                  <a:lnTo>
                    <a:pt x="41" y="375"/>
                  </a:lnTo>
                  <a:lnTo>
                    <a:pt x="38" y="375"/>
                  </a:lnTo>
                  <a:lnTo>
                    <a:pt x="37" y="376"/>
                  </a:lnTo>
                  <a:lnTo>
                    <a:pt x="34" y="378"/>
                  </a:lnTo>
                  <a:lnTo>
                    <a:pt x="32" y="379"/>
                  </a:lnTo>
                  <a:lnTo>
                    <a:pt x="31" y="381"/>
                  </a:lnTo>
                  <a:lnTo>
                    <a:pt x="30" y="381"/>
                  </a:lnTo>
                  <a:lnTo>
                    <a:pt x="27" y="381"/>
                  </a:lnTo>
                  <a:lnTo>
                    <a:pt x="25" y="381"/>
                  </a:lnTo>
                  <a:lnTo>
                    <a:pt x="22" y="379"/>
                  </a:lnTo>
                  <a:lnTo>
                    <a:pt x="19" y="379"/>
                  </a:lnTo>
                  <a:lnTo>
                    <a:pt x="18" y="381"/>
                  </a:lnTo>
                  <a:lnTo>
                    <a:pt x="15" y="382"/>
                  </a:lnTo>
                  <a:lnTo>
                    <a:pt x="13" y="382"/>
                  </a:lnTo>
                  <a:lnTo>
                    <a:pt x="12" y="381"/>
                  </a:lnTo>
                  <a:lnTo>
                    <a:pt x="12" y="379"/>
                  </a:lnTo>
                  <a:lnTo>
                    <a:pt x="13" y="378"/>
                  </a:lnTo>
                  <a:lnTo>
                    <a:pt x="13" y="376"/>
                  </a:lnTo>
                  <a:lnTo>
                    <a:pt x="15" y="376"/>
                  </a:lnTo>
                  <a:lnTo>
                    <a:pt x="16" y="376"/>
                  </a:lnTo>
                  <a:lnTo>
                    <a:pt x="18" y="375"/>
                  </a:lnTo>
                  <a:lnTo>
                    <a:pt x="19" y="373"/>
                  </a:lnTo>
                  <a:lnTo>
                    <a:pt x="19" y="370"/>
                  </a:lnTo>
                  <a:lnTo>
                    <a:pt x="21" y="369"/>
                  </a:lnTo>
                  <a:lnTo>
                    <a:pt x="22" y="367"/>
                  </a:lnTo>
                  <a:lnTo>
                    <a:pt x="24" y="367"/>
                  </a:lnTo>
                  <a:lnTo>
                    <a:pt x="24" y="367"/>
                  </a:lnTo>
                  <a:lnTo>
                    <a:pt x="25" y="367"/>
                  </a:lnTo>
                  <a:lnTo>
                    <a:pt x="28" y="369"/>
                  </a:lnTo>
                  <a:lnTo>
                    <a:pt x="30" y="367"/>
                  </a:lnTo>
                  <a:lnTo>
                    <a:pt x="30" y="366"/>
                  </a:lnTo>
                  <a:lnTo>
                    <a:pt x="30" y="364"/>
                  </a:lnTo>
                  <a:lnTo>
                    <a:pt x="30" y="363"/>
                  </a:lnTo>
                  <a:lnTo>
                    <a:pt x="30" y="360"/>
                  </a:lnTo>
                  <a:lnTo>
                    <a:pt x="28" y="358"/>
                  </a:lnTo>
                  <a:lnTo>
                    <a:pt x="30" y="357"/>
                  </a:lnTo>
                  <a:lnTo>
                    <a:pt x="31" y="354"/>
                  </a:lnTo>
                  <a:lnTo>
                    <a:pt x="31" y="352"/>
                  </a:lnTo>
                  <a:lnTo>
                    <a:pt x="30" y="349"/>
                  </a:lnTo>
                  <a:lnTo>
                    <a:pt x="30" y="345"/>
                  </a:lnTo>
                  <a:lnTo>
                    <a:pt x="28" y="340"/>
                  </a:lnTo>
                  <a:lnTo>
                    <a:pt x="28" y="340"/>
                  </a:lnTo>
                  <a:lnTo>
                    <a:pt x="25" y="337"/>
                  </a:lnTo>
                  <a:lnTo>
                    <a:pt x="24" y="337"/>
                  </a:lnTo>
                  <a:lnTo>
                    <a:pt x="22" y="337"/>
                  </a:lnTo>
                  <a:lnTo>
                    <a:pt x="21" y="337"/>
                  </a:lnTo>
                  <a:lnTo>
                    <a:pt x="21" y="336"/>
                  </a:lnTo>
                  <a:lnTo>
                    <a:pt x="19" y="333"/>
                  </a:lnTo>
                  <a:lnTo>
                    <a:pt x="18" y="331"/>
                  </a:lnTo>
                  <a:lnTo>
                    <a:pt x="16" y="331"/>
                  </a:lnTo>
                  <a:lnTo>
                    <a:pt x="13" y="333"/>
                  </a:lnTo>
                  <a:lnTo>
                    <a:pt x="12" y="333"/>
                  </a:lnTo>
                  <a:lnTo>
                    <a:pt x="10" y="333"/>
                  </a:lnTo>
                  <a:lnTo>
                    <a:pt x="9" y="331"/>
                  </a:lnTo>
                  <a:lnTo>
                    <a:pt x="7" y="330"/>
                  </a:lnTo>
                  <a:lnTo>
                    <a:pt x="6" y="328"/>
                  </a:lnTo>
                  <a:lnTo>
                    <a:pt x="6" y="327"/>
                  </a:lnTo>
                  <a:lnTo>
                    <a:pt x="4" y="325"/>
                  </a:lnTo>
                  <a:lnTo>
                    <a:pt x="4" y="322"/>
                  </a:lnTo>
                  <a:lnTo>
                    <a:pt x="4" y="321"/>
                  </a:lnTo>
                  <a:lnTo>
                    <a:pt x="4" y="316"/>
                  </a:lnTo>
                  <a:lnTo>
                    <a:pt x="4" y="315"/>
                  </a:lnTo>
                  <a:lnTo>
                    <a:pt x="4" y="312"/>
                  </a:lnTo>
                  <a:lnTo>
                    <a:pt x="3" y="310"/>
                  </a:lnTo>
                  <a:lnTo>
                    <a:pt x="1" y="307"/>
                  </a:lnTo>
                  <a:lnTo>
                    <a:pt x="0" y="306"/>
                  </a:lnTo>
                  <a:lnTo>
                    <a:pt x="0" y="304"/>
                  </a:lnTo>
                  <a:lnTo>
                    <a:pt x="0" y="300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4" y="300"/>
                  </a:lnTo>
                  <a:lnTo>
                    <a:pt x="7" y="298"/>
                  </a:lnTo>
                  <a:lnTo>
                    <a:pt x="9" y="298"/>
                  </a:lnTo>
                  <a:lnTo>
                    <a:pt x="9" y="298"/>
                  </a:lnTo>
                  <a:lnTo>
                    <a:pt x="9" y="295"/>
                  </a:lnTo>
                  <a:lnTo>
                    <a:pt x="9" y="294"/>
                  </a:lnTo>
                  <a:lnTo>
                    <a:pt x="10" y="294"/>
                  </a:lnTo>
                  <a:lnTo>
                    <a:pt x="10" y="292"/>
                  </a:lnTo>
                  <a:lnTo>
                    <a:pt x="9" y="289"/>
                  </a:lnTo>
                  <a:lnTo>
                    <a:pt x="9" y="289"/>
                  </a:lnTo>
                  <a:lnTo>
                    <a:pt x="10" y="289"/>
                  </a:lnTo>
                  <a:lnTo>
                    <a:pt x="13" y="288"/>
                  </a:lnTo>
                  <a:lnTo>
                    <a:pt x="13" y="288"/>
                  </a:lnTo>
                  <a:lnTo>
                    <a:pt x="15" y="285"/>
                  </a:lnTo>
                  <a:lnTo>
                    <a:pt x="16" y="285"/>
                  </a:lnTo>
                  <a:lnTo>
                    <a:pt x="18" y="283"/>
                  </a:lnTo>
                  <a:lnTo>
                    <a:pt x="19" y="283"/>
                  </a:lnTo>
                  <a:lnTo>
                    <a:pt x="21" y="282"/>
                  </a:lnTo>
                  <a:lnTo>
                    <a:pt x="21" y="280"/>
                  </a:lnTo>
                  <a:lnTo>
                    <a:pt x="21" y="277"/>
                  </a:lnTo>
                  <a:lnTo>
                    <a:pt x="22" y="276"/>
                  </a:lnTo>
                  <a:lnTo>
                    <a:pt x="25" y="276"/>
                  </a:lnTo>
                  <a:lnTo>
                    <a:pt x="28" y="277"/>
                  </a:lnTo>
                  <a:lnTo>
                    <a:pt x="30" y="276"/>
                  </a:lnTo>
                  <a:lnTo>
                    <a:pt x="31" y="276"/>
                  </a:lnTo>
                  <a:lnTo>
                    <a:pt x="32" y="274"/>
                  </a:lnTo>
                  <a:lnTo>
                    <a:pt x="35" y="276"/>
                  </a:lnTo>
                  <a:lnTo>
                    <a:pt x="38" y="274"/>
                  </a:lnTo>
                  <a:lnTo>
                    <a:pt x="38" y="273"/>
                  </a:lnTo>
                  <a:lnTo>
                    <a:pt x="38" y="271"/>
                  </a:lnTo>
                  <a:lnTo>
                    <a:pt x="37" y="270"/>
                  </a:lnTo>
                  <a:lnTo>
                    <a:pt x="35" y="270"/>
                  </a:lnTo>
                  <a:lnTo>
                    <a:pt x="34" y="270"/>
                  </a:lnTo>
                  <a:lnTo>
                    <a:pt x="32" y="268"/>
                  </a:lnTo>
                  <a:lnTo>
                    <a:pt x="31" y="268"/>
                  </a:lnTo>
                  <a:lnTo>
                    <a:pt x="30" y="267"/>
                  </a:lnTo>
                  <a:lnTo>
                    <a:pt x="30" y="265"/>
                  </a:lnTo>
                  <a:lnTo>
                    <a:pt x="28" y="264"/>
                  </a:lnTo>
                  <a:lnTo>
                    <a:pt x="27" y="259"/>
                  </a:lnTo>
                  <a:lnTo>
                    <a:pt x="27" y="256"/>
                  </a:lnTo>
                  <a:lnTo>
                    <a:pt x="27" y="255"/>
                  </a:lnTo>
                  <a:lnTo>
                    <a:pt x="27" y="253"/>
                  </a:lnTo>
                  <a:lnTo>
                    <a:pt x="27" y="252"/>
                  </a:lnTo>
                  <a:lnTo>
                    <a:pt x="27" y="250"/>
                  </a:lnTo>
                  <a:lnTo>
                    <a:pt x="27" y="249"/>
                  </a:lnTo>
                  <a:lnTo>
                    <a:pt x="27" y="247"/>
                  </a:lnTo>
                  <a:lnTo>
                    <a:pt x="27" y="246"/>
                  </a:lnTo>
                  <a:lnTo>
                    <a:pt x="27" y="244"/>
                  </a:lnTo>
                  <a:lnTo>
                    <a:pt x="28" y="241"/>
                  </a:lnTo>
                  <a:lnTo>
                    <a:pt x="28" y="238"/>
                  </a:lnTo>
                  <a:lnTo>
                    <a:pt x="28" y="237"/>
                  </a:lnTo>
                  <a:lnTo>
                    <a:pt x="28" y="235"/>
                  </a:lnTo>
                  <a:lnTo>
                    <a:pt x="27" y="234"/>
                  </a:lnTo>
                  <a:lnTo>
                    <a:pt x="27" y="231"/>
                  </a:lnTo>
                  <a:lnTo>
                    <a:pt x="27" y="228"/>
                  </a:lnTo>
                  <a:lnTo>
                    <a:pt x="27" y="226"/>
                  </a:lnTo>
                  <a:lnTo>
                    <a:pt x="27" y="225"/>
                  </a:lnTo>
                  <a:lnTo>
                    <a:pt x="25" y="222"/>
                  </a:lnTo>
                  <a:lnTo>
                    <a:pt x="27" y="220"/>
                  </a:lnTo>
                  <a:lnTo>
                    <a:pt x="27" y="217"/>
                  </a:lnTo>
                  <a:lnTo>
                    <a:pt x="27" y="217"/>
                  </a:lnTo>
                  <a:lnTo>
                    <a:pt x="28" y="214"/>
                  </a:lnTo>
                  <a:lnTo>
                    <a:pt x="30" y="213"/>
                  </a:lnTo>
                  <a:lnTo>
                    <a:pt x="31" y="211"/>
                  </a:lnTo>
                  <a:lnTo>
                    <a:pt x="31" y="211"/>
                  </a:lnTo>
                  <a:lnTo>
                    <a:pt x="31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4"/>
                  </a:lnTo>
                  <a:lnTo>
                    <a:pt x="32" y="202"/>
                  </a:lnTo>
                  <a:lnTo>
                    <a:pt x="34" y="201"/>
                  </a:lnTo>
                  <a:lnTo>
                    <a:pt x="35" y="199"/>
                  </a:lnTo>
                  <a:lnTo>
                    <a:pt x="35" y="198"/>
                  </a:lnTo>
                  <a:lnTo>
                    <a:pt x="35" y="196"/>
                  </a:lnTo>
                  <a:lnTo>
                    <a:pt x="35" y="195"/>
                  </a:lnTo>
                  <a:lnTo>
                    <a:pt x="34" y="193"/>
                  </a:lnTo>
                  <a:lnTo>
                    <a:pt x="32" y="193"/>
                  </a:lnTo>
                  <a:lnTo>
                    <a:pt x="32" y="192"/>
                  </a:lnTo>
                  <a:lnTo>
                    <a:pt x="32" y="190"/>
                  </a:lnTo>
                  <a:lnTo>
                    <a:pt x="32" y="189"/>
                  </a:lnTo>
                  <a:lnTo>
                    <a:pt x="34" y="186"/>
                  </a:lnTo>
                  <a:lnTo>
                    <a:pt x="34" y="186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5" y="180"/>
                  </a:lnTo>
                  <a:lnTo>
                    <a:pt x="35" y="180"/>
                  </a:lnTo>
                  <a:lnTo>
                    <a:pt x="34" y="178"/>
                  </a:lnTo>
                  <a:lnTo>
                    <a:pt x="34" y="177"/>
                  </a:lnTo>
                  <a:lnTo>
                    <a:pt x="35" y="175"/>
                  </a:lnTo>
                  <a:lnTo>
                    <a:pt x="35" y="174"/>
                  </a:lnTo>
                  <a:lnTo>
                    <a:pt x="37" y="172"/>
                  </a:lnTo>
                  <a:lnTo>
                    <a:pt x="38" y="171"/>
                  </a:lnTo>
                  <a:lnTo>
                    <a:pt x="40" y="171"/>
                  </a:lnTo>
                  <a:lnTo>
                    <a:pt x="41" y="171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46" y="166"/>
                  </a:lnTo>
                  <a:lnTo>
                    <a:pt x="44" y="165"/>
                  </a:lnTo>
                  <a:lnTo>
                    <a:pt x="44" y="163"/>
                  </a:lnTo>
                  <a:lnTo>
                    <a:pt x="43" y="163"/>
                  </a:lnTo>
                  <a:lnTo>
                    <a:pt x="44" y="162"/>
                  </a:lnTo>
                  <a:lnTo>
                    <a:pt x="44" y="160"/>
                  </a:lnTo>
                  <a:lnTo>
                    <a:pt x="44" y="159"/>
                  </a:lnTo>
                  <a:lnTo>
                    <a:pt x="44" y="156"/>
                  </a:lnTo>
                  <a:lnTo>
                    <a:pt x="44" y="154"/>
                  </a:lnTo>
                  <a:lnTo>
                    <a:pt x="44" y="153"/>
                  </a:lnTo>
                  <a:lnTo>
                    <a:pt x="46" y="151"/>
                  </a:lnTo>
                  <a:lnTo>
                    <a:pt x="47" y="150"/>
                  </a:lnTo>
                  <a:lnTo>
                    <a:pt x="49" y="147"/>
                  </a:lnTo>
                  <a:lnTo>
                    <a:pt x="49" y="145"/>
                  </a:lnTo>
                  <a:lnTo>
                    <a:pt x="49" y="142"/>
                  </a:lnTo>
                  <a:lnTo>
                    <a:pt x="49" y="141"/>
                  </a:lnTo>
                  <a:lnTo>
                    <a:pt x="50" y="139"/>
                  </a:lnTo>
                  <a:lnTo>
                    <a:pt x="50" y="136"/>
                  </a:lnTo>
                  <a:lnTo>
                    <a:pt x="50" y="133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49" y="129"/>
                  </a:lnTo>
                  <a:lnTo>
                    <a:pt x="49" y="127"/>
                  </a:lnTo>
                  <a:lnTo>
                    <a:pt x="50" y="124"/>
                  </a:lnTo>
                  <a:lnTo>
                    <a:pt x="50" y="123"/>
                  </a:lnTo>
                  <a:lnTo>
                    <a:pt x="49" y="121"/>
                  </a:lnTo>
                  <a:lnTo>
                    <a:pt x="49" y="118"/>
                  </a:lnTo>
                  <a:lnTo>
                    <a:pt x="49" y="118"/>
                  </a:lnTo>
                  <a:lnTo>
                    <a:pt x="49" y="117"/>
                  </a:lnTo>
                  <a:lnTo>
                    <a:pt x="49" y="115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7" y="108"/>
                  </a:lnTo>
                  <a:lnTo>
                    <a:pt x="46" y="106"/>
                  </a:lnTo>
                  <a:lnTo>
                    <a:pt x="46" y="105"/>
                  </a:lnTo>
                  <a:lnTo>
                    <a:pt x="44" y="102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6" y="97"/>
                  </a:lnTo>
                  <a:lnTo>
                    <a:pt x="46" y="97"/>
                  </a:lnTo>
                  <a:lnTo>
                    <a:pt x="44" y="96"/>
                  </a:lnTo>
                  <a:lnTo>
                    <a:pt x="43" y="96"/>
                  </a:lnTo>
                  <a:lnTo>
                    <a:pt x="43" y="96"/>
                  </a:lnTo>
                  <a:lnTo>
                    <a:pt x="43" y="93"/>
                  </a:lnTo>
                  <a:lnTo>
                    <a:pt x="43" y="93"/>
                  </a:lnTo>
                  <a:lnTo>
                    <a:pt x="41" y="91"/>
                  </a:lnTo>
                  <a:lnTo>
                    <a:pt x="41" y="90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3" y="87"/>
                  </a:lnTo>
                  <a:lnTo>
                    <a:pt x="43" y="85"/>
                  </a:lnTo>
                  <a:lnTo>
                    <a:pt x="44" y="84"/>
                  </a:lnTo>
                  <a:lnTo>
                    <a:pt x="46" y="84"/>
                  </a:lnTo>
                  <a:lnTo>
                    <a:pt x="47" y="82"/>
                  </a:lnTo>
                  <a:lnTo>
                    <a:pt x="49" y="81"/>
                  </a:lnTo>
                  <a:lnTo>
                    <a:pt x="49" y="78"/>
                  </a:lnTo>
                  <a:lnTo>
                    <a:pt x="49" y="76"/>
                  </a:lnTo>
                  <a:lnTo>
                    <a:pt x="49" y="75"/>
                  </a:lnTo>
                  <a:lnTo>
                    <a:pt x="49" y="73"/>
                  </a:lnTo>
                  <a:lnTo>
                    <a:pt x="49" y="70"/>
                  </a:lnTo>
                  <a:lnTo>
                    <a:pt x="49" y="69"/>
                  </a:lnTo>
                  <a:lnTo>
                    <a:pt x="49" y="66"/>
                  </a:lnTo>
                  <a:lnTo>
                    <a:pt x="49" y="64"/>
                  </a:lnTo>
                  <a:lnTo>
                    <a:pt x="47" y="61"/>
                  </a:lnTo>
                  <a:lnTo>
                    <a:pt x="46" y="60"/>
                  </a:lnTo>
                  <a:lnTo>
                    <a:pt x="44" y="57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44" y="51"/>
                  </a:lnTo>
                  <a:lnTo>
                    <a:pt x="44" y="49"/>
                  </a:lnTo>
                  <a:lnTo>
                    <a:pt x="44" y="46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1" y="42"/>
                  </a:lnTo>
                  <a:lnTo>
                    <a:pt x="41" y="40"/>
                  </a:lnTo>
                  <a:lnTo>
                    <a:pt x="40" y="40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39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7" y="36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50" y="12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5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59" y="5"/>
                  </a:lnTo>
                  <a:lnTo>
                    <a:pt x="61" y="6"/>
                  </a:lnTo>
                  <a:lnTo>
                    <a:pt x="65" y="9"/>
                  </a:lnTo>
                  <a:lnTo>
                    <a:pt x="68" y="9"/>
                  </a:lnTo>
                  <a:lnTo>
                    <a:pt x="70" y="12"/>
                  </a:lnTo>
                  <a:lnTo>
                    <a:pt x="71" y="14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9" y="18"/>
                  </a:lnTo>
                  <a:lnTo>
                    <a:pt x="80" y="17"/>
                  </a:lnTo>
                  <a:lnTo>
                    <a:pt x="83" y="20"/>
                  </a:lnTo>
                  <a:lnTo>
                    <a:pt x="83" y="21"/>
                  </a:lnTo>
                  <a:lnTo>
                    <a:pt x="88" y="23"/>
                  </a:lnTo>
                  <a:lnTo>
                    <a:pt x="91" y="23"/>
                  </a:lnTo>
                  <a:lnTo>
                    <a:pt x="92" y="21"/>
                  </a:lnTo>
                  <a:lnTo>
                    <a:pt x="94" y="21"/>
                  </a:lnTo>
                  <a:lnTo>
                    <a:pt x="95" y="20"/>
                  </a:lnTo>
                  <a:lnTo>
                    <a:pt x="95" y="18"/>
                  </a:lnTo>
                  <a:lnTo>
                    <a:pt x="95" y="17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4" y="14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100" y="9"/>
                  </a:lnTo>
                  <a:lnTo>
                    <a:pt x="101" y="8"/>
                  </a:lnTo>
                  <a:lnTo>
                    <a:pt x="106" y="11"/>
                  </a:lnTo>
                  <a:lnTo>
                    <a:pt x="107" y="12"/>
                  </a:lnTo>
                  <a:lnTo>
                    <a:pt x="110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3" y="15"/>
                  </a:lnTo>
                  <a:lnTo>
                    <a:pt x="115" y="17"/>
                  </a:lnTo>
                  <a:lnTo>
                    <a:pt x="115" y="18"/>
                  </a:lnTo>
                  <a:lnTo>
                    <a:pt x="116" y="18"/>
                  </a:lnTo>
                  <a:lnTo>
                    <a:pt x="118" y="18"/>
                  </a:lnTo>
                  <a:lnTo>
                    <a:pt x="119" y="17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5" y="12"/>
                  </a:lnTo>
                  <a:lnTo>
                    <a:pt x="127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3" y="15"/>
                  </a:lnTo>
                  <a:lnTo>
                    <a:pt x="136" y="14"/>
                  </a:lnTo>
                  <a:lnTo>
                    <a:pt x="137" y="14"/>
                  </a:lnTo>
                  <a:lnTo>
                    <a:pt x="137" y="12"/>
                  </a:lnTo>
                  <a:lnTo>
                    <a:pt x="139" y="12"/>
                  </a:lnTo>
                  <a:lnTo>
                    <a:pt x="140" y="12"/>
                  </a:lnTo>
                  <a:lnTo>
                    <a:pt x="140" y="11"/>
                  </a:lnTo>
                  <a:lnTo>
                    <a:pt x="142" y="9"/>
                  </a:lnTo>
                  <a:lnTo>
                    <a:pt x="143" y="12"/>
                  </a:lnTo>
                  <a:lnTo>
                    <a:pt x="145" y="14"/>
                  </a:lnTo>
                  <a:lnTo>
                    <a:pt x="148" y="17"/>
                  </a:lnTo>
                  <a:lnTo>
                    <a:pt x="149" y="17"/>
                  </a:lnTo>
                  <a:lnTo>
                    <a:pt x="151" y="14"/>
                  </a:lnTo>
                  <a:lnTo>
                    <a:pt x="151" y="12"/>
                  </a:lnTo>
                  <a:lnTo>
                    <a:pt x="152" y="11"/>
                  </a:lnTo>
                  <a:lnTo>
                    <a:pt x="154" y="11"/>
                  </a:lnTo>
                  <a:lnTo>
                    <a:pt x="158" y="11"/>
                  </a:lnTo>
                  <a:lnTo>
                    <a:pt x="161" y="11"/>
                  </a:lnTo>
                  <a:lnTo>
                    <a:pt x="164" y="11"/>
                  </a:lnTo>
                  <a:lnTo>
                    <a:pt x="169" y="11"/>
                  </a:lnTo>
                  <a:lnTo>
                    <a:pt x="169" y="9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9" y="2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81" y="2"/>
                  </a:lnTo>
                  <a:lnTo>
                    <a:pt x="182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7" y="3"/>
                  </a:lnTo>
                  <a:lnTo>
                    <a:pt x="188" y="5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91" y="9"/>
                  </a:lnTo>
                  <a:lnTo>
                    <a:pt x="191" y="11"/>
                  </a:lnTo>
                  <a:lnTo>
                    <a:pt x="191" y="11"/>
                  </a:lnTo>
                  <a:lnTo>
                    <a:pt x="191" y="14"/>
                  </a:lnTo>
                  <a:lnTo>
                    <a:pt x="193" y="15"/>
                  </a:lnTo>
                  <a:lnTo>
                    <a:pt x="194" y="17"/>
                  </a:lnTo>
                  <a:lnTo>
                    <a:pt x="196" y="18"/>
                  </a:lnTo>
                  <a:lnTo>
                    <a:pt x="197" y="20"/>
                  </a:lnTo>
                  <a:lnTo>
                    <a:pt x="197" y="21"/>
                  </a:lnTo>
                  <a:lnTo>
                    <a:pt x="197" y="23"/>
                  </a:lnTo>
                  <a:lnTo>
                    <a:pt x="199" y="24"/>
                  </a:lnTo>
                  <a:lnTo>
                    <a:pt x="199" y="26"/>
                  </a:lnTo>
                  <a:lnTo>
                    <a:pt x="197" y="28"/>
                  </a:lnTo>
                  <a:lnTo>
                    <a:pt x="196" y="30"/>
                  </a:lnTo>
                  <a:lnTo>
                    <a:pt x="194" y="31"/>
                  </a:lnTo>
                  <a:lnTo>
                    <a:pt x="194" y="33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6" y="39"/>
                  </a:lnTo>
                  <a:lnTo>
                    <a:pt x="197" y="39"/>
                  </a:lnTo>
                  <a:lnTo>
                    <a:pt x="199" y="39"/>
                  </a:lnTo>
                  <a:lnTo>
                    <a:pt x="200" y="40"/>
                  </a:lnTo>
                  <a:lnTo>
                    <a:pt x="202" y="43"/>
                  </a:lnTo>
                  <a:lnTo>
                    <a:pt x="203" y="45"/>
                  </a:lnTo>
                  <a:lnTo>
                    <a:pt x="205" y="46"/>
                  </a:lnTo>
                  <a:lnTo>
                    <a:pt x="206" y="46"/>
                  </a:lnTo>
                  <a:lnTo>
                    <a:pt x="208" y="46"/>
                  </a:lnTo>
                  <a:lnTo>
                    <a:pt x="209" y="49"/>
                  </a:lnTo>
                  <a:lnTo>
                    <a:pt x="209" y="52"/>
                  </a:lnTo>
                  <a:lnTo>
                    <a:pt x="211" y="54"/>
                  </a:lnTo>
                  <a:lnTo>
                    <a:pt x="212" y="54"/>
                  </a:lnTo>
                  <a:lnTo>
                    <a:pt x="214" y="55"/>
                  </a:lnTo>
                  <a:lnTo>
                    <a:pt x="215" y="58"/>
                  </a:lnTo>
                  <a:lnTo>
                    <a:pt x="217" y="61"/>
                  </a:lnTo>
                  <a:lnTo>
                    <a:pt x="217" y="63"/>
                  </a:lnTo>
                  <a:lnTo>
                    <a:pt x="217" y="66"/>
                  </a:lnTo>
                  <a:lnTo>
                    <a:pt x="218" y="67"/>
                  </a:lnTo>
                  <a:lnTo>
                    <a:pt x="218" y="67"/>
                  </a:lnTo>
                  <a:lnTo>
                    <a:pt x="221" y="67"/>
                  </a:lnTo>
                  <a:lnTo>
                    <a:pt x="223" y="67"/>
                  </a:lnTo>
                  <a:lnTo>
                    <a:pt x="224" y="66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7" y="63"/>
                  </a:lnTo>
                  <a:lnTo>
                    <a:pt x="229" y="63"/>
                  </a:lnTo>
                  <a:lnTo>
                    <a:pt x="230" y="63"/>
                  </a:lnTo>
                  <a:lnTo>
                    <a:pt x="230" y="66"/>
                  </a:lnTo>
                  <a:lnTo>
                    <a:pt x="230" y="67"/>
                  </a:lnTo>
                  <a:lnTo>
                    <a:pt x="230" y="70"/>
                  </a:lnTo>
                  <a:lnTo>
                    <a:pt x="230" y="73"/>
                  </a:lnTo>
                  <a:lnTo>
                    <a:pt x="232" y="75"/>
                  </a:lnTo>
                  <a:lnTo>
                    <a:pt x="233" y="78"/>
                  </a:lnTo>
                  <a:lnTo>
                    <a:pt x="235" y="78"/>
                  </a:lnTo>
                  <a:lnTo>
                    <a:pt x="238" y="78"/>
                  </a:lnTo>
                  <a:lnTo>
                    <a:pt x="239" y="76"/>
                  </a:lnTo>
                  <a:lnTo>
                    <a:pt x="241" y="76"/>
                  </a:lnTo>
                  <a:lnTo>
                    <a:pt x="242" y="75"/>
                  </a:lnTo>
                  <a:lnTo>
                    <a:pt x="244" y="72"/>
                  </a:lnTo>
                  <a:lnTo>
                    <a:pt x="245" y="72"/>
                  </a:lnTo>
                  <a:lnTo>
                    <a:pt x="247" y="73"/>
                  </a:lnTo>
                  <a:lnTo>
                    <a:pt x="248" y="76"/>
                  </a:lnTo>
                  <a:lnTo>
                    <a:pt x="248" y="76"/>
                  </a:lnTo>
                  <a:lnTo>
                    <a:pt x="247" y="81"/>
                  </a:lnTo>
                  <a:lnTo>
                    <a:pt x="247" y="82"/>
                  </a:lnTo>
                  <a:lnTo>
                    <a:pt x="247" y="85"/>
                  </a:lnTo>
                  <a:lnTo>
                    <a:pt x="250" y="88"/>
                  </a:lnTo>
                  <a:lnTo>
                    <a:pt x="250" y="90"/>
                  </a:lnTo>
                  <a:lnTo>
                    <a:pt x="250" y="91"/>
                  </a:lnTo>
                  <a:lnTo>
                    <a:pt x="251" y="93"/>
                  </a:lnTo>
                  <a:lnTo>
                    <a:pt x="253" y="93"/>
                  </a:lnTo>
                  <a:lnTo>
                    <a:pt x="254" y="91"/>
                  </a:lnTo>
                  <a:lnTo>
                    <a:pt x="256" y="91"/>
                  </a:lnTo>
                  <a:lnTo>
                    <a:pt x="256" y="91"/>
                  </a:lnTo>
                  <a:lnTo>
                    <a:pt x="256" y="93"/>
                  </a:lnTo>
                  <a:lnTo>
                    <a:pt x="256" y="94"/>
                  </a:lnTo>
                  <a:lnTo>
                    <a:pt x="256" y="96"/>
                  </a:lnTo>
                  <a:lnTo>
                    <a:pt x="257" y="96"/>
                  </a:lnTo>
                  <a:lnTo>
                    <a:pt x="259" y="94"/>
                  </a:lnTo>
                  <a:lnTo>
                    <a:pt x="262" y="94"/>
                  </a:lnTo>
                  <a:lnTo>
                    <a:pt x="262" y="96"/>
                  </a:lnTo>
                  <a:lnTo>
                    <a:pt x="262" y="97"/>
                  </a:lnTo>
                  <a:lnTo>
                    <a:pt x="263" y="97"/>
                  </a:lnTo>
                  <a:lnTo>
                    <a:pt x="266" y="97"/>
                  </a:lnTo>
                  <a:lnTo>
                    <a:pt x="266" y="99"/>
                  </a:lnTo>
                  <a:lnTo>
                    <a:pt x="265" y="102"/>
                  </a:lnTo>
                  <a:lnTo>
                    <a:pt x="265" y="103"/>
                  </a:lnTo>
                  <a:lnTo>
                    <a:pt x="266" y="105"/>
                  </a:lnTo>
                  <a:lnTo>
                    <a:pt x="268" y="105"/>
                  </a:lnTo>
                  <a:lnTo>
                    <a:pt x="269" y="105"/>
                  </a:lnTo>
                  <a:lnTo>
                    <a:pt x="271" y="103"/>
                  </a:lnTo>
                  <a:lnTo>
                    <a:pt x="271" y="100"/>
                  </a:lnTo>
                  <a:lnTo>
                    <a:pt x="272" y="100"/>
                  </a:lnTo>
                  <a:lnTo>
                    <a:pt x="274" y="100"/>
                  </a:lnTo>
                  <a:lnTo>
                    <a:pt x="275" y="99"/>
                  </a:lnTo>
                  <a:lnTo>
                    <a:pt x="275" y="99"/>
                  </a:lnTo>
                  <a:lnTo>
                    <a:pt x="275" y="100"/>
                  </a:lnTo>
                  <a:lnTo>
                    <a:pt x="277" y="102"/>
                  </a:lnTo>
                  <a:lnTo>
                    <a:pt x="277" y="105"/>
                  </a:lnTo>
                  <a:lnTo>
                    <a:pt x="275" y="106"/>
                  </a:lnTo>
                  <a:lnTo>
                    <a:pt x="275" y="109"/>
                  </a:lnTo>
                  <a:lnTo>
                    <a:pt x="277" y="112"/>
                  </a:lnTo>
                  <a:lnTo>
                    <a:pt x="275" y="114"/>
                  </a:lnTo>
                  <a:lnTo>
                    <a:pt x="274" y="114"/>
                  </a:lnTo>
                  <a:lnTo>
                    <a:pt x="272" y="114"/>
                  </a:lnTo>
                  <a:lnTo>
                    <a:pt x="271" y="114"/>
                  </a:lnTo>
                  <a:lnTo>
                    <a:pt x="268" y="115"/>
                  </a:lnTo>
                  <a:lnTo>
                    <a:pt x="266" y="115"/>
                  </a:lnTo>
                  <a:lnTo>
                    <a:pt x="263" y="114"/>
                  </a:lnTo>
                  <a:lnTo>
                    <a:pt x="260" y="114"/>
                  </a:lnTo>
                  <a:lnTo>
                    <a:pt x="259" y="114"/>
                  </a:lnTo>
                  <a:lnTo>
                    <a:pt x="259" y="114"/>
                  </a:lnTo>
                  <a:lnTo>
                    <a:pt x="257" y="115"/>
                  </a:lnTo>
                  <a:lnTo>
                    <a:pt x="257" y="117"/>
                  </a:lnTo>
                  <a:lnTo>
                    <a:pt x="257" y="118"/>
                  </a:lnTo>
                  <a:lnTo>
                    <a:pt x="259" y="120"/>
                  </a:lnTo>
                  <a:lnTo>
                    <a:pt x="260" y="120"/>
                  </a:lnTo>
                  <a:lnTo>
                    <a:pt x="263" y="118"/>
                  </a:lnTo>
                  <a:lnTo>
                    <a:pt x="265" y="118"/>
                  </a:lnTo>
                  <a:lnTo>
                    <a:pt x="265" y="120"/>
                  </a:lnTo>
                  <a:lnTo>
                    <a:pt x="265" y="121"/>
                  </a:lnTo>
                  <a:lnTo>
                    <a:pt x="265" y="124"/>
                  </a:lnTo>
                  <a:lnTo>
                    <a:pt x="265" y="126"/>
                  </a:lnTo>
                  <a:lnTo>
                    <a:pt x="263" y="126"/>
                  </a:lnTo>
                  <a:lnTo>
                    <a:pt x="262" y="127"/>
                  </a:lnTo>
                  <a:lnTo>
                    <a:pt x="259" y="127"/>
                  </a:lnTo>
                  <a:lnTo>
                    <a:pt x="257" y="127"/>
                  </a:lnTo>
                  <a:lnTo>
                    <a:pt x="257" y="129"/>
                  </a:lnTo>
                  <a:lnTo>
                    <a:pt x="256" y="130"/>
                  </a:lnTo>
                  <a:lnTo>
                    <a:pt x="256" y="132"/>
                  </a:lnTo>
                  <a:lnTo>
                    <a:pt x="256" y="133"/>
                  </a:lnTo>
                  <a:lnTo>
                    <a:pt x="256" y="135"/>
                  </a:lnTo>
                  <a:lnTo>
                    <a:pt x="256" y="136"/>
                  </a:lnTo>
                  <a:lnTo>
                    <a:pt x="257" y="136"/>
                  </a:lnTo>
                  <a:lnTo>
                    <a:pt x="259" y="13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62" y="136"/>
                  </a:lnTo>
                  <a:lnTo>
                    <a:pt x="263" y="138"/>
                  </a:lnTo>
                  <a:lnTo>
                    <a:pt x="263" y="141"/>
                  </a:lnTo>
                  <a:lnTo>
                    <a:pt x="263" y="142"/>
                  </a:lnTo>
                  <a:lnTo>
                    <a:pt x="265" y="142"/>
                  </a:lnTo>
                  <a:lnTo>
                    <a:pt x="266" y="142"/>
                  </a:lnTo>
                  <a:lnTo>
                    <a:pt x="268" y="142"/>
                  </a:lnTo>
                  <a:lnTo>
                    <a:pt x="268" y="142"/>
                  </a:lnTo>
                  <a:lnTo>
                    <a:pt x="269" y="142"/>
                  </a:lnTo>
                  <a:lnTo>
                    <a:pt x="271" y="144"/>
                  </a:lnTo>
                  <a:lnTo>
                    <a:pt x="271" y="147"/>
                  </a:lnTo>
                  <a:lnTo>
                    <a:pt x="271" y="148"/>
                  </a:lnTo>
                  <a:lnTo>
                    <a:pt x="271" y="151"/>
                  </a:lnTo>
                  <a:lnTo>
                    <a:pt x="271" y="153"/>
                  </a:lnTo>
                  <a:lnTo>
                    <a:pt x="272" y="153"/>
                  </a:lnTo>
                  <a:lnTo>
                    <a:pt x="271" y="154"/>
                  </a:lnTo>
                  <a:lnTo>
                    <a:pt x="272" y="156"/>
                  </a:lnTo>
                  <a:lnTo>
                    <a:pt x="274" y="157"/>
                  </a:lnTo>
                  <a:lnTo>
                    <a:pt x="274" y="160"/>
                  </a:lnTo>
                  <a:lnTo>
                    <a:pt x="272" y="162"/>
                  </a:lnTo>
                  <a:lnTo>
                    <a:pt x="271" y="163"/>
                  </a:lnTo>
                  <a:lnTo>
                    <a:pt x="268" y="165"/>
                  </a:lnTo>
                  <a:lnTo>
                    <a:pt x="268" y="166"/>
                  </a:lnTo>
                  <a:lnTo>
                    <a:pt x="266" y="168"/>
                  </a:lnTo>
                  <a:lnTo>
                    <a:pt x="266" y="169"/>
                  </a:lnTo>
                  <a:lnTo>
                    <a:pt x="266" y="171"/>
                  </a:lnTo>
                  <a:lnTo>
                    <a:pt x="268" y="171"/>
                  </a:lnTo>
                  <a:lnTo>
                    <a:pt x="268" y="172"/>
                  </a:lnTo>
                  <a:lnTo>
                    <a:pt x="269" y="175"/>
                  </a:lnTo>
                  <a:lnTo>
                    <a:pt x="269" y="178"/>
                  </a:lnTo>
                  <a:lnTo>
                    <a:pt x="269" y="180"/>
                  </a:lnTo>
                  <a:lnTo>
                    <a:pt x="269" y="181"/>
                  </a:lnTo>
                  <a:lnTo>
                    <a:pt x="271" y="183"/>
                  </a:lnTo>
                  <a:lnTo>
                    <a:pt x="272" y="183"/>
                  </a:lnTo>
                  <a:lnTo>
                    <a:pt x="274" y="183"/>
                  </a:lnTo>
                  <a:lnTo>
                    <a:pt x="275" y="181"/>
                  </a:lnTo>
                  <a:lnTo>
                    <a:pt x="277" y="180"/>
                  </a:lnTo>
                  <a:lnTo>
                    <a:pt x="278" y="180"/>
                  </a:lnTo>
                  <a:lnTo>
                    <a:pt x="280" y="180"/>
                  </a:lnTo>
                  <a:lnTo>
                    <a:pt x="283" y="180"/>
                  </a:lnTo>
                  <a:lnTo>
                    <a:pt x="284" y="180"/>
                  </a:lnTo>
                  <a:lnTo>
                    <a:pt x="286" y="178"/>
                  </a:lnTo>
                  <a:lnTo>
                    <a:pt x="287" y="178"/>
                  </a:lnTo>
                  <a:lnTo>
                    <a:pt x="289" y="178"/>
                  </a:lnTo>
                  <a:lnTo>
                    <a:pt x="287" y="181"/>
                  </a:lnTo>
                  <a:lnTo>
                    <a:pt x="287" y="183"/>
                  </a:lnTo>
                  <a:lnTo>
                    <a:pt x="287" y="184"/>
                  </a:lnTo>
                  <a:lnTo>
                    <a:pt x="290" y="186"/>
                  </a:lnTo>
                  <a:lnTo>
                    <a:pt x="292" y="186"/>
                  </a:lnTo>
                  <a:lnTo>
                    <a:pt x="293" y="187"/>
                  </a:lnTo>
                  <a:lnTo>
                    <a:pt x="293" y="187"/>
                  </a:lnTo>
                  <a:lnTo>
                    <a:pt x="295" y="189"/>
                  </a:lnTo>
                  <a:lnTo>
                    <a:pt x="293" y="190"/>
                  </a:lnTo>
                  <a:lnTo>
                    <a:pt x="289" y="190"/>
                  </a:lnTo>
                  <a:lnTo>
                    <a:pt x="287" y="192"/>
                  </a:lnTo>
                  <a:lnTo>
                    <a:pt x="284" y="192"/>
                  </a:lnTo>
                  <a:lnTo>
                    <a:pt x="284" y="193"/>
                  </a:lnTo>
                  <a:lnTo>
                    <a:pt x="283" y="195"/>
                  </a:lnTo>
                  <a:lnTo>
                    <a:pt x="283" y="198"/>
                  </a:lnTo>
                  <a:lnTo>
                    <a:pt x="284" y="199"/>
                  </a:lnTo>
                  <a:lnTo>
                    <a:pt x="283" y="201"/>
                  </a:lnTo>
                  <a:lnTo>
                    <a:pt x="280" y="201"/>
                  </a:lnTo>
                  <a:lnTo>
                    <a:pt x="278" y="202"/>
                  </a:lnTo>
                  <a:lnTo>
                    <a:pt x="278" y="204"/>
                  </a:lnTo>
                  <a:lnTo>
                    <a:pt x="275" y="205"/>
                  </a:lnTo>
                  <a:lnTo>
                    <a:pt x="274" y="207"/>
                  </a:lnTo>
                  <a:lnTo>
                    <a:pt x="272" y="210"/>
                  </a:lnTo>
                  <a:lnTo>
                    <a:pt x="274" y="213"/>
                  </a:lnTo>
                  <a:lnTo>
                    <a:pt x="274" y="213"/>
                  </a:lnTo>
                  <a:lnTo>
                    <a:pt x="275" y="214"/>
                  </a:lnTo>
                  <a:lnTo>
                    <a:pt x="275" y="216"/>
                  </a:lnTo>
                  <a:lnTo>
                    <a:pt x="275" y="217"/>
                  </a:lnTo>
                  <a:lnTo>
                    <a:pt x="274" y="220"/>
                  </a:lnTo>
                  <a:lnTo>
                    <a:pt x="272" y="222"/>
                  </a:lnTo>
                  <a:lnTo>
                    <a:pt x="269" y="223"/>
                  </a:lnTo>
                  <a:lnTo>
                    <a:pt x="265" y="223"/>
                  </a:lnTo>
                  <a:lnTo>
                    <a:pt x="263" y="222"/>
                  </a:lnTo>
                  <a:lnTo>
                    <a:pt x="260" y="222"/>
                  </a:lnTo>
                  <a:lnTo>
                    <a:pt x="259" y="222"/>
                  </a:lnTo>
                  <a:lnTo>
                    <a:pt x="259" y="225"/>
                  </a:lnTo>
                  <a:lnTo>
                    <a:pt x="259" y="226"/>
                  </a:lnTo>
                  <a:lnTo>
                    <a:pt x="260" y="228"/>
                  </a:lnTo>
                  <a:lnTo>
                    <a:pt x="262" y="229"/>
                  </a:lnTo>
                  <a:lnTo>
                    <a:pt x="263" y="232"/>
                  </a:lnTo>
                  <a:lnTo>
                    <a:pt x="263" y="235"/>
                  </a:lnTo>
                  <a:lnTo>
                    <a:pt x="263" y="237"/>
                  </a:lnTo>
                  <a:lnTo>
                    <a:pt x="262" y="238"/>
                  </a:lnTo>
                  <a:lnTo>
                    <a:pt x="260" y="238"/>
                  </a:lnTo>
                  <a:lnTo>
                    <a:pt x="257" y="240"/>
                  </a:lnTo>
                  <a:lnTo>
                    <a:pt x="256" y="241"/>
                  </a:lnTo>
                  <a:lnTo>
                    <a:pt x="254" y="241"/>
                  </a:lnTo>
                  <a:lnTo>
                    <a:pt x="253" y="243"/>
                  </a:lnTo>
                  <a:lnTo>
                    <a:pt x="253" y="246"/>
                  </a:lnTo>
                  <a:lnTo>
                    <a:pt x="254" y="249"/>
                  </a:lnTo>
                  <a:lnTo>
                    <a:pt x="256" y="249"/>
                  </a:lnTo>
                  <a:lnTo>
                    <a:pt x="256" y="250"/>
                  </a:lnTo>
                  <a:lnTo>
                    <a:pt x="257" y="253"/>
                  </a:lnTo>
                  <a:lnTo>
                    <a:pt x="257" y="255"/>
                  </a:lnTo>
                  <a:lnTo>
                    <a:pt x="257" y="256"/>
                  </a:lnTo>
                  <a:lnTo>
                    <a:pt x="256" y="258"/>
                  </a:lnTo>
                  <a:lnTo>
                    <a:pt x="256" y="259"/>
                  </a:lnTo>
                  <a:lnTo>
                    <a:pt x="254" y="261"/>
                  </a:lnTo>
                  <a:lnTo>
                    <a:pt x="254" y="262"/>
                  </a:lnTo>
                  <a:lnTo>
                    <a:pt x="256" y="264"/>
                  </a:lnTo>
                  <a:lnTo>
                    <a:pt x="256" y="264"/>
                  </a:lnTo>
                  <a:lnTo>
                    <a:pt x="257" y="265"/>
                  </a:lnTo>
                  <a:lnTo>
                    <a:pt x="259" y="265"/>
                  </a:lnTo>
                  <a:lnTo>
                    <a:pt x="259" y="267"/>
                  </a:lnTo>
                  <a:lnTo>
                    <a:pt x="259" y="267"/>
                  </a:lnTo>
                  <a:lnTo>
                    <a:pt x="259" y="268"/>
                  </a:lnTo>
                  <a:lnTo>
                    <a:pt x="260" y="268"/>
                  </a:lnTo>
                  <a:lnTo>
                    <a:pt x="260" y="270"/>
                  </a:lnTo>
                  <a:lnTo>
                    <a:pt x="262" y="271"/>
                  </a:lnTo>
                  <a:lnTo>
                    <a:pt x="262" y="274"/>
                  </a:lnTo>
                  <a:lnTo>
                    <a:pt x="260" y="277"/>
                  </a:lnTo>
                  <a:lnTo>
                    <a:pt x="260" y="27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2" name="Rectangle 38"/>
            <p:cNvSpPr>
              <a:spLocks noChangeArrowheads="1"/>
            </p:cNvSpPr>
            <p:nvPr/>
          </p:nvSpPr>
          <p:spPr bwMode="auto">
            <a:xfrm>
              <a:off x="1841" y="946"/>
              <a:ext cx="1" cy="1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3" name="Freeform 39"/>
            <p:cNvSpPr>
              <a:spLocks/>
            </p:cNvSpPr>
            <p:nvPr/>
          </p:nvSpPr>
          <p:spPr bwMode="auto">
            <a:xfrm>
              <a:off x="1772" y="707"/>
              <a:ext cx="432" cy="311"/>
            </a:xfrm>
            <a:custGeom>
              <a:avLst/>
              <a:gdLst/>
              <a:ahLst/>
              <a:cxnLst>
                <a:cxn ang="0">
                  <a:pos x="99" y="224"/>
                </a:cxn>
                <a:cxn ang="0">
                  <a:pos x="117" y="227"/>
                </a:cxn>
                <a:cxn ang="0">
                  <a:pos x="136" y="240"/>
                </a:cxn>
                <a:cxn ang="0">
                  <a:pos x="141" y="242"/>
                </a:cxn>
                <a:cxn ang="0">
                  <a:pos x="147" y="249"/>
                </a:cxn>
                <a:cxn ang="0">
                  <a:pos x="162" y="249"/>
                </a:cxn>
                <a:cxn ang="0">
                  <a:pos x="181" y="248"/>
                </a:cxn>
                <a:cxn ang="0">
                  <a:pos x="186" y="249"/>
                </a:cxn>
                <a:cxn ang="0">
                  <a:pos x="201" y="255"/>
                </a:cxn>
                <a:cxn ang="0">
                  <a:pos x="207" y="263"/>
                </a:cxn>
                <a:cxn ang="0">
                  <a:pos x="216" y="275"/>
                </a:cxn>
                <a:cxn ang="0">
                  <a:pos x="201" y="275"/>
                </a:cxn>
                <a:cxn ang="0">
                  <a:pos x="205" y="287"/>
                </a:cxn>
                <a:cxn ang="0">
                  <a:pos x="214" y="287"/>
                </a:cxn>
                <a:cxn ang="0">
                  <a:pos x="222" y="296"/>
                </a:cxn>
                <a:cxn ang="0">
                  <a:pos x="228" y="306"/>
                </a:cxn>
                <a:cxn ang="0">
                  <a:pos x="237" y="308"/>
                </a:cxn>
                <a:cxn ang="0">
                  <a:pos x="247" y="305"/>
                </a:cxn>
                <a:cxn ang="0">
                  <a:pos x="252" y="290"/>
                </a:cxn>
                <a:cxn ang="0">
                  <a:pos x="265" y="285"/>
                </a:cxn>
                <a:cxn ang="0">
                  <a:pos x="273" y="276"/>
                </a:cxn>
                <a:cxn ang="0">
                  <a:pos x="282" y="278"/>
                </a:cxn>
                <a:cxn ang="0">
                  <a:pos x="294" y="276"/>
                </a:cxn>
                <a:cxn ang="0">
                  <a:pos x="303" y="267"/>
                </a:cxn>
                <a:cxn ang="0">
                  <a:pos x="310" y="248"/>
                </a:cxn>
                <a:cxn ang="0">
                  <a:pos x="318" y="242"/>
                </a:cxn>
                <a:cxn ang="0">
                  <a:pos x="328" y="233"/>
                </a:cxn>
                <a:cxn ang="0">
                  <a:pos x="342" y="236"/>
                </a:cxn>
                <a:cxn ang="0">
                  <a:pos x="355" y="239"/>
                </a:cxn>
                <a:cxn ang="0">
                  <a:pos x="369" y="243"/>
                </a:cxn>
                <a:cxn ang="0">
                  <a:pos x="379" y="246"/>
                </a:cxn>
                <a:cxn ang="0">
                  <a:pos x="391" y="254"/>
                </a:cxn>
                <a:cxn ang="0">
                  <a:pos x="402" y="255"/>
                </a:cxn>
                <a:cxn ang="0">
                  <a:pos x="414" y="254"/>
                </a:cxn>
                <a:cxn ang="0">
                  <a:pos x="429" y="227"/>
                </a:cxn>
                <a:cxn ang="0">
                  <a:pos x="415" y="216"/>
                </a:cxn>
                <a:cxn ang="0">
                  <a:pos x="409" y="191"/>
                </a:cxn>
                <a:cxn ang="0">
                  <a:pos x="414" y="176"/>
                </a:cxn>
                <a:cxn ang="0">
                  <a:pos x="423" y="149"/>
                </a:cxn>
                <a:cxn ang="0">
                  <a:pos x="409" y="143"/>
                </a:cxn>
                <a:cxn ang="0">
                  <a:pos x="430" y="122"/>
                </a:cxn>
                <a:cxn ang="0">
                  <a:pos x="418" y="99"/>
                </a:cxn>
                <a:cxn ang="0">
                  <a:pos x="408" y="68"/>
                </a:cxn>
                <a:cxn ang="0">
                  <a:pos x="381" y="44"/>
                </a:cxn>
                <a:cxn ang="0">
                  <a:pos x="355" y="15"/>
                </a:cxn>
                <a:cxn ang="0">
                  <a:pos x="334" y="5"/>
                </a:cxn>
                <a:cxn ang="0">
                  <a:pos x="298" y="29"/>
                </a:cxn>
                <a:cxn ang="0">
                  <a:pos x="261" y="51"/>
                </a:cxn>
                <a:cxn ang="0">
                  <a:pos x="226" y="57"/>
                </a:cxn>
                <a:cxn ang="0">
                  <a:pos x="168" y="74"/>
                </a:cxn>
                <a:cxn ang="0">
                  <a:pos x="122" y="87"/>
                </a:cxn>
                <a:cxn ang="0">
                  <a:pos x="81" y="111"/>
                </a:cxn>
                <a:cxn ang="0">
                  <a:pos x="53" y="126"/>
                </a:cxn>
                <a:cxn ang="0">
                  <a:pos x="23" y="155"/>
                </a:cxn>
                <a:cxn ang="0">
                  <a:pos x="5" y="194"/>
                </a:cxn>
                <a:cxn ang="0">
                  <a:pos x="5" y="219"/>
                </a:cxn>
                <a:cxn ang="0">
                  <a:pos x="23" y="231"/>
                </a:cxn>
                <a:cxn ang="0">
                  <a:pos x="41" y="233"/>
                </a:cxn>
                <a:cxn ang="0">
                  <a:pos x="53" y="234"/>
                </a:cxn>
                <a:cxn ang="0">
                  <a:pos x="77" y="236"/>
                </a:cxn>
              </a:cxnLst>
              <a:rect l="0" t="0" r="r" b="b"/>
              <a:pathLst>
                <a:path w="432" h="311">
                  <a:moveTo>
                    <a:pt x="78" y="234"/>
                  </a:moveTo>
                  <a:lnTo>
                    <a:pt x="78" y="234"/>
                  </a:lnTo>
                  <a:lnTo>
                    <a:pt x="81" y="233"/>
                  </a:lnTo>
                  <a:lnTo>
                    <a:pt x="81" y="233"/>
                  </a:lnTo>
                  <a:lnTo>
                    <a:pt x="81" y="233"/>
                  </a:lnTo>
                  <a:lnTo>
                    <a:pt x="81" y="233"/>
                  </a:lnTo>
                  <a:lnTo>
                    <a:pt x="83" y="233"/>
                  </a:lnTo>
                  <a:lnTo>
                    <a:pt x="83" y="233"/>
                  </a:lnTo>
                  <a:lnTo>
                    <a:pt x="84" y="231"/>
                  </a:lnTo>
                  <a:lnTo>
                    <a:pt x="84" y="231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95" y="227"/>
                  </a:lnTo>
                  <a:lnTo>
                    <a:pt x="95" y="227"/>
                  </a:lnTo>
                  <a:lnTo>
                    <a:pt x="99" y="224"/>
                  </a:lnTo>
                  <a:lnTo>
                    <a:pt x="99" y="224"/>
                  </a:lnTo>
                  <a:lnTo>
                    <a:pt x="104" y="221"/>
                  </a:lnTo>
                  <a:lnTo>
                    <a:pt x="104" y="221"/>
                  </a:lnTo>
                  <a:lnTo>
                    <a:pt x="105" y="219"/>
                  </a:lnTo>
                  <a:lnTo>
                    <a:pt x="105" y="219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13" y="221"/>
                  </a:lnTo>
                  <a:lnTo>
                    <a:pt x="113" y="221"/>
                  </a:lnTo>
                  <a:lnTo>
                    <a:pt x="114" y="222"/>
                  </a:lnTo>
                  <a:lnTo>
                    <a:pt x="114" y="222"/>
                  </a:lnTo>
                  <a:lnTo>
                    <a:pt x="114" y="224"/>
                  </a:lnTo>
                  <a:lnTo>
                    <a:pt x="114" y="224"/>
                  </a:lnTo>
                  <a:lnTo>
                    <a:pt x="116" y="225"/>
                  </a:lnTo>
                  <a:lnTo>
                    <a:pt x="116" y="225"/>
                  </a:lnTo>
                  <a:lnTo>
                    <a:pt x="117" y="227"/>
                  </a:lnTo>
                  <a:lnTo>
                    <a:pt x="117" y="227"/>
                  </a:lnTo>
                  <a:lnTo>
                    <a:pt x="120" y="230"/>
                  </a:lnTo>
                  <a:lnTo>
                    <a:pt x="120" y="230"/>
                  </a:lnTo>
                  <a:lnTo>
                    <a:pt x="123" y="233"/>
                  </a:lnTo>
                  <a:lnTo>
                    <a:pt x="123" y="233"/>
                  </a:lnTo>
                  <a:lnTo>
                    <a:pt x="124" y="236"/>
                  </a:lnTo>
                  <a:lnTo>
                    <a:pt x="124" y="236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32" y="240"/>
                  </a:lnTo>
                  <a:lnTo>
                    <a:pt x="132" y="240"/>
                  </a:lnTo>
                  <a:lnTo>
                    <a:pt x="133" y="240"/>
                  </a:lnTo>
                  <a:lnTo>
                    <a:pt x="133" y="240"/>
                  </a:lnTo>
                  <a:lnTo>
                    <a:pt x="135" y="240"/>
                  </a:lnTo>
                  <a:lnTo>
                    <a:pt x="135" y="240"/>
                  </a:lnTo>
                  <a:lnTo>
                    <a:pt x="136" y="240"/>
                  </a:lnTo>
                  <a:lnTo>
                    <a:pt x="136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9" y="239"/>
                  </a:lnTo>
                  <a:lnTo>
                    <a:pt x="139" y="239"/>
                  </a:lnTo>
                  <a:lnTo>
                    <a:pt x="139" y="239"/>
                  </a:lnTo>
                  <a:lnTo>
                    <a:pt x="139" y="239"/>
                  </a:lnTo>
                  <a:lnTo>
                    <a:pt x="142" y="236"/>
                  </a:lnTo>
                  <a:lnTo>
                    <a:pt x="142" y="236"/>
                  </a:lnTo>
                  <a:lnTo>
                    <a:pt x="144" y="236"/>
                  </a:lnTo>
                  <a:lnTo>
                    <a:pt x="144" y="236"/>
                  </a:lnTo>
                  <a:lnTo>
                    <a:pt x="144" y="236"/>
                  </a:lnTo>
                  <a:lnTo>
                    <a:pt x="144" y="237"/>
                  </a:lnTo>
                  <a:lnTo>
                    <a:pt x="144" y="237"/>
                  </a:lnTo>
                  <a:lnTo>
                    <a:pt x="141" y="240"/>
                  </a:lnTo>
                  <a:lnTo>
                    <a:pt x="141" y="240"/>
                  </a:lnTo>
                  <a:lnTo>
                    <a:pt x="141" y="242"/>
                  </a:lnTo>
                  <a:lnTo>
                    <a:pt x="141" y="242"/>
                  </a:lnTo>
                  <a:lnTo>
                    <a:pt x="141" y="243"/>
                  </a:lnTo>
                  <a:lnTo>
                    <a:pt x="141" y="243"/>
                  </a:lnTo>
                  <a:lnTo>
                    <a:pt x="142" y="243"/>
                  </a:lnTo>
                  <a:lnTo>
                    <a:pt x="142" y="243"/>
                  </a:lnTo>
                  <a:lnTo>
                    <a:pt x="144" y="245"/>
                  </a:lnTo>
                  <a:lnTo>
                    <a:pt x="144" y="245"/>
                  </a:lnTo>
                  <a:lnTo>
                    <a:pt x="144" y="245"/>
                  </a:lnTo>
                  <a:lnTo>
                    <a:pt x="144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8"/>
                  </a:lnTo>
                  <a:lnTo>
                    <a:pt x="147" y="248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5" y="251"/>
                  </a:lnTo>
                  <a:lnTo>
                    <a:pt x="145" y="251"/>
                  </a:lnTo>
                  <a:lnTo>
                    <a:pt x="148" y="251"/>
                  </a:lnTo>
                  <a:lnTo>
                    <a:pt x="148" y="251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53" y="252"/>
                  </a:lnTo>
                  <a:lnTo>
                    <a:pt x="153" y="252"/>
                  </a:lnTo>
                  <a:lnTo>
                    <a:pt x="154" y="251"/>
                  </a:lnTo>
                  <a:lnTo>
                    <a:pt x="154" y="251"/>
                  </a:lnTo>
                  <a:lnTo>
                    <a:pt x="159" y="252"/>
                  </a:lnTo>
                  <a:lnTo>
                    <a:pt x="159" y="252"/>
                  </a:lnTo>
                  <a:lnTo>
                    <a:pt x="160" y="251"/>
                  </a:lnTo>
                  <a:lnTo>
                    <a:pt x="160" y="251"/>
                  </a:lnTo>
                  <a:lnTo>
                    <a:pt x="162" y="249"/>
                  </a:lnTo>
                  <a:lnTo>
                    <a:pt x="162" y="249"/>
                  </a:lnTo>
                  <a:lnTo>
                    <a:pt x="163" y="249"/>
                  </a:lnTo>
                  <a:lnTo>
                    <a:pt x="165" y="249"/>
                  </a:lnTo>
                  <a:lnTo>
                    <a:pt x="165" y="249"/>
                  </a:lnTo>
                  <a:lnTo>
                    <a:pt x="168" y="249"/>
                  </a:lnTo>
                  <a:lnTo>
                    <a:pt x="168" y="249"/>
                  </a:lnTo>
                  <a:lnTo>
                    <a:pt x="169" y="248"/>
                  </a:lnTo>
                  <a:lnTo>
                    <a:pt x="169" y="248"/>
                  </a:lnTo>
                  <a:lnTo>
                    <a:pt x="172" y="246"/>
                  </a:lnTo>
                  <a:lnTo>
                    <a:pt x="172" y="246"/>
                  </a:lnTo>
                  <a:lnTo>
                    <a:pt x="175" y="246"/>
                  </a:lnTo>
                  <a:lnTo>
                    <a:pt x="177" y="246"/>
                  </a:lnTo>
                  <a:lnTo>
                    <a:pt x="177" y="246"/>
                  </a:lnTo>
                  <a:lnTo>
                    <a:pt x="178" y="248"/>
                  </a:lnTo>
                  <a:lnTo>
                    <a:pt x="181" y="248"/>
                  </a:lnTo>
                  <a:lnTo>
                    <a:pt x="181" y="248"/>
                  </a:lnTo>
                  <a:lnTo>
                    <a:pt x="181" y="246"/>
                  </a:lnTo>
                  <a:lnTo>
                    <a:pt x="181" y="246"/>
                  </a:lnTo>
                  <a:lnTo>
                    <a:pt x="183" y="245"/>
                  </a:lnTo>
                  <a:lnTo>
                    <a:pt x="183" y="245"/>
                  </a:lnTo>
                  <a:lnTo>
                    <a:pt x="183" y="243"/>
                  </a:lnTo>
                  <a:lnTo>
                    <a:pt x="183" y="243"/>
                  </a:lnTo>
                  <a:lnTo>
                    <a:pt x="183" y="243"/>
                  </a:lnTo>
                  <a:lnTo>
                    <a:pt x="183" y="243"/>
                  </a:lnTo>
                  <a:lnTo>
                    <a:pt x="183" y="243"/>
                  </a:lnTo>
                  <a:lnTo>
                    <a:pt x="184" y="245"/>
                  </a:lnTo>
                  <a:lnTo>
                    <a:pt x="184" y="245"/>
                  </a:lnTo>
                  <a:lnTo>
                    <a:pt x="186" y="248"/>
                  </a:lnTo>
                  <a:lnTo>
                    <a:pt x="186" y="248"/>
                  </a:lnTo>
                  <a:lnTo>
                    <a:pt x="186" y="249"/>
                  </a:lnTo>
                  <a:lnTo>
                    <a:pt x="186" y="249"/>
                  </a:lnTo>
                  <a:lnTo>
                    <a:pt x="186" y="249"/>
                  </a:lnTo>
                  <a:lnTo>
                    <a:pt x="186" y="249"/>
                  </a:lnTo>
                  <a:lnTo>
                    <a:pt x="187" y="252"/>
                  </a:lnTo>
                  <a:lnTo>
                    <a:pt x="187" y="252"/>
                  </a:lnTo>
                  <a:lnTo>
                    <a:pt x="189" y="254"/>
                  </a:lnTo>
                  <a:lnTo>
                    <a:pt x="190" y="255"/>
                  </a:lnTo>
                  <a:lnTo>
                    <a:pt x="190" y="255"/>
                  </a:lnTo>
                  <a:lnTo>
                    <a:pt x="193" y="255"/>
                  </a:lnTo>
                  <a:lnTo>
                    <a:pt x="193" y="255"/>
                  </a:lnTo>
                  <a:lnTo>
                    <a:pt x="196" y="255"/>
                  </a:lnTo>
                  <a:lnTo>
                    <a:pt x="196" y="255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9" y="255"/>
                  </a:lnTo>
                  <a:lnTo>
                    <a:pt x="199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7"/>
                  </a:lnTo>
                  <a:lnTo>
                    <a:pt x="202" y="257"/>
                  </a:lnTo>
                  <a:lnTo>
                    <a:pt x="202" y="258"/>
                  </a:lnTo>
                  <a:lnTo>
                    <a:pt x="202" y="258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204" y="261"/>
                  </a:lnTo>
                  <a:lnTo>
                    <a:pt x="204" y="263"/>
                  </a:lnTo>
                  <a:lnTo>
                    <a:pt x="204" y="263"/>
                  </a:lnTo>
                  <a:lnTo>
                    <a:pt x="204" y="264"/>
                  </a:lnTo>
                  <a:lnTo>
                    <a:pt x="205" y="264"/>
                  </a:lnTo>
                  <a:lnTo>
                    <a:pt x="205" y="264"/>
                  </a:lnTo>
                  <a:lnTo>
                    <a:pt x="207" y="263"/>
                  </a:lnTo>
                  <a:lnTo>
                    <a:pt x="207" y="263"/>
                  </a:lnTo>
                  <a:lnTo>
                    <a:pt x="208" y="261"/>
                  </a:lnTo>
                  <a:lnTo>
                    <a:pt x="208" y="261"/>
                  </a:lnTo>
                  <a:lnTo>
                    <a:pt x="210" y="260"/>
                  </a:lnTo>
                  <a:lnTo>
                    <a:pt x="210" y="260"/>
                  </a:lnTo>
                  <a:lnTo>
                    <a:pt x="213" y="260"/>
                  </a:lnTo>
                  <a:lnTo>
                    <a:pt x="213" y="260"/>
                  </a:lnTo>
                  <a:lnTo>
                    <a:pt x="213" y="263"/>
                  </a:lnTo>
                  <a:lnTo>
                    <a:pt x="213" y="263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3" y="269"/>
                  </a:lnTo>
                  <a:lnTo>
                    <a:pt x="213" y="269"/>
                  </a:lnTo>
                  <a:lnTo>
                    <a:pt x="214" y="272"/>
                  </a:lnTo>
                  <a:lnTo>
                    <a:pt x="214" y="272"/>
                  </a:lnTo>
                  <a:lnTo>
                    <a:pt x="216" y="275"/>
                  </a:lnTo>
                  <a:lnTo>
                    <a:pt x="214" y="276"/>
                  </a:lnTo>
                  <a:lnTo>
                    <a:pt x="214" y="276"/>
                  </a:lnTo>
                  <a:lnTo>
                    <a:pt x="213" y="278"/>
                  </a:lnTo>
                  <a:lnTo>
                    <a:pt x="210" y="278"/>
                  </a:lnTo>
                  <a:lnTo>
                    <a:pt x="210" y="278"/>
                  </a:lnTo>
                  <a:lnTo>
                    <a:pt x="208" y="276"/>
                  </a:lnTo>
                  <a:lnTo>
                    <a:pt x="208" y="276"/>
                  </a:lnTo>
                  <a:lnTo>
                    <a:pt x="207" y="275"/>
                  </a:lnTo>
                  <a:lnTo>
                    <a:pt x="207" y="275"/>
                  </a:lnTo>
                  <a:lnTo>
                    <a:pt x="205" y="275"/>
                  </a:lnTo>
                  <a:lnTo>
                    <a:pt x="205" y="275"/>
                  </a:lnTo>
                  <a:lnTo>
                    <a:pt x="204" y="275"/>
                  </a:lnTo>
                  <a:lnTo>
                    <a:pt x="204" y="275"/>
                  </a:lnTo>
                  <a:lnTo>
                    <a:pt x="202" y="275"/>
                  </a:lnTo>
                  <a:lnTo>
                    <a:pt x="202" y="275"/>
                  </a:lnTo>
                  <a:lnTo>
                    <a:pt x="201" y="275"/>
                  </a:lnTo>
                  <a:lnTo>
                    <a:pt x="201" y="275"/>
                  </a:lnTo>
                  <a:lnTo>
                    <a:pt x="198" y="273"/>
                  </a:lnTo>
                  <a:lnTo>
                    <a:pt x="198" y="273"/>
                  </a:lnTo>
                  <a:lnTo>
                    <a:pt x="196" y="276"/>
                  </a:lnTo>
                  <a:lnTo>
                    <a:pt x="195" y="278"/>
                  </a:lnTo>
                  <a:lnTo>
                    <a:pt x="195" y="278"/>
                  </a:lnTo>
                  <a:lnTo>
                    <a:pt x="193" y="282"/>
                  </a:lnTo>
                  <a:lnTo>
                    <a:pt x="193" y="282"/>
                  </a:lnTo>
                  <a:lnTo>
                    <a:pt x="195" y="284"/>
                  </a:lnTo>
                  <a:lnTo>
                    <a:pt x="196" y="284"/>
                  </a:lnTo>
                  <a:lnTo>
                    <a:pt x="196" y="284"/>
                  </a:lnTo>
                  <a:lnTo>
                    <a:pt x="204" y="284"/>
                  </a:lnTo>
                  <a:lnTo>
                    <a:pt x="204" y="284"/>
                  </a:lnTo>
                  <a:lnTo>
                    <a:pt x="205" y="285"/>
                  </a:lnTo>
                  <a:lnTo>
                    <a:pt x="205" y="285"/>
                  </a:lnTo>
                  <a:lnTo>
                    <a:pt x="205" y="287"/>
                  </a:lnTo>
                  <a:lnTo>
                    <a:pt x="205" y="287"/>
                  </a:lnTo>
                  <a:lnTo>
                    <a:pt x="207" y="291"/>
                  </a:lnTo>
                  <a:lnTo>
                    <a:pt x="207" y="291"/>
                  </a:lnTo>
                  <a:lnTo>
                    <a:pt x="207" y="293"/>
                  </a:lnTo>
                  <a:lnTo>
                    <a:pt x="207" y="293"/>
                  </a:lnTo>
                  <a:lnTo>
                    <a:pt x="210" y="293"/>
                  </a:lnTo>
                  <a:lnTo>
                    <a:pt x="210" y="293"/>
                  </a:lnTo>
                  <a:lnTo>
                    <a:pt x="210" y="291"/>
                  </a:lnTo>
                  <a:lnTo>
                    <a:pt x="210" y="291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11" y="288"/>
                  </a:lnTo>
                  <a:lnTo>
                    <a:pt x="211" y="288"/>
                  </a:lnTo>
                  <a:lnTo>
                    <a:pt x="213" y="287"/>
                  </a:lnTo>
                  <a:lnTo>
                    <a:pt x="213" y="287"/>
                  </a:lnTo>
                  <a:lnTo>
                    <a:pt x="214" y="287"/>
                  </a:lnTo>
                  <a:lnTo>
                    <a:pt x="214" y="287"/>
                  </a:lnTo>
                  <a:lnTo>
                    <a:pt x="216" y="285"/>
                  </a:lnTo>
                  <a:lnTo>
                    <a:pt x="217" y="287"/>
                  </a:lnTo>
                  <a:lnTo>
                    <a:pt x="217" y="287"/>
                  </a:lnTo>
                  <a:lnTo>
                    <a:pt x="217" y="288"/>
                  </a:lnTo>
                  <a:lnTo>
                    <a:pt x="217" y="290"/>
                  </a:lnTo>
                  <a:lnTo>
                    <a:pt x="217" y="290"/>
                  </a:lnTo>
                  <a:lnTo>
                    <a:pt x="219" y="291"/>
                  </a:lnTo>
                  <a:lnTo>
                    <a:pt x="219" y="291"/>
                  </a:lnTo>
                  <a:lnTo>
                    <a:pt x="219" y="293"/>
                  </a:lnTo>
                  <a:lnTo>
                    <a:pt x="219" y="293"/>
                  </a:lnTo>
                  <a:lnTo>
                    <a:pt x="220" y="293"/>
                  </a:lnTo>
                  <a:lnTo>
                    <a:pt x="220" y="293"/>
                  </a:lnTo>
                  <a:lnTo>
                    <a:pt x="222" y="294"/>
                  </a:lnTo>
                  <a:lnTo>
                    <a:pt x="222" y="294"/>
                  </a:lnTo>
                  <a:lnTo>
                    <a:pt x="222" y="296"/>
                  </a:lnTo>
                  <a:lnTo>
                    <a:pt x="222" y="299"/>
                  </a:lnTo>
                  <a:lnTo>
                    <a:pt x="222" y="299"/>
                  </a:lnTo>
                  <a:lnTo>
                    <a:pt x="220" y="299"/>
                  </a:lnTo>
                  <a:lnTo>
                    <a:pt x="220" y="302"/>
                  </a:lnTo>
                  <a:lnTo>
                    <a:pt x="220" y="302"/>
                  </a:lnTo>
                  <a:lnTo>
                    <a:pt x="220" y="302"/>
                  </a:lnTo>
                  <a:lnTo>
                    <a:pt x="223" y="302"/>
                  </a:lnTo>
                  <a:lnTo>
                    <a:pt x="223" y="302"/>
                  </a:lnTo>
                  <a:lnTo>
                    <a:pt x="223" y="300"/>
                  </a:lnTo>
                  <a:lnTo>
                    <a:pt x="225" y="302"/>
                  </a:lnTo>
                  <a:lnTo>
                    <a:pt x="225" y="302"/>
                  </a:lnTo>
                  <a:lnTo>
                    <a:pt x="226" y="303"/>
                  </a:lnTo>
                  <a:lnTo>
                    <a:pt x="226" y="303"/>
                  </a:lnTo>
                  <a:lnTo>
                    <a:pt x="228" y="305"/>
                  </a:lnTo>
                  <a:lnTo>
                    <a:pt x="228" y="305"/>
                  </a:lnTo>
                  <a:lnTo>
                    <a:pt x="228" y="306"/>
                  </a:lnTo>
                  <a:lnTo>
                    <a:pt x="228" y="306"/>
                  </a:lnTo>
                  <a:lnTo>
                    <a:pt x="229" y="306"/>
                  </a:lnTo>
                  <a:lnTo>
                    <a:pt x="229" y="306"/>
                  </a:lnTo>
                  <a:lnTo>
                    <a:pt x="231" y="306"/>
                  </a:lnTo>
                  <a:lnTo>
                    <a:pt x="231" y="306"/>
                  </a:lnTo>
                  <a:lnTo>
                    <a:pt x="231" y="308"/>
                  </a:lnTo>
                  <a:lnTo>
                    <a:pt x="231" y="308"/>
                  </a:lnTo>
                  <a:lnTo>
                    <a:pt x="231" y="308"/>
                  </a:lnTo>
                  <a:lnTo>
                    <a:pt x="231" y="309"/>
                  </a:lnTo>
                  <a:lnTo>
                    <a:pt x="231" y="311"/>
                  </a:lnTo>
                  <a:lnTo>
                    <a:pt x="231" y="311"/>
                  </a:lnTo>
                  <a:lnTo>
                    <a:pt x="232" y="309"/>
                  </a:lnTo>
                  <a:lnTo>
                    <a:pt x="232" y="309"/>
                  </a:lnTo>
                  <a:lnTo>
                    <a:pt x="235" y="309"/>
                  </a:lnTo>
                  <a:lnTo>
                    <a:pt x="235" y="309"/>
                  </a:lnTo>
                  <a:lnTo>
                    <a:pt x="237" y="308"/>
                  </a:lnTo>
                  <a:lnTo>
                    <a:pt x="237" y="308"/>
                  </a:lnTo>
                  <a:lnTo>
                    <a:pt x="237" y="308"/>
                  </a:lnTo>
                  <a:lnTo>
                    <a:pt x="237" y="308"/>
                  </a:lnTo>
                  <a:lnTo>
                    <a:pt x="238" y="308"/>
                  </a:lnTo>
                  <a:lnTo>
                    <a:pt x="238" y="308"/>
                  </a:lnTo>
                  <a:lnTo>
                    <a:pt x="241" y="308"/>
                  </a:lnTo>
                  <a:lnTo>
                    <a:pt x="241" y="308"/>
                  </a:lnTo>
                  <a:lnTo>
                    <a:pt x="244" y="308"/>
                  </a:lnTo>
                  <a:lnTo>
                    <a:pt x="244" y="308"/>
                  </a:lnTo>
                  <a:lnTo>
                    <a:pt x="244" y="308"/>
                  </a:lnTo>
                  <a:lnTo>
                    <a:pt x="244" y="308"/>
                  </a:lnTo>
                  <a:lnTo>
                    <a:pt x="246" y="308"/>
                  </a:lnTo>
                  <a:lnTo>
                    <a:pt x="247" y="308"/>
                  </a:lnTo>
                  <a:lnTo>
                    <a:pt x="247" y="308"/>
                  </a:lnTo>
                  <a:lnTo>
                    <a:pt x="247" y="306"/>
                  </a:lnTo>
                  <a:lnTo>
                    <a:pt x="247" y="305"/>
                  </a:lnTo>
                  <a:lnTo>
                    <a:pt x="246" y="305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7" y="302"/>
                  </a:lnTo>
                  <a:lnTo>
                    <a:pt x="247" y="302"/>
                  </a:lnTo>
                  <a:lnTo>
                    <a:pt x="247" y="300"/>
                  </a:lnTo>
                  <a:lnTo>
                    <a:pt x="247" y="300"/>
                  </a:lnTo>
                  <a:lnTo>
                    <a:pt x="246" y="297"/>
                  </a:lnTo>
                  <a:lnTo>
                    <a:pt x="246" y="297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6" y="293"/>
                  </a:lnTo>
                  <a:lnTo>
                    <a:pt x="249" y="291"/>
                  </a:lnTo>
                  <a:lnTo>
                    <a:pt x="250" y="291"/>
                  </a:lnTo>
                  <a:lnTo>
                    <a:pt x="250" y="291"/>
                  </a:lnTo>
                  <a:lnTo>
                    <a:pt x="252" y="290"/>
                  </a:lnTo>
                  <a:lnTo>
                    <a:pt x="252" y="290"/>
                  </a:lnTo>
                  <a:lnTo>
                    <a:pt x="255" y="290"/>
                  </a:lnTo>
                  <a:lnTo>
                    <a:pt x="255" y="290"/>
                  </a:lnTo>
                  <a:lnTo>
                    <a:pt x="256" y="290"/>
                  </a:lnTo>
                  <a:lnTo>
                    <a:pt x="256" y="290"/>
                  </a:lnTo>
                  <a:lnTo>
                    <a:pt x="258" y="290"/>
                  </a:lnTo>
                  <a:lnTo>
                    <a:pt x="258" y="290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2" y="290"/>
                  </a:lnTo>
                  <a:lnTo>
                    <a:pt x="264" y="290"/>
                  </a:lnTo>
                  <a:lnTo>
                    <a:pt x="264" y="290"/>
                  </a:lnTo>
                  <a:lnTo>
                    <a:pt x="264" y="290"/>
                  </a:lnTo>
                  <a:lnTo>
                    <a:pt x="265" y="288"/>
                  </a:lnTo>
                  <a:lnTo>
                    <a:pt x="265" y="285"/>
                  </a:lnTo>
                  <a:lnTo>
                    <a:pt x="265" y="285"/>
                  </a:lnTo>
                  <a:lnTo>
                    <a:pt x="265" y="284"/>
                  </a:lnTo>
                  <a:lnTo>
                    <a:pt x="265" y="284"/>
                  </a:lnTo>
                  <a:lnTo>
                    <a:pt x="267" y="281"/>
                  </a:lnTo>
                  <a:lnTo>
                    <a:pt x="267" y="281"/>
                  </a:lnTo>
                  <a:lnTo>
                    <a:pt x="268" y="279"/>
                  </a:lnTo>
                  <a:lnTo>
                    <a:pt x="268" y="279"/>
                  </a:lnTo>
                  <a:lnTo>
                    <a:pt x="268" y="279"/>
                  </a:lnTo>
                  <a:lnTo>
                    <a:pt x="268" y="279"/>
                  </a:lnTo>
                  <a:lnTo>
                    <a:pt x="270" y="279"/>
                  </a:lnTo>
                  <a:lnTo>
                    <a:pt x="270" y="279"/>
                  </a:lnTo>
                  <a:lnTo>
                    <a:pt x="270" y="279"/>
                  </a:lnTo>
                  <a:lnTo>
                    <a:pt x="271" y="279"/>
                  </a:lnTo>
                  <a:lnTo>
                    <a:pt x="271" y="279"/>
                  </a:lnTo>
                  <a:lnTo>
                    <a:pt x="271" y="278"/>
                  </a:lnTo>
                  <a:lnTo>
                    <a:pt x="271" y="278"/>
                  </a:lnTo>
                  <a:lnTo>
                    <a:pt x="273" y="276"/>
                  </a:lnTo>
                  <a:lnTo>
                    <a:pt x="273" y="276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4" y="279"/>
                  </a:lnTo>
                  <a:lnTo>
                    <a:pt x="274" y="279"/>
                  </a:lnTo>
                  <a:lnTo>
                    <a:pt x="274" y="279"/>
                  </a:lnTo>
                  <a:lnTo>
                    <a:pt x="276" y="278"/>
                  </a:lnTo>
                  <a:lnTo>
                    <a:pt x="277" y="276"/>
                  </a:lnTo>
                  <a:lnTo>
                    <a:pt x="277" y="276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282" y="279"/>
                  </a:lnTo>
                  <a:lnTo>
                    <a:pt x="282" y="279"/>
                  </a:lnTo>
                  <a:lnTo>
                    <a:pt x="282" y="278"/>
                  </a:lnTo>
                  <a:lnTo>
                    <a:pt x="282" y="278"/>
                  </a:lnTo>
                  <a:lnTo>
                    <a:pt x="282" y="278"/>
                  </a:lnTo>
                  <a:lnTo>
                    <a:pt x="282" y="273"/>
                  </a:lnTo>
                  <a:lnTo>
                    <a:pt x="282" y="273"/>
                  </a:lnTo>
                  <a:lnTo>
                    <a:pt x="283" y="273"/>
                  </a:lnTo>
                  <a:lnTo>
                    <a:pt x="285" y="272"/>
                  </a:lnTo>
                  <a:lnTo>
                    <a:pt x="285" y="272"/>
                  </a:lnTo>
                  <a:lnTo>
                    <a:pt x="285" y="273"/>
                  </a:lnTo>
                  <a:lnTo>
                    <a:pt x="285" y="273"/>
                  </a:lnTo>
                  <a:lnTo>
                    <a:pt x="285" y="273"/>
                  </a:lnTo>
                  <a:lnTo>
                    <a:pt x="285" y="273"/>
                  </a:lnTo>
                  <a:lnTo>
                    <a:pt x="286" y="273"/>
                  </a:lnTo>
                  <a:lnTo>
                    <a:pt x="288" y="275"/>
                  </a:lnTo>
                  <a:lnTo>
                    <a:pt x="288" y="275"/>
                  </a:lnTo>
                  <a:lnTo>
                    <a:pt x="291" y="276"/>
                  </a:lnTo>
                  <a:lnTo>
                    <a:pt x="291" y="276"/>
                  </a:lnTo>
                  <a:lnTo>
                    <a:pt x="294" y="276"/>
                  </a:lnTo>
                  <a:lnTo>
                    <a:pt x="294" y="276"/>
                  </a:lnTo>
                  <a:lnTo>
                    <a:pt x="297" y="276"/>
                  </a:lnTo>
                  <a:lnTo>
                    <a:pt x="297" y="276"/>
                  </a:lnTo>
                  <a:lnTo>
                    <a:pt x="298" y="276"/>
                  </a:lnTo>
                  <a:lnTo>
                    <a:pt x="298" y="276"/>
                  </a:lnTo>
                  <a:lnTo>
                    <a:pt x="300" y="275"/>
                  </a:lnTo>
                  <a:lnTo>
                    <a:pt x="300" y="275"/>
                  </a:lnTo>
                  <a:lnTo>
                    <a:pt x="300" y="273"/>
                  </a:lnTo>
                  <a:lnTo>
                    <a:pt x="300" y="273"/>
                  </a:lnTo>
                  <a:lnTo>
                    <a:pt x="301" y="272"/>
                  </a:lnTo>
                  <a:lnTo>
                    <a:pt x="301" y="272"/>
                  </a:lnTo>
                  <a:lnTo>
                    <a:pt x="301" y="270"/>
                  </a:lnTo>
                  <a:lnTo>
                    <a:pt x="301" y="270"/>
                  </a:lnTo>
                  <a:lnTo>
                    <a:pt x="303" y="269"/>
                  </a:lnTo>
                  <a:lnTo>
                    <a:pt x="303" y="269"/>
                  </a:lnTo>
                  <a:lnTo>
                    <a:pt x="303" y="267"/>
                  </a:lnTo>
                  <a:lnTo>
                    <a:pt x="303" y="267"/>
                  </a:lnTo>
                  <a:lnTo>
                    <a:pt x="303" y="266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306" y="263"/>
                  </a:lnTo>
                  <a:lnTo>
                    <a:pt x="304" y="261"/>
                  </a:lnTo>
                  <a:lnTo>
                    <a:pt x="304" y="261"/>
                  </a:lnTo>
                  <a:lnTo>
                    <a:pt x="306" y="260"/>
                  </a:lnTo>
                  <a:lnTo>
                    <a:pt x="307" y="257"/>
                  </a:lnTo>
                  <a:lnTo>
                    <a:pt x="307" y="257"/>
                  </a:lnTo>
                  <a:lnTo>
                    <a:pt x="310" y="255"/>
                  </a:lnTo>
                  <a:lnTo>
                    <a:pt x="310" y="255"/>
                  </a:lnTo>
                  <a:lnTo>
                    <a:pt x="312" y="251"/>
                  </a:lnTo>
                  <a:lnTo>
                    <a:pt x="312" y="251"/>
                  </a:lnTo>
                  <a:lnTo>
                    <a:pt x="312" y="249"/>
                  </a:lnTo>
                  <a:lnTo>
                    <a:pt x="312" y="249"/>
                  </a:lnTo>
                  <a:lnTo>
                    <a:pt x="310" y="248"/>
                  </a:lnTo>
                  <a:lnTo>
                    <a:pt x="310" y="248"/>
                  </a:lnTo>
                  <a:lnTo>
                    <a:pt x="310" y="245"/>
                  </a:lnTo>
                  <a:lnTo>
                    <a:pt x="310" y="245"/>
                  </a:lnTo>
                  <a:lnTo>
                    <a:pt x="312" y="245"/>
                  </a:lnTo>
                  <a:lnTo>
                    <a:pt x="312" y="245"/>
                  </a:lnTo>
                  <a:lnTo>
                    <a:pt x="313" y="245"/>
                  </a:lnTo>
                  <a:lnTo>
                    <a:pt x="313" y="245"/>
                  </a:lnTo>
                  <a:lnTo>
                    <a:pt x="315" y="245"/>
                  </a:lnTo>
                  <a:lnTo>
                    <a:pt x="315" y="245"/>
                  </a:lnTo>
                  <a:lnTo>
                    <a:pt x="316" y="245"/>
                  </a:lnTo>
                  <a:lnTo>
                    <a:pt x="316" y="245"/>
                  </a:lnTo>
                  <a:lnTo>
                    <a:pt x="316" y="243"/>
                  </a:lnTo>
                  <a:lnTo>
                    <a:pt x="316" y="243"/>
                  </a:lnTo>
                  <a:lnTo>
                    <a:pt x="316" y="242"/>
                  </a:lnTo>
                  <a:lnTo>
                    <a:pt x="316" y="242"/>
                  </a:lnTo>
                  <a:lnTo>
                    <a:pt x="318" y="242"/>
                  </a:lnTo>
                  <a:lnTo>
                    <a:pt x="318" y="242"/>
                  </a:lnTo>
                  <a:lnTo>
                    <a:pt x="319" y="240"/>
                  </a:lnTo>
                  <a:lnTo>
                    <a:pt x="319" y="239"/>
                  </a:lnTo>
                  <a:lnTo>
                    <a:pt x="319" y="239"/>
                  </a:lnTo>
                  <a:lnTo>
                    <a:pt x="318" y="239"/>
                  </a:lnTo>
                  <a:lnTo>
                    <a:pt x="318" y="239"/>
                  </a:lnTo>
                  <a:lnTo>
                    <a:pt x="318" y="237"/>
                  </a:lnTo>
                  <a:lnTo>
                    <a:pt x="318" y="237"/>
                  </a:lnTo>
                  <a:lnTo>
                    <a:pt x="321" y="237"/>
                  </a:lnTo>
                  <a:lnTo>
                    <a:pt x="322" y="236"/>
                  </a:lnTo>
                  <a:lnTo>
                    <a:pt x="322" y="236"/>
                  </a:lnTo>
                  <a:lnTo>
                    <a:pt x="324" y="236"/>
                  </a:lnTo>
                  <a:lnTo>
                    <a:pt x="324" y="236"/>
                  </a:lnTo>
                  <a:lnTo>
                    <a:pt x="327" y="234"/>
                  </a:lnTo>
                  <a:lnTo>
                    <a:pt x="327" y="234"/>
                  </a:lnTo>
                  <a:lnTo>
                    <a:pt x="328" y="233"/>
                  </a:lnTo>
                  <a:lnTo>
                    <a:pt x="330" y="231"/>
                  </a:lnTo>
                  <a:lnTo>
                    <a:pt x="330" y="231"/>
                  </a:lnTo>
                  <a:lnTo>
                    <a:pt x="330" y="231"/>
                  </a:lnTo>
                  <a:lnTo>
                    <a:pt x="330" y="234"/>
                  </a:lnTo>
                  <a:lnTo>
                    <a:pt x="330" y="234"/>
                  </a:lnTo>
                  <a:lnTo>
                    <a:pt x="330" y="236"/>
                  </a:lnTo>
                  <a:lnTo>
                    <a:pt x="330" y="236"/>
                  </a:lnTo>
                  <a:lnTo>
                    <a:pt x="330" y="236"/>
                  </a:lnTo>
                  <a:lnTo>
                    <a:pt x="330" y="236"/>
                  </a:lnTo>
                  <a:lnTo>
                    <a:pt x="331" y="236"/>
                  </a:lnTo>
                  <a:lnTo>
                    <a:pt x="331" y="236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42" y="236"/>
                  </a:lnTo>
                  <a:lnTo>
                    <a:pt x="342" y="236"/>
                  </a:lnTo>
                  <a:lnTo>
                    <a:pt x="343" y="236"/>
                  </a:lnTo>
                  <a:lnTo>
                    <a:pt x="343" y="236"/>
                  </a:lnTo>
                  <a:lnTo>
                    <a:pt x="345" y="236"/>
                  </a:lnTo>
                  <a:lnTo>
                    <a:pt x="345" y="236"/>
                  </a:lnTo>
                  <a:lnTo>
                    <a:pt x="345" y="236"/>
                  </a:lnTo>
                  <a:lnTo>
                    <a:pt x="345" y="236"/>
                  </a:lnTo>
                  <a:lnTo>
                    <a:pt x="348" y="237"/>
                  </a:lnTo>
                  <a:lnTo>
                    <a:pt x="348" y="237"/>
                  </a:lnTo>
                  <a:lnTo>
                    <a:pt x="351" y="237"/>
                  </a:lnTo>
                  <a:lnTo>
                    <a:pt x="351" y="237"/>
                  </a:lnTo>
                  <a:lnTo>
                    <a:pt x="352" y="237"/>
                  </a:lnTo>
                  <a:lnTo>
                    <a:pt x="352" y="237"/>
                  </a:lnTo>
                  <a:lnTo>
                    <a:pt x="354" y="239"/>
                  </a:lnTo>
                  <a:lnTo>
                    <a:pt x="354" y="239"/>
                  </a:lnTo>
                  <a:lnTo>
                    <a:pt x="355" y="239"/>
                  </a:lnTo>
                  <a:lnTo>
                    <a:pt x="355" y="239"/>
                  </a:lnTo>
                  <a:lnTo>
                    <a:pt x="357" y="242"/>
                  </a:lnTo>
                  <a:lnTo>
                    <a:pt x="357" y="242"/>
                  </a:lnTo>
                  <a:lnTo>
                    <a:pt x="358" y="242"/>
                  </a:lnTo>
                  <a:lnTo>
                    <a:pt x="358" y="242"/>
                  </a:lnTo>
                  <a:lnTo>
                    <a:pt x="361" y="242"/>
                  </a:lnTo>
                  <a:lnTo>
                    <a:pt x="361" y="242"/>
                  </a:lnTo>
                  <a:lnTo>
                    <a:pt x="364" y="240"/>
                  </a:lnTo>
                  <a:lnTo>
                    <a:pt x="364" y="240"/>
                  </a:lnTo>
                  <a:lnTo>
                    <a:pt x="364" y="242"/>
                  </a:lnTo>
                  <a:lnTo>
                    <a:pt x="366" y="243"/>
                  </a:lnTo>
                  <a:lnTo>
                    <a:pt x="366" y="243"/>
                  </a:lnTo>
                  <a:lnTo>
                    <a:pt x="367" y="243"/>
                  </a:lnTo>
                  <a:lnTo>
                    <a:pt x="367" y="243"/>
                  </a:lnTo>
                  <a:lnTo>
                    <a:pt x="369" y="243"/>
                  </a:lnTo>
                  <a:lnTo>
                    <a:pt x="369" y="243"/>
                  </a:lnTo>
                  <a:lnTo>
                    <a:pt x="370" y="242"/>
                  </a:lnTo>
                  <a:lnTo>
                    <a:pt x="370" y="242"/>
                  </a:lnTo>
                  <a:lnTo>
                    <a:pt x="372" y="240"/>
                  </a:lnTo>
                  <a:lnTo>
                    <a:pt x="372" y="240"/>
                  </a:lnTo>
                  <a:lnTo>
                    <a:pt x="373" y="240"/>
                  </a:lnTo>
                  <a:lnTo>
                    <a:pt x="373" y="240"/>
                  </a:lnTo>
                  <a:lnTo>
                    <a:pt x="375" y="240"/>
                  </a:lnTo>
                  <a:lnTo>
                    <a:pt x="376" y="242"/>
                  </a:lnTo>
                  <a:lnTo>
                    <a:pt x="376" y="242"/>
                  </a:lnTo>
                  <a:lnTo>
                    <a:pt x="376" y="243"/>
                  </a:lnTo>
                  <a:lnTo>
                    <a:pt x="376" y="243"/>
                  </a:lnTo>
                  <a:lnTo>
                    <a:pt x="378" y="245"/>
                  </a:lnTo>
                  <a:lnTo>
                    <a:pt x="378" y="245"/>
                  </a:lnTo>
                  <a:lnTo>
                    <a:pt x="378" y="245"/>
                  </a:lnTo>
                  <a:lnTo>
                    <a:pt x="378" y="245"/>
                  </a:lnTo>
                  <a:lnTo>
                    <a:pt x="379" y="246"/>
                  </a:lnTo>
                  <a:lnTo>
                    <a:pt x="379" y="246"/>
                  </a:lnTo>
                  <a:lnTo>
                    <a:pt x="379" y="249"/>
                  </a:lnTo>
                  <a:lnTo>
                    <a:pt x="379" y="249"/>
                  </a:lnTo>
                  <a:lnTo>
                    <a:pt x="381" y="251"/>
                  </a:lnTo>
                  <a:lnTo>
                    <a:pt x="381" y="251"/>
                  </a:lnTo>
                  <a:lnTo>
                    <a:pt x="382" y="252"/>
                  </a:lnTo>
                  <a:lnTo>
                    <a:pt x="382" y="252"/>
                  </a:lnTo>
                  <a:lnTo>
                    <a:pt x="384" y="252"/>
                  </a:lnTo>
                  <a:lnTo>
                    <a:pt x="384" y="252"/>
                  </a:lnTo>
                  <a:lnTo>
                    <a:pt x="385" y="252"/>
                  </a:lnTo>
                  <a:lnTo>
                    <a:pt x="385" y="252"/>
                  </a:lnTo>
                  <a:lnTo>
                    <a:pt x="387" y="251"/>
                  </a:lnTo>
                  <a:lnTo>
                    <a:pt x="387" y="251"/>
                  </a:lnTo>
                  <a:lnTo>
                    <a:pt x="390" y="251"/>
                  </a:lnTo>
                  <a:lnTo>
                    <a:pt x="390" y="251"/>
                  </a:lnTo>
                  <a:lnTo>
                    <a:pt x="391" y="254"/>
                  </a:lnTo>
                  <a:lnTo>
                    <a:pt x="391" y="254"/>
                  </a:lnTo>
                  <a:lnTo>
                    <a:pt x="391" y="254"/>
                  </a:lnTo>
                  <a:lnTo>
                    <a:pt x="391" y="254"/>
                  </a:lnTo>
                  <a:lnTo>
                    <a:pt x="393" y="255"/>
                  </a:lnTo>
                  <a:lnTo>
                    <a:pt x="393" y="255"/>
                  </a:lnTo>
                  <a:lnTo>
                    <a:pt x="393" y="255"/>
                  </a:lnTo>
                  <a:lnTo>
                    <a:pt x="393" y="255"/>
                  </a:lnTo>
                  <a:lnTo>
                    <a:pt x="394" y="255"/>
                  </a:lnTo>
                  <a:lnTo>
                    <a:pt x="394" y="255"/>
                  </a:lnTo>
                  <a:lnTo>
                    <a:pt x="397" y="257"/>
                  </a:lnTo>
                  <a:lnTo>
                    <a:pt x="397" y="257"/>
                  </a:lnTo>
                  <a:lnTo>
                    <a:pt x="399" y="255"/>
                  </a:lnTo>
                  <a:lnTo>
                    <a:pt x="399" y="255"/>
                  </a:lnTo>
                  <a:lnTo>
                    <a:pt x="400" y="255"/>
                  </a:lnTo>
                  <a:lnTo>
                    <a:pt x="400" y="255"/>
                  </a:lnTo>
                  <a:lnTo>
                    <a:pt x="402" y="255"/>
                  </a:lnTo>
                  <a:lnTo>
                    <a:pt x="402" y="255"/>
                  </a:lnTo>
                  <a:lnTo>
                    <a:pt x="402" y="255"/>
                  </a:lnTo>
                  <a:lnTo>
                    <a:pt x="403" y="257"/>
                  </a:lnTo>
                  <a:lnTo>
                    <a:pt x="403" y="257"/>
                  </a:lnTo>
                  <a:lnTo>
                    <a:pt x="403" y="257"/>
                  </a:lnTo>
                  <a:lnTo>
                    <a:pt x="403" y="257"/>
                  </a:lnTo>
                  <a:lnTo>
                    <a:pt x="403" y="258"/>
                  </a:lnTo>
                  <a:lnTo>
                    <a:pt x="405" y="258"/>
                  </a:lnTo>
                  <a:lnTo>
                    <a:pt x="405" y="258"/>
                  </a:lnTo>
                  <a:lnTo>
                    <a:pt x="406" y="257"/>
                  </a:lnTo>
                  <a:lnTo>
                    <a:pt x="406" y="257"/>
                  </a:lnTo>
                  <a:lnTo>
                    <a:pt x="409" y="254"/>
                  </a:lnTo>
                  <a:lnTo>
                    <a:pt x="409" y="254"/>
                  </a:lnTo>
                  <a:lnTo>
                    <a:pt x="411" y="252"/>
                  </a:lnTo>
                  <a:lnTo>
                    <a:pt x="411" y="252"/>
                  </a:lnTo>
                  <a:lnTo>
                    <a:pt x="414" y="254"/>
                  </a:lnTo>
                  <a:lnTo>
                    <a:pt x="414" y="254"/>
                  </a:lnTo>
                  <a:lnTo>
                    <a:pt x="415" y="254"/>
                  </a:lnTo>
                  <a:lnTo>
                    <a:pt x="415" y="252"/>
                  </a:lnTo>
                  <a:lnTo>
                    <a:pt x="415" y="249"/>
                  </a:lnTo>
                  <a:lnTo>
                    <a:pt x="417" y="246"/>
                  </a:lnTo>
                  <a:lnTo>
                    <a:pt x="418" y="243"/>
                  </a:lnTo>
                  <a:lnTo>
                    <a:pt x="418" y="243"/>
                  </a:lnTo>
                  <a:lnTo>
                    <a:pt x="420" y="242"/>
                  </a:lnTo>
                  <a:lnTo>
                    <a:pt x="421" y="240"/>
                  </a:lnTo>
                  <a:lnTo>
                    <a:pt x="421" y="239"/>
                  </a:lnTo>
                  <a:lnTo>
                    <a:pt x="423" y="237"/>
                  </a:lnTo>
                  <a:lnTo>
                    <a:pt x="426" y="236"/>
                  </a:lnTo>
                  <a:lnTo>
                    <a:pt x="426" y="234"/>
                  </a:lnTo>
                  <a:lnTo>
                    <a:pt x="427" y="233"/>
                  </a:lnTo>
                  <a:lnTo>
                    <a:pt x="427" y="228"/>
                  </a:lnTo>
                  <a:lnTo>
                    <a:pt x="429" y="227"/>
                  </a:lnTo>
                  <a:lnTo>
                    <a:pt x="430" y="225"/>
                  </a:lnTo>
                  <a:lnTo>
                    <a:pt x="432" y="222"/>
                  </a:lnTo>
                  <a:lnTo>
                    <a:pt x="430" y="219"/>
                  </a:lnTo>
                  <a:lnTo>
                    <a:pt x="429" y="218"/>
                  </a:lnTo>
                  <a:lnTo>
                    <a:pt x="426" y="216"/>
                  </a:lnTo>
                  <a:lnTo>
                    <a:pt x="426" y="216"/>
                  </a:lnTo>
                  <a:lnTo>
                    <a:pt x="423" y="219"/>
                  </a:lnTo>
                  <a:lnTo>
                    <a:pt x="421" y="222"/>
                  </a:lnTo>
                  <a:lnTo>
                    <a:pt x="421" y="224"/>
                  </a:lnTo>
                  <a:lnTo>
                    <a:pt x="418" y="224"/>
                  </a:lnTo>
                  <a:lnTo>
                    <a:pt x="418" y="221"/>
                  </a:lnTo>
                  <a:lnTo>
                    <a:pt x="418" y="221"/>
                  </a:lnTo>
                  <a:lnTo>
                    <a:pt x="415" y="219"/>
                  </a:lnTo>
                  <a:lnTo>
                    <a:pt x="414" y="219"/>
                  </a:lnTo>
                  <a:lnTo>
                    <a:pt x="414" y="216"/>
                  </a:lnTo>
                  <a:lnTo>
                    <a:pt x="415" y="216"/>
                  </a:lnTo>
                  <a:lnTo>
                    <a:pt x="415" y="215"/>
                  </a:lnTo>
                  <a:lnTo>
                    <a:pt x="418" y="212"/>
                  </a:lnTo>
                  <a:lnTo>
                    <a:pt x="420" y="210"/>
                  </a:lnTo>
                  <a:lnTo>
                    <a:pt x="420" y="207"/>
                  </a:lnTo>
                  <a:lnTo>
                    <a:pt x="418" y="206"/>
                  </a:lnTo>
                  <a:lnTo>
                    <a:pt x="417" y="206"/>
                  </a:lnTo>
                  <a:lnTo>
                    <a:pt x="415" y="204"/>
                  </a:lnTo>
                  <a:lnTo>
                    <a:pt x="415" y="203"/>
                  </a:lnTo>
                  <a:lnTo>
                    <a:pt x="417" y="200"/>
                  </a:lnTo>
                  <a:lnTo>
                    <a:pt x="417" y="197"/>
                  </a:lnTo>
                  <a:lnTo>
                    <a:pt x="415" y="194"/>
                  </a:lnTo>
                  <a:lnTo>
                    <a:pt x="414" y="192"/>
                  </a:lnTo>
                  <a:lnTo>
                    <a:pt x="412" y="192"/>
                  </a:lnTo>
                  <a:lnTo>
                    <a:pt x="409" y="192"/>
                  </a:lnTo>
                  <a:lnTo>
                    <a:pt x="409" y="192"/>
                  </a:lnTo>
                  <a:lnTo>
                    <a:pt x="409" y="191"/>
                  </a:lnTo>
                  <a:lnTo>
                    <a:pt x="409" y="191"/>
                  </a:lnTo>
                  <a:lnTo>
                    <a:pt x="411" y="189"/>
                  </a:lnTo>
                  <a:lnTo>
                    <a:pt x="412" y="189"/>
                  </a:lnTo>
                  <a:lnTo>
                    <a:pt x="414" y="188"/>
                  </a:lnTo>
                  <a:lnTo>
                    <a:pt x="415" y="186"/>
                  </a:lnTo>
                  <a:lnTo>
                    <a:pt x="414" y="185"/>
                  </a:lnTo>
                  <a:lnTo>
                    <a:pt x="412" y="185"/>
                  </a:lnTo>
                  <a:lnTo>
                    <a:pt x="411" y="185"/>
                  </a:lnTo>
                  <a:lnTo>
                    <a:pt x="409" y="186"/>
                  </a:lnTo>
                  <a:lnTo>
                    <a:pt x="409" y="185"/>
                  </a:lnTo>
                  <a:lnTo>
                    <a:pt x="408" y="183"/>
                  </a:lnTo>
                  <a:lnTo>
                    <a:pt x="408" y="182"/>
                  </a:lnTo>
                  <a:lnTo>
                    <a:pt x="409" y="180"/>
                  </a:lnTo>
                  <a:lnTo>
                    <a:pt x="412" y="179"/>
                  </a:lnTo>
                  <a:lnTo>
                    <a:pt x="412" y="177"/>
                  </a:lnTo>
                  <a:lnTo>
                    <a:pt x="414" y="176"/>
                  </a:lnTo>
                  <a:lnTo>
                    <a:pt x="414" y="174"/>
                  </a:lnTo>
                  <a:lnTo>
                    <a:pt x="414" y="173"/>
                  </a:lnTo>
                  <a:lnTo>
                    <a:pt x="414" y="171"/>
                  </a:lnTo>
                  <a:lnTo>
                    <a:pt x="412" y="170"/>
                  </a:lnTo>
                  <a:lnTo>
                    <a:pt x="411" y="168"/>
                  </a:lnTo>
                  <a:lnTo>
                    <a:pt x="409" y="167"/>
                  </a:lnTo>
                  <a:lnTo>
                    <a:pt x="409" y="165"/>
                  </a:lnTo>
                  <a:lnTo>
                    <a:pt x="409" y="164"/>
                  </a:lnTo>
                  <a:lnTo>
                    <a:pt x="412" y="162"/>
                  </a:lnTo>
                  <a:lnTo>
                    <a:pt x="414" y="161"/>
                  </a:lnTo>
                  <a:lnTo>
                    <a:pt x="414" y="158"/>
                  </a:lnTo>
                  <a:lnTo>
                    <a:pt x="415" y="156"/>
                  </a:lnTo>
                  <a:lnTo>
                    <a:pt x="415" y="155"/>
                  </a:lnTo>
                  <a:lnTo>
                    <a:pt x="418" y="153"/>
                  </a:lnTo>
                  <a:lnTo>
                    <a:pt x="421" y="152"/>
                  </a:lnTo>
                  <a:lnTo>
                    <a:pt x="423" y="149"/>
                  </a:lnTo>
                  <a:lnTo>
                    <a:pt x="423" y="146"/>
                  </a:lnTo>
                  <a:lnTo>
                    <a:pt x="421" y="144"/>
                  </a:lnTo>
                  <a:lnTo>
                    <a:pt x="420" y="144"/>
                  </a:lnTo>
                  <a:lnTo>
                    <a:pt x="418" y="144"/>
                  </a:lnTo>
                  <a:lnTo>
                    <a:pt x="417" y="146"/>
                  </a:lnTo>
                  <a:lnTo>
                    <a:pt x="415" y="146"/>
                  </a:lnTo>
                  <a:lnTo>
                    <a:pt x="414" y="147"/>
                  </a:lnTo>
                  <a:lnTo>
                    <a:pt x="412" y="149"/>
                  </a:lnTo>
                  <a:lnTo>
                    <a:pt x="411" y="150"/>
                  </a:lnTo>
                  <a:lnTo>
                    <a:pt x="409" y="152"/>
                  </a:lnTo>
                  <a:lnTo>
                    <a:pt x="409" y="152"/>
                  </a:lnTo>
                  <a:lnTo>
                    <a:pt x="408" y="149"/>
                  </a:lnTo>
                  <a:lnTo>
                    <a:pt x="406" y="147"/>
                  </a:lnTo>
                  <a:lnTo>
                    <a:pt x="406" y="146"/>
                  </a:lnTo>
                  <a:lnTo>
                    <a:pt x="408" y="144"/>
                  </a:lnTo>
                  <a:lnTo>
                    <a:pt x="409" y="143"/>
                  </a:lnTo>
                  <a:lnTo>
                    <a:pt x="414" y="140"/>
                  </a:lnTo>
                  <a:lnTo>
                    <a:pt x="412" y="138"/>
                  </a:lnTo>
                  <a:lnTo>
                    <a:pt x="412" y="137"/>
                  </a:lnTo>
                  <a:lnTo>
                    <a:pt x="412" y="132"/>
                  </a:lnTo>
                  <a:lnTo>
                    <a:pt x="414" y="131"/>
                  </a:lnTo>
                  <a:lnTo>
                    <a:pt x="415" y="131"/>
                  </a:lnTo>
                  <a:lnTo>
                    <a:pt x="418" y="129"/>
                  </a:lnTo>
                  <a:lnTo>
                    <a:pt x="420" y="128"/>
                  </a:lnTo>
                  <a:lnTo>
                    <a:pt x="420" y="125"/>
                  </a:lnTo>
                  <a:lnTo>
                    <a:pt x="420" y="125"/>
                  </a:lnTo>
                  <a:lnTo>
                    <a:pt x="421" y="122"/>
                  </a:lnTo>
                  <a:lnTo>
                    <a:pt x="423" y="120"/>
                  </a:lnTo>
                  <a:lnTo>
                    <a:pt x="424" y="122"/>
                  </a:lnTo>
                  <a:lnTo>
                    <a:pt x="427" y="122"/>
                  </a:lnTo>
                  <a:lnTo>
                    <a:pt x="429" y="122"/>
                  </a:lnTo>
                  <a:lnTo>
                    <a:pt x="430" y="122"/>
                  </a:lnTo>
                  <a:lnTo>
                    <a:pt x="430" y="122"/>
                  </a:lnTo>
                  <a:lnTo>
                    <a:pt x="430" y="120"/>
                  </a:lnTo>
                  <a:lnTo>
                    <a:pt x="430" y="119"/>
                  </a:lnTo>
                  <a:lnTo>
                    <a:pt x="429" y="117"/>
                  </a:lnTo>
                  <a:lnTo>
                    <a:pt x="429" y="116"/>
                  </a:lnTo>
                  <a:lnTo>
                    <a:pt x="429" y="116"/>
                  </a:lnTo>
                  <a:lnTo>
                    <a:pt x="427" y="114"/>
                  </a:lnTo>
                  <a:lnTo>
                    <a:pt x="427" y="113"/>
                  </a:lnTo>
                  <a:lnTo>
                    <a:pt x="426" y="113"/>
                  </a:lnTo>
                  <a:lnTo>
                    <a:pt x="424" y="113"/>
                  </a:lnTo>
                  <a:lnTo>
                    <a:pt x="423" y="111"/>
                  </a:lnTo>
                  <a:lnTo>
                    <a:pt x="421" y="108"/>
                  </a:lnTo>
                  <a:lnTo>
                    <a:pt x="421" y="107"/>
                  </a:lnTo>
                  <a:lnTo>
                    <a:pt x="420" y="104"/>
                  </a:lnTo>
                  <a:lnTo>
                    <a:pt x="418" y="101"/>
                  </a:lnTo>
                  <a:lnTo>
                    <a:pt x="418" y="99"/>
                  </a:lnTo>
                  <a:lnTo>
                    <a:pt x="417" y="96"/>
                  </a:lnTo>
                  <a:lnTo>
                    <a:pt x="417" y="93"/>
                  </a:lnTo>
                  <a:lnTo>
                    <a:pt x="417" y="90"/>
                  </a:lnTo>
                  <a:lnTo>
                    <a:pt x="415" y="89"/>
                  </a:lnTo>
                  <a:lnTo>
                    <a:pt x="415" y="86"/>
                  </a:lnTo>
                  <a:lnTo>
                    <a:pt x="415" y="84"/>
                  </a:lnTo>
                  <a:lnTo>
                    <a:pt x="414" y="81"/>
                  </a:lnTo>
                  <a:lnTo>
                    <a:pt x="414" y="80"/>
                  </a:lnTo>
                  <a:lnTo>
                    <a:pt x="414" y="78"/>
                  </a:lnTo>
                  <a:lnTo>
                    <a:pt x="414" y="77"/>
                  </a:lnTo>
                  <a:lnTo>
                    <a:pt x="414" y="74"/>
                  </a:lnTo>
                  <a:lnTo>
                    <a:pt x="412" y="72"/>
                  </a:lnTo>
                  <a:lnTo>
                    <a:pt x="412" y="71"/>
                  </a:lnTo>
                  <a:lnTo>
                    <a:pt x="411" y="69"/>
                  </a:lnTo>
                  <a:lnTo>
                    <a:pt x="409" y="69"/>
                  </a:lnTo>
                  <a:lnTo>
                    <a:pt x="408" y="68"/>
                  </a:lnTo>
                  <a:lnTo>
                    <a:pt x="406" y="65"/>
                  </a:lnTo>
                  <a:lnTo>
                    <a:pt x="406" y="63"/>
                  </a:lnTo>
                  <a:lnTo>
                    <a:pt x="405" y="60"/>
                  </a:lnTo>
                  <a:lnTo>
                    <a:pt x="402" y="59"/>
                  </a:lnTo>
                  <a:lnTo>
                    <a:pt x="402" y="57"/>
                  </a:lnTo>
                  <a:lnTo>
                    <a:pt x="399" y="56"/>
                  </a:lnTo>
                  <a:lnTo>
                    <a:pt x="396" y="54"/>
                  </a:lnTo>
                  <a:lnTo>
                    <a:pt x="394" y="54"/>
                  </a:lnTo>
                  <a:lnTo>
                    <a:pt x="393" y="53"/>
                  </a:lnTo>
                  <a:lnTo>
                    <a:pt x="390" y="53"/>
                  </a:lnTo>
                  <a:lnTo>
                    <a:pt x="388" y="51"/>
                  </a:lnTo>
                  <a:lnTo>
                    <a:pt x="387" y="50"/>
                  </a:lnTo>
                  <a:lnTo>
                    <a:pt x="385" y="48"/>
                  </a:lnTo>
                  <a:lnTo>
                    <a:pt x="384" y="47"/>
                  </a:lnTo>
                  <a:lnTo>
                    <a:pt x="382" y="45"/>
                  </a:lnTo>
                  <a:lnTo>
                    <a:pt x="381" y="44"/>
                  </a:lnTo>
                  <a:lnTo>
                    <a:pt x="379" y="42"/>
                  </a:lnTo>
                  <a:lnTo>
                    <a:pt x="379" y="41"/>
                  </a:lnTo>
                  <a:lnTo>
                    <a:pt x="378" y="39"/>
                  </a:lnTo>
                  <a:lnTo>
                    <a:pt x="376" y="36"/>
                  </a:lnTo>
                  <a:lnTo>
                    <a:pt x="375" y="35"/>
                  </a:lnTo>
                  <a:lnTo>
                    <a:pt x="373" y="33"/>
                  </a:lnTo>
                  <a:lnTo>
                    <a:pt x="372" y="33"/>
                  </a:lnTo>
                  <a:lnTo>
                    <a:pt x="369" y="30"/>
                  </a:lnTo>
                  <a:lnTo>
                    <a:pt x="369" y="29"/>
                  </a:lnTo>
                  <a:lnTo>
                    <a:pt x="367" y="24"/>
                  </a:lnTo>
                  <a:lnTo>
                    <a:pt x="366" y="23"/>
                  </a:lnTo>
                  <a:lnTo>
                    <a:pt x="361" y="21"/>
                  </a:lnTo>
                  <a:lnTo>
                    <a:pt x="360" y="20"/>
                  </a:lnTo>
                  <a:lnTo>
                    <a:pt x="358" y="18"/>
                  </a:lnTo>
                  <a:lnTo>
                    <a:pt x="357" y="17"/>
                  </a:lnTo>
                  <a:lnTo>
                    <a:pt x="355" y="15"/>
                  </a:lnTo>
                  <a:lnTo>
                    <a:pt x="354" y="14"/>
                  </a:lnTo>
                  <a:lnTo>
                    <a:pt x="351" y="12"/>
                  </a:lnTo>
                  <a:lnTo>
                    <a:pt x="349" y="12"/>
                  </a:lnTo>
                  <a:lnTo>
                    <a:pt x="349" y="9"/>
                  </a:lnTo>
                  <a:lnTo>
                    <a:pt x="349" y="8"/>
                  </a:lnTo>
                  <a:lnTo>
                    <a:pt x="351" y="6"/>
                  </a:lnTo>
                  <a:lnTo>
                    <a:pt x="351" y="5"/>
                  </a:lnTo>
                  <a:lnTo>
                    <a:pt x="351" y="2"/>
                  </a:lnTo>
                  <a:lnTo>
                    <a:pt x="348" y="0"/>
                  </a:lnTo>
                  <a:lnTo>
                    <a:pt x="346" y="0"/>
                  </a:lnTo>
                  <a:lnTo>
                    <a:pt x="342" y="0"/>
                  </a:lnTo>
                  <a:lnTo>
                    <a:pt x="340" y="0"/>
                  </a:lnTo>
                  <a:lnTo>
                    <a:pt x="339" y="2"/>
                  </a:lnTo>
                  <a:lnTo>
                    <a:pt x="337" y="3"/>
                  </a:lnTo>
                  <a:lnTo>
                    <a:pt x="336" y="5"/>
                  </a:lnTo>
                  <a:lnTo>
                    <a:pt x="334" y="5"/>
                  </a:lnTo>
                  <a:lnTo>
                    <a:pt x="333" y="5"/>
                  </a:lnTo>
                  <a:lnTo>
                    <a:pt x="330" y="3"/>
                  </a:lnTo>
                  <a:lnTo>
                    <a:pt x="330" y="2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24" y="5"/>
                  </a:lnTo>
                  <a:lnTo>
                    <a:pt x="321" y="8"/>
                  </a:lnTo>
                  <a:lnTo>
                    <a:pt x="316" y="11"/>
                  </a:lnTo>
                  <a:lnTo>
                    <a:pt x="315" y="12"/>
                  </a:lnTo>
                  <a:lnTo>
                    <a:pt x="312" y="15"/>
                  </a:lnTo>
                  <a:lnTo>
                    <a:pt x="310" y="17"/>
                  </a:lnTo>
                  <a:lnTo>
                    <a:pt x="307" y="20"/>
                  </a:lnTo>
                  <a:lnTo>
                    <a:pt x="303" y="23"/>
                  </a:lnTo>
                  <a:lnTo>
                    <a:pt x="303" y="24"/>
                  </a:lnTo>
                  <a:lnTo>
                    <a:pt x="301" y="26"/>
                  </a:lnTo>
                  <a:lnTo>
                    <a:pt x="298" y="29"/>
                  </a:lnTo>
                  <a:lnTo>
                    <a:pt x="297" y="29"/>
                  </a:lnTo>
                  <a:lnTo>
                    <a:pt x="294" y="30"/>
                  </a:lnTo>
                  <a:lnTo>
                    <a:pt x="292" y="32"/>
                  </a:lnTo>
                  <a:lnTo>
                    <a:pt x="291" y="33"/>
                  </a:lnTo>
                  <a:lnTo>
                    <a:pt x="288" y="35"/>
                  </a:lnTo>
                  <a:lnTo>
                    <a:pt x="288" y="35"/>
                  </a:lnTo>
                  <a:lnTo>
                    <a:pt x="285" y="38"/>
                  </a:lnTo>
                  <a:lnTo>
                    <a:pt x="283" y="41"/>
                  </a:lnTo>
                  <a:lnTo>
                    <a:pt x="280" y="41"/>
                  </a:lnTo>
                  <a:lnTo>
                    <a:pt x="277" y="44"/>
                  </a:lnTo>
                  <a:lnTo>
                    <a:pt x="274" y="44"/>
                  </a:lnTo>
                  <a:lnTo>
                    <a:pt x="271" y="45"/>
                  </a:lnTo>
                  <a:lnTo>
                    <a:pt x="270" y="47"/>
                  </a:lnTo>
                  <a:lnTo>
                    <a:pt x="267" y="48"/>
                  </a:lnTo>
                  <a:lnTo>
                    <a:pt x="264" y="50"/>
                  </a:lnTo>
                  <a:lnTo>
                    <a:pt x="261" y="51"/>
                  </a:lnTo>
                  <a:lnTo>
                    <a:pt x="261" y="51"/>
                  </a:lnTo>
                  <a:lnTo>
                    <a:pt x="259" y="51"/>
                  </a:lnTo>
                  <a:lnTo>
                    <a:pt x="258" y="51"/>
                  </a:lnTo>
                  <a:lnTo>
                    <a:pt x="256" y="51"/>
                  </a:lnTo>
                  <a:lnTo>
                    <a:pt x="255" y="53"/>
                  </a:lnTo>
                  <a:lnTo>
                    <a:pt x="253" y="54"/>
                  </a:lnTo>
                  <a:lnTo>
                    <a:pt x="252" y="54"/>
                  </a:lnTo>
                  <a:lnTo>
                    <a:pt x="249" y="56"/>
                  </a:lnTo>
                  <a:lnTo>
                    <a:pt x="247" y="57"/>
                  </a:lnTo>
                  <a:lnTo>
                    <a:pt x="244" y="57"/>
                  </a:lnTo>
                  <a:lnTo>
                    <a:pt x="241" y="59"/>
                  </a:lnTo>
                  <a:lnTo>
                    <a:pt x="238" y="59"/>
                  </a:lnTo>
                  <a:lnTo>
                    <a:pt x="235" y="57"/>
                  </a:lnTo>
                  <a:lnTo>
                    <a:pt x="232" y="57"/>
                  </a:lnTo>
                  <a:lnTo>
                    <a:pt x="229" y="57"/>
                  </a:lnTo>
                  <a:lnTo>
                    <a:pt x="226" y="57"/>
                  </a:lnTo>
                  <a:lnTo>
                    <a:pt x="223" y="59"/>
                  </a:lnTo>
                  <a:lnTo>
                    <a:pt x="222" y="59"/>
                  </a:lnTo>
                  <a:lnTo>
                    <a:pt x="219" y="62"/>
                  </a:lnTo>
                  <a:lnTo>
                    <a:pt x="216" y="63"/>
                  </a:lnTo>
                  <a:lnTo>
                    <a:pt x="210" y="63"/>
                  </a:lnTo>
                  <a:lnTo>
                    <a:pt x="207" y="65"/>
                  </a:lnTo>
                  <a:lnTo>
                    <a:pt x="201" y="65"/>
                  </a:lnTo>
                  <a:lnTo>
                    <a:pt x="193" y="68"/>
                  </a:lnTo>
                  <a:lnTo>
                    <a:pt x="190" y="69"/>
                  </a:lnTo>
                  <a:lnTo>
                    <a:pt x="187" y="71"/>
                  </a:lnTo>
                  <a:lnTo>
                    <a:pt x="183" y="72"/>
                  </a:lnTo>
                  <a:lnTo>
                    <a:pt x="180" y="72"/>
                  </a:lnTo>
                  <a:lnTo>
                    <a:pt x="177" y="74"/>
                  </a:lnTo>
                  <a:lnTo>
                    <a:pt x="175" y="74"/>
                  </a:lnTo>
                  <a:lnTo>
                    <a:pt x="171" y="74"/>
                  </a:lnTo>
                  <a:lnTo>
                    <a:pt x="168" y="74"/>
                  </a:lnTo>
                  <a:lnTo>
                    <a:pt x="165" y="74"/>
                  </a:lnTo>
                  <a:lnTo>
                    <a:pt x="163" y="74"/>
                  </a:lnTo>
                  <a:lnTo>
                    <a:pt x="162" y="74"/>
                  </a:lnTo>
                  <a:lnTo>
                    <a:pt x="160" y="74"/>
                  </a:lnTo>
                  <a:lnTo>
                    <a:pt x="157" y="75"/>
                  </a:lnTo>
                  <a:lnTo>
                    <a:pt x="153" y="75"/>
                  </a:lnTo>
                  <a:lnTo>
                    <a:pt x="150" y="75"/>
                  </a:lnTo>
                  <a:lnTo>
                    <a:pt x="147" y="75"/>
                  </a:lnTo>
                  <a:lnTo>
                    <a:pt x="144" y="78"/>
                  </a:lnTo>
                  <a:lnTo>
                    <a:pt x="141" y="78"/>
                  </a:lnTo>
                  <a:lnTo>
                    <a:pt x="132" y="81"/>
                  </a:lnTo>
                  <a:lnTo>
                    <a:pt x="130" y="81"/>
                  </a:lnTo>
                  <a:lnTo>
                    <a:pt x="127" y="83"/>
                  </a:lnTo>
                  <a:lnTo>
                    <a:pt x="126" y="84"/>
                  </a:lnTo>
                  <a:lnTo>
                    <a:pt x="124" y="86"/>
                  </a:lnTo>
                  <a:lnTo>
                    <a:pt x="122" y="87"/>
                  </a:lnTo>
                  <a:lnTo>
                    <a:pt x="120" y="87"/>
                  </a:lnTo>
                  <a:lnTo>
                    <a:pt x="117" y="90"/>
                  </a:lnTo>
                  <a:lnTo>
                    <a:pt x="114" y="92"/>
                  </a:lnTo>
                  <a:lnTo>
                    <a:pt x="110" y="95"/>
                  </a:lnTo>
                  <a:lnTo>
                    <a:pt x="108" y="96"/>
                  </a:lnTo>
                  <a:lnTo>
                    <a:pt x="102" y="101"/>
                  </a:lnTo>
                  <a:lnTo>
                    <a:pt x="99" y="101"/>
                  </a:lnTo>
                  <a:lnTo>
                    <a:pt x="96" y="102"/>
                  </a:lnTo>
                  <a:lnTo>
                    <a:pt x="95" y="104"/>
                  </a:lnTo>
                  <a:lnTo>
                    <a:pt x="92" y="105"/>
                  </a:lnTo>
                  <a:lnTo>
                    <a:pt x="90" y="107"/>
                  </a:lnTo>
                  <a:lnTo>
                    <a:pt x="87" y="108"/>
                  </a:lnTo>
                  <a:lnTo>
                    <a:pt x="86" y="110"/>
                  </a:lnTo>
                  <a:lnTo>
                    <a:pt x="84" y="110"/>
                  </a:lnTo>
                  <a:lnTo>
                    <a:pt x="83" y="110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77" y="111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5" y="114"/>
                  </a:lnTo>
                  <a:lnTo>
                    <a:pt x="74" y="117"/>
                  </a:lnTo>
                  <a:lnTo>
                    <a:pt x="72" y="117"/>
                  </a:lnTo>
                  <a:lnTo>
                    <a:pt x="69" y="119"/>
                  </a:lnTo>
                  <a:lnTo>
                    <a:pt x="69" y="120"/>
                  </a:lnTo>
                  <a:lnTo>
                    <a:pt x="66" y="122"/>
                  </a:lnTo>
                  <a:lnTo>
                    <a:pt x="65" y="122"/>
                  </a:lnTo>
                  <a:lnTo>
                    <a:pt x="62" y="123"/>
                  </a:lnTo>
                  <a:lnTo>
                    <a:pt x="60" y="123"/>
                  </a:lnTo>
                  <a:lnTo>
                    <a:pt x="57" y="123"/>
                  </a:lnTo>
                  <a:lnTo>
                    <a:pt x="54" y="125"/>
                  </a:lnTo>
                  <a:lnTo>
                    <a:pt x="53" y="126"/>
                  </a:lnTo>
                  <a:lnTo>
                    <a:pt x="51" y="128"/>
                  </a:lnTo>
                  <a:lnTo>
                    <a:pt x="48" y="128"/>
                  </a:lnTo>
                  <a:lnTo>
                    <a:pt x="47" y="129"/>
                  </a:lnTo>
                  <a:lnTo>
                    <a:pt x="42" y="129"/>
                  </a:lnTo>
                  <a:lnTo>
                    <a:pt x="41" y="131"/>
                  </a:lnTo>
                  <a:lnTo>
                    <a:pt x="38" y="132"/>
                  </a:lnTo>
                  <a:lnTo>
                    <a:pt x="35" y="134"/>
                  </a:lnTo>
                  <a:lnTo>
                    <a:pt x="32" y="135"/>
                  </a:lnTo>
                  <a:lnTo>
                    <a:pt x="29" y="137"/>
                  </a:lnTo>
                  <a:lnTo>
                    <a:pt x="27" y="138"/>
                  </a:lnTo>
                  <a:lnTo>
                    <a:pt x="26" y="141"/>
                  </a:lnTo>
                  <a:lnTo>
                    <a:pt x="26" y="143"/>
                  </a:lnTo>
                  <a:lnTo>
                    <a:pt x="24" y="146"/>
                  </a:lnTo>
                  <a:lnTo>
                    <a:pt x="24" y="149"/>
                  </a:lnTo>
                  <a:lnTo>
                    <a:pt x="23" y="153"/>
                  </a:lnTo>
                  <a:lnTo>
                    <a:pt x="23" y="155"/>
                  </a:lnTo>
                  <a:lnTo>
                    <a:pt x="20" y="164"/>
                  </a:lnTo>
                  <a:lnTo>
                    <a:pt x="20" y="167"/>
                  </a:lnTo>
                  <a:lnTo>
                    <a:pt x="18" y="168"/>
                  </a:lnTo>
                  <a:lnTo>
                    <a:pt x="17" y="171"/>
                  </a:lnTo>
                  <a:lnTo>
                    <a:pt x="15" y="173"/>
                  </a:lnTo>
                  <a:lnTo>
                    <a:pt x="14" y="176"/>
                  </a:lnTo>
                  <a:lnTo>
                    <a:pt x="12" y="177"/>
                  </a:lnTo>
                  <a:lnTo>
                    <a:pt x="12" y="179"/>
                  </a:lnTo>
                  <a:lnTo>
                    <a:pt x="11" y="180"/>
                  </a:lnTo>
                  <a:lnTo>
                    <a:pt x="9" y="185"/>
                  </a:lnTo>
                  <a:lnTo>
                    <a:pt x="8" y="186"/>
                  </a:lnTo>
                  <a:lnTo>
                    <a:pt x="8" y="189"/>
                  </a:lnTo>
                  <a:lnTo>
                    <a:pt x="6" y="189"/>
                  </a:lnTo>
                  <a:lnTo>
                    <a:pt x="6" y="191"/>
                  </a:lnTo>
                  <a:lnTo>
                    <a:pt x="6" y="192"/>
                  </a:lnTo>
                  <a:lnTo>
                    <a:pt x="5" y="194"/>
                  </a:lnTo>
                  <a:lnTo>
                    <a:pt x="3" y="197"/>
                  </a:lnTo>
                  <a:lnTo>
                    <a:pt x="3" y="198"/>
                  </a:lnTo>
                  <a:lnTo>
                    <a:pt x="2" y="200"/>
                  </a:lnTo>
                  <a:lnTo>
                    <a:pt x="2" y="203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9"/>
                  </a:lnTo>
                  <a:lnTo>
                    <a:pt x="0" y="210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3"/>
                  </a:lnTo>
                  <a:lnTo>
                    <a:pt x="3" y="215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5" y="218"/>
                  </a:lnTo>
                  <a:lnTo>
                    <a:pt x="5" y="219"/>
                  </a:lnTo>
                  <a:lnTo>
                    <a:pt x="5" y="221"/>
                  </a:lnTo>
                  <a:lnTo>
                    <a:pt x="6" y="222"/>
                  </a:lnTo>
                  <a:lnTo>
                    <a:pt x="8" y="224"/>
                  </a:lnTo>
                  <a:lnTo>
                    <a:pt x="9" y="225"/>
                  </a:lnTo>
                  <a:lnTo>
                    <a:pt x="9" y="225"/>
                  </a:lnTo>
                  <a:lnTo>
                    <a:pt x="12" y="225"/>
                  </a:lnTo>
                  <a:lnTo>
                    <a:pt x="14" y="227"/>
                  </a:lnTo>
                  <a:lnTo>
                    <a:pt x="15" y="227"/>
                  </a:lnTo>
                  <a:lnTo>
                    <a:pt x="17" y="227"/>
                  </a:lnTo>
                  <a:lnTo>
                    <a:pt x="18" y="227"/>
                  </a:lnTo>
                  <a:lnTo>
                    <a:pt x="20" y="228"/>
                  </a:lnTo>
                  <a:lnTo>
                    <a:pt x="20" y="230"/>
                  </a:lnTo>
                  <a:lnTo>
                    <a:pt x="20" y="230"/>
                  </a:lnTo>
                  <a:lnTo>
                    <a:pt x="21" y="230"/>
                  </a:lnTo>
                  <a:lnTo>
                    <a:pt x="21" y="231"/>
                  </a:lnTo>
                  <a:lnTo>
                    <a:pt x="23" y="231"/>
                  </a:lnTo>
                  <a:lnTo>
                    <a:pt x="23" y="230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6" y="230"/>
                  </a:lnTo>
                  <a:lnTo>
                    <a:pt x="27" y="230"/>
                  </a:lnTo>
                  <a:lnTo>
                    <a:pt x="27" y="231"/>
                  </a:lnTo>
                  <a:lnTo>
                    <a:pt x="29" y="231"/>
                  </a:lnTo>
                  <a:lnTo>
                    <a:pt x="30" y="231"/>
                  </a:lnTo>
                  <a:lnTo>
                    <a:pt x="32" y="231"/>
                  </a:lnTo>
                  <a:lnTo>
                    <a:pt x="32" y="231"/>
                  </a:lnTo>
                  <a:lnTo>
                    <a:pt x="33" y="231"/>
                  </a:lnTo>
                  <a:lnTo>
                    <a:pt x="35" y="231"/>
                  </a:lnTo>
                  <a:lnTo>
                    <a:pt x="36" y="231"/>
                  </a:lnTo>
                  <a:lnTo>
                    <a:pt x="38" y="231"/>
                  </a:lnTo>
                  <a:lnTo>
                    <a:pt x="41" y="233"/>
                  </a:lnTo>
                  <a:lnTo>
                    <a:pt x="41" y="233"/>
                  </a:lnTo>
                  <a:lnTo>
                    <a:pt x="44" y="233"/>
                  </a:lnTo>
                  <a:lnTo>
                    <a:pt x="47" y="233"/>
                  </a:lnTo>
                  <a:lnTo>
                    <a:pt x="50" y="233"/>
                  </a:lnTo>
                  <a:lnTo>
                    <a:pt x="51" y="233"/>
                  </a:lnTo>
                  <a:lnTo>
                    <a:pt x="53" y="233"/>
                  </a:lnTo>
                  <a:lnTo>
                    <a:pt x="56" y="233"/>
                  </a:lnTo>
                  <a:lnTo>
                    <a:pt x="57" y="233"/>
                  </a:lnTo>
                  <a:lnTo>
                    <a:pt x="59" y="233"/>
                  </a:lnTo>
                  <a:lnTo>
                    <a:pt x="60" y="233"/>
                  </a:lnTo>
                  <a:lnTo>
                    <a:pt x="60" y="234"/>
                  </a:lnTo>
                  <a:lnTo>
                    <a:pt x="60" y="234"/>
                  </a:lnTo>
                  <a:lnTo>
                    <a:pt x="60" y="234"/>
                  </a:lnTo>
                  <a:lnTo>
                    <a:pt x="57" y="234"/>
                  </a:lnTo>
                  <a:lnTo>
                    <a:pt x="56" y="234"/>
                  </a:lnTo>
                  <a:lnTo>
                    <a:pt x="54" y="234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3" y="236"/>
                  </a:lnTo>
                  <a:lnTo>
                    <a:pt x="56" y="237"/>
                  </a:lnTo>
                  <a:lnTo>
                    <a:pt x="56" y="237"/>
                  </a:lnTo>
                  <a:lnTo>
                    <a:pt x="57" y="237"/>
                  </a:lnTo>
                  <a:lnTo>
                    <a:pt x="60" y="237"/>
                  </a:lnTo>
                  <a:lnTo>
                    <a:pt x="62" y="237"/>
                  </a:lnTo>
                  <a:lnTo>
                    <a:pt x="63" y="237"/>
                  </a:lnTo>
                  <a:lnTo>
                    <a:pt x="66" y="237"/>
                  </a:lnTo>
                  <a:lnTo>
                    <a:pt x="68" y="237"/>
                  </a:lnTo>
                  <a:lnTo>
                    <a:pt x="71" y="237"/>
                  </a:lnTo>
                  <a:lnTo>
                    <a:pt x="71" y="237"/>
                  </a:lnTo>
                  <a:lnTo>
                    <a:pt x="71" y="237"/>
                  </a:lnTo>
                  <a:lnTo>
                    <a:pt x="71" y="237"/>
                  </a:lnTo>
                  <a:lnTo>
                    <a:pt x="77" y="236"/>
                  </a:lnTo>
                  <a:lnTo>
                    <a:pt x="77" y="236"/>
                  </a:lnTo>
                  <a:lnTo>
                    <a:pt x="78" y="234"/>
                  </a:lnTo>
                  <a:lnTo>
                    <a:pt x="78" y="23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4" name="Freeform 40"/>
            <p:cNvSpPr>
              <a:spLocks/>
            </p:cNvSpPr>
            <p:nvPr/>
          </p:nvSpPr>
          <p:spPr bwMode="auto">
            <a:xfrm>
              <a:off x="2318" y="1155"/>
              <a:ext cx="46" cy="39"/>
            </a:xfrm>
            <a:custGeom>
              <a:avLst/>
              <a:gdLst/>
              <a:ahLst/>
              <a:cxnLst>
                <a:cxn ang="0">
                  <a:pos x="46" y="24"/>
                </a:cxn>
                <a:cxn ang="0">
                  <a:pos x="46" y="27"/>
                </a:cxn>
                <a:cxn ang="0">
                  <a:pos x="45" y="30"/>
                </a:cxn>
                <a:cxn ang="0">
                  <a:pos x="45" y="32"/>
                </a:cxn>
                <a:cxn ang="0">
                  <a:pos x="43" y="32"/>
                </a:cxn>
                <a:cxn ang="0">
                  <a:pos x="40" y="33"/>
                </a:cxn>
                <a:cxn ang="0">
                  <a:pos x="37" y="35"/>
                </a:cxn>
                <a:cxn ang="0">
                  <a:pos x="34" y="38"/>
                </a:cxn>
                <a:cxn ang="0">
                  <a:pos x="31" y="39"/>
                </a:cxn>
                <a:cxn ang="0">
                  <a:pos x="27" y="39"/>
                </a:cxn>
                <a:cxn ang="0">
                  <a:pos x="22" y="39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3" y="36"/>
                </a:cxn>
                <a:cxn ang="0">
                  <a:pos x="10" y="35"/>
                </a:cxn>
                <a:cxn ang="0">
                  <a:pos x="6" y="35"/>
                </a:cxn>
                <a:cxn ang="0">
                  <a:pos x="3" y="33"/>
                </a:cxn>
                <a:cxn ang="0">
                  <a:pos x="1" y="29"/>
                </a:cxn>
                <a:cxn ang="0">
                  <a:pos x="1" y="26"/>
                </a:cxn>
                <a:cxn ang="0">
                  <a:pos x="0" y="24"/>
                </a:cxn>
                <a:cxn ang="0">
                  <a:pos x="0" y="21"/>
                </a:cxn>
                <a:cxn ang="0">
                  <a:pos x="1" y="20"/>
                </a:cxn>
                <a:cxn ang="0">
                  <a:pos x="3" y="17"/>
                </a:cxn>
                <a:cxn ang="0">
                  <a:pos x="3" y="15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11"/>
                </a:cxn>
                <a:cxn ang="0">
                  <a:pos x="7" y="8"/>
                </a:cxn>
                <a:cxn ang="0">
                  <a:pos x="12" y="6"/>
                </a:cxn>
                <a:cxn ang="0">
                  <a:pos x="13" y="5"/>
                </a:cxn>
                <a:cxn ang="0">
                  <a:pos x="16" y="3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22" y="2"/>
                </a:cxn>
                <a:cxn ang="0">
                  <a:pos x="27" y="2"/>
                </a:cxn>
                <a:cxn ang="0">
                  <a:pos x="33" y="2"/>
                </a:cxn>
                <a:cxn ang="0">
                  <a:pos x="34" y="2"/>
                </a:cxn>
                <a:cxn ang="0">
                  <a:pos x="36" y="3"/>
                </a:cxn>
                <a:cxn ang="0">
                  <a:pos x="37" y="3"/>
                </a:cxn>
                <a:cxn ang="0">
                  <a:pos x="40" y="6"/>
                </a:cxn>
                <a:cxn ang="0">
                  <a:pos x="42" y="9"/>
                </a:cxn>
                <a:cxn ang="0">
                  <a:pos x="42" y="11"/>
                </a:cxn>
                <a:cxn ang="0">
                  <a:pos x="43" y="14"/>
                </a:cxn>
                <a:cxn ang="0">
                  <a:pos x="43" y="15"/>
                </a:cxn>
                <a:cxn ang="0">
                  <a:pos x="43" y="18"/>
                </a:cxn>
                <a:cxn ang="0">
                  <a:pos x="45" y="21"/>
                </a:cxn>
                <a:cxn ang="0">
                  <a:pos x="46" y="23"/>
                </a:cxn>
              </a:cxnLst>
              <a:rect l="0" t="0" r="r" b="b"/>
              <a:pathLst>
                <a:path w="46" h="39">
                  <a:moveTo>
                    <a:pt x="46" y="23"/>
                  </a:moveTo>
                  <a:lnTo>
                    <a:pt x="46" y="24"/>
                  </a:lnTo>
                  <a:lnTo>
                    <a:pt x="46" y="26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6" y="36"/>
                  </a:lnTo>
                  <a:lnTo>
                    <a:pt x="34" y="38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8" y="39"/>
                  </a:lnTo>
                  <a:lnTo>
                    <a:pt x="27" y="39"/>
                  </a:lnTo>
                  <a:lnTo>
                    <a:pt x="24" y="39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5" y="36"/>
                  </a:lnTo>
                  <a:lnTo>
                    <a:pt x="13" y="36"/>
                  </a:lnTo>
                  <a:lnTo>
                    <a:pt x="12" y="35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6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30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9" y="5"/>
                  </a:lnTo>
                  <a:lnTo>
                    <a:pt x="40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45" y="20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6" y="23"/>
                  </a:lnTo>
                  <a:lnTo>
                    <a:pt x="46" y="2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5" name="Freeform 41"/>
            <p:cNvSpPr>
              <a:spLocks/>
            </p:cNvSpPr>
            <p:nvPr/>
          </p:nvSpPr>
          <p:spPr bwMode="auto">
            <a:xfrm>
              <a:off x="3269" y="2075"/>
              <a:ext cx="333" cy="296"/>
            </a:xfrm>
            <a:custGeom>
              <a:avLst/>
              <a:gdLst/>
              <a:ahLst/>
              <a:cxnLst>
                <a:cxn ang="0">
                  <a:pos x="132" y="81"/>
                </a:cxn>
                <a:cxn ang="0">
                  <a:pos x="117" y="77"/>
                </a:cxn>
                <a:cxn ang="0">
                  <a:pos x="112" y="59"/>
                </a:cxn>
                <a:cxn ang="0">
                  <a:pos x="121" y="27"/>
                </a:cxn>
                <a:cxn ang="0">
                  <a:pos x="172" y="8"/>
                </a:cxn>
                <a:cxn ang="0">
                  <a:pos x="235" y="0"/>
                </a:cxn>
                <a:cxn ang="0">
                  <a:pos x="255" y="29"/>
                </a:cxn>
                <a:cxn ang="0">
                  <a:pos x="270" y="51"/>
                </a:cxn>
                <a:cxn ang="0">
                  <a:pos x="274" y="71"/>
                </a:cxn>
                <a:cxn ang="0">
                  <a:pos x="265" y="99"/>
                </a:cxn>
                <a:cxn ang="0">
                  <a:pos x="271" y="116"/>
                </a:cxn>
                <a:cxn ang="0">
                  <a:pos x="289" y="119"/>
                </a:cxn>
                <a:cxn ang="0">
                  <a:pos x="288" y="138"/>
                </a:cxn>
                <a:cxn ang="0">
                  <a:pos x="295" y="144"/>
                </a:cxn>
                <a:cxn ang="0">
                  <a:pos x="309" y="150"/>
                </a:cxn>
                <a:cxn ang="0">
                  <a:pos x="327" y="174"/>
                </a:cxn>
                <a:cxn ang="0">
                  <a:pos x="331" y="195"/>
                </a:cxn>
                <a:cxn ang="0">
                  <a:pos x="322" y="213"/>
                </a:cxn>
                <a:cxn ang="0">
                  <a:pos x="307" y="224"/>
                </a:cxn>
                <a:cxn ang="0">
                  <a:pos x="291" y="228"/>
                </a:cxn>
                <a:cxn ang="0">
                  <a:pos x="280" y="227"/>
                </a:cxn>
                <a:cxn ang="0">
                  <a:pos x="274" y="242"/>
                </a:cxn>
                <a:cxn ang="0">
                  <a:pos x="268" y="255"/>
                </a:cxn>
                <a:cxn ang="0">
                  <a:pos x="253" y="267"/>
                </a:cxn>
                <a:cxn ang="0">
                  <a:pos x="246" y="272"/>
                </a:cxn>
                <a:cxn ang="0">
                  <a:pos x="241" y="260"/>
                </a:cxn>
                <a:cxn ang="0">
                  <a:pos x="234" y="246"/>
                </a:cxn>
                <a:cxn ang="0">
                  <a:pos x="214" y="246"/>
                </a:cxn>
                <a:cxn ang="0">
                  <a:pos x="204" y="234"/>
                </a:cxn>
                <a:cxn ang="0">
                  <a:pos x="207" y="222"/>
                </a:cxn>
                <a:cxn ang="0">
                  <a:pos x="199" y="210"/>
                </a:cxn>
                <a:cxn ang="0">
                  <a:pos x="184" y="213"/>
                </a:cxn>
                <a:cxn ang="0">
                  <a:pos x="174" y="240"/>
                </a:cxn>
                <a:cxn ang="0">
                  <a:pos x="160" y="257"/>
                </a:cxn>
                <a:cxn ang="0">
                  <a:pos x="153" y="276"/>
                </a:cxn>
                <a:cxn ang="0">
                  <a:pos x="136" y="293"/>
                </a:cxn>
                <a:cxn ang="0">
                  <a:pos x="121" y="296"/>
                </a:cxn>
                <a:cxn ang="0">
                  <a:pos x="109" y="290"/>
                </a:cxn>
                <a:cxn ang="0">
                  <a:pos x="102" y="272"/>
                </a:cxn>
                <a:cxn ang="0">
                  <a:pos x="90" y="269"/>
                </a:cxn>
                <a:cxn ang="0">
                  <a:pos x="83" y="273"/>
                </a:cxn>
                <a:cxn ang="0">
                  <a:pos x="69" y="276"/>
                </a:cxn>
                <a:cxn ang="0">
                  <a:pos x="56" y="269"/>
                </a:cxn>
                <a:cxn ang="0">
                  <a:pos x="47" y="255"/>
                </a:cxn>
                <a:cxn ang="0">
                  <a:pos x="33" y="254"/>
                </a:cxn>
                <a:cxn ang="0">
                  <a:pos x="24" y="243"/>
                </a:cxn>
                <a:cxn ang="0">
                  <a:pos x="21" y="225"/>
                </a:cxn>
                <a:cxn ang="0">
                  <a:pos x="14" y="203"/>
                </a:cxn>
                <a:cxn ang="0">
                  <a:pos x="9" y="191"/>
                </a:cxn>
                <a:cxn ang="0">
                  <a:pos x="0" y="170"/>
                </a:cxn>
                <a:cxn ang="0">
                  <a:pos x="3" y="149"/>
                </a:cxn>
                <a:cxn ang="0">
                  <a:pos x="17" y="144"/>
                </a:cxn>
                <a:cxn ang="0">
                  <a:pos x="29" y="129"/>
                </a:cxn>
                <a:cxn ang="0">
                  <a:pos x="45" y="123"/>
                </a:cxn>
                <a:cxn ang="0">
                  <a:pos x="65" y="120"/>
                </a:cxn>
                <a:cxn ang="0">
                  <a:pos x="87" y="120"/>
                </a:cxn>
                <a:cxn ang="0">
                  <a:pos x="98" y="107"/>
                </a:cxn>
                <a:cxn ang="0">
                  <a:pos x="108" y="96"/>
                </a:cxn>
              </a:cxnLst>
              <a:rect l="0" t="0" r="r" b="b"/>
              <a:pathLst>
                <a:path w="333" h="296">
                  <a:moveTo>
                    <a:pt x="112" y="96"/>
                  </a:moveTo>
                  <a:lnTo>
                    <a:pt x="114" y="96"/>
                  </a:lnTo>
                  <a:lnTo>
                    <a:pt x="117" y="95"/>
                  </a:lnTo>
                  <a:lnTo>
                    <a:pt x="118" y="93"/>
                  </a:lnTo>
                  <a:lnTo>
                    <a:pt x="124" y="90"/>
                  </a:lnTo>
                  <a:lnTo>
                    <a:pt x="127" y="87"/>
                  </a:lnTo>
                  <a:lnTo>
                    <a:pt x="130" y="84"/>
                  </a:lnTo>
                  <a:lnTo>
                    <a:pt x="132" y="81"/>
                  </a:lnTo>
                  <a:lnTo>
                    <a:pt x="133" y="78"/>
                  </a:lnTo>
                  <a:lnTo>
                    <a:pt x="132" y="75"/>
                  </a:lnTo>
                  <a:lnTo>
                    <a:pt x="129" y="74"/>
                  </a:lnTo>
                  <a:lnTo>
                    <a:pt x="126" y="74"/>
                  </a:lnTo>
                  <a:lnTo>
                    <a:pt x="123" y="75"/>
                  </a:lnTo>
                  <a:lnTo>
                    <a:pt x="121" y="77"/>
                  </a:lnTo>
                  <a:lnTo>
                    <a:pt x="120" y="77"/>
                  </a:lnTo>
                  <a:lnTo>
                    <a:pt x="117" y="77"/>
                  </a:lnTo>
                  <a:lnTo>
                    <a:pt x="115" y="74"/>
                  </a:lnTo>
                  <a:lnTo>
                    <a:pt x="114" y="71"/>
                  </a:lnTo>
                  <a:lnTo>
                    <a:pt x="112" y="68"/>
                  </a:lnTo>
                  <a:lnTo>
                    <a:pt x="112" y="65"/>
                  </a:lnTo>
                  <a:lnTo>
                    <a:pt x="112" y="63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2" y="59"/>
                  </a:lnTo>
                  <a:lnTo>
                    <a:pt x="111" y="57"/>
                  </a:lnTo>
                  <a:lnTo>
                    <a:pt x="111" y="51"/>
                  </a:lnTo>
                  <a:lnTo>
                    <a:pt x="111" y="50"/>
                  </a:lnTo>
                  <a:lnTo>
                    <a:pt x="111" y="45"/>
                  </a:lnTo>
                  <a:lnTo>
                    <a:pt x="111" y="42"/>
                  </a:lnTo>
                  <a:lnTo>
                    <a:pt x="114" y="36"/>
                  </a:lnTo>
                  <a:lnTo>
                    <a:pt x="117" y="32"/>
                  </a:lnTo>
                  <a:lnTo>
                    <a:pt x="121" y="27"/>
                  </a:lnTo>
                  <a:lnTo>
                    <a:pt x="126" y="24"/>
                  </a:lnTo>
                  <a:lnTo>
                    <a:pt x="138" y="17"/>
                  </a:lnTo>
                  <a:lnTo>
                    <a:pt x="147" y="14"/>
                  </a:lnTo>
                  <a:lnTo>
                    <a:pt x="151" y="12"/>
                  </a:lnTo>
                  <a:lnTo>
                    <a:pt x="157" y="11"/>
                  </a:lnTo>
                  <a:lnTo>
                    <a:pt x="162" y="9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83" y="5"/>
                  </a:lnTo>
                  <a:lnTo>
                    <a:pt x="192" y="3"/>
                  </a:lnTo>
                  <a:lnTo>
                    <a:pt x="198" y="2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1" y="2"/>
                  </a:lnTo>
                  <a:lnTo>
                    <a:pt x="249" y="2"/>
                  </a:lnTo>
                  <a:lnTo>
                    <a:pt x="259" y="17"/>
                  </a:lnTo>
                  <a:lnTo>
                    <a:pt x="261" y="18"/>
                  </a:lnTo>
                  <a:lnTo>
                    <a:pt x="261" y="21"/>
                  </a:lnTo>
                  <a:lnTo>
                    <a:pt x="259" y="24"/>
                  </a:lnTo>
                  <a:lnTo>
                    <a:pt x="256" y="27"/>
                  </a:lnTo>
                  <a:lnTo>
                    <a:pt x="255" y="29"/>
                  </a:lnTo>
                  <a:lnTo>
                    <a:pt x="253" y="32"/>
                  </a:lnTo>
                  <a:lnTo>
                    <a:pt x="255" y="35"/>
                  </a:lnTo>
                  <a:lnTo>
                    <a:pt x="256" y="38"/>
                  </a:lnTo>
                  <a:lnTo>
                    <a:pt x="258" y="41"/>
                  </a:lnTo>
                  <a:lnTo>
                    <a:pt x="261" y="42"/>
                  </a:lnTo>
                  <a:lnTo>
                    <a:pt x="265" y="47"/>
                  </a:lnTo>
                  <a:lnTo>
                    <a:pt x="270" y="50"/>
                  </a:lnTo>
                  <a:lnTo>
                    <a:pt x="270" y="51"/>
                  </a:lnTo>
                  <a:lnTo>
                    <a:pt x="273" y="53"/>
                  </a:lnTo>
                  <a:lnTo>
                    <a:pt x="274" y="54"/>
                  </a:lnTo>
                  <a:lnTo>
                    <a:pt x="276" y="54"/>
                  </a:lnTo>
                  <a:lnTo>
                    <a:pt x="277" y="57"/>
                  </a:lnTo>
                  <a:lnTo>
                    <a:pt x="277" y="62"/>
                  </a:lnTo>
                  <a:lnTo>
                    <a:pt x="277" y="65"/>
                  </a:lnTo>
                  <a:lnTo>
                    <a:pt x="277" y="68"/>
                  </a:lnTo>
                  <a:lnTo>
                    <a:pt x="274" y="71"/>
                  </a:lnTo>
                  <a:lnTo>
                    <a:pt x="271" y="75"/>
                  </a:lnTo>
                  <a:lnTo>
                    <a:pt x="270" y="78"/>
                  </a:lnTo>
                  <a:lnTo>
                    <a:pt x="267" y="83"/>
                  </a:lnTo>
                  <a:lnTo>
                    <a:pt x="267" y="86"/>
                  </a:lnTo>
                  <a:lnTo>
                    <a:pt x="267" y="90"/>
                  </a:lnTo>
                  <a:lnTo>
                    <a:pt x="267" y="95"/>
                  </a:lnTo>
                  <a:lnTo>
                    <a:pt x="267" y="98"/>
                  </a:lnTo>
                  <a:lnTo>
                    <a:pt x="265" y="99"/>
                  </a:lnTo>
                  <a:lnTo>
                    <a:pt x="262" y="101"/>
                  </a:lnTo>
                  <a:lnTo>
                    <a:pt x="262" y="105"/>
                  </a:lnTo>
                  <a:lnTo>
                    <a:pt x="262" y="108"/>
                  </a:lnTo>
                  <a:lnTo>
                    <a:pt x="264" y="110"/>
                  </a:lnTo>
                  <a:lnTo>
                    <a:pt x="265" y="113"/>
                  </a:lnTo>
                  <a:lnTo>
                    <a:pt x="265" y="114"/>
                  </a:lnTo>
                  <a:lnTo>
                    <a:pt x="268" y="116"/>
                  </a:lnTo>
                  <a:lnTo>
                    <a:pt x="271" y="116"/>
                  </a:lnTo>
                  <a:lnTo>
                    <a:pt x="274" y="117"/>
                  </a:lnTo>
                  <a:lnTo>
                    <a:pt x="276" y="117"/>
                  </a:lnTo>
                  <a:lnTo>
                    <a:pt x="277" y="117"/>
                  </a:lnTo>
                  <a:lnTo>
                    <a:pt x="279" y="117"/>
                  </a:lnTo>
                  <a:lnTo>
                    <a:pt x="282" y="119"/>
                  </a:lnTo>
                  <a:lnTo>
                    <a:pt x="283" y="119"/>
                  </a:lnTo>
                  <a:lnTo>
                    <a:pt x="286" y="119"/>
                  </a:lnTo>
                  <a:lnTo>
                    <a:pt x="289" y="119"/>
                  </a:lnTo>
                  <a:lnTo>
                    <a:pt x="291" y="122"/>
                  </a:lnTo>
                  <a:lnTo>
                    <a:pt x="291" y="125"/>
                  </a:lnTo>
                  <a:lnTo>
                    <a:pt x="289" y="126"/>
                  </a:lnTo>
                  <a:lnTo>
                    <a:pt x="288" y="129"/>
                  </a:lnTo>
                  <a:lnTo>
                    <a:pt x="289" y="132"/>
                  </a:lnTo>
                  <a:lnTo>
                    <a:pt x="291" y="134"/>
                  </a:lnTo>
                  <a:lnTo>
                    <a:pt x="289" y="137"/>
                  </a:lnTo>
                  <a:lnTo>
                    <a:pt x="288" y="138"/>
                  </a:lnTo>
                  <a:lnTo>
                    <a:pt x="286" y="140"/>
                  </a:lnTo>
                  <a:lnTo>
                    <a:pt x="286" y="143"/>
                  </a:lnTo>
                  <a:lnTo>
                    <a:pt x="286" y="144"/>
                  </a:lnTo>
                  <a:lnTo>
                    <a:pt x="286" y="146"/>
                  </a:lnTo>
                  <a:lnTo>
                    <a:pt x="288" y="147"/>
                  </a:lnTo>
                  <a:lnTo>
                    <a:pt x="291" y="147"/>
                  </a:lnTo>
                  <a:lnTo>
                    <a:pt x="294" y="146"/>
                  </a:lnTo>
                  <a:lnTo>
                    <a:pt x="295" y="144"/>
                  </a:lnTo>
                  <a:lnTo>
                    <a:pt x="297" y="141"/>
                  </a:lnTo>
                  <a:lnTo>
                    <a:pt x="300" y="140"/>
                  </a:lnTo>
                  <a:lnTo>
                    <a:pt x="301" y="138"/>
                  </a:lnTo>
                  <a:lnTo>
                    <a:pt x="304" y="140"/>
                  </a:lnTo>
                  <a:lnTo>
                    <a:pt x="306" y="143"/>
                  </a:lnTo>
                  <a:lnTo>
                    <a:pt x="306" y="144"/>
                  </a:lnTo>
                  <a:lnTo>
                    <a:pt x="307" y="146"/>
                  </a:lnTo>
                  <a:lnTo>
                    <a:pt x="309" y="150"/>
                  </a:lnTo>
                  <a:lnTo>
                    <a:pt x="312" y="153"/>
                  </a:lnTo>
                  <a:lnTo>
                    <a:pt x="315" y="155"/>
                  </a:lnTo>
                  <a:lnTo>
                    <a:pt x="316" y="159"/>
                  </a:lnTo>
                  <a:lnTo>
                    <a:pt x="319" y="162"/>
                  </a:lnTo>
                  <a:lnTo>
                    <a:pt x="322" y="165"/>
                  </a:lnTo>
                  <a:lnTo>
                    <a:pt x="327" y="168"/>
                  </a:lnTo>
                  <a:lnTo>
                    <a:pt x="327" y="171"/>
                  </a:lnTo>
                  <a:lnTo>
                    <a:pt x="327" y="174"/>
                  </a:lnTo>
                  <a:lnTo>
                    <a:pt x="328" y="176"/>
                  </a:lnTo>
                  <a:lnTo>
                    <a:pt x="331" y="179"/>
                  </a:lnTo>
                  <a:lnTo>
                    <a:pt x="333" y="182"/>
                  </a:lnTo>
                  <a:lnTo>
                    <a:pt x="333" y="185"/>
                  </a:lnTo>
                  <a:lnTo>
                    <a:pt x="333" y="188"/>
                  </a:lnTo>
                  <a:lnTo>
                    <a:pt x="333" y="191"/>
                  </a:lnTo>
                  <a:lnTo>
                    <a:pt x="331" y="194"/>
                  </a:lnTo>
                  <a:lnTo>
                    <a:pt x="331" y="195"/>
                  </a:lnTo>
                  <a:lnTo>
                    <a:pt x="328" y="197"/>
                  </a:lnTo>
                  <a:lnTo>
                    <a:pt x="325" y="200"/>
                  </a:lnTo>
                  <a:lnTo>
                    <a:pt x="325" y="201"/>
                  </a:lnTo>
                  <a:lnTo>
                    <a:pt x="324" y="204"/>
                  </a:lnTo>
                  <a:lnTo>
                    <a:pt x="324" y="206"/>
                  </a:lnTo>
                  <a:lnTo>
                    <a:pt x="324" y="209"/>
                  </a:lnTo>
                  <a:lnTo>
                    <a:pt x="322" y="210"/>
                  </a:lnTo>
                  <a:lnTo>
                    <a:pt x="322" y="213"/>
                  </a:lnTo>
                  <a:lnTo>
                    <a:pt x="321" y="215"/>
                  </a:lnTo>
                  <a:lnTo>
                    <a:pt x="321" y="215"/>
                  </a:lnTo>
                  <a:lnTo>
                    <a:pt x="316" y="216"/>
                  </a:lnTo>
                  <a:lnTo>
                    <a:pt x="315" y="216"/>
                  </a:lnTo>
                  <a:lnTo>
                    <a:pt x="312" y="218"/>
                  </a:lnTo>
                  <a:lnTo>
                    <a:pt x="310" y="221"/>
                  </a:lnTo>
                  <a:lnTo>
                    <a:pt x="309" y="222"/>
                  </a:lnTo>
                  <a:lnTo>
                    <a:pt x="307" y="224"/>
                  </a:lnTo>
                  <a:lnTo>
                    <a:pt x="307" y="224"/>
                  </a:lnTo>
                  <a:lnTo>
                    <a:pt x="303" y="224"/>
                  </a:lnTo>
                  <a:lnTo>
                    <a:pt x="301" y="225"/>
                  </a:lnTo>
                  <a:lnTo>
                    <a:pt x="300" y="225"/>
                  </a:lnTo>
                  <a:lnTo>
                    <a:pt x="295" y="224"/>
                  </a:lnTo>
                  <a:lnTo>
                    <a:pt x="292" y="224"/>
                  </a:lnTo>
                  <a:lnTo>
                    <a:pt x="291" y="225"/>
                  </a:lnTo>
                  <a:lnTo>
                    <a:pt x="291" y="228"/>
                  </a:lnTo>
                  <a:lnTo>
                    <a:pt x="289" y="230"/>
                  </a:lnTo>
                  <a:lnTo>
                    <a:pt x="288" y="230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5" y="227"/>
                  </a:lnTo>
                  <a:lnTo>
                    <a:pt x="283" y="227"/>
                  </a:lnTo>
                  <a:lnTo>
                    <a:pt x="282" y="227"/>
                  </a:lnTo>
                  <a:lnTo>
                    <a:pt x="280" y="227"/>
                  </a:lnTo>
                  <a:lnTo>
                    <a:pt x="277" y="230"/>
                  </a:lnTo>
                  <a:lnTo>
                    <a:pt x="276" y="231"/>
                  </a:lnTo>
                  <a:lnTo>
                    <a:pt x="274" y="233"/>
                  </a:lnTo>
                  <a:lnTo>
                    <a:pt x="274" y="234"/>
                  </a:lnTo>
                  <a:lnTo>
                    <a:pt x="273" y="236"/>
                  </a:lnTo>
                  <a:lnTo>
                    <a:pt x="273" y="237"/>
                  </a:lnTo>
                  <a:lnTo>
                    <a:pt x="273" y="240"/>
                  </a:lnTo>
                  <a:lnTo>
                    <a:pt x="274" y="242"/>
                  </a:lnTo>
                  <a:lnTo>
                    <a:pt x="276" y="243"/>
                  </a:lnTo>
                  <a:lnTo>
                    <a:pt x="276" y="243"/>
                  </a:lnTo>
                  <a:lnTo>
                    <a:pt x="274" y="246"/>
                  </a:lnTo>
                  <a:lnTo>
                    <a:pt x="271" y="249"/>
                  </a:lnTo>
                  <a:lnTo>
                    <a:pt x="271" y="249"/>
                  </a:lnTo>
                  <a:lnTo>
                    <a:pt x="271" y="251"/>
                  </a:lnTo>
                  <a:lnTo>
                    <a:pt x="270" y="254"/>
                  </a:lnTo>
                  <a:lnTo>
                    <a:pt x="268" y="255"/>
                  </a:lnTo>
                  <a:lnTo>
                    <a:pt x="268" y="255"/>
                  </a:lnTo>
                  <a:lnTo>
                    <a:pt x="261" y="257"/>
                  </a:lnTo>
                  <a:lnTo>
                    <a:pt x="259" y="258"/>
                  </a:lnTo>
                  <a:lnTo>
                    <a:pt x="259" y="260"/>
                  </a:lnTo>
                  <a:lnTo>
                    <a:pt x="258" y="261"/>
                  </a:lnTo>
                  <a:lnTo>
                    <a:pt x="255" y="263"/>
                  </a:lnTo>
                  <a:lnTo>
                    <a:pt x="253" y="264"/>
                  </a:lnTo>
                  <a:lnTo>
                    <a:pt x="253" y="267"/>
                  </a:lnTo>
                  <a:lnTo>
                    <a:pt x="252" y="269"/>
                  </a:lnTo>
                  <a:lnTo>
                    <a:pt x="252" y="270"/>
                  </a:lnTo>
                  <a:lnTo>
                    <a:pt x="250" y="272"/>
                  </a:lnTo>
                  <a:lnTo>
                    <a:pt x="249" y="273"/>
                  </a:lnTo>
                  <a:lnTo>
                    <a:pt x="247" y="273"/>
                  </a:lnTo>
                  <a:lnTo>
                    <a:pt x="247" y="273"/>
                  </a:lnTo>
                  <a:lnTo>
                    <a:pt x="246" y="272"/>
                  </a:lnTo>
                  <a:lnTo>
                    <a:pt x="246" y="272"/>
                  </a:lnTo>
                  <a:lnTo>
                    <a:pt x="244" y="270"/>
                  </a:lnTo>
                  <a:lnTo>
                    <a:pt x="244" y="269"/>
                  </a:lnTo>
                  <a:lnTo>
                    <a:pt x="244" y="266"/>
                  </a:lnTo>
                  <a:lnTo>
                    <a:pt x="244" y="264"/>
                  </a:lnTo>
                  <a:lnTo>
                    <a:pt x="243" y="263"/>
                  </a:lnTo>
                  <a:lnTo>
                    <a:pt x="241" y="261"/>
                  </a:lnTo>
                  <a:lnTo>
                    <a:pt x="241" y="261"/>
                  </a:lnTo>
                  <a:lnTo>
                    <a:pt x="241" y="260"/>
                  </a:lnTo>
                  <a:lnTo>
                    <a:pt x="241" y="257"/>
                  </a:lnTo>
                  <a:lnTo>
                    <a:pt x="241" y="257"/>
                  </a:lnTo>
                  <a:lnTo>
                    <a:pt x="240" y="257"/>
                  </a:lnTo>
                  <a:lnTo>
                    <a:pt x="238" y="254"/>
                  </a:lnTo>
                  <a:lnTo>
                    <a:pt x="237" y="251"/>
                  </a:lnTo>
                  <a:lnTo>
                    <a:pt x="237" y="251"/>
                  </a:lnTo>
                  <a:lnTo>
                    <a:pt x="235" y="249"/>
                  </a:lnTo>
                  <a:lnTo>
                    <a:pt x="234" y="246"/>
                  </a:lnTo>
                  <a:lnTo>
                    <a:pt x="232" y="246"/>
                  </a:lnTo>
                  <a:lnTo>
                    <a:pt x="229" y="246"/>
                  </a:lnTo>
                  <a:lnTo>
                    <a:pt x="226" y="246"/>
                  </a:lnTo>
                  <a:lnTo>
                    <a:pt x="223" y="246"/>
                  </a:lnTo>
                  <a:lnTo>
                    <a:pt x="220" y="248"/>
                  </a:lnTo>
                  <a:lnTo>
                    <a:pt x="217" y="248"/>
                  </a:lnTo>
                  <a:lnTo>
                    <a:pt x="216" y="248"/>
                  </a:lnTo>
                  <a:lnTo>
                    <a:pt x="214" y="246"/>
                  </a:lnTo>
                  <a:lnTo>
                    <a:pt x="213" y="245"/>
                  </a:lnTo>
                  <a:lnTo>
                    <a:pt x="211" y="242"/>
                  </a:lnTo>
                  <a:lnTo>
                    <a:pt x="210" y="242"/>
                  </a:lnTo>
                  <a:lnTo>
                    <a:pt x="208" y="240"/>
                  </a:lnTo>
                  <a:lnTo>
                    <a:pt x="207" y="240"/>
                  </a:lnTo>
                  <a:lnTo>
                    <a:pt x="205" y="239"/>
                  </a:lnTo>
                  <a:lnTo>
                    <a:pt x="205" y="237"/>
                  </a:lnTo>
                  <a:lnTo>
                    <a:pt x="204" y="234"/>
                  </a:lnTo>
                  <a:lnTo>
                    <a:pt x="204" y="233"/>
                  </a:lnTo>
                  <a:lnTo>
                    <a:pt x="202" y="231"/>
                  </a:lnTo>
                  <a:lnTo>
                    <a:pt x="201" y="230"/>
                  </a:lnTo>
                  <a:lnTo>
                    <a:pt x="201" y="228"/>
                  </a:lnTo>
                  <a:lnTo>
                    <a:pt x="201" y="227"/>
                  </a:lnTo>
                  <a:lnTo>
                    <a:pt x="201" y="224"/>
                  </a:lnTo>
                  <a:lnTo>
                    <a:pt x="204" y="224"/>
                  </a:lnTo>
                  <a:lnTo>
                    <a:pt x="207" y="222"/>
                  </a:lnTo>
                  <a:lnTo>
                    <a:pt x="208" y="219"/>
                  </a:lnTo>
                  <a:lnTo>
                    <a:pt x="208" y="218"/>
                  </a:lnTo>
                  <a:lnTo>
                    <a:pt x="208" y="216"/>
                  </a:lnTo>
                  <a:lnTo>
                    <a:pt x="207" y="216"/>
                  </a:lnTo>
                  <a:lnTo>
                    <a:pt x="207" y="215"/>
                  </a:lnTo>
                  <a:lnTo>
                    <a:pt x="205" y="213"/>
                  </a:lnTo>
                  <a:lnTo>
                    <a:pt x="204" y="212"/>
                  </a:lnTo>
                  <a:lnTo>
                    <a:pt x="199" y="210"/>
                  </a:lnTo>
                  <a:lnTo>
                    <a:pt x="199" y="210"/>
                  </a:lnTo>
                  <a:lnTo>
                    <a:pt x="196" y="209"/>
                  </a:lnTo>
                  <a:lnTo>
                    <a:pt x="193" y="209"/>
                  </a:lnTo>
                  <a:lnTo>
                    <a:pt x="193" y="209"/>
                  </a:lnTo>
                  <a:lnTo>
                    <a:pt x="192" y="209"/>
                  </a:lnTo>
                  <a:lnTo>
                    <a:pt x="189" y="210"/>
                  </a:lnTo>
                  <a:lnTo>
                    <a:pt x="187" y="212"/>
                  </a:lnTo>
                  <a:lnTo>
                    <a:pt x="184" y="213"/>
                  </a:lnTo>
                  <a:lnTo>
                    <a:pt x="183" y="216"/>
                  </a:lnTo>
                  <a:lnTo>
                    <a:pt x="178" y="221"/>
                  </a:lnTo>
                  <a:lnTo>
                    <a:pt x="177" y="224"/>
                  </a:lnTo>
                  <a:lnTo>
                    <a:pt x="177" y="225"/>
                  </a:lnTo>
                  <a:lnTo>
                    <a:pt x="175" y="230"/>
                  </a:lnTo>
                  <a:lnTo>
                    <a:pt x="175" y="234"/>
                  </a:lnTo>
                  <a:lnTo>
                    <a:pt x="175" y="236"/>
                  </a:lnTo>
                  <a:lnTo>
                    <a:pt x="174" y="240"/>
                  </a:lnTo>
                  <a:lnTo>
                    <a:pt x="172" y="242"/>
                  </a:lnTo>
                  <a:lnTo>
                    <a:pt x="169" y="246"/>
                  </a:lnTo>
                  <a:lnTo>
                    <a:pt x="171" y="246"/>
                  </a:lnTo>
                  <a:lnTo>
                    <a:pt x="168" y="249"/>
                  </a:lnTo>
                  <a:lnTo>
                    <a:pt x="166" y="251"/>
                  </a:lnTo>
                  <a:lnTo>
                    <a:pt x="165" y="252"/>
                  </a:lnTo>
                  <a:lnTo>
                    <a:pt x="162" y="255"/>
                  </a:lnTo>
                  <a:lnTo>
                    <a:pt x="160" y="257"/>
                  </a:lnTo>
                  <a:lnTo>
                    <a:pt x="159" y="260"/>
                  </a:lnTo>
                  <a:lnTo>
                    <a:pt x="157" y="263"/>
                  </a:lnTo>
                  <a:lnTo>
                    <a:pt x="157" y="266"/>
                  </a:lnTo>
                  <a:lnTo>
                    <a:pt x="157" y="269"/>
                  </a:lnTo>
                  <a:lnTo>
                    <a:pt x="154" y="270"/>
                  </a:lnTo>
                  <a:lnTo>
                    <a:pt x="153" y="272"/>
                  </a:lnTo>
                  <a:lnTo>
                    <a:pt x="153" y="275"/>
                  </a:lnTo>
                  <a:lnTo>
                    <a:pt x="153" y="276"/>
                  </a:lnTo>
                  <a:lnTo>
                    <a:pt x="151" y="281"/>
                  </a:lnTo>
                  <a:lnTo>
                    <a:pt x="150" y="284"/>
                  </a:lnTo>
                  <a:lnTo>
                    <a:pt x="148" y="287"/>
                  </a:lnTo>
                  <a:lnTo>
                    <a:pt x="147" y="288"/>
                  </a:lnTo>
                  <a:lnTo>
                    <a:pt x="145" y="290"/>
                  </a:lnTo>
                  <a:lnTo>
                    <a:pt x="144" y="291"/>
                  </a:lnTo>
                  <a:lnTo>
                    <a:pt x="139" y="291"/>
                  </a:lnTo>
                  <a:lnTo>
                    <a:pt x="136" y="293"/>
                  </a:lnTo>
                  <a:lnTo>
                    <a:pt x="136" y="293"/>
                  </a:lnTo>
                  <a:lnTo>
                    <a:pt x="135" y="293"/>
                  </a:lnTo>
                  <a:lnTo>
                    <a:pt x="132" y="294"/>
                  </a:lnTo>
                  <a:lnTo>
                    <a:pt x="132" y="294"/>
                  </a:lnTo>
                  <a:lnTo>
                    <a:pt x="129" y="294"/>
                  </a:lnTo>
                  <a:lnTo>
                    <a:pt x="124" y="294"/>
                  </a:lnTo>
                  <a:lnTo>
                    <a:pt x="123" y="296"/>
                  </a:lnTo>
                  <a:lnTo>
                    <a:pt x="121" y="296"/>
                  </a:lnTo>
                  <a:lnTo>
                    <a:pt x="120" y="294"/>
                  </a:lnTo>
                  <a:lnTo>
                    <a:pt x="120" y="291"/>
                  </a:lnTo>
                  <a:lnTo>
                    <a:pt x="120" y="290"/>
                  </a:lnTo>
                  <a:lnTo>
                    <a:pt x="115" y="288"/>
                  </a:lnTo>
                  <a:lnTo>
                    <a:pt x="115" y="288"/>
                  </a:lnTo>
                  <a:lnTo>
                    <a:pt x="115" y="290"/>
                  </a:lnTo>
                  <a:lnTo>
                    <a:pt x="114" y="293"/>
                  </a:lnTo>
                  <a:lnTo>
                    <a:pt x="109" y="290"/>
                  </a:lnTo>
                  <a:lnTo>
                    <a:pt x="109" y="287"/>
                  </a:lnTo>
                  <a:lnTo>
                    <a:pt x="109" y="285"/>
                  </a:lnTo>
                  <a:lnTo>
                    <a:pt x="111" y="282"/>
                  </a:lnTo>
                  <a:lnTo>
                    <a:pt x="109" y="279"/>
                  </a:lnTo>
                  <a:lnTo>
                    <a:pt x="109" y="276"/>
                  </a:lnTo>
                  <a:lnTo>
                    <a:pt x="108" y="276"/>
                  </a:lnTo>
                  <a:lnTo>
                    <a:pt x="106" y="27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1" y="270"/>
                  </a:lnTo>
                  <a:lnTo>
                    <a:pt x="99" y="269"/>
                  </a:lnTo>
                  <a:lnTo>
                    <a:pt x="96" y="267"/>
                  </a:lnTo>
                  <a:lnTo>
                    <a:pt x="93" y="269"/>
                  </a:lnTo>
                  <a:lnTo>
                    <a:pt x="92" y="269"/>
                  </a:lnTo>
                  <a:lnTo>
                    <a:pt x="90" y="270"/>
                  </a:lnTo>
                  <a:lnTo>
                    <a:pt x="90" y="269"/>
                  </a:lnTo>
                  <a:lnTo>
                    <a:pt x="90" y="269"/>
                  </a:lnTo>
                  <a:lnTo>
                    <a:pt x="89" y="267"/>
                  </a:lnTo>
                  <a:lnTo>
                    <a:pt x="87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3" y="269"/>
                  </a:lnTo>
                  <a:lnTo>
                    <a:pt x="83" y="270"/>
                  </a:lnTo>
                  <a:lnTo>
                    <a:pt x="83" y="273"/>
                  </a:lnTo>
                  <a:lnTo>
                    <a:pt x="83" y="276"/>
                  </a:lnTo>
                  <a:lnTo>
                    <a:pt x="83" y="278"/>
                  </a:lnTo>
                  <a:lnTo>
                    <a:pt x="80" y="278"/>
                  </a:lnTo>
                  <a:lnTo>
                    <a:pt x="78" y="276"/>
                  </a:lnTo>
                  <a:lnTo>
                    <a:pt x="78" y="276"/>
                  </a:lnTo>
                  <a:lnTo>
                    <a:pt x="75" y="275"/>
                  </a:lnTo>
                  <a:lnTo>
                    <a:pt x="71" y="273"/>
                  </a:lnTo>
                  <a:lnTo>
                    <a:pt x="69" y="276"/>
                  </a:lnTo>
                  <a:lnTo>
                    <a:pt x="68" y="278"/>
                  </a:lnTo>
                  <a:lnTo>
                    <a:pt x="65" y="276"/>
                  </a:lnTo>
                  <a:lnTo>
                    <a:pt x="63" y="276"/>
                  </a:lnTo>
                  <a:lnTo>
                    <a:pt x="60" y="273"/>
                  </a:lnTo>
                  <a:lnTo>
                    <a:pt x="59" y="273"/>
                  </a:lnTo>
                  <a:lnTo>
                    <a:pt x="56" y="270"/>
                  </a:lnTo>
                  <a:lnTo>
                    <a:pt x="56" y="269"/>
                  </a:lnTo>
                  <a:lnTo>
                    <a:pt x="56" y="269"/>
                  </a:lnTo>
                  <a:lnTo>
                    <a:pt x="53" y="266"/>
                  </a:lnTo>
                  <a:lnTo>
                    <a:pt x="51" y="264"/>
                  </a:lnTo>
                  <a:lnTo>
                    <a:pt x="51" y="261"/>
                  </a:lnTo>
                  <a:lnTo>
                    <a:pt x="51" y="260"/>
                  </a:lnTo>
                  <a:lnTo>
                    <a:pt x="51" y="257"/>
                  </a:lnTo>
                  <a:lnTo>
                    <a:pt x="50" y="255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47" y="254"/>
                  </a:lnTo>
                  <a:lnTo>
                    <a:pt x="47" y="251"/>
                  </a:lnTo>
                  <a:lnTo>
                    <a:pt x="47" y="251"/>
                  </a:lnTo>
                  <a:lnTo>
                    <a:pt x="41" y="251"/>
                  </a:lnTo>
                  <a:lnTo>
                    <a:pt x="41" y="251"/>
                  </a:lnTo>
                  <a:lnTo>
                    <a:pt x="36" y="252"/>
                  </a:lnTo>
                  <a:lnTo>
                    <a:pt x="35" y="254"/>
                  </a:lnTo>
                  <a:lnTo>
                    <a:pt x="33" y="254"/>
                  </a:lnTo>
                  <a:lnTo>
                    <a:pt x="32" y="252"/>
                  </a:lnTo>
                  <a:lnTo>
                    <a:pt x="32" y="251"/>
                  </a:lnTo>
                  <a:lnTo>
                    <a:pt x="30" y="248"/>
                  </a:lnTo>
                  <a:lnTo>
                    <a:pt x="30" y="246"/>
                  </a:lnTo>
                  <a:lnTo>
                    <a:pt x="30" y="245"/>
                  </a:lnTo>
                  <a:lnTo>
                    <a:pt x="29" y="245"/>
                  </a:lnTo>
                  <a:lnTo>
                    <a:pt x="26" y="245"/>
                  </a:lnTo>
                  <a:lnTo>
                    <a:pt x="24" y="243"/>
                  </a:lnTo>
                  <a:lnTo>
                    <a:pt x="24" y="243"/>
                  </a:lnTo>
                  <a:lnTo>
                    <a:pt x="24" y="240"/>
                  </a:lnTo>
                  <a:lnTo>
                    <a:pt x="24" y="239"/>
                  </a:lnTo>
                  <a:lnTo>
                    <a:pt x="23" y="236"/>
                  </a:lnTo>
                  <a:lnTo>
                    <a:pt x="23" y="233"/>
                  </a:lnTo>
                  <a:lnTo>
                    <a:pt x="23" y="231"/>
                  </a:lnTo>
                  <a:lnTo>
                    <a:pt x="23" y="228"/>
                  </a:lnTo>
                  <a:lnTo>
                    <a:pt x="21" y="225"/>
                  </a:lnTo>
                  <a:lnTo>
                    <a:pt x="20" y="221"/>
                  </a:lnTo>
                  <a:lnTo>
                    <a:pt x="20" y="218"/>
                  </a:lnTo>
                  <a:lnTo>
                    <a:pt x="20" y="215"/>
                  </a:lnTo>
                  <a:lnTo>
                    <a:pt x="18" y="212"/>
                  </a:lnTo>
                  <a:lnTo>
                    <a:pt x="17" y="209"/>
                  </a:lnTo>
                  <a:lnTo>
                    <a:pt x="15" y="207"/>
                  </a:lnTo>
                  <a:lnTo>
                    <a:pt x="14" y="204"/>
                  </a:lnTo>
                  <a:lnTo>
                    <a:pt x="14" y="203"/>
                  </a:lnTo>
                  <a:lnTo>
                    <a:pt x="11" y="203"/>
                  </a:lnTo>
                  <a:lnTo>
                    <a:pt x="9" y="203"/>
                  </a:lnTo>
                  <a:lnTo>
                    <a:pt x="9" y="201"/>
                  </a:lnTo>
                  <a:lnTo>
                    <a:pt x="8" y="201"/>
                  </a:lnTo>
                  <a:lnTo>
                    <a:pt x="9" y="200"/>
                  </a:lnTo>
                  <a:lnTo>
                    <a:pt x="9" y="197"/>
                  </a:lnTo>
                  <a:lnTo>
                    <a:pt x="9" y="194"/>
                  </a:lnTo>
                  <a:lnTo>
                    <a:pt x="9" y="191"/>
                  </a:lnTo>
                  <a:lnTo>
                    <a:pt x="8" y="188"/>
                  </a:lnTo>
                  <a:lnTo>
                    <a:pt x="5" y="185"/>
                  </a:lnTo>
                  <a:lnTo>
                    <a:pt x="3" y="183"/>
                  </a:lnTo>
                  <a:lnTo>
                    <a:pt x="2" y="179"/>
                  </a:lnTo>
                  <a:lnTo>
                    <a:pt x="2" y="177"/>
                  </a:lnTo>
                  <a:lnTo>
                    <a:pt x="2" y="174"/>
                  </a:lnTo>
                  <a:lnTo>
                    <a:pt x="3" y="173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2" y="165"/>
                  </a:lnTo>
                  <a:lnTo>
                    <a:pt x="2" y="162"/>
                  </a:lnTo>
                  <a:lnTo>
                    <a:pt x="2" y="161"/>
                  </a:lnTo>
                  <a:lnTo>
                    <a:pt x="2" y="156"/>
                  </a:lnTo>
                  <a:lnTo>
                    <a:pt x="2" y="155"/>
                  </a:lnTo>
                  <a:lnTo>
                    <a:pt x="2" y="152"/>
                  </a:lnTo>
                  <a:lnTo>
                    <a:pt x="3" y="149"/>
                  </a:lnTo>
                  <a:lnTo>
                    <a:pt x="3" y="147"/>
                  </a:lnTo>
                  <a:lnTo>
                    <a:pt x="5" y="144"/>
                  </a:lnTo>
                  <a:lnTo>
                    <a:pt x="8" y="143"/>
                  </a:lnTo>
                  <a:lnTo>
                    <a:pt x="9" y="141"/>
                  </a:lnTo>
                  <a:lnTo>
                    <a:pt x="11" y="144"/>
                  </a:lnTo>
                  <a:lnTo>
                    <a:pt x="12" y="144"/>
                  </a:lnTo>
                  <a:lnTo>
                    <a:pt x="14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1" y="143"/>
                  </a:lnTo>
                  <a:lnTo>
                    <a:pt x="21" y="141"/>
                  </a:lnTo>
                  <a:lnTo>
                    <a:pt x="21" y="138"/>
                  </a:lnTo>
                  <a:lnTo>
                    <a:pt x="21" y="135"/>
                  </a:lnTo>
                  <a:lnTo>
                    <a:pt x="23" y="134"/>
                  </a:lnTo>
                  <a:lnTo>
                    <a:pt x="26" y="131"/>
                  </a:lnTo>
                  <a:lnTo>
                    <a:pt x="29" y="129"/>
                  </a:lnTo>
                  <a:lnTo>
                    <a:pt x="30" y="128"/>
                  </a:lnTo>
                  <a:lnTo>
                    <a:pt x="33" y="128"/>
                  </a:lnTo>
                  <a:lnTo>
                    <a:pt x="36" y="128"/>
                  </a:lnTo>
                  <a:lnTo>
                    <a:pt x="38" y="128"/>
                  </a:lnTo>
                  <a:lnTo>
                    <a:pt x="39" y="126"/>
                  </a:lnTo>
                  <a:lnTo>
                    <a:pt x="42" y="126"/>
                  </a:lnTo>
                  <a:lnTo>
                    <a:pt x="44" y="125"/>
                  </a:lnTo>
                  <a:lnTo>
                    <a:pt x="45" y="123"/>
                  </a:lnTo>
                  <a:lnTo>
                    <a:pt x="48" y="122"/>
                  </a:lnTo>
                  <a:lnTo>
                    <a:pt x="56" y="122"/>
                  </a:lnTo>
                  <a:lnTo>
                    <a:pt x="57" y="123"/>
                  </a:lnTo>
                  <a:lnTo>
                    <a:pt x="59" y="123"/>
                  </a:lnTo>
                  <a:lnTo>
                    <a:pt x="62" y="123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5" y="120"/>
                  </a:lnTo>
                  <a:lnTo>
                    <a:pt x="68" y="120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81" y="122"/>
                  </a:lnTo>
                  <a:lnTo>
                    <a:pt x="84" y="123"/>
                  </a:lnTo>
                  <a:lnTo>
                    <a:pt x="86" y="122"/>
                  </a:lnTo>
                  <a:lnTo>
                    <a:pt x="87" y="120"/>
                  </a:lnTo>
                  <a:lnTo>
                    <a:pt x="87" y="120"/>
                  </a:lnTo>
                  <a:lnTo>
                    <a:pt x="89" y="119"/>
                  </a:lnTo>
                  <a:lnTo>
                    <a:pt x="92" y="117"/>
                  </a:lnTo>
                  <a:lnTo>
                    <a:pt x="96" y="116"/>
                  </a:lnTo>
                  <a:lnTo>
                    <a:pt x="98" y="113"/>
                  </a:lnTo>
                  <a:lnTo>
                    <a:pt x="99" y="111"/>
                  </a:lnTo>
                  <a:lnTo>
                    <a:pt x="99" y="110"/>
                  </a:lnTo>
                  <a:lnTo>
                    <a:pt x="98" y="108"/>
                  </a:lnTo>
                  <a:lnTo>
                    <a:pt x="98" y="107"/>
                  </a:lnTo>
                  <a:lnTo>
                    <a:pt x="98" y="105"/>
                  </a:lnTo>
                  <a:lnTo>
                    <a:pt x="99" y="104"/>
                  </a:lnTo>
                  <a:lnTo>
                    <a:pt x="101" y="102"/>
                  </a:lnTo>
                  <a:lnTo>
                    <a:pt x="101" y="102"/>
                  </a:lnTo>
                  <a:lnTo>
                    <a:pt x="102" y="101"/>
                  </a:lnTo>
                  <a:lnTo>
                    <a:pt x="105" y="99"/>
                  </a:lnTo>
                  <a:lnTo>
                    <a:pt x="106" y="99"/>
                  </a:lnTo>
                  <a:lnTo>
                    <a:pt x="108" y="96"/>
                  </a:lnTo>
                  <a:lnTo>
                    <a:pt x="111" y="96"/>
                  </a:lnTo>
                  <a:lnTo>
                    <a:pt x="112" y="9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6" name="Freeform 42"/>
            <p:cNvSpPr>
              <a:spLocks/>
            </p:cNvSpPr>
            <p:nvPr/>
          </p:nvSpPr>
          <p:spPr bwMode="auto">
            <a:xfrm>
              <a:off x="3227" y="2276"/>
              <a:ext cx="427" cy="334"/>
            </a:xfrm>
            <a:custGeom>
              <a:avLst/>
              <a:gdLst/>
              <a:ahLst/>
              <a:cxnLst>
                <a:cxn ang="0">
                  <a:pos x="276" y="307"/>
                </a:cxn>
                <a:cxn ang="0">
                  <a:pos x="246" y="313"/>
                </a:cxn>
                <a:cxn ang="0">
                  <a:pos x="241" y="333"/>
                </a:cxn>
                <a:cxn ang="0">
                  <a:pos x="219" y="331"/>
                </a:cxn>
                <a:cxn ang="0">
                  <a:pos x="202" y="310"/>
                </a:cxn>
                <a:cxn ang="0">
                  <a:pos x="183" y="309"/>
                </a:cxn>
                <a:cxn ang="0">
                  <a:pos x="169" y="301"/>
                </a:cxn>
                <a:cxn ang="0">
                  <a:pos x="157" y="295"/>
                </a:cxn>
                <a:cxn ang="0">
                  <a:pos x="150" y="291"/>
                </a:cxn>
                <a:cxn ang="0">
                  <a:pos x="147" y="274"/>
                </a:cxn>
                <a:cxn ang="0">
                  <a:pos x="147" y="244"/>
                </a:cxn>
                <a:cxn ang="0">
                  <a:pos x="153" y="220"/>
                </a:cxn>
                <a:cxn ang="0">
                  <a:pos x="147" y="196"/>
                </a:cxn>
                <a:cxn ang="0">
                  <a:pos x="107" y="187"/>
                </a:cxn>
                <a:cxn ang="0">
                  <a:pos x="83" y="184"/>
                </a:cxn>
                <a:cxn ang="0">
                  <a:pos x="78" y="210"/>
                </a:cxn>
                <a:cxn ang="0">
                  <a:pos x="42" y="192"/>
                </a:cxn>
                <a:cxn ang="0">
                  <a:pos x="29" y="177"/>
                </a:cxn>
                <a:cxn ang="0">
                  <a:pos x="11" y="143"/>
                </a:cxn>
                <a:cxn ang="0">
                  <a:pos x="6" y="123"/>
                </a:cxn>
                <a:cxn ang="0">
                  <a:pos x="20" y="102"/>
                </a:cxn>
                <a:cxn ang="0">
                  <a:pos x="33" y="90"/>
                </a:cxn>
                <a:cxn ang="0">
                  <a:pos x="39" y="65"/>
                </a:cxn>
                <a:cxn ang="0">
                  <a:pos x="45" y="33"/>
                </a:cxn>
                <a:cxn ang="0">
                  <a:pos x="51" y="0"/>
                </a:cxn>
                <a:cxn ang="0">
                  <a:pos x="63" y="24"/>
                </a:cxn>
                <a:cxn ang="0">
                  <a:pos x="72" y="44"/>
                </a:cxn>
                <a:cxn ang="0">
                  <a:pos x="89" y="50"/>
                </a:cxn>
                <a:cxn ang="0">
                  <a:pos x="98" y="68"/>
                </a:cxn>
                <a:cxn ang="0">
                  <a:pos x="120" y="75"/>
                </a:cxn>
                <a:cxn ang="0">
                  <a:pos x="132" y="68"/>
                </a:cxn>
                <a:cxn ang="0">
                  <a:pos x="150" y="75"/>
                </a:cxn>
                <a:cxn ang="0">
                  <a:pos x="162" y="89"/>
                </a:cxn>
                <a:cxn ang="0">
                  <a:pos x="178" y="92"/>
                </a:cxn>
                <a:cxn ang="0">
                  <a:pos x="196" y="69"/>
                </a:cxn>
                <a:cxn ang="0">
                  <a:pos x="211" y="45"/>
                </a:cxn>
                <a:cxn ang="0">
                  <a:pos x="229" y="11"/>
                </a:cxn>
                <a:cxn ang="0">
                  <a:pos x="249" y="15"/>
                </a:cxn>
                <a:cxn ang="0">
                  <a:pos x="246" y="32"/>
                </a:cxn>
                <a:cxn ang="0">
                  <a:pos x="259" y="47"/>
                </a:cxn>
                <a:cxn ang="0">
                  <a:pos x="282" y="56"/>
                </a:cxn>
                <a:cxn ang="0">
                  <a:pos x="288" y="71"/>
                </a:cxn>
                <a:cxn ang="0">
                  <a:pos x="300" y="60"/>
                </a:cxn>
                <a:cxn ang="0">
                  <a:pos x="316" y="57"/>
                </a:cxn>
                <a:cxn ang="0">
                  <a:pos x="339" y="87"/>
                </a:cxn>
                <a:cxn ang="0">
                  <a:pos x="366" y="99"/>
                </a:cxn>
                <a:cxn ang="0">
                  <a:pos x="370" y="138"/>
                </a:cxn>
                <a:cxn ang="0">
                  <a:pos x="388" y="162"/>
                </a:cxn>
                <a:cxn ang="0">
                  <a:pos x="418" y="180"/>
                </a:cxn>
                <a:cxn ang="0">
                  <a:pos x="418" y="210"/>
                </a:cxn>
                <a:cxn ang="0">
                  <a:pos x="412" y="225"/>
                </a:cxn>
                <a:cxn ang="0">
                  <a:pos x="409" y="252"/>
                </a:cxn>
                <a:cxn ang="0">
                  <a:pos x="394" y="261"/>
                </a:cxn>
                <a:cxn ang="0">
                  <a:pos x="372" y="268"/>
                </a:cxn>
                <a:cxn ang="0">
                  <a:pos x="352" y="285"/>
                </a:cxn>
                <a:cxn ang="0">
                  <a:pos x="337" y="297"/>
                </a:cxn>
                <a:cxn ang="0">
                  <a:pos x="310" y="297"/>
                </a:cxn>
                <a:cxn ang="0">
                  <a:pos x="295" y="298"/>
                </a:cxn>
              </a:cxnLst>
              <a:rect l="0" t="0" r="r" b="b"/>
              <a:pathLst>
                <a:path w="427" h="334">
                  <a:moveTo>
                    <a:pt x="286" y="306"/>
                  </a:moveTo>
                  <a:lnTo>
                    <a:pt x="286" y="306"/>
                  </a:lnTo>
                  <a:lnTo>
                    <a:pt x="286" y="307"/>
                  </a:lnTo>
                  <a:lnTo>
                    <a:pt x="285" y="307"/>
                  </a:lnTo>
                  <a:lnTo>
                    <a:pt x="282" y="309"/>
                  </a:lnTo>
                  <a:lnTo>
                    <a:pt x="282" y="309"/>
                  </a:lnTo>
                  <a:lnTo>
                    <a:pt x="282" y="309"/>
                  </a:lnTo>
                  <a:lnTo>
                    <a:pt x="280" y="309"/>
                  </a:lnTo>
                  <a:lnTo>
                    <a:pt x="279" y="309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70" y="307"/>
                  </a:lnTo>
                  <a:lnTo>
                    <a:pt x="267" y="307"/>
                  </a:lnTo>
                  <a:lnTo>
                    <a:pt x="267" y="307"/>
                  </a:lnTo>
                  <a:lnTo>
                    <a:pt x="265" y="309"/>
                  </a:lnTo>
                  <a:lnTo>
                    <a:pt x="259" y="312"/>
                  </a:lnTo>
                  <a:lnTo>
                    <a:pt x="258" y="315"/>
                  </a:lnTo>
                  <a:lnTo>
                    <a:pt x="258" y="316"/>
                  </a:lnTo>
                  <a:lnTo>
                    <a:pt x="256" y="316"/>
                  </a:lnTo>
                  <a:lnTo>
                    <a:pt x="253" y="315"/>
                  </a:lnTo>
                  <a:lnTo>
                    <a:pt x="250" y="312"/>
                  </a:lnTo>
                  <a:lnTo>
                    <a:pt x="246" y="313"/>
                  </a:lnTo>
                  <a:lnTo>
                    <a:pt x="244" y="313"/>
                  </a:lnTo>
                  <a:lnTo>
                    <a:pt x="244" y="315"/>
                  </a:lnTo>
                  <a:lnTo>
                    <a:pt x="244" y="315"/>
                  </a:lnTo>
                  <a:lnTo>
                    <a:pt x="243" y="318"/>
                  </a:lnTo>
                  <a:lnTo>
                    <a:pt x="243" y="321"/>
                  </a:lnTo>
                  <a:lnTo>
                    <a:pt x="243" y="322"/>
                  </a:lnTo>
                  <a:lnTo>
                    <a:pt x="243" y="324"/>
                  </a:lnTo>
                  <a:lnTo>
                    <a:pt x="243" y="325"/>
                  </a:lnTo>
                  <a:lnTo>
                    <a:pt x="243" y="330"/>
                  </a:lnTo>
                  <a:lnTo>
                    <a:pt x="243" y="331"/>
                  </a:lnTo>
                  <a:lnTo>
                    <a:pt x="241" y="333"/>
                  </a:lnTo>
                  <a:lnTo>
                    <a:pt x="240" y="334"/>
                  </a:lnTo>
                  <a:lnTo>
                    <a:pt x="238" y="334"/>
                  </a:lnTo>
                  <a:lnTo>
                    <a:pt x="237" y="334"/>
                  </a:lnTo>
                  <a:lnTo>
                    <a:pt x="235" y="334"/>
                  </a:lnTo>
                  <a:lnTo>
                    <a:pt x="232" y="333"/>
                  </a:lnTo>
                  <a:lnTo>
                    <a:pt x="231" y="331"/>
                  </a:lnTo>
                  <a:lnTo>
                    <a:pt x="226" y="330"/>
                  </a:lnTo>
                  <a:lnTo>
                    <a:pt x="225" y="330"/>
                  </a:lnTo>
                  <a:lnTo>
                    <a:pt x="220" y="331"/>
                  </a:lnTo>
                  <a:lnTo>
                    <a:pt x="220" y="331"/>
                  </a:lnTo>
                  <a:lnTo>
                    <a:pt x="219" y="331"/>
                  </a:lnTo>
                  <a:lnTo>
                    <a:pt x="216" y="331"/>
                  </a:lnTo>
                  <a:lnTo>
                    <a:pt x="213" y="327"/>
                  </a:lnTo>
                  <a:lnTo>
                    <a:pt x="213" y="325"/>
                  </a:lnTo>
                  <a:lnTo>
                    <a:pt x="213" y="322"/>
                  </a:lnTo>
                  <a:lnTo>
                    <a:pt x="213" y="321"/>
                  </a:lnTo>
                  <a:lnTo>
                    <a:pt x="213" y="319"/>
                  </a:lnTo>
                  <a:lnTo>
                    <a:pt x="208" y="315"/>
                  </a:lnTo>
                  <a:lnTo>
                    <a:pt x="208" y="313"/>
                  </a:lnTo>
                  <a:lnTo>
                    <a:pt x="207" y="312"/>
                  </a:lnTo>
                  <a:lnTo>
                    <a:pt x="207" y="312"/>
                  </a:lnTo>
                  <a:lnTo>
                    <a:pt x="202" y="310"/>
                  </a:lnTo>
                  <a:lnTo>
                    <a:pt x="199" y="310"/>
                  </a:lnTo>
                  <a:lnTo>
                    <a:pt x="198" y="312"/>
                  </a:lnTo>
                  <a:lnTo>
                    <a:pt x="198" y="312"/>
                  </a:lnTo>
                  <a:lnTo>
                    <a:pt x="195" y="313"/>
                  </a:lnTo>
                  <a:lnTo>
                    <a:pt x="192" y="313"/>
                  </a:lnTo>
                  <a:lnTo>
                    <a:pt x="190" y="313"/>
                  </a:lnTo>
                  <a:lnTo>
                    <a:pt x="189" y="313"/>
                  </a:lnTo>
                  <a:lnTo>
                    <a:pt x="186" y="312"/>
                  </a:lnTo>
                  <a:lnTo>
                    <a:pt x="184" y="310"/>
                  </a:lnTo>
                  <a:lnTo>
                    <a:pt x="183" y="309"/>
                  </a:lnTo>
                  <a:lnTo>
                    <a:pt x="183" y="309"/>
                  </a:lnTo>
                  <a:lnTo>
                    <a:pt x="181" y="306"/>
                  </a:lnTo>
                  <a:lnTo>
                    <a:pt x="181" y="304"/>
                  </a:lnTo>
                  <a:lnTo>
                    <a:pt x="181" y="303"/>
                  </a:lnTo>
                  <a:lnTo>
                    <a:pt x="181" y="301"/>
                  </a:lnTo>
                  <a:lnTo>
                    <a:pt x="181" y="301"/>
                  </a:lnTo>
                  <a:lnTo>
                    <a:pt x="178" y="298"/>
                  </a:lnTo>
                  <a:lnTo>
                    <a:pt x="177" y="298"/>
                  </a:lnTo>
                  <a:lnTo>
                    <a:pt x="175" y="298"/>
                  </a:lnTo>
                  <a:lnTo>
                    <a:pt x="174" y="300"/>
                  </a:lnTo>
                  <a:lnTo>
                    <a:pt x="172" y="300"/>
                  </a:lnTo>
                  <a:lnTo>
                    <a:pt x="169" y="301"/>
                  </a:lnTo>
                  <a:lnTo>
                    <a:pt x="168" y="301"/>
                  </a:lnTo>
                  <a:lnTo>
                    <a:pt x="168" y="301"/>
                  </a:lnTo>
                  <a:lnTo>
                    <a:pt x="165" y="298"/>
                  </a:lnTo>
                  <a:lnTo>
                    <a:pt x="165" y="298"/>
                  </a:lnTo>
                  <a:lnTo>
                    <a:pt x="165" y="297"/>
                  </a:lnTo>
                  <a:lnTo>
                    <a:pt x="165" y="295"/>
                  </a:lnTo>
                  <a:lnTo>
                    <a:pt x="165" y="295"/>
                  </a:lnTo>
                  <a:lnTo>
                    <a:pt x="162" y="294"/>
                  </a:lnTo>
                  <a:lnTo>
                    <a:pt x="160" y="294"/>
                  </a:lnTo>
                  <a:lnTo>
                    <a:pt x="159" y="295"/>
                  </a:lnTo>
                  <a:lnTo>
                    <a:pt x="157" y="295"/>
                  </a:lnTo>
                  <a:lnTo>
                    <a:pt x="157" y="297"/>
                  </a:lnTo>
                  <a:lnTo>
                    <a:pt x="156" y="298"/>
                  </a:lnTo>
                  <a:lnTo>
                    <a:pt x="154" y="300"/>
                  </a:lnTo>
                  <a:lnTo>
                    <a:pt x="153" y="300"/>
                  </a:lnTo>
                  <a:lnTo>
                    <a:pt x="151" y="300"/>
                  </a:lnTo>
                  <a:lnTo>
                    <a:pt x="150" y="300"/>
                  </a:lnTo>
                  <a:lnTo>
                    <a:pt x="148" y="297"/>
                  </a:lnTo>
                  <a:lnTo>
                    <a:pt x="148" y="295"/>
                  </a:lnTo>
                  <a:lnTo>
                    <a:pt x="148" y="294"/>
                  </a:lnTo>
                  <a:lnTo>
                    <a:pt x="150" y="292"/>
                  </a:lnTo>
                  <a:lnTo>
                    <a:pt x="150" y="291"/>
                  </a:lnTo>
                  <a:lnTo>
                    <a:pt x="151" y="288"/>
                  </a:lnTo>
                  <a:lnTo>
                    <a:pt x="151" y="285"/>
                  </a:lnTo>
                  <a:lnTo>
                    <a:pt x="151" y="283"/>
                  </a:lnTo>
                  <a:lnTo>
                    <a:pt x="151" y="283"/>
                  </a:lnTo>
                  <a:lnTo>
                    <a:pt x="150" y="280"/>
                  </a:lnTo>
                  <a:lnTo>
                    <a:pt x="150" y="279"/>
                  </a:lnTo>
                  <a:lnTo>
                    <a:pt x="150" y="277"/>
                  </a:lnTo>
                  <a:lnTo>
                    <a:pt x="150" y="277"/>
                  </a:lnTo>
                  <a:lnTo>
                    <a:pt x="148" y="276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5" y="274"/>
                  </a:lnTo>
                  <a:lnTo>
                    <a:pt x="145" y="274"/>
                  </a:lnTo>
                  <a:lnTo>
                    <a:pt x="144" y="271"/>
                  </a:lnTo>
                  <a:lnTo>
                    <a:pt x="143" y="273"/>
                  </a:lnTo>
                  <a:lnTo>
                    <a:pt x="143" y="267"/>
                  </a:lnTo>
                  <a:lnTo>
                    <a:pt x="144" y="265"/>
                  </a:lnTo>
                  <a:lnTo>
                    <a:pt x="147" y="262"/>
                  </a:lnTo>
                  <a:lnTo>
                    <a:pt x="144" y="252"/>
                  </a:lnTo>
                  <a:lnTo>
                    <a:pt x="144" y="249"/>
                  </a:lnTo>
                  <a:lnTo>
                    <a:pt x="145" y="246"/>
                  </a:lnTo>
                  <a:lnTo>
                    <a:pt x="147" y="244"/>
                  </a:lnTo>
                  <a:lnTo>
                    <a:pt x="148" y="240"/>
                  </a:lnTo>
                  <a:lnTo>
                    <a:pt x="151" y="238"/>
                  </a:lnTo>
                  <a:lnTo>
                    <a:pt x="154" y="237"/>
                  </a:lnTo>
                  <a:lnTo>
                    <a:pt x="156" y="234"/>
                  </a:lnTo>
                  <a:lnTo>
                    <a:pt x="157" y="231"/>
                  </a:lnTo>
                  <a:lnTo>
                    <a:pt x="157" y="228"/>
                  </a:lnTo>
                  <a:lnTo>
                    <a:pt x="157" y="225"/>
                  </a:lnTo>
                  <a:lnTo>
                    <a:pt x="157" y="222"/>
                  </a:lnTo>
                  <a:lnTo>
                    <a:pt x="156" y="220"/>
                  </a:lnTo>
                  <a:lnTo>
                    <a:pt x="154" y="220"/>
                  </a:lnTo>
                  <a:lnTo>
                    <a:pt x="153" y="220"/>
                  </a:lnTo>
                  <a:lnTo>
                    <a:pt x="153" y="217"/>
                  </a:lnTo>
                  <a:lnTo>
                    <a:pt x="154" y="217"/>
                  </a:lnTo>
                  <a:lnTo>
                    <a:pt x="157" y="216"/>
                  </a:lnTo>
                  <a:lnTo>
                    <a:pt x="157" y="214"/>
                  </a:lnTo>
                  <a:lnTo>
                    <a:pt x="157" y="213"/>
                  </a:lnTo>
                  <a:lnTo>
                    <a:pt x="156" y="210"/>
                  </a:lnTo>
                  <a:lnTo>
                    <a:pt x="154" y="207"/>
                  </a:lnTo>
                  <a:lnTo>
                    <a:pt x="151" y="205"/>
                  </a:lnTo>
                  <a:lnTo>
                    <a:pt x="150" y="202"/>
                  </a:lnTo>
                  <a:lnTo>
                    <a:pt x="148" y="199"/>
                  </a:lnTo>
                  <a:lnTo>
                    <a:pt x="147" y="196"/>
                  </a:lnTo>
                  <a:lnTo>
                    <a:pt x="143" y="193"/>
                  </a:lnTo>
                  <a:lnTo>
                    <a:pt x="141" y="193"/>
                  </a:lnTo>
                  <a:lnTo>
                    <a:pt x="138" y="192"/>
                  </a:lnTo>
                  <a:lnTo>
                    <a:pt x="134" y="190"/>
                  </a:lnTo>
                  <a:lnTo>
                    <a:pt x="134" y="190"/>
                  </a:lnTo>
                  <a:lnTo>
                    <a:pt x="129" y="189"/>
                  </a:lnTo>
                  <a:lnTo>
                    <a:pt x="122" y="187"/>
                  </a:lnTo>
                  <a:lnTo>
                    <a:pt x="119" y="189"/>
                  </a:lnTo>
                  <a:lnTo>
                    <a:pt x="114" y="189"/>
                  </a:lnTo>
                  <a:lnTo>
                    <a:pt x="110" y="189"/>
                  </a:lnTo>
                  <a:lnTo>
                    <a:pt x="107" y="187"/>
                  </a:lnTo>
                  <a:lnTo>
                    <a:pt x="102" y="183"/>
                  </a:lnTo>
                  <a:lnTo>
                    <a:pt x="101" y="180"/>
                  </a:lnTo>
                  <a:lnTo>
                    <a:pt x="99" y="177"/>
                  </a:lnTo>
                  <a:lnTo>
                    <a:pt x="98" y="177"/>
                  </a:lnTo>
                  <a:lnTo>
                    <a:pt x="95" y="175"/>
                  </a:lnTo>
                  <a:lnTo>
                    <a:pt x="90" y="174"/>
                  </a:lnTo>
                  <a:lnTo>
                    <a:pt x="90" y="175"/>
                  </a:lnTo>
                  <a:lnTo>
                    <a:pt x="86" y="175"/>
                  </a:lnTo>
                  <a:lnTo>
                    <a:pt x="83" y="178"/>
                  </a:lnTo>
                  <a:lnTo>
                    <a:pt x="83" y="181"/>
                  </a:lnTo>
                  <a:lnTo>
                    <a:pt x="83" y="184"/>
                  </a:lnTo>
                  <a:lnTo>
                    <a:pt x="83" y="189"/>
                  </a:lnTo>
                  <a:lnTo>
                    <a:pt x="81" y="193"/>
                  </a:lnTo>
                  <a:lnTo>
                    <a:pt x="81" y="195"/>
                  </a:lnTo>
                  <a:lnTo>
                    <a:pt x="80" y="196"/>
                  </a:lnTo>
                  <a:lnTo>
                    <a:pt x="81" y="199"/>
                  </a:lnTo>
                  <a:lnTo>
                    <a:pt x="83" y="202"/>
                  </a:lnTo>
                  <a:lnTo>
                    <a:pt x="83" y="205"/>
                  </a:lnTo>
                  <a:lnTo>
                    <a:pt x="81" y="208"/>
                  </a:lnTo>
                  <a:lnTo>
                    <a:pt x="81" y="210"/>
                  </a:lnTo>
                  <a:lnTo>
                    <a:pt x="80" y="210"/>
                  </a:lnTo>
                  <a:lnTo>
                    <a:pt x="78" y="210"/>
                  </a:lnTo>
                  <a:lnTo>
                    <a:pt x="77" y="210"/>
                  </a:lnTo>
                  <a:lnTo>
                    <a:pt x="74" y="208"/>
                  </a:lnTo>
                  <a:lnTo>
                    <a:pt x="69" y="205"/>
                  </a:lnTo>
                  <a:lnTo>
                    <a:pt x="68" y="204"/>
                  </a:lnTo>
                  <a:lnTo>
                    <a:pt x="66" y="204"/>
                  </a:lnTo>
                  <a:lnTo>
                    <a:pt x="65" y="202"/>
                  </a:lnTo>
                  <a:lnTo>
                    <a:pt x="57" y="201"/>
                  </a:lnTo>
                  <a:lnTo>
                    <a:pt x="53" y="198"/>
                  </a:lnTo>
                  <a:lnTo>
                    <a:pt x="50" y="196"/>
                  </a:lnTo>
                  <a:lnTo>
                    <a:pt x="45" y="193"/>
                  </a:lnTo>
                  <a:lnTo>
                    <a:pt x="42" y="192"/>
                  </a:lnTo>
                  <a:lnTo>
                    <a:pt x="41" y="192"/>
                  </a:lnTo>
                  <a:lnTo>
                    <a:pt x="39" y="193"/>
                  </a:lnTo>
                  <a:lnTo>
                    <a:pt x="38" y="195"/>
                  </a:lnTo>
                  <a:lnTo>
                    <a:pt x="36" y="195"/>
                  </a:lnTo>
                  <a:lnTo>
                    <a:pt x="35" y="195"/>
                  </a:lnTo>
                  <a:lnTo>
                    <a:pt x="33" y="190"/>
                  </a:lnTo>
                  <a:lnTo>
                    <a:pt x="32" y="189"/>
                  </a:lnTo>
                  <a:lnTo>
                    <a:pt x="32" y="184"/>
                  </a:lnTo>
                  <a:lnTo>
                    <a:pt x="30" y="180"/>
                  </a:lnTo>
                  <a:lnTo>
                    <a:pt x="30" y="178"/>
                  </a:lnTo>
                  <a:lnTo>
                    <a:pt x="29" y="177"/>
                  </a:lnTo>
                  <a:lnTo>
                    <a:pt x="27" y="175"/>
                  </a:lnTo>
                  <a:lnTo>
                    <a:pt x="27" y="171"/>
                  </a:lnTo>
                  <a:lnTo>
                    <a:pt x="27" y="168"/>
                  </a:lnTo>
                  <a:lnTo>
                    <a:pt x="26" y="165"/>
                  </a:lnTo>
                  <a:lnTo>
                    <a:pt x="20" y="162"/>
                  </a:lnTo>
                  <a:lnTo>
                    <a:pt x="18" y="159"/>
                  </a:lnTo>
                  <a:lnTo>
                    <a:pt x="15" y="156"/>
                  </a:lnTo>
                  <a:lnTo>
                    <a:pt x="14" y="153"/>
                  </a:lnTo>
                  <a:lnTo>
                    <a:pt x="15" y="148"/>
                  </a:lnTo>
                  <a:lnTo>
                    <a:pt x="14" y="146"/>
                  </a:lnTo>
                  <a:lnTo>
                    <a:pt x="11" y="143"/>
                  </a:lnTo>
                  <a:lnTo>
                    <a:pt x="8" y="141"/>
                  </a:lnTo>
                  <a:lnTo>
                    <a:pt x="5" y="138"/>
                  </a:lnTo>
                  <a:lnTo>
                    <a:pt x="3" y="137"/>
                  </a:lnTo>
                  <a:lnTo>
                    <a:pt x="2" y="135"/>
                  </a:lnTo>
                  <a:lnTo>
                    <a:pt x="2" y="134"/>
                  </a:lnTo>
                  <a:lnTo>
                    <a:pt x="0" y="131"/>
                  </a:lnTo>
                  <a:lnTo>
                    <a:pt x="0" y="128"/>
                  </a:lnTo>
                  <a:lnTo>
                    <a:pt x="2" y="129"/>
                  </a:lnTo>
                  <a:lnTo>
                    <a:pt x="5" y="128"/>
                  </a:lnTo>
                  <a:lnTo>
                    <a:pt x="5" y="126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8" y="117"/>
                  </a:lnTo>
                  <a:lnTo>
                    <a:pt x="20" y="116"/>
                  </a:lnTo>
                  <a:lnTo>
                    <a:pt x="17" y="111"/>
                  </a:lnTo>
                  <a:lnTo>
                    <a:pt x="15" y="108"/>
                  </a:lnTo>
                  <a:lnTo>
                    <a:pt x="17" y="107"/>
                  </a:lnTo>
                  <a:lnTo>
                    <a:pt x="18" y="105"/>
                  </a:lnTo>
                  <a:lnTo>
                    <a:pt x="20" y="104"/>
                  </a:lnTo>
                  <a:lnTo>
                    <a:pt x="20" y="102"/>
                  </a:lnTo>
                  <a:lnTo>
                    <a:pt x="21" y="102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6"/>
                  </a:lnTo>
                  <a:lnTo>
                    <a:pt x="20" y="93"/>
                  </a:lnTo>
                  <a:lnTo>
                    <a:pt x="21" y="92"/>
                  </a:lnTo>
                  <a:lnTo>
                    <a:pt x="23" y="90"/>
                  </a:lnTo>
                  <a:lnTo>
                    <a:pt x="26" y="90"/>
                  </a:lnTo>
                  <a:lnTo>
                    <a:pt x="29" y="90"/>
                  </a:lnTo>
                  <a:lnTo>
                    <a:pt x="30" y="92"/>
                  </a:lnTo>
                  <a:lnTo>
                    <a:pt x="33" y="90"/>
                  </a:lnTo>
                  <a:lnTo>
                    <a:pt x="35" y="90"/>
                  </a:lnTo>
                  <a:lnTo>
                    <a:pt x="36" y="87"/>
                  </a:lnTo>
                  <a:lnTo>
                    <a:pt x="38" y="86"/>
                  </a:lnTo>
                  <a:lnTo>
                    <a:pt x="38" y="84"/>
                  </a:lnTo>
                  <a:lnTo>
                    <a:pt x="39" y="80"/>
                  </a:lnTo>
                  <a:lnTo>
                    <a:pt x="39" y="78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2" y="72"/>
                  </a:lnTo>
                  <a:lnTo>
                    <a:pt x="41" y="68"/>
                  </a:lnTo>
                  <a:lnTo>
                    <a:pt x="39" y="65"/>
                  </a:lnTo>
                  <a:lnTo>
                    <a:pt x="41" y="62"/>
                  </a:lnTo>
                  <a:lnTo>
                    <a:pt x="41" y="59"/>
                  </a:lnTo>
                  <a:lnTo>
                    <a:pt x="41" y="56"/>
                  </a:lnTo>
                  <a:lnTo>
                    <a:pt x="41" y="53"/>
                  </a:lnTo>
                  <a:lnTo>
                    <a:pt x="42" y="47"/>
                  </a:lnTo>
                  <a:lnTo>
                    <a:pt x="44" y="44"/>
                  </a:lnTo>
                  <a:lnTo>
                    <a:pt x="44" y="42"/>
                  </a:lnTo>
                  <a:lnTo>
                    <a:pt x="44" y="39"/>
                  </a:lnTo>
                  <a:lnTo>
                    <a:pt x="44" y="36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7" y="27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50" y="17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9"/>
                  </a:lnTo>
                  <a:lnTo>
                    <a:pt x="50" y="5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9" y="8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2" y="17"/>
                  </a:lnTo>
                  <a:lnTo>
                    <a:pt x="62" y="20"/>
                  </a:lnTo>
                  <a:lnTo>
                    <a:pt x="63" y="24"/>
                  </a:lnTo>
                  <a:lnTo>
                    <a:pt x="65" y="27"/>
                  </a:lnTo>
                  <a:lnTo>
                    <a:pt x="65" y="30"/>
                  </a:lnTo>
                  <a:lnTo>
                    <a:pt x="65" y="32"/>
                  </a:lnTo>
                  <a:lnTo>
                    <a:pt x="65" y="35"/>
                  </a:lnTo>
                  <a:lnTo>
                    <a:pt x="66" y="38"/>
                  </a:lnTo>
                  <a:lnTo>
                    <a:pt x="66" y="39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8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7"/>
                  </a:lnTo>
                  <a:lnTo>
                    <a:pt x="74" y="50"/>
                  </a:lnTo>
                  <a:lnTo>
                    <a:pt x="74" y="51"/>
                  </a:lnTo>
                  <a:lnTo>
                    <a:pt x="75" y="53"/>
                  </a:lnTo>
                  <a:lnTo>
                    <a:pt x="77" y="53"/>
                  </a:lnTo>
                  <a:lnTo>
                    <a:pt x="78" y="51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3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92" y="54"/>
                  </a:lnTo>
                  <a:lnTo>
                    <a:pt x="93" y="56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3" y="63"/>
                  </a:lnTo>
                  <a:lnTo>
                    <a:pt x="95" y="65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9"/>
                  </a:lnTo>
                  <a:lnTo>
                    <a:pt x="101" y="72"/>
                  </a:lnTo>
                  <a:lnTo>
                    <a:pt x="102" y="72"/>
                  </a:lnTo>
                  <a:lnTo>
                    <a:pt x="105" y="75"/>
                  </a:lnTo>
                  <a:lnTo>
                    <a:pt x="107" y="75"/>
                  </a:lnTo>
                  <a:lnTo>
                    <a:pt x="110" y="77"/>
                  </a:lnTo>
                  <a:lnTo>
                    <a:pt x="111" y="75"/>
                  </a:lnTo>
                  <a:lnTo>
                    <a:pt x="113" y="72"/>
                  </a:lnTo>
                  <a:lnTo>
                    <a:pt x="117" y="74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2" y="77"/>
                  </a:lnTo>
                  <a:lnTo>
                    <a:pt x="125" y="77"/>
                  </a:lnTo>
                  <a:lnTo>
                    <a:pt x="125" y="75"/>
                  </a:lnTo>
                  <a:lnTo>
                    <a:pt x="125" y="72"/>
                  </a:lnTo>
                  <a:lnTo>
                    <a:pt x="125" y="69"/>
                  </a:lnTo>
                  <a:lnTo>
                    <a:pt x="125" y="68"/>
                  </a:lnTo>
                  <a:lnTo>
                    <a:pt x="126" y="66"/>
                  </a:lnTo>
                  <a:lnTo>
                    <a:pt x="126" y="66"/>
                  </a:lnTo>
                  <a:lnTo>
                    <a:pt x="129" y="66"/>
                  </a:lnTo>
                  <a:lnTo>
                    <a:pt x="131" y="66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2" y="69"/>
                  </a:lnTo>
                  <a:lnTo>
                    <a:pt x="134" y="68"/>
                  </a:lnTo>
                  <a:lnTo>
                    <a:pt x="135" y="68"/>
                  </a:lnTo>
                  <a:lnTo>
                    <a:pt x="138" y="66"/>
                  </a:lnTo>
                  <a:lnTo>
                    <a:pt x="141" y="68"/>
                  </a:lnTo>
                  <a:lnTo>
                    <a:pt x="143" y="69"/>
                  </a:lnTo>
                  <a:lnTo>
                    <a:pt x="144" y="71"/>
                  </a:lnTo>
                  <a:lnTo>
                    <a:pt x="144" y="71"/>
                  </a:lnTo>
                  <a:lnTo>
                    <a:pt x="148" y="72"/>
                  </a:lnTo>
                  <a:lnTo>
                    <a:pt x="150" y="75"/>
                  </a:lnTo>
                  <a:lnTo>
                    <a:pt x="151" y="75"/>
                  </a:lnTo>
                  <a:lnTo>
                    <a:pt x="151" y="78"/>
                  </a:lnTo>
                  <a:lnTo>
                    <a:pt x="153" y="81"/>
                  </a:lnTo>
                  <a:lnTo>
                    <a:pt x="151" y="84"/>
                  </a:lnTo>
                  <a:lnTo>
                    <a:pt x="151" y="86"/>
                  </a:lnTo>
                  <a:lnTo>
                    <a:pt x="151" y="89"/>
                  </a:lnTo>
                  <a:lnTo>
                    <a:pt x="156" y="92"/>
                  </a:lnTo>
                  <a:lnTo>
                    <a:pt x="157" y="89"/>
                  </a:lnTo>
                  <a:lnTo>
                    <a:pt x="157" y="87"/>
                  </a:lnTo>
                  <a:lnTo>
                    <a:pt x="157" y="87"/>
                  </a:lnTo>
                  <a:lnTo>
                    <a:pt x="162" y="89"/>
                  </a:lnTo>
                  <a:lnTo>
                    <a:pt x="162" y="90"/>
                  </a:lnTo>
                  <a:lnTo>
                    <a:pt x="162" y="93"/>
                  </a:lnTo>
                  <a:lnTo>
                    <a:pt x="163" y="95"/>
                  </a:lnTo>
                  <a:lnTo>
                    <a:pt x="165" y="95"/>
                  </a:lnTo>
                  <a:lnTo>
                    <a:pt x="166" y="93"/>
                  </a:lnTo>
                  <a:lnTo>
                    <a:pt x="171" y="93"/>
                  </a:lnTo>
                  <a:lnTo>
                    <a:pt x="174" y="93"/>
                  </a:lnTo>
                  <a:lnTo>
                    <a:pt x="174" y="93"/>
                  </a:lnTo>
                  <a:lnTo>
                    <a:pt x="177" y="92"/>
                  </a:lnTo>
                  <a:lnTo>
                    <a:pt x="178" y="92"/>
                  </a:lnTo>
                  <a:lnTo>
                    <a:pt x="178" y="92"/>
                  </a:lnTo>
                  <a:lnTo>
                    <a:pt x="181" y="90"/>
                  </a:lnTo>
                  <a:lnTo>
                    <a:pt x="186" y="90"/>
                  </a:lnTo>
                  <a:lnTo>
                    <a:pt x="187" y="89"/>
                  </a:lnTo>
                  <a:lnTo>
                    <a:pt x="189" y="87"/>
                  </a:lnTo>
                  <a:lnTo>
                    <a:pt x="190" y="86"/>
                  </a:lnTo>
                  <a:lnTo>
                    <a:pt x="192" y="83"/>
                  </a:lnTo>
                  <a:lnTo>
                    <a:pt x="193" y="80"/>
                  </a:lnTo>
                  <a:lnTo>
                    <a:pt x="195" y="75"/>
                  </a:lnTo>
                  <a:lnTo>
                    <a:pt x="195" y="74"/>
                  </a:lnTo>
                  <a:lnTo>
                    <a:pt x="195" y="71"/>
                  </a:lnTo>
                  <a:lnTo>
                    <a:pt x="196" y="69"/>
                  </a:lnTo>
                  <a:lnTo>
                    <a:pt x="199" y="68"/>
                  </a:lnTo>
                  <a:lnTo>
                    <a:pt x="199" y="65"/>
                  </a:lnTo>
                  <a:lnTo>
                    <a:pt x="199" y="62"/>
                  </a:lnTo>
                  <a:lnTo>
                    <a:pt x="201" y="59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7" y="51"/>
                  </a:lnTo>
                  <a:lnTo>
                    <a:pt x="208" y="50"/>
                  </a:lnTo>
                  <a:lnTo>
                    <a:pt x="210" y="48"/>
                  </a:lnTo>
                  <a:lnTo>
                    <a:pt x="213" y="45"/>
                  </a:lnTo>
                  <a:lnTo>
                    <a:pt x="211" y="45"/>
                  </a:lnTo>
                  <a:lnTo>
                    <a:pt x="214" y="41"/>
                  </a:lnTo>
                  <a:lnTo>
                    <a:pt x="216" y="39"/>
                  </a:lnTo>
                  <a:lnTo>
                    <a:pt x="217" y="35"/>
                  </a:lnTo>
                  <a:lnTo>
                    <a:pt x="217" y="33"/>
                  </a:lnTo>
                  <a:lnTo>
                    <a:pt x="217" y="29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20" y="20"/>
                  </a:lnTo>
                  <a:lnTo>
                    <a:pt x="225" y="15"/>
                  </a:lnTo>
                  <a:lnTo>
                    <a:pt x="226" y="12"/>
                  </a:lnTo>
                  <a:lnTo>
                    <a:pt x="229" y="11"/>
                  </a:lnTo>
                  <a:lnTo>
                    <a:pt x="231" y="9"/>
                  </a:lnTo>
                  <a:lnTo>
                    <a:pt x="234" y="8"/>
                  </a:lnTo>
                  <a:lnTo>
                    <a:pt x="235" y="8"/>
                  </a:lnTo>
                  <a:lnTo>
                    <a:pt x="235" y="8"/>
                  </a:lnTo>
                  <a:lnTo>
                    <a:pt x="238" y="8"/>
                  </a:lnTo>
                  <a:lnTo>
                    <a:pt x="241" y="9"/>
                  </a:lnTo>
                  <a:lnTo>
                    <a:pt x="241" y="9"/>
                  </a:lnTo>
                  <a:lnTo>
                    <a:pt x="246" y="11"/>
                  </a:lnTo>
                  <a:lnTo>
                    <a:pt x="247" y="12"/>
                  </a:lnTo>
                  <a:lnTo>
                    <a:pt x="249" y="14"/>
                  </a:lnTo>
                  <a:lnTo>
                    <a:pt x="249" y="15"/>
                  </a:lnTo>
                  <a:lnTo>
                    <a:pt x="250" y="15"/>
                  </a:lnTo>
                  <a:lnTo>
                    <a:pt x="250" y="17"/>
                  </a:lnTo>
                  <a:lnTo>
                    <a:pt x="250" y="18"/>
                  </a:lnTo>
                  <a:lnTo>
                    <a:pt x="249" y="21"/>
                  </a:lnTo>
                  <a:lnTo>
                    <a:pt x="246" y="23"/>
                  </a:lnTo>
                  <a:lnTo>
                    <a:pt x="243" y="23"/>
                  </a:lnTo>
                  <a:lnTo>
                    <a:pt x="243" y="26"/>
                  </a:lnTo>
                  <a:lnTo>
                    <a:pt x="243" y="27"/>
                  </a:lnTo>
                  <a:lnTo>
                    <a:pt x="243" y="29"/>
                  </a:lnTo>
                  <a:lnTo>
                    <a:pt x="244" y="30"/>
                  </a:lnTo>
                  <a:lnTo>
                    <a:pt x="246" y="32"/>
                  </a:lnTo>
                  <a:lnTo>
                    <a:pt x="246" y="33"/>
                  </a:lnTo>
                  <a:lnTo>
                    <a:pt x="247" y="36"/>
                  </a:lnTo>
                  <a:lnTo>
                    <a:pt x="247" y="38"/>
                  </a:lnTo>
                  <a:lnTo>
                    <a:pt x="249" y="39"/>
                  </a:lnTo>
                  <a:lnTo>
                    <a:pt x="250" y="39"/>
                  </a:lnTo>
                  <a:lnTo>
                    <a:pt x="252" y="41"/>
                  </a:lnTo>
                  <a:lnTo>
                    <a:pt x="253" y="41"/>
                  </a:lnTo>
                  <a:lnTo>
                    <a:pt x="255" y="44"/>
                  </a:lnTo>
                  <a:lnTo>
                    <a:pt x="256" y="45"/>
                  </a:lnTo>
                  <a:lnTo>
                    <a:pt x="258" y="47"/>
                  </a:lnTo>
                  <a:lnTo>
                    <a:pt x="259" y="47"/>
                  </a:lnTo>
                  <a:lnTo>
                    <a:pt x="262" y="47"/>
                  </a:lnTo>
                  <a:lnTo>
                    <a:pt x="265" y="45"/>
                  </a:lnTo>
                  <a:lnTo>
                    <a:pt x="268" y="45"/>
                  </a:lnTo>
                  <a:lnTo>
                    <a:pt x="271" y="45"/>
                  </a:lnTo>
                  <a:lnTo>
                    <a:pt x="274" y="45"/>
                  </a:lnTo>
                  <a:lnTo>
                    <a:pt x="276" y="45"/>
                  </a:lnTo>
                  <a:lnTo>
                    <a:pt x="277" y="48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80" y="53"/>
                  </a:lnTo>
                  <a:lnTo>
                    <a:pt x="282" y="56"/>
                  </a:lnTo>
                  <a:lnTo>
                    <a:pt x="283" y="56"/>
                  </a:lnTo>
                  <a:lnTo>
                    <a:pt x="283" y="56"/>
                  </a:lnTo>
                  <a:lnTo>
                    <a:pt x="283" y="59"/>
                  </a:lnTo>
                  <a:lnTo>
                    <a:pt x="283" y="60"/>
                  </a:lnTo>
                  <a:lnTo>
                    <a:pt x="283" y="60"/>
                  </a:lnTo>
                  <a:lnTo>
                    <a:pt x="285" y="62"/>
                  </a:lnTo>
                  <a:lnTo>
                    <a:pt x="286" y="63"/>
                  </a:lnTo>
                  <a:lnTo>
                    <a:pt x="286" y="65"/>
                  </a:lnTo>
                  <a:lnTo>
                    <a:pt x="286" y="68"/>
                  </a:lnTo>
                  <a:lnTo>
                    <a:pt x="286" y="69"/>
                  </a:lnTo>
                  <a:lnTo>
                    <a:pt x="288" y="71"/>
                  </a:lnTo>
                  <a:lnTo>
                    <a:pt x="288" y="71"/>
                  </a:lnTo>
                  <a:lnTo>
                    <a:pt x="289" y="72"/>
                  </a:lnTo>
                  <a:lnTo>
                    <a:pt x="289" y="72"/>
                  </a:lnTo>
                  <a:lnTo>
                    <a:pt x="291" y="72"/>
                  </a:lnTo>
                  <a:lnTo>
                    <a:pt x="292" y="71"/>
                  </a:lnTo>
                  <a:lnTo>
                    <a:pt x="294" y="69"/>
                  </a:lnTo>
                  <a:lnTo>
                    <a:pt x="294" y="68"/>
                  </a:lnTo>
                  <a:lnTo>
                    <a:pt x="295" y="66"/>
                  </a:lnTo>
                  <a:lnTo>
                    <a:pt x="295" y="63"/>
                  </a:lnTo>
                  <a:lnTo>
                    <a:pt x="297" y="62"/>
                  </a:lnTo>
                  <a:lnTo>
                    <a:pt x="300" y="60"/>
                  </a:lnTo>
                  <a:lnTo>
                    <a:pt x="301" y="59"/>
                  </a:lnTo>
                  <a:lnTo>
                    <a:pt x="301" y="57"/>
                  </a:lnTo>
                  <a:lnTo>
                    <a:pt x="303" y="56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12" y="53"/>
                  </a:lnTo>
                  <a:lnTo>
                    <a:pt x="313" y="50"/>
                  </a:lnTo>
                  <a:lnTo>
                    <a:pt x="313" y="48"/>
                  </a:lnTo>
                  <a:lnTo>
                    <a:pt x="316" y="53"/>
                  </a:lnTo>
                  <a:lnTo>
                    <a:pt x="316" y="54"/>
                  </a:lnTo>
                  <a:lnTo>
                    <a:pt x="316" y="57"/>
                  </a:lnTo>
                  <a:lnTo>
                    <a:pt x="318" y="60"/>
                  </a:lnTo>
                  <a:lnTo>
                    <a:pt x="319" y="62"/>
                  </a:lnTo>
                  <a:lnTo>
                    <a:pt x="321" y="65"/>
                  </a:lnTo>
                  <a:lnTo>
                    <a:pt x="322" y="68"/>
                  </a:lnTo>
                  <a:lnTo>
                    <a:pt x="322" y="71"/>
                  </a:lnTo>
                  <a:lnTo>
                    <a:pt x="322" y="75"/>
                  </a:lnTo>
                  <a:lnTo>
                    <a:pt x="324" y="77"/>
                  </a:lnTo>
                  <a:lnTo>
                    <a:pt x="330" y="81"/>
                  </a:lnTo>
                  <a:lnTo>
                    <a:pt x="330" y="84"/>
                  </a:lnTo>
                  <a:lnTo>
                    <a:pt x="331" y="86"/>
                  </a:lnTo>
                  <a:lnTo>
                    <a:pt x="339" y="87"/>
                  </a:lnTo>
                  <a:lnTo>
                    <a:pt x="343" y="89"/>
                  </a:lnTo>
                  <a:lnTo>
                    <a:pt x="345" y="90"/>
                  </a:lnTo>
                  <a:lnTo>
                    <a:pt x="345" y="90"/>
                  </a:lnTo>
                  <a:lnTo>
                    <a:pt x="345" y="93"/>
                  </a:lnTo>
                  <a:lnTo>
                    <a:pt x="346" y="95"/>
                  </a:lnTo>
                  <a:lnTo>
                    <a:pt x="351" y="99"/>
                  </a:lnTo>
                  <a:lnTo>
                    <a:pt x="355" y="99"/>
                  </a:lnTo>
                  <a:lnTo>
                    <a:pt x="358" y="98"/>
                  </a:lnTo>
                  <a:lnTo>
                    <a:pt x="361" y="98"/>
                  </a:lnTo>
                  <a:lnTo>
                    <a:pt x="363" y="96"/>
                  </a:lnTo>
                  <a:lnTo>
                    <a:pt x="366" y="99"/>
                  </a:lnTo>
                  <a:lnTo>
                    <a:pt x="369" y="101"/>
                  </a:lnTo>
                  <a:lnTo>
                    <a:pt x="370" y="104"/>
                  </a:lnTo>
                  <a:lnTo>
                    <a:pt x="369" y="107"/>
                  </a:lnTo>
                  <a:lnTo>
                    <a:pt x="367" y="111"/>
                  </a:lnTo>
                  <a:lnTo>
                    <a:pt x="367" y="119"/>
                  </a:lnTo>
                  <a:lnTo>
                    <a:pt x="367" y="122"/>
                  </a:lnTo>
                  <a:lnTo>
                    <a:pt x="369" y="123"/>
                  </a:lnTo>
                  <a:lnTo>
                    <a:pt x="372" y="128"/>
                  </a:lnTo>
                  <a:lnTo>
                    <a:pt x="372" y="129"/>
                  </a:lnTo>
                  <a:lnTo>
                    <a:pt x="372" y="132"/>
                  </a:lnTo>
                  <a:lnTo>
                    <a:pt x="370" y="138"/>
                  </a:lnTo>
                  <a:lnTo>
                    <a:pt x="372" y="140"/>
                  </a:lnTo>
                  <a:lnTo>
                    <a:pt x="373" y="143"/>
                  </a:lnTo>
                  <a:lnTo>
                    <a:pt x="375" y="146"/>
                  </a:lnTo>
                  <a:lnTo>
                    <a:pt x="375" y="150"/>
                  </a:lnTo>
                  <a:lnTo>
                    <a:pt x="373" y="153"/>
                  </a:lnTo>
                  <a:lnTo>
                    <a:pt x="381" y="154"/>
                  </a:lnTo>
                  <a:lnTo>
                    <a:pt x="382" y="154"/>
                  </a:lnTo>
                  <a:lnTo>
                    <a:pt x="387" y="154"/>
                  </a:lnTo>
                  <a:lnTo>
                    <a:pt x="388" y="157"/>
                  </a:lnTo>
                  <a:lnTo>
                    <a:pt x="388" y="159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4" y="165"/>
                  </a:lnTo>
                  <a:lnTo>
                    <a:pt x="397" y="166"/>
                  </a:lnTo>
                  <a:lnTo>
                    <a:pt x="399" y="166"/>
                  </a:lnTo>
                  <a:lnTo>
                    <a:pt x="402" y="169"/>
                  </a:lnTo>
                  <a:lnTo>
                    <a:pt x="406" y="174"/>
                  </a:lnTo>
                  <a:lnTo>
                    <a:pt x="408" y="175"/>
                  </a:lnTo>
                  <a:lnTo>
                    <a:pt x="409" y="177"/>
                  </a:lnTo>
                  <a:lnTo>
                    <a:pt x="411" y="180"/>
                  </a:lnTo>
                  <a:lnTo>
                    <a:pt x="415" y="180"/>
                  </a:lnTo>
                  <a:lnTo>
                    <a:pt x="418" y="180"/>
                  </a:lnTo>
                  <a:lnTo>
                    <a:pt x="420" y="181"/>
                  </a:lnTo>
                  <a:lnTo>
                    <a:pt x="421" y="183"/>
                  </a:lnTo>
                  <a:lnTo>
                    <a:pt x="423" y="184"/>
                  </a:lnTo>
                  <a:lnTo>
                    <a:pt x="424" y="186"/>
                  </a:lnTo>
                  <a:lnTo>
                    <a:pt x="426" y="187"/>
                  </a:lnTo>
                  <a:lnTo>
                    <a:pt x="427" y="190"/>
                  </a:lnTo>
                  <a:lnTo>
                    <a:pt x="426" y="192"/>
                  </a:lnTo>
                  <a:lnTo>
                    <a:pt x="420" y="199"/>
                  </a:lnTo>
                  <a:lnTo>
                    <a:pt x="418" y="202"/>
                  </a:lnTo>
                  <a:lnTo>
                    <a:pt x="418" y="205"/>
                  </a:lnTo>
                  <a:lnTo>
                    <a:pt x="418" y="210"/>
                  </a:lnTo>
                  <a:lnTo>
                    <a:pt x="417" y="210"/>
                  </a:lnTo>
                  <a:lnTo>
                    <a:pt x="414" y="211"/>
                  </a:lnTo>
                  <a:lnTo>
                    <a:pt x="414" y="213"/>
                  </a:lnTo>
                  <a:lnTo>
                    <a:pt x="414" y="214"/>
                  </a:lnTo>
                  <a:lnTo>
                    <a:pt x="414" y="216"/>
                  </a:lnTo>
                  <a:lnTo>
                    <a:pt x="412" y="219"/>
                  </a:lnTo>
                  <a:lnTo>
                    <a:pt x="411" y="220"/>
                  </a:lnTo>
                  <a:lnTo>
                    <a:pt x="409" y="220"/>
                  </a:lnTo>
                  <a:lnTo>
                    <a:pt x="409" y="222"/>
                  </a:lnTo>
                  <a:lnTo>
                    <a:pt x="411" y="223"/>
                  </a:lnTo>
                  <a:lnTo>
                    <a:pt x="412" y="225"/>
                  </a:lnTo>
                  <a:lnTo>
                    <a:pt x="412" y="226"/>
                  </a:lnTo>
                  <a:lnTo>
                    <a:pt x="412" y="228"/>
                  </a:lnTo>
                  <a:lnTo>
                    <a:pt x="412" y="231"/>
                  </a:lnTo>
                  <a:lnTo>
                    <a:pt x="414" y="234"/>
                  </a:lnTo>
                  <a:lnTo>
                    <a:pt x="415" y="238"/>
                  </a:lnTo>
                  <a:lnTo>
                    <a:pt x="415" y="240"/>
                  </a:lnTo>
                  <a:lnTo>
                    <a:pt x="415" y="243"/>
                  </a:lnTo>
                  <a:lnTo>
                    <a:pt x="415" y="246"/>
                  </a:lnTo>
                  <a:lnTo>
                    <a:pt x="414" y="249"/>
                  </a:lnTo>
                  <a:lnTo>
                    <a:pt x="412" y="250"/>
                  </a:lnTo>
                  <a:lnTo>
                    <a:pt x="409" y="252"/>
                  </a:lnTo>
                  <a:lnTo>
                    <a:pt x="409" y="253"/>
                  </a:lnTo>
                  <a:lnTo>
                    <a:pt x="408" y="253"/>
                  </a:lnTo>
                  <a:lnTo>
                    <a:pt x="405" y="255"/>
                  </a:lnTo>
                  <a:lnTo>
                    <a:pt x="403" y="256"/>
                  </a:lnTo>
                  <a:lnTo>
                    <a:pt x="402" y="259"/>
                  </a:lnTo>
                  <a:lnTo>
                    <a:pt x="400" y="262"/>
                  </a:lnTo>
                  <a:lnTo>
                    <a:pt x="399" y="264"/>
                  </a:lnTo>
                  <a:lnTo>
                    <a:pt x="397" y="264"/>
                  </a:lnTo>
                  <a:lnTo>
                    <a:pt x="396" y="264"/>
                  </a:lnTo>
                  <a:lnTo>
                    <a:pt x="394" y="262"/>
                  </a:lnTo>
                  <a:lnTo>
                    <a:pt x="394" y="261"/>
                  </a:lnTo>
                  <a:lnTo>
                    <a:pt x="391" y="259"/>
                  </a:lnTo>
                  <a:lnTo>
                    <a:pt x="391" y="259"/>
                  </a:lnTo>
                  <a:lnTo>
                    <a:pt x="390" y="262"/>
                  </a:lnTo>
                  <a:lnTo>
                    <a:pt x="387" y="262"/>
                  </a:lnTo>
                  <a:lnTo>
                    <a:pt x="385" y="262"/>
                  </a:lnTo>
                  <a:lnTo>
                    <a:pt x="381" y="262"/>
                  </a:lnTo>
                  <a:lnTo>
                    <a:pt x="379" y="265"/>
                  </a:lnTo>
                  <a:lnTo>
                    <a:pt x="376" y="265"/>
                  </a:lnTo>
                  <a:lnTo>
                    <a:pt x="375" y="267"/>
                  </a:lnTo>
                  <a:lnTo>
                    <a:pt x="373" y="268"/>
                  </a:lnTo>
                  <a:lnTo>
                    <a:pt x="372" y="268"/>
                  </a:lnTo>
                  <a:lnTo>
                    <a:pt x="369" y="273"/>
                  </a:lnTo>
                  <a:lnTo>
                    <a:pt x="369" y="274"/>
                  </a:lnTo>
                  <a:lnTo>
                    <a:pt x="369" y="276"/>
                  </a:lnTo>
                  <a:lnTo>
                    <a:pt x="367" y="277"/>
                  </a:lnTo>
                  <a:lnTo>
                    <a:pt x="364" y="280"/>
                  </a:lnTo>
                  <a:lnTo>
                    <a:pt x="363" y="282"/>
                  </a:lnTo>
                  <a:lnTo>
                    <a:pt x="361" y="283"/>
                  </a:lnTo>
                  <a:lnTo>
                    <a:pt x="360" y="283"/>
                  </a:lnTo>
                  <a:lnTo>
                    <a:pt x="354" y="283"/>
                  </a:lnTo>
                  <a:lnTo>
                    <a:pt x="354" y="285"/>
                  </a:lnTo>
                  <a:lnTo>
                    <a:pt x="352" y="285"/>
                  </a:lnTo>
                  <a:lnTo>
                    <a:pt x="351" y="285"/>
                  </a:lnTo>
                  <a:lnTo>
                    <a:pt x="351" y="288"/>
                  </a:lnTo>
                  <a:lnTo>
                    <a:pt x="352" y="289"/>
                  </a:lnTo>
                  <a:lnTo>
                    <a:pt x="352" y="294"/>
                  </a:lnTo>
                  <a:lnTo>
                    <a:pt x="351" y="295"/>
                  </a:lnTo>
                  <a:lnTo>
                    <a:pt x="351" y="297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0" y="298"/>
                  </a:lnTo>
                  <a:lnTo>
                    <a:pt x="337" y="297"/>
                  </a:lnTo>
                  <a:lnTo>
                    <a:pt x="337" y="297"/>
                  </a:lnTo>
                  <a:lnTo>
                    <a:pt x="336" y="295"/>
                  </a:lnTo>
                  <a:lnTo>
                    <a:pt x="330" y="291"/>
                  </a:lnTo>
                  <a:lnTo>
                    <a:pt x="325" y="288"/>
                  </a:lnTo>
                  <a:lnTo>
                    <a:pt x="321" y="288"/>
                  </a:lnTo>
                  <a:lnTo>
                    <a:pt x="319" y="288"/>
                  </a:lnTo>
                  <a:lnTo>
                    <a:pt x="316" y="291"/>
                  </a:lnTo>
                  <a:lnTo>
                    <a:pt x="315" y="291"/>
                  </a:lnTo>
                  <a:lnTo>
                    <a:pt x="315" y="292"/>
                  </a:lnTo>
                  <a:lnTo>
                    <a:pt x="313" y="294"/>
                  </a:lnTo>
                  <a:lnTo>
                    <a:pt x="312" y="295"/>
                  </a:lnTo>
                  <a:lnTo>
                    <a:pt x="310" y="297"/>
                  </a:lnTo>
                  <a:lnTo>
                    <a:pt x="310" y="297"/>
                  </a:lnTo>
                  <a:lnTo>
                    <a:pt x="307" y="295"/>
                  </a:lnTo>
                  <a:lnTo>
                    <a:pt x="307" y="295"/>
                  </a:lnTo>
                  <a:lnTo>
                    <a:pt x="304" y="294"/>
                  </a:lnTo>
                  <a:lnTo>
                    <a:pt x="303" y="294"/>
                  </a:lnTo>
                  <a:lnTo>
                    <a:pt x="301" y="294"/>
                  </a:lnTo>
                  <a:lnTo>
                    <a:pt x="301" y="294"/>
                  </a:lnTo>
                  <a:lnTo>
                    <a:pt x="300" y="294"/>
                  </a:lnTo>
                  <a:lnTo>
                    <a:pt x="298" y="295"/>
                  </a:lnTo>
                  <a:lnTo>
                    <a:pt x="297" y="297"/>
                  </a:lnTo>
                  <a:lnTo>
                    <a:pt x="295" y="298"/>
                  </a:lnTo>
                  <a:lnTo>
                    <a:pt x="294" y="301"/>
                  </a:lnTo>
                  <a:lnTo>
                    <a:pt x="292" y="304"/>
                  </a:lnTo>
                  <a:lnTo>
                    <a:pt x="291" y="306"/>
                  </a:lnTo>
                  <a:lnTo>
                    <a:pt x="289" y="306"/>
                  </a:lnTo>
                  <a:lnTo>
                    <a:pt x="286" y="30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7" name="Freeform 43"/>
            <p:cNvSpPr>
              <a:spLocks/>
            </p:cNvSpPr>
            <p:nvPr/>
          </p:nvSpPr>
          <p:spPr bwMode="auto">
            <a:xfrm>
              <a:off x="1621" y="1311"/>
              <a:ext cx="356" cy="354"/>
            </a:xfrm>
            <a:custGeom>
              <a:avLst/>
              <a:gdLst/>
              <a:ahLst/>
              <a:cxnLst>
                <a:cxn ang="0">
                  <a:pos x="352" y="134"/>
                </a:cxn>
                <a:cxn ang="0">
                  <a:pos x="337" y="147"/>
                </a:cxn>
                <a:cxn ang="0">
                  <a:pos x="332" y="164"/>
                </a:cxn>
                <a:cxn ang="0">
                  <a:pos x="332" y="177"/>
                </a:cxn>
                <a:cxn ang="0">
                  <a:pos x="335" y="210"/>
                </a:cxn>
                <a:cxn ang="0">
                  <a:pos x="326" y="234"/>
                </a:cxn>
                <a:cxn ang="0">
                  <a:pos x="311" y="231"/>
                </a:cxn>
                <a:cxn ang="0">
                  <a:pos x="313" y="256"/>
                </a:cxn>
                <a:cxn ang="0">
                  <a:pos x="295" y="271"/>
                </a:cxn>
                <a:cxn ang="0">
                  <a:pos x="284" y="282"/>
                </a:cxn>
                <a:cxn ang="0">
                  <a:pos x="265" y="300"/>
                </a:cxn>
                <a:cxn ang="0">
                  <a:pos x="273" y="312"/>
                </a:cxn>
                <a:cxn ang="0">
                  <a:pos x="252" y="322"/>
                </a:cxn>
                <a:cxn ang="0">
                  <a:pos x="232" y="330"/>
                </a:cxn>
                <a:cxn ang="0">
                  <a:pos x="211" y="328"/>
                </a:cxn>
                <a:cxn ang="0">
                  <a:pos x="214" y="352"/>
                </a:cxn>
                <a:cxn ang="0">
                  <a:pos x="189" y="342"/>
                </a:cxn>
                <a:cxn ang="0">
                  <a:pos x="166" y="339"/>
                </a:cxn>
                <a:cxn ang="0">
                  <a:pos x="153" y="346"/>
                </a:cxn>
                <a:cxn ang="0">
                  <a:pos x="133" y="337"/>
                </a:cxn>
                <a:cxn ang="0">
                  <a:pos x="115" y="331"/>
                </a:cxn>
                <a:cxn ang="0">
                  <a:pos x="103" y="321"/>
                </a:cxn>
                <a:cxn ang="0">
                  <a:pos x="88" y="318"/>
                </a:cxn>
                <a:cxn ang="0">
                  <a:pos x="79" y="324"/>
                </a:cxn>
                <a:cxn ang="0">
                  <a:pos x="67" y="321"/>
                </a:cxn>
                <a:cxn ang="0">
                  <a:pos x="57" y="304"/>
                </a:cxn>
                <a:cxn ang="0">
                  <a:pos x="66" y="291"/>
                </a:cxn>
                <a:cxn ang="0">
                  <a:pos x="51" y="297"/>
                </a:cxn>
                <a:cxn ang="0">
                  <a:pos x="33" y="292"/>
                </a:cxn>
                <a:cxn ang="0">
                  <a:pos x="18" y="291"/>
                </a:cxn>
                <a:cxn ang="0">
                  <a:pos x="15" y="268"/>
                </a:cxn>
                <a:cxn ang="0">
                  <a:pos x="1" y="253"/>
                </a:cxn>
                <a:cxn ang="0">
                  <a:pos x="9" y="238"/>
                </a:cxn>
                <a:cxn ang="0">
                  <a:pos x="13" y="224"/>
                </a:cxn>
                <a:cxn ang="0">
                  <a:pos x="18" y="209"/>
                </a:cxn>
                <a:cxn ang="0">
                  <a:pos x="42" y="201"/>
                </a:cxn>
                <a:cxn ang="0">
                  <a:pos x="36" y="182"/>
                </a:cxn>
                <a:cxn ang="0">
                  <a:pos x="33" y="164"/>
                </a:cxn>
                <a:cxn ang="0">
                  <a:pos x="57" y="161"/>
                </a:cxn>
                <a:cxn ang="0">
                  <a:pos x="61" y="138"/>
                </a:cxn>
                <a:cxn ang="0">
                  <a:pos x="55" y="123"/>
                </a:cxn>
                <a:cxn ang="0">
                  <a:pos x="81" y="105"/>
                </a:cxn>
                <a:cxn ang="0">
                  <a:pos x="79" y="83"/>
                </a:cxn>
                <a:cxn ang="0">
                  <a:pos x="81" y="56"/>
                </a:cxn>
                <a:cxn ang="0">
                  <a:pos x="87" y="48"/>
                </a:cxn>
                <a:cxn ang="0">
                  <a:pos x="102" y="42"/>
                </a:cxn>
                <a:cxn ang="0">
                  <a:pos x="112" y="38"/>
                </a:cxn>
                <a:cxn ang="0">
                  <a:pos x="135" y="39"/>
                </a:cxn>
                <a:cxn ang="0">
                  <a:pos x="147" y="29"/>
                </a:cxn>
                <a:cxn ang="0">
                  <a:pos x="162" y="17"/>
                </a:cxn>
                <a:cxn ang="0">
                  <a:pos x="168" y="9"/>
                </a:cxn>
                <a:cxn ang="0">
                  <a:pos x="187" y="3"/>
                </a:cxn>
                <a:cxn ang="0">
                  <a:pos x="204" y="6"/>
                </a:cxn>
                <a:cxn ang="0">
                  <a:pos x="219" y="27"/>
                </a:cxn>
                <a:cxn ang="0">
                  <a:pos x="220" y="54"/>
                </a:cxn>
                <a:cxn ang="0">
                  <a:pos x="229" y="68"/>
                </a:cxn>
                <a:cxn ang="0">
                  <a:pos x="249" y="74"/>
                </a:cxn>
                <a:cxn ang="0">
                  <a:pos x="259" y="93"/>
                </a:cxn>
                <a:cxn ang="0">
                  <a:pos x="281" y="101"/>
                </a:cxn>
                <a:cxn ang="0">
                  <a:pos x="289" y="89"/>
                </a:cxn>
                <a:cxn ang="0">
                  <a:pos x="310" y="119"/>
                </a:cxn>
              </a:cxnLst>
              <a:rect l="0" t="0" r="r" b="b"/>
              <a:pathLst>
                <a:path w="356" h="354">
                  <a:moveTo>
                    <a:pt x="325" y="116"/>
                  </a:moveTo>
                  <a:lnTo>
                    <a:pt x="328" y="120"/>
                  </a:lnTo>
                  <a:lnTo>
                    <a:pt x="331" y="123"/>
                  </a:lnTo>
                  <a:lnTo>
                    <a:pt x="332" y="125"/>
                  </a:lnTo>
                  <a:lnTo>
                    <a:pt x="335" y="129"/>
                  </a:lnTo>
                  <a:lnTo>
                    <a:pt x="337" y="129"/>
                  </a:lnTo>
                  <a:lnTo>
                    <a:pt x="340" y="129"/>
                  </a:lnTo>
                  <a:lnTo>
                    <a:pt x="344" y="129"/>
                  </a:lnTo>
                  <a:lnTo>
                    <a:pt x="349" y="132"/>
                  </a:lnTo>
                  <a:lnTo>
                    <a:pt x="352" y="134"/>
                  </a:lnTo>
                  <a:lnTo>
                    <a:pt x="355" y="134"/>
                  </a:lnTo>
                  <a:lnTo>
                    <a:pt x="356" y="137"/>
                  </a:lnTo>
                  <a:lnTo>
                    <a:pt x="352" y="138"/>
                  </a:lnTo>
                  <a:lnTo>
                    <a:pt x="347" y="140"/>
                  </a:lnTo>
                  <a:lnTo>
                    <a:pt x="344" y="141"/>
                  </a:lnTo>
                  <a:lnTo>
                    <a:pt x="341" y="141"/>
                  </a:lnTo>
                  <a:lnTo>
                    <a:pt x="338" y="141"/>
                  </a:lnTo>
                  <a:lnTo>
                    <a:pt x="337" y="143"/>
                  </a:lnTo>
                  <a:lnTo>
                    <a:pt x="337" y="144"/>
                  </a:lnTo>
                  <a:lnTo>
                    <a:pt x="337" y="147"/>
                  </a:lnTo>
                  <a:lnTo>
                    <a:pt x="335" y="150"/>
                  </a:lnTo>
                  <a:lnTo>
                    <a:pt x="332" y="150"/>
                  </a:lnTo>
                  <a:lnTo>
                    <a:pt x="329" y="150"/>
                  </a:lnTo>
                  <a:lnTo>
                    <a:pt x="326" y="153"/>
                  </a:lnTo>
                  <a:lnTo>
                    <a:pt x="329" y="155"/>
                  </a:lnTo>
                  <a:lnTo>
                    <a:pt x="332" y="156"/>
                  </a:lnTo>
                  <a:lnTo>
                    <a:pt x="335" y="156"/>
                  </a:lnTo>
                  <a:lnTo>
                    <a:pt x="335" y="158"/>
                  </a:lnTo>
                  <a:lnTo>
                    <a:pt x="335" y="162"/>
                  </a:lnTo>
                  <a:lnTo>
                    <a:pt x="332" y="164"/>
                  </a:lnTo>
                  <a:lnTo>
                    <a:pt x="331" y="162"/>
                  </a:lnTo>
                  <a:lnTo>
                    <a:pt x="328" y="162"/>
                  </a:lnTo>
                  <a:lnTo>
                    <a:pt x="325" y="164"/>
                  </a:lnTo>
                  <a:lnTo>
                    <a:pt x="322" y="165"/>
                  </a:lnTo>
                  <a:lnTo>
                    <a:pt x="322" y="168"/>
                  </a:lnTo>
                  <a:lnTo>
                    <a:pt x="322" y="173"/>
                  </a:lnTo>
                  <a:lnTo>
                    <a:pt x="325" y="174"/>
                  </a:lnTo>
                  <a:lnTo>
                    <a:pt x="329" y="177"/>
                  </a:lnTo>
                  <a:lnTo>
                    <a:pt x="331" y="177"/>
                  </a:lnTo>
                  <a:lnTo>
                    <a:pt x="332" y="177"/>
                  </a:lnTo>
                  <a:lnTo>
                    <a:pt x="334" y="179"/>
                  </a:lnTo>
                  <a:lnTo>
                    <a:pt x="335" y="182"/>
                  </a:lnTo>
                  <a:lnTo>
                    <a:pt x="332" y="189"/>
                  </a:lnTo>
                  <a:lnTo>
                    <a:pt x="332" y="191"/>
                  </a:lnTo>
                  <a:lnTo>
                    <a:pt x="329" y="194"/>
                  </a:lnTo>
                  <a:lnTo>
                    <a:pt x="331" y="198"/>
                  </a:lnTo>
                  <a:lnTo>
                    <a:pt x="332" y="201"/>
                  </a:lnTo>
                  <a:lnTo>
                    <a:pt x="334" y="204"/>
                  </a:lnTo>
                  <a:lnTo>
                    <a:pt x="335" y="207"/>
                  </a:lnTo>
                  <a:lnTo>
                    <a:pt x="335" y="210"/>
                  </a:lnTo>
                  <a:lnTo>
                    <a:pt x="334" y="213"/>
                  </a:lnTo>
                  <a:lnTo>
                    <a:pt x="332" y="215"/>
                  </a:lnTo>
                  <a:lnTo>
                    <a:pt x="331" y="216"/>
                  </a:lnTo>
                  <a:lnTo>
                    <a:pt x="329" y="216"/>
                  </a:lnTo>
                  <a:lnTo>
                    <a:pt x="328" y="218"/>
                  </a:lnTo>
                  <a:lnTo>
                    <a:pt x="326" y="222"/>
                  </a:lnTo>
                  <a:lnTo>
                    <a:pt x="326" y="224"/>
                  </a:lnTo>
                  <a:lnTo>
                    <a:pt x="326" y="227"/>
                  </a:lnTo>
                  <a:lnTo>
                    <a:pt x="326" y="230"/>
                  </a:lnTo>
                  <a:lnTo>
                    <a:pt x="326" y="234"/>
                  </a:lnTo>
                  <a:lnTo>
                    <a:pt x="325" y="234"/>
                  </a:lnTo>
                  <a:lnTo>
                    <a:pt x="323" y="234"/>
                  </a:lnTo>
                  <a:lnTo>
                    <a:pt x="322" y="232"/>
                  </a:lnTo>
                  <a:lnTo>
                    <a:pt x="322" y="231"/>
                  </a:lnTo>
                  <a:lnTo>
                    <a:pt x="322" y="230"/>
                  </a:lnTo>
                  <a:lnTo>
                    <a:pt x="320" y="227"/>
                  </a:lnTo>
                  <a:lnTo>
                    <a:pt x="317" y="225"/>
                  </a:lnTo>
                  <a:lnTo>
                    <a:pt x="316" y="227"/>
                  </a:lnTo>
                  <a:lnTo>
                    <a:pt x="313" y="228"/>
                  </a:lnTo>
                  <a:lnTo>
                    <a:pt x="311" y="231"/>
                  </a:lnTo>
                  <a:lnTo>
                    <a:pt x="313" y="234"/>
                  </a:lnTo>
                  <a:lnTo>
                    <a:pt x="313" y="237"/>
                  </a:lnTo>
                  <a:lnTo>
                    <a:pt x="313" y="241"/>
                  </a:lnTo>
                  <a:lnTo>
                    <a:pt x="313" y="243"/>
                  </a:lnTo>
                  <a:lnTo>
                    <a:pt x="313" y="246"/>
                  </a:lnTo>
                  <a:lnTo>
                    <a:pt x="314" y="247"/>
                  </a:lnTo>
                  <a:lnTo>
                    <a:pt x="316" y="250"/>
                  </a:lnTo>
                  <a:lnTo>
                    <a:pt x="316" y="253"/>
                  </a:lnTo>
                  <a:lnTo>
                    <a:pt x="314" y="255"/>
                  </a:lnTo>
                  <a:lnTo>
                    <a:pt x="313" y="256"/>
                  </a:lnTo>
                  <a:lnTo>
                    <a:pt x="310" y="258"/>
                  </a:lnTo>
                  <a:lnTo>
                    <a:pt x="308" y="258"/>
                  </a:lnTo>
                  <a:lnTo>
                    <a:pt x="307" y="261"/>
                  </a:lnTo>
                  <a:lnTo>
                    <a:pt x="305" y="264"/>
                  </a:lnTo>
                  <a:lnTo>
                    <a:pt x="304" y="265"/>
                  </a:lnTo>
                  <a:lnTo>
                    <a:pt x="301" y="268"/>
                  </a:lnTo>
                  <a:lnTo>
                    <a:pt x="301" y="268"/>
                  </a:lnTo>
                  <a:lnTo>
                    <a:pt x="298" y="270"/>
                  </a:lnTo>
                  <a:lnTo>
                    <a:pt x="296" y="270"/>
                  </a:lnTo>
                  <a:lnTo>
                    <a:pt x="295" y="271"/>
                  </a:lnTo>
                  <a:lnTo>
                    <a:pt x="293" y="271"/>
                  </a:lnTo>
                  <a:lnTo>
                    <a:pt x="295" y="274"/>
                  </a:lnTo>
                  <a:lnTo>
                    <a:pt x="295" y="279"/>
                  </a:lnTo>
                  <a:lnTo>
                    <a:pt x="295" y="280"/>
                  </a:lnTo>
                  <a:lnTo>
                    <a:pt x="293" y="280"/>
                  </a:lnTo>
                  <a:lnTo>
                    <a:pt x="293" y="279"/>
                  </a:lnTo>
                  <a:lnTo>
                    <a:pt x="292" y="279"/>
                  </a:lnTo>
                  <a:lnTo>
                    <a:pt x="290" y="279"/>
                  </a:lnTo>
                  <a:lnTo>
                    <a:pt x="289" y="279"/>
                  </a:lnTo>
                  <a:lnTo>
                    <a:pt x="284" y="282"/>
                  </a:lnTo>
                  <a:lnTo>
                    <a:pt x="281" y="285"/>
                  </a:lnTo>
                  <a:lnTo>
                    <a:pt x="278" y="285"/>
                  </a:lnTo>
                  <a:lnTo>
                    <a:pt x="275" y="286"/>
                  </a:lnTo>
                  <a:lnTo>
                    <a:pt x="274" y="288"/>
                  </a:lnTo>
                  <a:lnTo>
                    <a:pt x="273" y="291"/>
                  </a:lnTo>
                  <a:lnTo>
                    <a:pt x="273" y="292"/>
                  </a:lnTo>
                  <a:lnTo>
                    <a:pt x="271" y="295"/>
                  </a:lnTo>
                  <a:lnTo>
                    <a:pt x="270" y="295"/>
                  </a:lnTo>
                  <a:lnTo>
                    <a:pt x="267" y="298"/>
                  </a:lnTo>
                  <a:lnTo>
                    <a:pt x="265" y="300"/>
                  </a:lnTo>
                  <a:lnTo>
                    <a:pt x="267" y="303"/>
                  </a:lnTo>
                  <a:lnTo>
                    <a:pt x="268" y="304"/>
                  </a:lnTo>
                  <a:lnTo>
                    <a:pt x="268" y="307"/>
                  </a:lnTo>
                  <a:lnTo>
                    <a:pt x="270" y="309"/>
                  </a:lnTo>
                  <a:lnTo>
                    <a:pt x="270" y="310"/>
                  </a:lnTo>
                  <a:lnTo>
                    <a:pt x="273" y="309"/>
                  </a:lnTo>
                  <a:lnTo>
                    <a:pt x="273" y="307"/>
                  </a:lnTo>
                  <a:lnTo>
                    <a:pt x="274" y="307"/>
                  </a:lnTo>
                  <a:lnTo>
                    <a:pt x="274" y="309"/>
                  </a:lnTo>
                  <a:lnTo>
                    <a:pt x="273" y="312"/>
                  </a:lnTo>
                  <a:lnTo>
                    <a:pt x="271" y="313"/>
                  </a:lnTo>
                  <a:lnTo>
                    <a:pt x="270" y="315"/>
                  </a:lnTo>
                  <a:lnTo>
                    <a:pt x="268" y="315"/>
                  </a:lnTo>
                  <a:lnTo>
                    <a:pt x="267" y="316"/>
                  </a:lnTo>
                  <a:lnTo>
                    <a:pt x="264" y="316"/>
                  </a:lnTo>
                  <a:lnTo>
                    <a:pt x="261" y="316"/>
                  </a:lnTo>
                  <a:lnTo>
                    <a:pt x="259" y="318"/>
                  </a:lnTo>
                  <a:lnTo>
                    <a:pt x="256" y="319"/>
                  </a:lnTo>
                  <a:lnTo>
                    <a:pt x="255" y="322"/>
                  </a:lnTo>
                  <a:lnTo>
                    <a:pt x="252" y="322"/>
                  </a:lnTo>
                  <a:lnTo>
                    <a:pt x="249" y="322"/>
                  </a:lnTo>
                  <a:lnTo>
                    <a:pt x="246" y="322"/>
                  </a:lnTo>
                  <a:lnTo>
                    <a:pt x="244" y="324"/>
                  </a:lnTo>
                  <a:lnTo>
                    <a:pt x="243" y="325"/>
                  </a:lnTo>
                  <a:lnTo>
                    <a:pt x="240" y="327"/>
                  </a:lnTo>
                  <a:lnTo>
                    <a:pt x="238" y="325"/>
                  </a:lnTo>
                  <a:lnTo>
                    <a:pt x="237" y="325"/>
                  </a:lnTo>
                  <a:lnTo>
                    <a:pt x="234" y="327"/>
                  </a:lnTo>
                  <a:lnTo>
                    <a:pt x="234" y="327"/>
                  </a:lnTo>
                  <a:lnTo>
                    <a:pt x="232" y="330"/>
                  </a:lnTo>
                  <a:lnTo>
                    <a:pt x="231" y="333"/>
                  </a:lnTo>
                  <a:lnTo>
                    <a:pt x="231" y="334"/>
                  </a:lnTo>
                  <a:lnTo>
                    <a:pt x="228" y="336"/>
                  </a:lnTo>
                  <a:lnTo>
                    <a:pt x="223" y="336"/>
                  </a:lnTo>
                  <a:lnTo>
                    <a:pt x="222" y="334"/>
                  </a:lnTo>
                  <a:lnTo>
                    <a:pt x="220" y="333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3" y="328"/>
                  </a:lnTo>
                  <a:lnTo>
                    <a:pt x="211" y="328"/>
                  </a:lnTo>
                  <a:lnTo>
                    <a:pt x="210" y="330"/>
                  </a:lnTo>
                  <a:lnTo>
                    <a:pt x="208" y="333"/>
                  </a:lnTo>
                  <a:lnTo>
                    <a:pt x="208" y="336"/>
                  </a:lnTo>
                  <a:lnTo>
                    <a:pt x="208" y="337"/>
                  </a:lnTo>
                  <a:lnTo>
                    <a:pt x="211" y="339"/>
                  </a:lnTo>
                  <a:lnTo>
                    <a:pt x="213" y="340"/>
                  </a:lnTo>
                  <a:lnTo>
                    <a:pt x="214" y="343"/>
                  </a:lnTo>
                  <a:lnTo>
                    <a:pt x="216" y="348"/>
                  </a:lnTo>
                  <a:lnTo>
                    <a:pt x="216" y="349"/>
                  </a:lnTo>
                  <a:lnTo>
                    <a:pt x="214" y="352"/>
                  </a:lnTo>
                  <a:lnTo>
                    <a:pt x="213" y="352"/>
                  </a:lnTo>
                  <a:lnTo>
                    <a:pt x="211" y="354"/>
                  </a:lnTo>
                  <a:lnTo>
                    <a:pt x="208" y="354"/>
                  </a:lnTo>
                  <a:lnTo>
                    <a:pt x="205" y="352"/>
                  </a:lnTo>
                  <a:lnTo>
                    <a:pt x="204" y="351"/>
                  </a:lnTo>
                  <a:lnTo>
                    <a:pt x="202" y="349"/>
                  </a:lnTo>
                  <a:lnTo>
                    <a:pt x="199" y="348"/>
                  </a:lnTo>
                  <a:lnTo>
                    <a:pt x="195" y="343"/>
                  </a:lnTo>
                  <a:lnTo>
                    <a:pt x="192" y="343"/>
                  </a:lnTo>
                  <a:lnTo>
                    <a:pt x="189" y="342"/>
                  </a:lnTo>
                  <a:lnTo>
                    <a:pt x="187" y="342"/>
                  </a:lnTo>
                  <a:lnTo>
                    <a:pt x="184" y="342"/>
                  </a:lnTo>
                  <a:lnTo>
                    <a:pt x="181" y="339"/>
                  </a:lnTo>
                  <a:lnTo>
                    <a:pt x="180" y="337"/>
                  </a:lnTo>
                  <a:lnTo>
                    <a:pt x="178" y="336"/>
                  </a:lnTo>
                  <a:lnTo>
                    <a:pt x="174" y="337"/>
                  </a:lnTo>
                  <a:lnTo>
                    <a:pt x="172" y="336"/>
                  </a:lnTo>
                  <a:lnTo>
                    <a:pt x="171" y="336"/>
                  </a:lnTo>
                  <a:lnTo>
                    <a:pt x="169" y="337"/>
                  </a:lnTo>
                  <a:lnTo>
                    <a:pt x="166" y="339"/>
                  </a:lnTo>
                  <a:lnTo>
                    <a:pt x="165" y="337"/>
                  </a:lnTo>
                  <a:lnTo>
                    <a:pt x="163" y="334"/>
                  </a:lnTo>
                  <a:lnTo>
                    <a:pt x="162" y="334"/>
                  </a:lnTo>
                  <a:lnTo>
                    <a:pt x="160" y="336"/>
                  </a:lnTo>
                  <a:lnTo>
                    <a:pt x="160" y="339"/>
                  </a:lnTo>
                  <a:lnTo>
                    <a:pt x="159" y="342"/>
                  </a:lnTo>
                  <a:lnTo>
                    <a:pt x="157" y="342"/>
                  </a:lnTo>
                  <a:lnTo>
                    <a:pt x="156" y="343"/>
                  </a:lnTo>
                  <a:lnTo>
                    <a:pt x="153" y="345"/>
                  </a:lnTo>
                  <a:lnTo>
                    <a:pt x="153" y="346"/>
                  </a:lnTo>
                  <a:lnTo>
                    <a:pt x="151" y="348"/>
                  </a:lnTo>
                  <a:lnTo>
                    <a:pt x="150" y="346"/>
                  </a:lnTo>
                  <a:lnTo>
                    <a:pt x="148" y="343"/>
                  </a:lnTo>
                  <a:lnTo>
                    <a:pt x="147" y="343"/>
                  </a:lnTo>
                  <a:lnTo>
                    <a:pt x="144" y="340"/>
                  </a:lnTo>
                  <a:lnTo>
                    <a:pt x="141" y="339"/>
                  </a:lnTo>
                  <a:lnTo>
                    <a:pt x="139" y="339"/>
                  </a:lnTo>
                  <a:lnTo>
                    <a:pt x="139" y="339"/>
                  </a:lnTo>
                  <a:lnTo>
                    <a:pt x="136" y="339"/>
                  </a:lnTo>
                  <a:lnTo>
                    <a:pt x="133" y="337"/>
                  </a:lnTo>
                  <a:lnTo>
                    <a:pt x="132" y="336"/>
                  </a:lnTo>
                  <a:lnTo>
                    <a:pt x="130" y="337"/>
                  </a:lnTo>
                  <a:lnTo>
                    <a:pt x="129" y="337"/>
                  </a:lnTo>
                  <a:lnTo>
                    <a:pt x="126" y="339"/>
                  </a:lnTo>
                  <a:lnTo>
                    <a:pt x="124" y="337"/>
                  </a:lnTo>
                  <a:lnTo>
                    <a:pt x="123" y="334"/>
                  </a:lnTo>
                  <a:lnTo>
                    <a:pt x="121" y="333"/>
                  </a:lnTo>
                  <a:lnTo>
                    <a:pt x="120" y="331"/>
                  </a:lnTo>
                  <a:lnTo>
                    <a:pt x="117" y="331"/>
                  </a:lnTo>
                  <a:lnTo>
                    <a:pt x="115" y="331"/>
                  </a:lnTo>
                  <a:lnTo>
                    <a:pt x="115" y="330"/>
                  </a:lnTo>
                  <a:lnTo>
                    <a:pt x="115" y="328"/>
                  </a:lnTo>
                  <a:lnTo>
                    <a:pt x="115" y="327"/>
                  </a:lnTo>
                  <a:lnTo>
                    <a:pt x="114" y="324"/>
                  </a:lnTo>
                  <a:lnTo>
                    <a:pt x="112" y="322"/>
                  </a:lnTo>
                  <a:lnTo>
                    <a:pt x="111" y="322"/>
                  </a:lnTo>
                  <a:lnTo>
                    <a:pt x="111" y="322"/>
                  </a:lnTo>
                  <a:lnTo>
                    <a:pt x="108" y="324"/>
                  </a:lnTo>
                  <a:lnTo>
                    <a:pt x="105" y="322"/>
                  </a:lnTo>
                  <a:lnTo>
                    <a:pt x="103" y="321"/>
                  </a:lnTo>
                  <a:lnTo>
                    <a:pt x="103" y="321"/>
                  </a:lnTo>
                  <a:lnTo>
                    <a:pt x="100" y="321"/>
                  </a:lnTo>
                  <a:lnTo>
                    <a:pt x="99" y="319"/>
                  </a:lnTo>
                  <a:lnTo>
                    <a:pt x="97" y="318"/>
                  </a:lnTo>
                  <a:lnTo>
                    <a:pt x="96" y="318"/>
                  </a:lnTo>
                  <a:lnTo>
                    <a:pt x="93" y="318"/>
                  </a:lnTo>
                  <a:lnTo>
                    <a:pt x="91" y="318"/>
                  </a:lnTo>
                  <a:lnTo>
                    <a:pt x="91" y="318"/>
                  </a:lnTo>
                  <a:lnTo>
                    <a:pt x="90" y="318"/>
                  </a:lnTo>
                  <a:lnTo>
                    <a:pt x="88" y="318"/>
                  </a:lnTo>
                  <a:lnTo>
                    <a:pt x="87" y="315"/>
                  </a:lnTo>
                  <a:lnTo>
                    <a:pt x="87" y="315"/>
                  </a:lnTo>
                  <a:lnTo>
                    <a:pt x="85" y="316"/>
                  </a:lnTo>
                  <a:lnTo>
                    <a:pt x="84" y="316"/>
                  </a:lnTo>
                  <a:lnTo>
                    <a:pt x="84" y="318"/>
                  </a:lnTo>
                  <a:lnTo>
                    <a:pt x="84" y="321"/>
                  </a:lnTo>
                  <a:lnTo>
                    <a:pt x="82" y="322"/>
                  </a:lnTo>
                  <a:lnTo>
                    <a:pt x="81" y="324"/>
                  </a:lnTo>
                  <a:lnTo>
                    <a:pt x="81" y="324"/>
                  </a:lnTo>
                  <a:lnTo>
                    <a:pt x="79" y="324"/>
                  </a:lnTo>
                  <a:lnTo>
                    <a:pt x="78" y="324"/>
                  </a:lnTo>
                  <a:lnTo>
                    <a:pt x="78" y="325"/>
                  </a:lnTo>
                  <a:lnTo>
                    <a:pt x="76" y="325"/>
                  </a:lnTo>
                  <a:lnTo>
                    <a:pt x="75" y="325"/>
                  </a:lnTo>
                  <a:lnTo>
                    <a:pt x="75" y="324"/>
                  </a:lnTo>
                  <a:lnTo>
                    <a:pt x="73" y="322"/>
                  </a:lnTo>
                  <a:lnTo>
                    <a:pt x="72" y="321"/>
                  </a:lnTo>
                  <a:lnTo>
                    <a:pt x="70" y="319"/>
                  </a:lnTo>
                  <a:lnTo>
                    <a:pt x="69" y="319"/>
                  </a:lnTo>
                  <a:lnTo>
                    <a:pt x="67" y="321"/>
                  </a:lnTo>
                  <a:lnTo>
                    <a:pt x="66" y="321"/>
                  </a:lnTo>
                  <a:lnTo>
                    <a:pt x="64" y="321"/>
                  </a:lnTo>
                  <a:lnTo>
                    <a:pt x="61" y="319"/>
                  </a:lnTo>
                  <a:lnTo>
                    <a:pt x="61" y="316"/>
                  </a:lnTo>
                  <a:lnTo>
                    <a:pt x="61" y="315"/>
                  </a:lnTo>
                  <a:lnTo>
                    <a:pt x="61" y="312"/>
                  </a:lnTo>
                  <a:lnTo>
                    <a:pt x="60" y="309"/>
                  </a:lnTo>
                  <a:lnTo>
                    <a:pt x="60" y="309"/>
                  </a:lnTo>
                  <a:lnTo>
                    <a:pt x="58" y="306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3"/>
                  </a:lnTo>
                  <a:lnTo>
                    <a:pt x="63" y="300"/>
                  </a:lnTo>
                  <a:lnTo>
                    <a:pt x="64" y="298"/>
                  </a:lnTo>
                  <a:lnTo>
                    <a:pt x="67" y="295"/>
                  </a:lnTo>
                  <a:lnTo>
                    <a:pt x="67" y="292"/>
                  </a:lnTo>
                  <a:lnTo>
                    <a:pt x="67" y="292"/>
                  </a:lnTo>
                  <a:lnTo>
                    <a:pt x="66" y="292"/>
                  </a:lnTo>
                  <a:lnTo>
                    <a:pt x="66" y="291"/>
                  </a:lnTo>
                  <a:lnTo>
                    <a:pt x="64" y="289"/>
                  </a:lnTo>
                  <a:lnTo>
                    <a:pt x="61" y="289"/>
                  </a:lnTo>
                  <a:lnTo>
                    <a:pt x="61" y="289"/>
                  </a:lnTo>
                  <a:lnTo>
                    <a:pt x="60" y="291"/>
                  </a:lnTo>
                  <a:lnTo>
                    <a:pt x="58" y="292"/>
                  </a:lnTo>
                  <a:lnTo>
                    <a:pt x="57" y="292"/>
                  </a:lnTo>
                  <a:lnTo>
                    <a:pt x="55" y="295"/>
                  </a:lnTo>
                  <a:lnTo>
                    <a:pt x="54" y="295"/>
                  </a:lnTo>
                  <a:lnTo>
                    <a:pt x="52" y="297"/>
                  </a:lnTo>
                  <a:lnTo>
                    <a:pt x="51" y="297"/>
                  </a:lnTo>
                  <a:lnTo>
                    <a:pt x="49" y="297"/>
                  </a:lnTo>
                  <a:lnTo>
                    <a:pt x="48" y="297"/>
                  </a:lnTo>
                  <a:lnTo>
                    <a:pt x="46" y="297"/>
                  </a:lnTo>
                  <a:lnTo>
                    <a:pt x="45" y="295"/>
                  </a:lnTo>
                  <a:lnTo>
                    <a:pt x="43" y="294"/>
                  </a:lnTo>
                  <a:lnTo>
                    <a:pt x="40" y="292"/>
                  </a:lnTo>
                  <a:lnTo>
                    <a:pt x="39" y="291"/>
                  </a:lnTo>
                  <a:lnTo>
                    <a:pt x="37" y="292"/>
                  </a:lnTo>
                  <a:lnTo>
                    <a:pt x="36" y="292"/>
                  </a:lnTo>
                  <a:lnTo>
                    <a:pt x="33" y="292"/>
                  </a:lnTo>
                  <a:lnTo>
                    <a:pt x="31" y="292"/>
                  </a:lnTo>
                  <a:lnTo>
                    <a:pt x="28" y="291"/>
                  </a:lnTo>
                  <a:lnTo>
                    <a:pt x="25" y="289"/>
                  </a:lnTo>
                  <a:lnTo>
                    <a:pt x="24" y="291"/>
                  </a:lnTo>
                  <a:lnTo>
                    <a:pt x="24" y="291"/>
                  </a:lnTo>
                  <a:lnTo>
                    <a:pt x="21" y="292"/>
                  </a:lnTo>
                  <a:lnTo>
                    <a:pt x="21" y="294"/>
                  </a:lnTo>
                  <a:lnTo>
                    <a:pt x="19" y="294"/>
                  </a:lnTo>
                  <a:lnTo>
                    <a:pt x="18" y="292"/>
                  </a:lnTo>
                  <a:lnTo>
                    <a:pt x="18" y="291"/>
                  </a:lnTo>
                  <a:lnTo>
                    <a:pt x="19" y="289"/>
                  </a:lnTo>
                  <a:lnTo>
                    <a:pt x="19" y="286"/>
                  </a:lnTo>
                  <a:lnTo>
                    <a:pt x="19" y="283"/>
                  </a:lnTo>
                  <a:lnTo>
                    <a:pt x="18" y="283"/>
                  </a:lnTo>
                  <a:lnTo>
                    <a:pt x="16" y="282"/>
                  </a:lnTo>
                  <a:lnTo>
                    <a:pt x="15" y="277"/>
                  </a:lnTo>
                  <a:lnTo>
                    <a:pt x="15" y="274"/>
                  </a:lnTo>
                  <a:lnTo>
                    <a:pt x="15" y="273"/>
                  </a:lnTo>
                  <a:lnTo>
                    <a:pt x="15" y="271"/>
                  </a:lnTo>
                  <a:lnTo>
                    <a:pt x="15" y="268"/>
                  </a:lnTo>
                  <a:lnTo>
                    <a:pt x="15" y="265"/>
                  </a:lnTo>
                  <a:lnTo>
                    <a:pt x="15" y="262"/>
                  </a:lnTo>
                  <a:lnTo>
                    <a:pt x="15" y="261"/>
                  </a:lnTo>
                  <a:lnTo>
                    <a:pt x="13" y="258"/>
                  </a:lnTo>
                  <a:lnTo>
                    <a:pt x="12" y="256"/>
                  </a:lnTo>
                  <a:lnTo>
                    <a:pt x="10" y="256"/>
                  </a:lnTo>
                  <a:lnTo>
                    <a:pt x="9" y="256"/>
                  </a:lnTo>
                  <a:lnTo>
                    <a:pt x="6" y="256"/>
                  </a:lnTo>
                  <a:lnTo>
                    <a:pt x="3" y="255"/>
                  </a:lnTo>
                  <a:lnTo>
                    <a:pt x="1" y="253"/>
                  </a:lnTo>
                  <a:lnTo>
                    <a:pt x="1" y="252"/>
                  </a:lnTo>
                  <a:lnTo>
                    <a:pt x="0" y="250"/>
                  </a:lnTo>
                  <a:lnTo>
                    <a:pt x="0" y="247"/>
                  </a:lnTo>
                  <a:lnTo>
                    <a:pt x="1" y="244"/>
                  </a:lnTo>
                  <a:lnTo>
                    <a:pt x="3" y="243"/>
                  </a:lnTo>
                  <a:lnTo>
                    <a:pt x="3" y="243"/>
                  </a:lnTo>
                  <a:lnTo>
                    <a:pt x="6" y="241"/>
                  </a:lnTo>
                  <a:lnTo>
                    <a:pt x="7" y="240"/>
                  </a:lnTo>
                  <a:lnTo>
                    <a:pt x="9" y="240"/>
                  </a:lnTo>
                  <a:lnTo>
                    <a:pt x="9" y="238"/>
                  </a:lnTo>
                  <a:lnTo>
                    <a:pt x="10" y="237"/>
                  </a:lnTo>
                  <a:lnTo>
                    <a:pt x="13" y="237"/>
                  </a:lnTo>
                  <a:lnTo>
                    <a:pt x="15" y="237"/>
                  </a:lnTo>
                  <a:lnTo>
                    <a:pt x="18" y="234"/>
                  </a:lnTo>
                  <a:lnTo>
                    <a:pt x="19" y="231"/>
                  </a:lnTo>
                  <a:lnTo>
                    <a:pt x="19" y="230"/>
                  </a:lnTo>
                  <a:lnTo>
                    <a:pt x="18" y="227"/>
                  </a:lnTo>
                  <a:lnTo>
                    <a:pt x="18" y="225"/>
                  </a:lnTo>
                  <a:lnTo>
                    <a:pt x="15" y="225"/>
                  </a:lnTo>
                  <a:lnTo>
                    <a:pt x="13" y="224"/>
                  </a:lnTo>
                  <a:lnTo>
                    <a:pt x="12" y="224"/>
                  </a:lnTo>
                  <a:lnTo>
                    <a:pt x="10" y="222"/>
                  </a:lnTo>
                  <a:lnTo>
                    <a:pt x="10" y="221"/>
                  </a:lnTo>
                  <a:lnTo>
                    <a:pt x="10" y="218"/>
                  </a:lnTo>
                  <a:lnTo>
                    <a:pt x="10" y="216"/>
                  </a:lnTo>
                  <a:lnTo>
                    <a:pt x="10" y="215"/>
                  </a:lnTo>
                  <a:lnTo>
                    <a:pt x="12" y="213"/>
                  </a:lnTo>
                  <a:lnTo>
                    <a:pt x="15" y="212"/>
                  </a:lnTo>
                  <a:lnTo>
                    <a:pt x="15" y="210"/>
                  </a:lnTo>
                  <a:lnTo>
                    <a:pt x="18" y="209"/>
                  </a:lnTo>
                  <a:lnTo>
                    <a:pt x="21" y="209"/>
                  </a:lnTo>
                  <a:lnTo>
                    <a:pt x="25" y="209"/>
                  </a:lnTo>
                  <a:lnTo>
                    <a:pt x="27" y="209"/>
                  </a:lnTo>
                  <a:lnTo>
                    <a:pt x="30" y="207"/>
                  </a:lnTo>
                  <a:lnTo>
                    <a:pt x="31" y="207"/>
                  </a:lnTo>
                  <a:lnTo>
                    <a:pt x="34" y="207"/>
                  </a:lnTo>
                  <a:lnTo>
                    <a:pt x="36" y="207"/>
                  </a:lnTo>
                  <a:lnTo>
                    <a:pt x="37" y="206"/>
                  </a:lnTo>
                  <a:lnTo>
                    <a:pt x="40" y="204"/>
                  </a:lnTo>
                  <a:lnTo>
                    <a:pt x="42" y="201"/>
                  </a:lnTo>
                  <a:lnTo>
                    <a:pt x="42" y="200"/>
                  </a:lnTo>
                  <a:lnTo>
                    <a:pt x="42" y="198"/>
                  </a:lnTo>
                  <a:lnTo>
                    <a:pt x="40" y="198"/>
                  </a:lnTo>
                  <a:lnTo>
                    <a:pt x="39" y="197"/>
                  </a:lnTo>
                  <a:lnTo>
                    <a:pt x="39" y="194"/>
                  </a:lnTo>
                  <a:lnTo>
                    <a:pt x="39" y="191"/>
                  </a:lnTo>
                  <a:lnTo>
                    <a:pt x="37" y="188"/>
                  </a:lnTo>
                  <a:lnTo>
                    <a:pt x="36" y="186"/>
                  </a:lnTo>
                  <a:lnTo>
                    <a:pt x="36" y="183"/>
                  </a:lnTo>
                  <a:lnTo>
                    <a:pt x="36" y="182"/>
                  </a:lnTo>
                  <a:lnTo>
                    <a:pt x="34" y="180"/>
                  </a:lnTo>
                  <a:lnTo>
                    <a:pt x="33" y="180"/>
                  </a:lnTo>
                  <a:lnTo>
                    <a:pt x="31" y="179"/>
                  </a:lnTo>
                  <a:lnTo>
                    <a:pt x="30" y="177"/>
                  </a:lnTo>
                  <a:lnTo>
                    <a:pt x="30" y="176"/>
                  </a:lnTo>
                  <a:lnTo>
                    <a:pt x="30" y="171"/>
                  </a:lnTo>
                  <a:lnTo>
                    <a:pt x="30" y="170"/>
                  </a:lnTo>
                  <a:lnTo>
                    <a:pt x="30" y="167"/>
                  </a:lnTo>
                  <a:lnTo>
                    <a:pt x="31" y="165"/>
                  </a:lnTo>
                  <a:lnTo>
                    <a:pt x="33" y="164"/>
                  </a:lnTo>
                  <a:lnTo>
                    <a:pt x="34" y="164"/>
                  </a:lnTo>
                  <a:lnTo>
                    <a:pt x="36" y="164"/>
                  </a:lnTo>
                  <a:lnTo>
                    <a:pt x="37" y="165"/>
                  </a:lnTo>
                  <a:lnTo>
                    <a:pt x="40" y="165"/>
                  </a:lnTo>
                  <a:lnTo>
                    <a:pt x="42" y="164"/>
                  </a:lnTo>
                  <a:lnTo>
                    <a:pt x="45" y="162"/>
                  </a:lnTo>
                  <a:lnTo>
                    <a:pt x="46" y="161"/>
                  </a:lnTo>
                  <a:lnTo>
                    <a:pt x="49" y="159"/>
                  </a:lnTo>
                  <a:lnTo>
                    <a:pt x="52" y="159"/>
                  </a:lnTo>
                  <a:lnTo>
                    <a:pt x="57" y="161"/>
                  </a:lnTo>
                  <a:lnTo>
                    <a:pt x="58" y="159"/>
                  </a:lnTo>
                  <a:lnTo>
                    <a:pt x="60" y="158"/>
                  </a:lnTo>
                  <a:lnTo>
                    <a:pt x="60" y="155"/>
                  </a:lnTo>
                  <a:lnTo>
                    <a:pt x="60" y="153"/>
                  </a:lnTo>
                  <a:lnTo>
                    <a:pt x="57" y="150"/>
                  </a:lnTo>
                  <a:lnTo>
                    <a:pt x="57" y="147"/>
                  </a:lnTo>
                  <a:lnTo>
                    <a:pt x="58" y="144"/>
                  </a:lnTo>
                  <a:lnTo>
                    <a:pt x="61" y="143"/>
                  </a:lnTo>
                  <a:lnTo>
                    <a:pt x="63" y="140"/>
                  </a:lnTo>
                  <a:lnTo>
                    <a:pt x="61" y="138"/>
                  </a:lnTo>
                  <a:lnTo>
                    <a:pt x="60" y="137"/>
                  </a:lnTo>
                  <a:lnTo>
                    <a:pt x="58" y="137"/>
                  </a:lnTo>
                  <a:lnTo>
                    <a:pt x="57" y="134"/>
                  </a:lnTo>
                  <a:lnTo>
                    <a:pt x="55" y="134"/>
                  </a:lnTo>
                  <a:lnTo>
                    <a:pt x="54" y="131"/>
                  </a:lnTo>
                  <a:lnTo>
                    <a:pt x="55" y="129"/>
                  </a:lnTo>
                  <a:lnTo>
                    <a:pt x="55" y="128"/>
                  </a:lnTo>
                  <a:lnTo>
                    <a:pt x="55" y="126"/>
                  </a:lnTo>
                  <a:lnTo>
                    <a:pt x="55" y="125"/>
                  </a:lnTo>
                  <a:lnTo>
                    <a:pt x="55" y="123"/>
                  </a:lnTo>
                  <a:lnTo>
                    <a:pt x="55" y="122"/>
                  </a:lnTo>
                  <a:lnTo>
                    <a:pt x="58" y="120"/>
                  </a:lnTo>
                  <a:lnTo>
                    <a:pt x="60" y="119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70" y="114"/>
                  </a:lnTo>
                  <a:lnTo>
                    <a:pt x="73" y="113"/>
                  </a:lnTo>
                  <a:lnTo>
                    <a:pt x="76" y="110"/>
                  </a:lnTo>
                  <a:lnTo>
                    <a:pt x="78" y="108"/>
                  </a:lnTo>
                  <a:lnTo>
                    <a:pt x="81" y="105"/>
                  </a:lnTo>
                  <a:lnTo>
                    <a:pt x="81" y="102"/>
                  </a:lnTo>
                  <a:lnTo>
                    <a:pt x="81" y="101"/>
                  </a:lnTo>
                  <a:lnTo>
                    <a:pt x="82" y="99"/>
                  </a:lnTo>
                  <a:lnTo>
                    <a:pt x="82" y="96"/>
                  </a:lnTo>
                  <a:lnTo>
                    <a:pt x="81" y="95"/>
                  </a:lnTo>
                  <a:lnTo>
                    <a:pt x="81" y="92"/>
                  </a:lnTo>
                  <a:lnTo>
                    <a:pt x="81" y="90"/>
                  </a:lnTo>
                  <a:lnTo>
                    <a:pt x="79" y="87"/>
                  </a:lnTo>
                  <a:lnTo>
                    <a:pt x="79" y="86"/>
                  </a:lnTo>
                  <a:lnTo>
                    <a:pt x="79" y="83"/>
                  </a:lnTo>
                  <a:lnTo>
                    <a:pt x="79" y="80"/>
                  </a:lnTo>
                  <a:lnTo>
                    <a:pt x="81" y="78"/>
                  </a:lnTo>
                  <a:lnTo>
                    <a:pt x="82" y="75"/>
                  </a:lnTo>
                  <a:lnTo>
                    <a:pt x="85" y="69"/>
                  </a:lnTo>
                  <a:lnTo>
                    <a:pt x="84" y="68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1" y="60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2" y="54"/>
                  </a:lnTo>
                  <a:lnTo>
                    <a:pt x="84" y="54"/>
                  </a:lnTo>
                  <a:lnTo>
                    <a:pt x="85" y="54"/>
                  </a:lnTo>
                  <a:lnTo>
                    <a:pt x="88" y="54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87" y="50"/>
                  </a:lnTo>
                  <a:lnTo>
                    <a:pt x="87" y="48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90" y="44"/>
                  </a:lnTo>
                  <a:lnTo>
                    <a:pt x="91" y="44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4" y="41"/>
                  </a:lnTo>
                  <a:lnTo>
                    <a:pt x="96" y="41"/>
                  </a:lnTo>
                  <a:lnTo>
                    <a:pt x="99" y="41"/>
                  </a:lnTo>
                  <a:lnTo>
                    <a:pt x="102" y="42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6" y="41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11" y="39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4" y="36"/>
                  </a:lnTo>
                  <a:lnTo>
                    <a:pt x="115" y="35"/>
                  </a:lnTo>
                  <a:lnTo>
                    <a:pt x="117" y="33"/>
                  </a:lnTo>
                  <a:lnTo>
                    <a:pt x="120" y="32"/>
                  </a:lnTo>
                  <a:lnTo>
                    <a:pt x="124" y="35"/>
                  </a:lnTo>
                  <a:lnTo>
                    <a:pt x="126" y="36"/>
                  </a:lnTo>
                  <a:lnTo>
                    <a:pt x="127" y="38"/>
                  </a:lnTo>
                  <a:lnTo>
                    <a:pt x="129" y="39"/>
                  </a:lnTo>
                  <a:lnTo>
                    <a:pt x="132" y="39"/>
                  </a:lnTo>
                  <a:lnTo>
                    <a:pt x="135" y="39"/>
                  </a:lnTo>
                  <a:lnTo>
                    <a:pt x="138" y="38"/>
                  </a:lnTo>
                  <a:lnTo>
                    <a:pt x="138" y="36"/>
                  </a:lnTo>
                  <a:lnTo>
                    <a:pt x="138" y="33"/>
                  </a:lnTo>
                  <a:lnTo>
                    <a:pt x="138" y="32"/>
                  </a:lnTo>
                  <a:lnTo>
                    <a:pt x="139" y="30"/>
                  </a:lnTo>
                  <a:lnTo>
                    <a:pt x="139" y="30"/>
                  </a:lnTo>
                  <a:lnTo>
                    <a:pt x="141" y="30"/>
                  </a:lnTo>
                  <a:lnTo>
                    <a:pt x="144" y="30"/>
                  </a:lnTo>
                  <a:lnTo>
                    <a:pt x="145" y="30"/>
                  </a:lnTo>
                  <a:lnTo>
                    <a:pt x="147" y="29"/>
                  </a:lnTo>
                  <a:lnTo>
                    <a:pt x="148" y="27"/>
                  </a:lnTo>
                  <a:lnTo>
                    <a:pt x="148" y="24"/>
                  </a:lnTo>
                  <a:lnTo>
                    <a:pt x="150" y="23"/>
                  </a:lnTo>
                  <a:lnTo>
                    <a:pt x="150" y="21"/>
                  </a:lnTo>
                  <a:lnTo>
                    <a:pt x="151" y="20"/>
                  </a:lnTo>
                  <a:lnTo>
                    <a:pt x="156" y="20"/>
                  </a:lnTo>
                  <a:lnTo>
                    <a:pt x="159" y="21"/>
                  </a:lnTo>
                  <a:lnTo>
                    <a:pt x="160" y="20"/>
                  </a:lnTo>
                  <a:lnTo>
                    <a:pt x="162" y="18"/>
                  </a:lnTo>
                  <a:lnTo>
                    <a:pt x="162" y="17"/>
                  </a:lnTo>
                  <a:lnTo>
                    <a:pt x="160" y="15"/>
                  </a:lnTo>
                  <a:lnTo>
                    <a:pt x="160" y="14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2" y="12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5" y="12"/>
                  </a:lnTo>
                  <a:lnTo>
                    <a:pt x="166" y="11"/>
                  </a:lnTo>
                  <a:lnTo>
                    <a:pt x="168" y="9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71" y="9"/>
                  </a:lnTo>
                  <a:lnTo>
                    <a:pt x="172" y="8"/>
                  </a:lnTo>
                  <a:lnTo>
                    <a:pt x="175" y="6"/>
                  </a:lnTo>
                  <a:lnTo>
                    <a:pt x="177" y="6"/>
                  </a:lnTo>
                  <a:lnTo>
                    <a:pt x="178" y="6"/>
                  </a:lnTo>
                  <a:lnTo>
                    <a:pt x="184" y="5"/>
                  </a:lnTo>
                  <a:lnTo>
                    <a:pt x="186" y="5"/>
                  </a:lnTo>
                  <a:lnTo>
                    <a:pt x="187" y="3"/>
                  </a:lnTo>
                  <a:lnTo>
                    <a:pt x="189" y="2"/>
                  </a:lnTo>
                  <a:lnTo>
                    <a:pt x="190" y="0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5" y="3"/>
                  </a:lnTo>
                  <a:lnTo>
                    <a:pt x="196" y="3"/>
                  </a:lnTo>
                  <a:lnTo>
                    <a:pt x="199" y="3"/>
                  </a:lnTo>
                  <a:lnTo>
                    <a:pt x="201" y="5"/>
                  </a:lnTo>
                  <a:lnTo>
                    <a:pt x="202" y="6"/>
                  </a:lnTo>
                  <a:lnTo>
                    <a:pt x="204" y="6"/>
                  </a:lnTo>
                  <a:lnTo>
                    <a:pt x="207" y="8"/>
                  </a:lnTo>
                  <a:lnTo>
                    <a:pt x="208" y="9"/>
                  </a:lnTo>
                  <a:lnTo>
                    <a:pt x="210" y="11"/>
                  </a:lnTo>
                  <a:lnTo>
                    <a:pt x="213" y="12"/>
                  </a:lnTo>
                  <a:lnTo>
                    <a:pt x="214" y="14"/>
                  </a:lnTo>
                  <a:lnTo>
                    <a:pt x="216" y="18"/>
                  </a:lnTo>
                  <a:lnTo>
                    <a:pt x="216" y="21"/>
                  </a:lnTo>
                  <a:lnTo>
                    <a:pt x="217" y="24"/>
                  </a:lnTo>
                  <a:lnTo>
                    <a:pt x="219" y="26"/>
                  </a:lnTo>
                  <a:lnTo>
                    <a:pt x="219" y="27"/>
                  </a:lnTo>
                  <a:lnTo>
                    <a:pt x="219" y="29"/>
                  </a:lnTo>
                  <a:lnTo>
                    <a:pt x="217" y="32"/>
                  </a:lnTo>
                  <a:lnTo>
                    <a:pt x="217" y="35"/>
                  </a:lnTo>
                  <a:lnTo>
                    <a:pt x="217" y="38"/>
                  </a:lnTo>
                  <a:lnTo>
                    <a:pt x="219" y="42"/>
                  </a:lnTo>
                  <a:lnTo>
                    <a:pt x="219" y="44"/>
                  </a:lnTo>
                  <a:lnTo>
                    <a:pt x="219" y="47"/>
                  </a:lnTo>
                  <a:lnTo>
                    <a:pt x="220" y="51"/>
                  </a:lnTo>
                  <a:lnTo>
                    <a:pt x="220" y="53"/>
                  </a:lnTo>
                  <a:lnTo>
                    <a:pt x="220" y="54"/>
                  </a:lnTo>
                  <a:lnTo>
                    <a:pt x="219" y="57"/>
                  </a:lnTo>
                  <a:lnTo>
                    <a:pt x="219" y="59"/>
                  </a:lnTo>
                  <a:lnTo>
                    <a:pt x="219" y="60"/>
                  </a:lnTo>
                  <a:lnTo>
                    <a:pt x="222" y="63"/>
                  </a:lnTo>
                  <a:lnTo>
                    <a:pt x="222" y="65"/>
                  </a:lnTo>
                  <a:lnTo>
                    <a:pt x="223" y="66"/>
                  </a:lnTo>
                  <a:lnTo>
                    <a:pt x="226" y="6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29" y="68"/>
                  </a:lnTo>
                  <a:lnTo>
                    <a:pt x="231" y="69"/>
                  </a:lnTo>
                  <a:lnTo>
                    <a:pt x="232" y="71"/>
                  </a:lnTo>
                  <a:lnTo>
                    <a:pt x="235" y="72"/>
                  </a:lnTo>
                  <a:lnTo>
                    <a:pt x="237" y="72"/>
                  </a:lnTo>
                  <a:lnTo>
                    <a:pt x="240" y="72"/>
                  </a:lnTo>
                  <a:lnTo>
                    <a:pt x="241" y="74"/>
                  </a:lnTo>
                  <a:lnTo>
                    <a:pt x="241" y="74"/>
                  </a:lnTo>
                  <a:lnTo>
                    <a:pt x="244" y="72"/>
                  </a:lnTo>
                  <a:lnTo>
                    <a:pt x="246" y="72"/>
                  </a:lnTo>
                  <a:lnTo>
                    <a:pt x="249" y="74"/>
                  </a:lnTo>
                  <a:lnTo>
                    <a:pt x="249" y="75"/>
                  </a:lnTo>
                  <a:lnTo>
                    <a:pt x="249" y="78"/>
                  </a:lnTo>
                  <a:lnTo>
                    <a:pt x="247" y="80"/>
                  </a:lnTo>
                  <a:lnTo>
                    <a:pt x="247" y="81"/>
                  </a:lnTo>
                  <a:lnTo>
                    <a:pt x="250" y="86"/>
                  </a:lnTo>
                  <a:lnTo>
                    <a:pt x="252" y="87"/>
                  </a:lnTo>
                  <a:lnTo>
                    <a:pt x="255" y="87"/>
                  </a:lnTo>
                  <a:lnTo>
                    <a:pt x="256" y="89"/>
                  </a:lnTo>
                  <a:lnTo>
                    <a:pt x="258" y="92"/>
                  </a:lnTo>
                  <a:lnTo>
                    <a:pt x="259" y="93"/>
                  </a:lnTo>
                  <a:lnTo>
                    <a:pt x="262" y="95"/>
                  </a:lnTo>
                  <a:lnTo>
                    <a:pt x="264" y="95"/>
                  </a:lnTo>
                  <a:lnTo>
                    <a:pt x="267" y="96"/>
                  </a:lnTo>
                  <a:lnTo>
                    <a:pt x="271" y="96"/>
                  </a:lnTo>
                  <a:lnTo>
                    <a:pt x="274" y="98"/>
                  </a:lnTo>
                  <a:lnTo>
                    <a:pt x="275" y="98"/>
                  </a:lnTo>
                  <a:lnTo>
                    <a:pt x="278" y="96"/>
                  </a:lnTo>
                  <a:lnTo>
                    <a:pt x="280" y="98"/>
                  </a:lnTo>
                  <a:lnTo>
                    <a:pt x="280" y="99"/>
                  </a:lnTo>
                  <a:lnTo>
                    <a:pt x="281" y="101"/>
                  </a:lnTo>
                  <a:lnTo>
                    <a:pt x="281" y="101"/>
                  </a:lnTo>
                  <a:lnTo>
                    <a:pt x="283" y="99"/>
                  </a:lnTo>
                  <a:lnTo>
                    <a:pt x="283" y="99"/>
                  </a:lnTo>
                  <a:lnTo>
                    <a:pt x="283" y="96"/>
                  </a:lnTo>
                  <a:lnTo>
                    <a:pt x="281" y="93"/>
                  </a:lnTo>
                  <a:lnTo>
                    <a:pt x="283" y="90"/>
                  </a:lnTo>
                  <a:lnTo>
                    <a:pt x="283" y="89"/>
                  </a:lnTo>
                  <a:lnTo>
                    <a:pt x="284" y="89"/>
                  </a:lnTo>
                  <a:lnTo>
                    <a:pt x="286" y="87"/>
                  </a:lnTo>
                  <a:lnTo>
                    <a:pt x="289" y="89"/>
                  </a:lnTo>
                  <a:lnTo>
                    <a:pt x="292" y="90"/>
                  </a:lnTo>
                  <a:lnTo>
                    <a:pt x="293" y="92"/>
                  </a:lnTo>
                  <a:lnTo>
                    <a:pt x="295" y="95"/>
                  </a:lnTo>
                  <a:lnTo>
                    <a:pt x="295" y="99"/>
                  </a:lnTo>
                  <a:lnTo>
                    <a:pt x="298" y="104"/>
                  </a:lnTo>
                  <a:lnTo>
                    <a:pt x="301" y="107"/>
                  </a:lnTo>
                  <a:lnTo>
                    <a:pt x="304" y="111"/>
                  </a:lnTo>
                  <a:lnTo>
                    <a:pt x="305" y="113"/>
                  </a:lnTo>
                  <a:lnTo>
                    <a:pt x="308" y="117"/>
                  </a:lnTo>
                  <a:lnTo>
                    <a:pt x="310" y="119"/>
                  </a:lnTo>
                  <a:lnTo>
                    <a:pt x="313" y="119"/>
                  </a:lnTo>
                  <a:lnTo>
                    <a:pt x="314" y="119"/>
                  </a:lnTo>
                  <a:lnTo>
                    <a:pt x="317" y="119"/>
                  </a:lnTo>
                  <a:lnTo>
                    <a:pt x="319" y="117"/>
                  </a:lnTo>
                  <a:lnTo>
                    <a:pt x="323" y="116"/>
                  </a:lnTo>
                  <a:lnTo>
                    <a:pt x="325" y="116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8" name="Freeform 44"/>
            <p:cNvSpPr>
              <a:spLocks/>
            </p:cNvSpPr>
            <p:nvPr/>
          </p:nvSpPr>
          <p:spPr bwMode="auto">
            <a:xfrm>
              <a:off x="2682" y="1825"/>
              <a:ext cx="482" cy="382"/>
            </a:xfrm>
            <a:custGeom>
              <a:avLst/>
              <a:gdLst/>
              <a:ahLst/>
              <a:cxnLst>
                <a:cxn ang="0">
                  <a:pos x="419" y="246"/>
                </a:cxn>
                <a:cxn ang="0">
                  <a:pos x="398" y="246"/>
                </a:cxn>
                <a:cxn ang="0">
                  <a:pos x="362" y="240"/>
                </a:cxn>
                <a:cxn ang="0">
                  <a:pos x="344" y="262"/>
                </a:cxn>
                <a:cxn ang="0">
                  <a:pos x="329" y="309"/>
                </a:cxn>
                <a:cxn ang="0">
                  <a:pos x="319" y="342"/>
                </a:cxn>
                <a:cxn ang="0">
                  <a:pos x="311" y="370"/>
                </a:cxn>
                <a:cxn ang="0">
                  <a:pos x="296" y="357"/>
                </a:cxn>
                <a:cxn ang="0">
                  <a:pos x="287" y="337"/>
                </a:cxn>
                <a:cxn ang="0">
                  <a:pos x="269" y="330"/>
                </a:cxn>
                <a:cxn ang="0">
                  <a:pos x="248" y="331"/>
                </a:cxn>
                <a:cxn ang="0">
                  <a:pos x="224" y="330"/>
                </a:cxn>
                <a:cxn ang="0">
                  <a:pos x="208" y="339"/>
                </a:cxn>
                <a:cxn ang="0">
                  <a:pos x="202" y="370"/>
                </a:cxn>
                <a:cxn ang="0">
                  <a:pos x="181" y="381"/>
                </a:cxn>
                <a:cxn ang="0">
                  <a:pos x="168" y="372"/>
                </a:cxn>
                <a:cxn ang="0">
                  <a:pos x="151" y="375"/>
                </a:cxn>
                <a:cxn ang="0">
                  <a:pos x="127" y="370"/>
                </a:cxn>
                <a:cxn ang="0">
                  <a:pos x="103" y="378"/>
                </a:cxn>
                <a:cxn ang="0">
                  <a:pos x="78" y="366"/>
                </a:cxn>
                <a:cxn ang="0">
                  <a:pos x="76" y="339"/>
                </a:cxn>
                <a:cxn ang="0">
                  <a:pos x="97" y="324"/>
                </a:cxn>
                <a:cxn ang="0">
                  <a:pos x="99" y="301"/>
                </a:cxn>
                <a:cxn ang="0">
                  <a:pos x="100" y="277"/>
                </a:cxn>
                <a:cxn ang="0">
                  <a:pos x="88" y="261"/>
                </a:cxn>
                <a:cxn ang="0">
                  <a:pos x="66" y="258"/>
                </a:cxn>
                <a:cxn ang="0">
                  <a:pos x="51" y="246"/>
                </a:cxn>
                <a:cxn ang="0">
                  <a:pos x="30" y="237"/>
                </a:cxn>
                <a:cxn ang="0">
                  <a:pos x="24" y="210"/>
                </a:cxn>
                <a:cxn ang="0">
                  <a:pos x="12" y="189"/>
                </a:cxn>
                <a:cxn ang="0">
                  <a:pos x="0" y="165"/>
                </a:cxn>
                <a:cxn ang="0">
                  <a:pos x="40" y="163"/>
                </a:cxn>
                <a:cxn ang="0">
                  <a:pos x="76" y="162"/>
                </a:cxn>
                <a:cxn ang="0">
                  <a:pos x="115" y="143"/>
                </a:cxn>
                <a:cxn ang="0">
                  <a:pos x="114" y="101"/>
                </a:cxn>
                <a:cxn ang="0">
                  <a:pos x="94" y="66"/>
                </a:cxn>
                <a:cxn ang="0">
                  <a:pos x="108" y="29"/>
                </a:cxn>
                <a:cxn ang="0">
                  <a:pos x="145" y="11"/>
                </a:cxn>
                <a:cxn ang="0">
                  <a:pos x="165" y="15"/>
                </a:cxn>
                <a:cxn ang="0">
                  <a:pos x="186" y="20"/>
                </a:cxn>
                <a:cxn ang="0">
                  <a:pos x="200" y="26"/>
                </a:cxn>
                <a:cxn ang="0">
                  <a:pos x="215" y="44"/>
                </a:cxn>
                <a:cxn ang="0">
                  <a:pos x="239" y="50"/>
                </a:cxn>
                <a:cxn ang="0">
                  <a:pos x="251" y="69"/>
                </a:cxn>
                <a:cxn ang="0">
                  <a:pos x="272" y="89"/>
                </a:cxn>
                <a:cxn ang="0">
                  <a:pos x="301" y="86"/>
                </a:cxn>
                <a:cxn ang="0">
                  <a:pos x="334" y="68"/>
                </a:cxn>
                <a:cxn ang="0">
                  <a:pos x="368" y="62"/>
                </a:cxn>
                <a:cxn ang="0">
                  <a:pos x="388" y="69"/>
                </a:cxn>
                <a:cxn ang="0">
                  <a:pos x="421" y="56"/>
                </a:cxn>
                <a:cxn ang="0">
                  <a:pos x="430" y="80"/>
                </a:cxn>
                <a:cxn ang="0">
                  <a:pos x="445" y="89"/>
                </a:cxn>
                <a:cxn ang="0">
                  <a:pos x="466" y="92"/>
                </a:cxn>
                <a:cxn ang="0">
                  <a:pos x="481" y="104"/>
                </a:cxn>
                <a:cxn ang="0">
                  <a:pos x="469" y="114"/>
                </a:cxn>
                <a:cxn ang="0">
                  <a:pos x="454" y="131"/>
                </a:cxn>
                <a:cxn ang="0">
                  <a:pos x="460" y="152"/>
                </a:cxn>
                <a:cxn ang="0">
                  <a:pos x="476" y="183"/>
                </a:cxn>
                <a:cxn ang="0">
                  <a:pos x="473" y="205"/>
                </a:cxn>
                <a:cxn ang="0">
                  <a:pos x="463" y="235"/>
                </a:cxn>
                <a:cxn ang="0">
                  <a:pos x="470" y="253"/>
                </a:cxn>
              </a:cxnLst>
              <a:rect l="0" t="0" r="r" b="b"/>
              <a:pathLst>
                <a:path w="482" h="382">
                  <a:moveTo>
                    <a:pt x="449" y="262"/>
                  </a:moveTo>
                  <a:lnTo>
                    <a:pt x="445" y="264"/>
                  </a:lnTo>
                  <a:lnTo>
                    <a:pt x="436" y="262"/>
                  </a:lnTo>
                  <a:lnTo>
                    <a:pt x="434" y="262"/>
                  </a:lnTo>
                  <a:lnTo>
                    <a:pt x="431" y="259"/>
                  </a:lnTo>
                  <a:lnTo>
                    <a:pt x="431" y="259"/>
                  </a:lnTo>
                  <a:lnTo>
                    <a:pt x="428" y="258"/>
                  </a:lnTo>
                  <a:lnTo>
                    <a:pt x="428" y="258"/>
                  </a:lnTo>
                  <a:lnTo>
                    <a:pt x="427" y="256"/>
                  </a:lnTo>
                  <a:lnTo>
                    <a:pt x="424" y="255"/>
                  </a:lnTo>
                  <a:lnTo>
                    <a:pt x="422" y="253"/>
                  </a:lnTo>
                  <a:lnTo>
                    <a:pt x="422" y="250"/>
                  </a:lnTo>
                  <a:lnTo>
                    <a:pt x="421" y="250"/>
                  </a:lnTo>
                  <a:lnTo>
                    <a:pt x="421" y="249"/>
                  </a:lnTo>
                  <a:lnTo>
                    <a:pt x="419" y="246"/>
                  </a:lnTo>
                  <a:lnTo>
                    <a:pt x="419" y="244"/>
                  </a:lnTo>
                  <a:lnTo>
                    <a:pt x="419" y="243"/>
                  </a:lnTo>
                  <a:lnTo>
                    <a:pt x="418" y="241"/>
                  </a:lnTo>
                  <a:lnTo>
                    <a:pt x="415" y="241"/>
                  </a:lnTo>
                  <a:lnTo>
                    <a:pt x="413" y="240"/>
                  </a:lnTo>
                  <a:lnTo>
                    <a:pt x="412" y="238"/>
                  </a:lnTo>
                  <a:lnTo>
                    <a:pt x="410" y="237"/>
                  </a:lnTo>
                  <a:lnTo>
                    <a:pt x="409" y="238"/>
                  </a:lnTo>
                  <a:lnTo>
                    <a:pt x="409" y="241"/>
                  </a:lnTo>
                  <a:lnTo>
                    <a:pt x="407" y="241"/>
                  </a:lnTo>
                  <a:lnTo>
                    <a:pt x="406" y="241"/>
                  </a:lnTo>
                  <a:lnTo>
                    <a:pt x="403" y="243"/>
                  </a:lnTo>
                  <a:lnTo>
                    <a:pt x="401" y="243"/>
                  </a:lnTo>
                  <a:lnTo>
                    <a:pt x="400" y="244"/>
                  </a:lnTo>
                  <a:lnTo>
                    <a:pt x="398" y="246"/>
                  </a:lnTo>
                  <a:lnTo>
                    <a:pt x="395" y="246"/>
                  </a:lnTo>
                  <a:lnTo>
                    <a:pt x="394" y="246"/>
                  </a:lnTo>
                  <a:lnTo>
                    <a:pt x="392" y="246"/>
                  </a:lnTo>
                  <a:lnTo>
                    <a:pt x="391" y="246"/>
                  </a:lnTo>
                  <a:lnTo>
                    <a:pt x="389" y="246"/>
                  </a:lnTo>
                  <a:lnTo>
                    <a:pt x="386" y="249"/>
                  </a:lnTo>
                  <a:lnTo>
                    <a:pt x="383" y="250"/>
                  </a:lnTo>
                  <a:lnTo>
                    <a:pt x="382" y="250"/>
                  </a:lnTo>
                  <a:lnTo>
                    <a:pt x="376" y="249"/>
                  </a:lnTo>
                  <a:lnTo>
                    <a:pt x="371" y="247"/>
                  </a:lnTo>
                  <a:lnTo>
                    <a:pt x="370" y="246"/>
                  </a:lnTo>
                  <a:lnTo>
                    <a:pt x="367" y="243"/>
                  </a:lnTo>
                  <a:lnTo>
                    <a:pt x="367" y="241"/>
                  </a:lnTo>
                  <a:lnTo>
                    <a:pt x="364" y="240"/>
                  </a:lnTo>
                  <a:lnTo>
                    <a:pt x="362" y="240"/>
                  </a:lnTo>
                  <a:lnTo>
                    <a:pt x="359" y="240"/>
                  </a:lnTo>
                  <a:lnTo>
                    <a:pt x="358" y="240"/>
                  </a:lnTo>
                  <a:lnTo>
                    <a:pt x="356" y="243"/>
                  </a:lnTo>
                  <a:lnTo>
                    <a:pt x="355" y="244"/>
                  </a:lnTo>
                  <a:lnTo>
                    <a:pt x="355" y="244"/>
                  </a:lnTo>
                  <a:lnTo>
                    <a:pt x="353" y="243"/>
                  </a:lnTo>
                  <a:lnTo>
                    <a:pt x="352" y="241"/>
                  </a:lnTo>
                  <a:lnTo>
                    <a:pt x="352" y="241"/>
                  </a:lnTo>
                  <a:lnTo>
                    <a:pt x="349" y="241"/>
                  </a:lnTo>
                  <a:lnTo>
                    <a:pt x="349" y="243"/>
                  </a:lnTo>
                  <a:lnTo>
                    <a:pt x="347" y="244"/>
                  </a:lnTo>
                  <a:lnTo>
                    <a:pt x="344" y="252"/>
                  </a:lnTo>
                  <a:lnTo>
                    <a:pt x="344" y="255"/>
                  </a:lnTo>
                  <a:lnTo>
                    <a:pt x="344" y="259"/>
                  </a:lnTo>
                  <a:lnTo>
                    <a:pt x="344" y="262"/>
                  </a:lnTo>
                  <a:lnTo>
                    <a:pt x="340" y="265"/>
                  </a:lnTo>
                  <a:lnTo>
                    <a:pt x="338" y="268"/>
                  </a:lnTo>
                  <a:lnTo>
                    <a:pt x="338" y="270"/>
                  </a:lnTo>
                  <a:lnTo>
                    <a:pt x="337" y="274"/>
                  </a:lnTo>
                  <a:lnTo>
                    <a:pt x="335" y="280"/>
                  </a:lnTo>
                  <a:lnTo>
                    <a:pt x="334" y="286"/>
                  </a:lnTo>
                  <a:lnTo>
                    <a:pt x="334" y="288"/>
                  </a:lnTo>
                  <a:lnTo>
                    <a:pt x="332" y="292"/>
                  </a:lnTo>
                  <a:lnTo>
                    <a:pt x="331" y="294"/>
                  </a:lnTo>
                  <a:lnTo>
                    <a:pt x="331" y="297"/>
                  </a:lnTo>
                  <a:lnTo>
                    <a:pt x="329" y="300"/>
                  </a:lnTo>
                  <a:lnTo>
                    <a:pt x="329" y="301"/>
                  </a:lnTo>
                  <a:lnTo>
                    <a:pt x="329" y="304"/>
                  </a:lnTo>
                  <a:lnTo>
                    <a:pt x="329" y="306"/>
                  </a:lnTo>
                  <a:lnTo>
                    <a:pt x="329" y="309"/>
                  </a:lnTo>
                  <a:lnTo>
                    <a:pt x="329" y="310"/>
                  </a:lnTo>
                  <a:lnTo>
                    <a:pt x="331" y="312"/>
                  </a:lnTo>
                  <a:lnTo>
                    <a:pt x="329" y="315"/>
                  </a:lnTo>
                  <a:lnTo>
                    <a:pt x="328" y="318"/>
                  </a:lnTo>
                  <a:lnTo>
                    <a:pt x="326" y="319"/>
                  </a:lnTo>
                  <a:lnTo>
                    <a:pt x="326" y="322"/>
                  </a:lnTo>
                  <a:lnTo>
                    <a:pt x="325" y="324"/>
                  </a:lnTo>
                  <a:lnTo>
                    <a:pt x="323" y="327"/>
                  </a:lnTo>
                  <a:lnTo>
                    <a:pt x="323" y="330"/>
                  </a:lnTo>
                  <a:lnTo>
                    <a:pt x="323" y="333"/>
                  </a:lnTo>
                  <a:lnTo>
                    <a:pt x="322" y="334"/>
                  </a:lnTo>
                  <a:lnTo>
                    <a:pt x="320" y="337"/>
                  </a:lnTo>
                  <a:lnTo>
                    <a:pt x="320" y="337"/>
                  </a:lnTo>
                  <a:lnTo>
                    <a:pt x="319" y="340"/>
                  </a:lnTo>
                  <a:lnTo>
                    <a:pt x="319" y="342"/>
                  </a:lnTo>
                  <a:lnTo>
                    <a:pt x="319" y="343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17" y="349"/>
                  </a:lnTo>
                  <a:lnTo>
                    <a:pt x="317" y="352"/>
                  </a:lnTo>
                  <a:lnTo>
                    <a:pt x="316" y="355"/>
                  </a:lnTo>
                  <a:lnTo>
                    <a:pt x="316" y="355"/>
                  </a:lnTo>
                  <a:lnTo>
                    <a:pt x="314" y="358"/>
                  </a:lnTo>
                  <a:lnTo>
                    <a:pt x="313" y="360"/>
                  </a:lnTo>
                  <a:lnTo>
                    <a:pt x="313" y="363"/>
                  </a:lnTo>
                  <a:lnTo>
                    <a:pt x="313" y="364"/>
                  </a:lnTo>
                  <a:lnTo>
                    <a:pt x="313" y="367"/>
                  </a:lnTo>
                  <a:lnTo>
                    <a:pt x="313" y="369"/>
                  </a:lnTo>
                  <a:lnTo>
                    <a:pt x="311" y="370"/>
                  </a:lnTo>
                  <a:lnTo>
                    <a:pt x="311" y="370"/>
                  </a:lnTo>
                  <a:lnTo>
                    <a:pt x="310" y="372"/>
                  </a:lnTo>
                  <a:lnTo>
                    <a:pt x="308" y="373"/>
                  </a:lnTo>
                  <a:lnTo>
                    <a:pt x="307" y="373"/>
                  </a:lnTo>
                  <a:lnTo>
                    <a:pt x="302" y="373"/>
                  </a:lnTo>
                  <a:lnTo>
                    <a:pt x="301" y="373"/>
                  </a:lnTo>
                  <a:lnTo>
                    <a:pt x="299" y="372"/>
                  </a:lnTo>
                  <a:lnTo>
                    <a:pt x="298" y="370"/>
                  </a:lnTo>
                  <a:lnTo>
                    <a:pt x="296" y="369"/>
                  </a:lnTo>
                  <a:lnTo>
                    <a:pt x="295" y="367"/>
                  </a:lnTo>
                  <a:lnTo>
                    <a:pt x="295" y="366"/>
                  </a:lnTo>
                  <a:lnTo>
                    <a:pt x="295" y="363"/>
                  </a:lnTo>
                  <a:lnTo>
                    <a:pt x="295" y="361"/>
                  </a:lnTo>
                  <a:lnTo>
                    <a:pt x="296" y="361"/>
                  </a:lnTo>
                  <a:lnTo>
                    <a:pt x="296" y="357"/>
                  </a:lnTo>
                  <a:lnTo>
                    <a:pt x="296" y="357"/>
                  </a:lnTo>
                  <a:lnTo>
                    <a:pt x="296" y="354"/>
                  </a:lnTo>
                  <a:lnTo>
                    <a:pt x="298" y="352"/>
                  </a:lnTo>
                  <a:lnTo>
                    <a:pt x="298" y="351"/>
                  </a:lnTo>
                  <a:lnTo>
                    <a:pt x="298" y="349"/>
                  </a:lnTo>
                  <a:lnTo>
                    <a:pt x="296" y="348"/>
                  </a:lnTo>
                  <a:lnTo>
                    <a:pt x="296" y="346"/>
                  </a:lnTo>
                  <a:lnTo>
                    <a:pt x="295" y="345"/>
                  </a:lnTo>
                  <a:lnTo>
                    <a:pt x="289" y="345"/>
                  </a:lnTo>
                  <a:lnTo>
                    <a:pt x="287" y="345"/>
                  </a:lnTo>
                  <a:lnTo>
                    <a:pt x="286" y="343"/>
                  </a:lnTo>
                  <a:lnTo>
                    <a:pt x="284" y="340"/>
                  </a:lnTo>
                  <a:lnTo>
                    <a:pt x="284" y="340"/>
                  </a:lnTo>
                  <a:lnTo>
                    <a:pt x="284" y="339"/>
                  </a:lnTo>
                  <a:lnTo>
                    <a:pt x="286" y="339"/>
                  </a:lnTo>
                  <a:lnTo>
                    <a:pt x="287" y="337"/>
                  </a:lnTo>
                  <a:lnTo>
                    <a:pt x="289" y="337"/>
                  </a:lnTo>
                  <a:lnTo>
                    <a:pt x="290" y="336"/>
                  </a:lnTo>
                  <a:lnTo>
                    <a:pt x="290" y="333"/>
                  </a:lnTo>
                  <a:lnTo>
                    <a:pt x="290" y="331"/>
                  </a:lnTo>
                  <a:lnTo>
                    <a:pt x="289" y="330"/>
                  </a:lnTo>
                  <a:lnTo>
                    <a:pt x="287" y="325"/>
                  </a:lnTo>
                  <a:lnTo>
                    <a:pt x="286" y="324"/>
                  </a:lnTo>
                  <a:lnTo>
                    <a:pt x="281" y="324"/>
                  </a:lnTo>
                  <a:lnTo>
                    <a:pt x="280" y="325"/>
                  </a:lnTo>
                  <a:lnTo>
                    <a:pt x="277" y="325"/>
                  </a:lnTo>
                  <a:lnTo>
                    <a:pt x="274" y="325"/>
                  </a:lnTo>
                  <a:lnTo>
                    <a:pt x="272" y="327"/>
                  </a:lnTo>
                  <a:lnTo>
                    <a:pt x="272" y="328"/>
                  </a:lnTo>
                  <a:lnTo>
                    <a:pt x="271" y="330"/>
                  </a:lnTo>
                  <a:lnTo>
                    <a:pt x="269" y="330"/>
                  </a:lnTo>
                  <a:lnTo>
                    <a:pt x="269" y="331"/>
                  </a:lnTo>
                  <a:lnTo>
                    <a:pt x="268" y="334"/>
                  </a:lnTo>
                  <a:lnTo>
                    <a:pt x="266" y="336"/>
                  </a:lnTo>
                  <a:lnTo>
                    <a:pt x="266" y="337"/>
                  </a:lnTo>
                  <a:lnTo>
                    <a:pt x="263" y="339"/>
                  </a:lnTo>
                  <a:lnTo>
                    <a:pt x="262" y="339"/>
                  </a:lnTo>
                  <a:lnTo>
                    <a:pt x="260" y="339"/>
                  </a:lnTo>
                  <a:lnTo>
                    <a:pt x="259" y="339"/>
                  </a:lnTo>
                  <a:lnTo>
                    <a:pt x="256" y="336"/>
                  </a:lnTo>
                  <a:lnTo>
                    <a:pt x="254" y="331"/>
                  </a:lnTo>
                  <a:lnTo>
                    <a:pt x="254" y="330"/>
                  </a:lnTo>
                  <a:lnTo>
                    <a:pt x="253" y="328"/>
                  </a:lnTo>
                  <a:lnTo>
                    <a:pt x="251" y="328"/>
                  </a:lnTo>
                  <a:lnTo>
                    <a:pt x="250" y="330"/>
                  </a:lnTo>
                  <a:lnTo>
                    <a:pt x="248" y="331"/>
                  </a:lnTo>
                  <a:lnTo>
                    <a:pt x="248" y="333"/>
                  </a:lnTo>
                  <a:lnTo>
                    <a:pt x="247" y="334"/>
                  </a:lnTo>
                  <a:lnTo>
                    <a:pt x="247" y="337"/>
                  </a:lnTo>
                  <a:lnTo>
                    <a:pt x="245" y="337"/>
                  </a:lnTo>
                  <a:lnTo>
                    <a:pt x="242" y="339"/>
                  </a:lnTo>
                  <a:lnTo>
                    <a:pt x="239" y="339"/>
                  </a:lnTo>
                  <a:lnTo>
                    <a:pt x="236" y="339"/>
                  </a:lnTo>
                  <a:lnTo>
                    <a:pt x="235" y="337"/>
                  </a:lnTo>
                  <a:lnTo>
                    <a:pt x="233" y="334"/>
                  </a:lnTo>
                  <a:lnTo>
                    <a:pt x="232" y="331"/>
                  </a:lnTo>
                  <a:lnTo>
                    <a:pt x="230" y="333"/>
                  </a:lnTo>
                  <a:lnTo>
                    <a:pt x="229" y="333"/>
                  </a:lnTo>
                  <a:lnTo>
                    <a:pt x="227" y="333"/>
                  </a:lnTo>
                  <a:lnTo>
                    <a:pt x="226" y="331"/>
                  </a:lnTo>
                  <a:lnTo>
                    <a:pt x="224" y="330"/>
                  </a:lnTo>
                  <a:lnTo>
                    <a:pt x="223" y="328"/>
                  </a:lnTo>
                  <a:lnTo>
                    <a:pt x="221" y="328"/>
                  </a:lnTo>
                  <a:lnTo>
                    <a:pt x="220" y="330"/>
                  </a:lnTo>
                  <a:lnTo>
                    <a:pt x="220" y="330"/>
                  </a:lnTo>
                  <a:lnTo>
                    <a:pt x="217" y="328"/>
                  </a:lnTo>
                  <a:lnTo>
                    <a:pt x="217" y="327"/>
                  </a:lnTo>
                  <a:lnTo>
                    <a:pt x="215" y="327"/>
                  </a:lnTo>
                  <a:lnTo>
                    <a:pt x="214" y="328"/>
                  </a:lnTo>
                  <a:lnTo>
                    <a:pt x="212" y="328"/>
                  </a:lnTo>
                  <a:lnTo>
                    <a:pt x="211" y="330"/>
                  </a:lnTo>
                  <a:lnTo>
                    <a:pt x="209" y="330"/>
                  </a:lnTo>
                  <a:lnTo>
                    <a:pt x="209" y="331"/>
                  </a:lnTo>
                  <a:lnTo>
                    <a:pt x="208" y="334"/>
                  </a:lnTo>
                  <a:lnTo>
                    <a:pt x="208" y="336"/>
                  </a:lnTo>
                  <a:lnTo>
                    <a:pt x="208" y="339"/>
                  </a:lnTo>
                  <a:lnTo>
                    <a:pt x="206" y="342"/>
                  </a:lnTo>
                  <a:lnTo>
                    <a:pt x="206" y="343"/>
                  </a:lnTo>
                  <a:lnTo>
                    <a:pt x="206" y="345"/>
                  </a:lnTo>
                  <a:lnTo>
                    <a:pt x="206" y="346"/>
                  </a:lnTo>
                  <a:lnTo>
                    <a:pt x="206" y="351"/>
                  </a:lnTo>
                  <a:lnTo>
                    <a:pt x="206" y="352"/>
                  </a:lnTo>
                  <a:lnTo>
                    <a:pt x="206" y="354"/>
                  </a:lnTo>
                  <a:lnTo>
                    <a:pt x="206" y="358"/>
                  </a:lnTo>
                  <a:lnTo>
                    <a:pt x="205" y="358"/>
                  </a:lnTo>
                  <a:lnTo>
                    <a:pt x="205" y="360"/>
                  </a:lnTo>
                  <a:lnTo>
                    <a:pt x="203" y="363"/>
                  </a:lnTo>
                  <a:lnTo>
                    <a:pt x="202" y="363"/>
                  </a:lnTo>
                  <a:lnTo>
                    <a:pt x="200" y="364"/>
                  </a:lnTo>
                  <a:lnTo>
                    <a:pt x="200" y="367"/>
                  </a:lnTo>
                  <a:lnTo>
                    <a:pt x="202" y="370"/>
                  </a:lnTo>
                  <a:lnTo>
                    <a:pt x="202" y="372"/>
                  </a:lnTo>
                  <a:lnTo>
                    <a:pt x="200" y="372"/>
                  </a:lnTo>
                  <a:lnTo>
                    <a:pt x="197" y="373"/>
                  </a:lnTo>
                  <a:lnTo>
                    <a:pt x="196" y="373"/>
                  </a:lnTo>
                  <a:lnTo>
                    <a:pt x="195" y="372"/>
                  </a:lnTo>
                  <a:lnTo>
                    <a:pt x="193" y="373"/>
                  </a:lnTo>
                  <a:lnTo>
                    <a:pt x="192" y="373"/>
                  </a:lnTo>
                  <a:lnTo>
                    <a:pt x="190" y="373"/>
                  </a:lnTo>
                  <a:lnTo>
                    <a:pt x="190" y="375"/>
                  </a:lnTo>
                  <a:lnTo>
                    <a:pt x="189" y="376"/>
                  </a:lnTo>
                  <a:lnTo>
                    <a:pt x="187" y="376"/>
                  </a:lnTo>
                  <a:lnTo>
                    <a:pt x="186" y="376"/>
                  </a:lnTo>
                  <a:lnTo>
                    <a:pt x="184" y="376"/>
                  </a:lnTo>
                  <a:lnTo>
                    <a:pt x="181" y="378"/>
                  </a:lnTo>
                  <a:lnTo>
                    <a:pt x="181" y="381"/>
                  </a:lnTo>
                  <a:lnTo>
                    <a:pt x="180" y="381"/>
                  </a:lnTo>
                  <a:lnTo>
                    <a:pt x="178" y="382"/>
                  </a:lnTo>
                  <a:lnTo>
                    <a:pt x="174" y="382"/>
                  </a:lnTo>
                  <a:lnTo>
                    <a:pt x="172" y="382"/>
                  </a:lnTo>
                  <a:lnTo>
                    <a:pt x="171" y="381"/>
                  </a:lnTo>
                  <a:lnTo>
                    <a:pt x="171" y="379"/>
                  </a:lnTo>
                  <a:lnTo>
                    <a:pt x="171" y="379"/>
                  </a:lnTo>
                  <a:lnTo>
                    <a:pt x="171" y="378"/>
                  </a:lnTo>
                  <a:lnTo>
                    <a:pt x="172" y="376"/>
                  </a:lnTo>
                  <a:lnTo>
                    <a:pt x="172" y="373"/>
                  </a:lnTo>
                  <a:lnTo>
                    <a:pt x="172" y="373"/>
                  </a:lnTo>
                  <a:lnTo>
                    <a:pt x="171" y="372"/>
                  </a:lnTo>
                  <a:lnTo>
                    <a:pt x="169" y="372"/>
                  </a:lnTo>
                  <a:lnTo>
                    <a:pt x="169" y="372"/>
                  </a:lnTo>
                  <a:lnTo>
                    <a:pt x="168" y="372"/>
                  </a:lnTo>
                  <a:lnTo>
                    <a:pt x="166" y="373"/>
                  </a:lnTo>
                  <a:lnTo>
                    <a:pt x="165" y="375"/>
                  </a:lnTo>
                  <a:lnTo>
                    <a:pt x="165" y="375"/>
                  </a:lnTo>
                  <a:lnTo>
                    <a:pt x="163" y="375"/>
                  </a:lnTo>
                  <a:lnTo>
                    <a:pt x="162" y="375"/>
                  </a:lnTo>
                  <a:lnTo>
                    <a:pt x="160" y="373"/>
                  </a:lnTo>
                  <a:lnTo>
                    <a:pt x="160" y="372"/>
                  </a:lnTo>
                  <a:lnTo>
                    <a:pt x="159" y="370"/>
                  </a:lnTo>
                  <a:lnTo>
                    <a:pt x="157" y="370"/>
                  </a:lnTo>
                  <a:lnTo>
                    <a:pt x="156" y="369"/>
                  </a:lnTo>
                  <a:lnTo>
                    <a:pt x="156" y="370"/>
                  </a:lnTo>
                  <a:lnTo>
                    <a:pt x="154" y="370"/>
                  </a:lnTo>
                  <a:lnTo>
                    <a:pt x="153" y="372"/>
                  </a:lnTo>
                  <a:lnTo>
                    <a:pt x="153" y="372"/>
                  </a:lnTo>
                  <a:lnTo>
                    <a:pt x="151" y="375"/>
                  </a:lnTo>
                  <a:lnTo>
                    <a:pt x="151" y="375"/>
                  </a:lnTo>
                  <a:lnTo>
                    <a:pt x="151" y="376"/>
                  </a:lnTo>
                  <a:lnTo>
                    <a:pt x="151" y="376"/>
                  </a:lnTo>
                  <a:lnTo>
                    <a:pt x="150" y="376"/>
                  </a:lnTo>
                  <a:lnTo>
                    <a:pt x="148" y="376"/>
                  </a:lnTo>
                  <a:lnTo>
                    <a:pt x="147" y="376"/>
                  </a:lnTo>
                  <a:lnTo>
                    <a:pt x="145" y="376"/>
                  </a:lnTo>
                  <a:lnTo>
                    <a:pt x="141" y="376"/>
                  </a:lnTo>
                  <a:lnTo>
                    <a:pt x="139" y="376"/>
                  </a:lnTo>
                  <a:lnTo>
                    <a:pt x="136" y="375"/>
                  </a:lnTo>
                  <a:lnTo>
                    <a:pt x="136" y="372"/>
                  </a:lnTo>
                  <a:lnTo>
                    <a:pt x="133" y="370"/>
                  </a:lnTo>
                  <a:lnTo>
                    <a:pt x="132" y="369"/>
                  </a:lnTo>
                  <a:lnTo>
                    <a:pt x="130" y="369"/>
                  </a:lnTo>
                  <a:lnTo>
                    <a:pt x="127" y="370"/>
                  </a:lnTo>
                  <a:lnTo>
                    <a:pt x="126" y="372"/>
                  </a:lnTo>
                  <a:lnTo>
                    <a:pt x="124" y="372"/>
                  </a:lnTo>
                  <a:lnTo>
                    <a:pt x="121" y="372"/>
                  </a:lnTo>
                  <a:lnTo>
                    <a:pt x="118" y="372"/>
                  </a:lnTo>
                  <a:lnTo>
                    <a:pt x="117" y="373"/>
                  </a:lnTo>
                  <a:lnTo>
                    <a:pt x="117" y="375"/>
                  </a:lnTo>
                  <a:lnTo>
                    <a:pt x="115" y="375"/>
                  </a:lnTo>
                  <a:lnTo>
                    <a:pt x="114" y="378"/>
                  </a:lnTo>
                  <a:lnTo>
                    <a:pt x="112" y="379"/>
                  </a:lnTo>
                  <a:lnTo>
                    <a:pt x="111" y="379"/>
                  </a:lnTo>
                  <a:lnTo>
                    <a:pt x="109" y="379"/>
                  </a:lnTo>
                  <a:lnTo>
                    <a:pt x="108" y="379"/>
                  </a:lnTo>
                  <a:lnTo>
                    <a:pt x="106" y="379"/>
                  </a:lnTo>
                  <a:lnTo>
                    <a:pt x="105" y="378"/>
                  </a:lnTo>
                  <a:lnTo>
                    <a:pt x="103" y="378"/>
                  </a:lnTo>
                  <a:lnTo>
                    <a:pt x="102" y="379"/>
                  </a:lnTo>
                  <a:lnTo>
                    <a:pt x="100" y="379"/>
                  </a:lnTo>
                  <a:lnTo>
                    <a:pt x="100" y="378"/>
                  </a:lnTo>
                  <a:lnTo>
                    <a:pt x="99" y="376"/>
                  </a:lnTo>
                  <a:lnTo>
                    <a:pt x="97" y="375"/>
                  </a:lnTo>
                  <a:lnTo>
                    <a:pt x="97" y="372"/>
                  </a:lnTo>
                  <a:lnTo>
                    <a:pt x="96" y="370"/>
                  </a:lnTo>
                  <a:lnTo>
                    <a:pt x="94" y="369"/>
                  </a:lnTo>
                  <a:lnTo>
                    <a:pt x="93" y="367"/>
                  </a:lnTo>
                  <a:lnTo>
                    <a:pt x="91" y="367"/>
                  </a:lnTo>
                  <a:lnTo>
                    <a:pt x="88" y="366"/>
                  </a:lnTo>
                  <a:lnTo>
                    <a:pt x="85" y="366"/>
                  </a:lnTo>
                  <a:lnTo>
                    <a:pt x="82" y="366"/>
                  </a:lnTo>
                  <a:lnTo>
                    <a:pt x="81" y="366"/>
                  </a:lnTo>
                  <a:lnTo>
                    <a:pt x="78" y="366"/>
                  </a:lnTo>
                  <a:lnTo>
                    <a:pt x="76" y="366"/>
                  </a:lnTo>
                  <a:lnTo>
                    <a:pt x="76" y="364"/>
                  </a:lnTo>
                  <a:lnTo>
                    <a:pt x="75" y="363"/>
                  </a:lnTo>
                  <a:lnTo>
                    <a:pt x="75" y="361"/>
                  </a:lnTo>
                  <a:lnTo>
                    <a:pt x="75" y="358"/>
                  </a:lnTo>
                  <a:lnTo>
                    <a:pt x="75" y="357"/>
                  </a:lnTo>
                  <a:lnTo>
                    <a:pt x="76" y="354"/>
                  </a:lnTo>
                  <a:lnTo>
                    <a:pt x="76" y="352"/>
                  </a:lnTo>
                  <a:lnTo>
                    <a:pt x="78" y="349"/>
                  </a:lnTo>
                  <a:lnTo>
                    <a:pt x="78" y="348"/>
                  </a:lnTo>
                  <a:lnTo>
                    <a:pt x="78" y="346"/>
                  </a:lnTo>
                  <a:lnTo>
                    <a:pt x="78" y="342"/>
                  </a:lnTo>
                  <a:lnTo>
                    <a:pt x="76" y="340"/>
                  </a:lnTo>
                  <a:lnTo>
                    <a:pt x="76" y="340"/>
                  </a:lnTo>
                  <a:lnTo>
                    <a:pt x="76" y="339"/>
                  </a:lnTo>
                  <a:lnTo>
                    <a:pt x="75" y="336"/>
                  </a:lnTo>
                  <a:lnTo>
                    <a:pt x="75" y="336"/>
                  </a:lnTo>
                  <a:lnTo>
                    <a:pt x="75" y="334"/>
                  </a:lnTo>
                  <a:lnTo>
                    <a:pt x="76" y="333"/>
                  </a:lnTo>
                  <a:lnTo>
                    <a:pt x="76" y="333"/>
                  </a:lnTo>
                  <a:lnTo>
                    <a:pt x="81" y="333"/>
                  </a:lnTo>
                  <a:lnTo>
                    <a:pt x="84" y="331"/>
                  </a:lnTo>
                  <a:lnTo>
                    <a:pt x="87" y="328"/>
                  </a:lnTo>
                  <a:lnTo>
                    <a:pt x="88" y="325"/>
                  </a:lnTo>
                  <a:lnTo>
                    <a:pt x="88" y="324"/>
                  </a:lnTo>
                  <a:lnTo>
                    <a:pt x="90" y="322"/>
                  </a:lnTo>
                  <a:lnTo>
                    <a:pt x="91" y="322"/>
                  </a:lnTo>
                  <a:lnTo>
                    <a:pt x="94" y="322"/>
                  </a:lnTo>
                  <a:lnTo>
                    <a:pt x="97" y="324"/>
                  </a:lnTo>
                  <a:lnTo>
                    <a:pt x="97" y="324"/>
                  </a:lnTo>
                  <a:lnTo>
                    <a:pt x="100" y="322"/>
                  </a:lnTo>
                  <a:lnTo>
                    <a:pt x="102" y="321"/>
                  </a:lnTo>
                  <a:lnTo>
                    <a:pt x="102" y="319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0" y="318"/>
                  </a:lnTo>
                  <a:lnTo>
                    <a:pt x="100" y="318"/>
                  </a:lnTo>
                  <a:lnTo>
                    <a:pt x="99" y="318"/>
                  </a:lnTo>
                  <a:lnTo>
                    <a:pt x="97" y="318"/>
                  </a:lnTo>
                  <a:lnTo>
                    <a:pt x="97" y="315"/>
                  </a:lnTo>
                  <a:lnTo>
                    <a:pt x="99" y="313"/>
                  </a:lnTo>
                  <a:lnTo>
                    <a:pt x="100" y="310"/>
                  </a:lnTo>
                  <a:lnTo>
                    <a:pt x="100" y="307"/>
                  </a:lnTo>
                  <a:lnTo>
                    <a:pt x="99" y="306"/>
                  </a:lnTo>
                  <a:lnTo>
                    <a:pt x="99" y="301"/>
                  </a:lnTo>
                  <a:lnTo>
                    <a:pt x="99" y="300"/>
                  </a:lnTo>
                  <a:lnTo>
                    <a:pt x="97" y="298"/>
                  </a:lnTo>
                  <a:lnTo>
                    <a:pt x="96" y="295"/>
                  </a:lnTo>
                  <a:lnTo>
                    <a:pt x="96" y="292"/>
                  </a:lnTo>
                  <a:lnTo>
                    <a:pt x="96" y="291"/>
                  </a:lnTo>
                  <a:lnTo>
                    <a:pt x="96" y="291"/>
                  </a:lnTo>
                  <a:lnTo>
                    <a:pt x="97" y="288"/>
                  </a:lnTo>
                  <a:lnTo>
                    <a:pt x="97" y="288"/>
                  </a:lnTo>
                  <a:lnTo>
                    <a:pt x="97" y="286"/>
                  </a:lnTo>
                  <a:lnTo>
                    <a:pt x="97" y="285"/>
                  </a:lnTo>
                  <a:lnTo>
                    <a:pt x="97" y="283"/>
                  </a:lnTo>
                  <a:lnTo>
                    <a:pt x="99" y="283"/>
                  </a:lnTo>
                  <a:lnTo>
                    <a:pt x="100" y="282"/>
                  </a:lnTo>
                  <a:lnTo>
                    <a:pt x="100" y="280"/>
                  </a:lnTo>
                  <a:lnTo>
                    <a:pt x="100" y="277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2" y="274"/>
                  </a:lnTo>
                  <a:lnTo>
                    <a:pt x="102" y="273"/>
                  </a:lnTo>
                  <a:lnTo>
                    <a:pt x="102" y="270"/>
                  </a:lnTo>
                  <a:lnTo>
                    <a:pt x="102" y="268"/>
                  </a:lnTo>
                  <a:lnTo>
                    <a:pt x="100" y="267"/>
                  </a:lnTo>
                  <a:lnTo>
                    <a:pt x="99" y="265"/>
                  </a:lnTo>
                  <a:lnTo>
                    <a:pt x="97" y="265"/>
                  </a:lnTo>
                  <a:lnTo>
                    <a:pt x="96" y="264"/>
                  </a:lnTo>
                  <a:lnTo>
                    <a:pt x="94" y="262"/>
                  </a:lnTo>
                  <a:lnTo>
                    <a:pt x="93" y="262"/>
                  </a:lnTo>
                  <a:lnTo>
                    <a:pt x="91" y="262"/>
                  </a:lnTo>
                  <a:lnTo>
                    <a:pt x="90" y="262"/>
                  </a:lnTo>
                  <a:lnTo>
                    <a:pt x="88" y="261"/>
                  </a:lnTo>
                  <a:lnTo>
                    <a:pt x="88" y="259"/>
                  </a:lnTo>
                  <a:lnTo>
                    <a:pt x="88" y="256"/>
                  </a:lnTo>
                  <a:lnTo>
                    <a:pt x="87" y="256"/>
                  </a:lnTo>
                  <a:lnTo>
                    <a:pt x="85" y="256"/>
                  </a:lnTo>
                  <a:lnTo>
                    <a:pt x="84" y="256"/>
                  </a:lnTo>
                  <a:lnTo>
                    <a:pt x="82" y="256"/>
                  </a:lnTo>
                  <a:lnTo>
                    <a:pt x="79" y="255"/>
                  </a:lnTo>
                  <a:lnTo>
                    <a:pt x="78" y="255"/>
                  </a:lnTo>
                  <a:lnTo>
                    <a:pt x="76" y="256"/>
                  </a:lnTo>
                  <a:lnTo>
                    <a:pt x="75" y="258"/>
                  </a:lnTo>
                  <a:lnTo>
                    <a:pt x="73" y="259"/>
                  </a:lnTo>
                  <a:lnTo>
                    <a:pt x="72" y="259"/>
                  </a:lnTo>
                  <a:lnTo>
                    <a:pt x="70" y="261"/>
                  </a:lnTo>
                  <a:lnTo>
                    <a:pt x="67" y="259"/>
                  </a:lnTo>
                  <a:lnTo>
                    <a:pt x="66" y="258"/>
                  </a:lnTo>
                  <a:lnTo>
                    <a:pt x="64" y="253"/>
                  </a:lnTo>
                  <a:lnTo>
                    <a:pt x="64" y="252"/>
                  </a:lnTo>
                  <a:lnTo>
                    <a:pt x="63" y="250"/>
                  </a:lnTo>
                  <a:lnTo>
                    <a:pt x="63" y="249"/>
                  </a:lnTo>
                  <a:lnTo>
                    <a:pt x="61" y="249"/>
                  </a:lnTo>
                  <a:lnTo>
                    <a:pt x="60" y="249"/>
                  </a:lnTo>
                  <a:lnTo>
                    <a:pt x="58" y="247"/>
                  </a:lnTo>
                  <a:lnTo>
                    <a:pt x="60" y="246"/>
                  </a:lnTo>
                  <a:lnTo>
                    <a:pt x="60" y="243"/>
                  </a:lnTo>
                  <a:lnTo>
                    <a:pt x="58" y="241"/>
                  </a:lnTo>
                  <a:lnTo>
                    <a:pt x="57" y="241"/>
                  </a:lnTo>
                  <a:lnTo>
                    <a:pt x="57" y="243"/>
                  </a:lnTo>
                  <a:lnTo>
                    <a:pt x="54" y="243"/>
                  </a:lnTo>
                  <a:lnTo>
                    <a:pt x="52" y="244"/>
                  </a:lnTo>
                  <a:lnTo>
                    <a:pt x="51" y="246"/>
                  </a:lnTo>
                  <a:lnTo>
                    <a:pt x="49" y="246"/>
                  </a:lnTo>
                  <a:lnTo>
                    <a:pt x="46" y="244"/>
                  </a:lnTo>
                  <a:lnTo>
                    <a:pt x="46" y="244"/>
                  </a:lnTo>
                  <a:lnTo>
                    <a:pt x="45" y="243"/>
                  </a:lnTo>
                  <a:lnTo>
                    <a:pt x="43" y="243"/>
                  </a:lnTo>
                  <a:lnTo>
                    <a:pt x="42" y="243"/>
                  </a:lnTo>
                  <a:lnTo>
                    <a:pt x="39" y="243"/>
                  </a:lnTo>
                  <a:lnTo>
                    <a:pt x="39" y="241"/>
                  </a:lnTo>
                  <a:lnTo>
                    <a:pt x="37" y="240"/>
                  </a:lnTo>
                  <a:lnTo>
                    <a:pt x="36" y="240"/>
                  </a:lnTo>
                  <a:lnTo>
                    <a:pt x="36" y="240"/>
                  </a:lnTo>
                  <a:lnTo>
                    <a:pt x="34" y="240"/>
                  </a:lnTo>
                  <a:lnTo>
                    <a:pt x="33" y="240"/>
                  </a:lnTo>
                  <a:lnTo>
                    <a:pt x="31" y="240"/>
                  </a:lnTo>
                  <a:lnTo>
                    <a:pt x="30" y="237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30" y="231"/>
                  </a:lnTo>
                  <a:lnTo>
                    <a:pt x="31" y="229"/>
                  </a:lnTo>
                  <a:lnTo>
                    <a:pt x="31" y="226"/>
                  </a:lnTo>
                  <a:lnTo>
                    <a:pt x="31" y="225"/>
                  </a:lnTo>
                  <a:lnTo>
                    <a:pt x="30" y="222"/>
                  </a:lnTo>
                  <a:lnTo>
                    <a:pt x="30" y="219"/>
                  </a:lnTo>
                  <a:lnTo>
                    <a:pt x="28" y="216"/>
                  </a:lnTo>
                  <a:lnTo>
                    <a:pt x="28" y="214"/>
                  </a:lnTo>
                  <a:lnTo>
                    <a:pt x="27" y="214"/>
                  </a:lnTo>
                  <a:lnTo>
                    <a:pt x="25" y="214"/>
                  </a:lnTo>
                  <a:lnTo>
                    <a:pt x="25" y="213"/>
                  </a:lnTo>
                  <a:lnTo>
                    <a:pt x="24" y="211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5" y="205"/>
                  </a:lnTo>
                  <a:lnTo>
                    <a:pt x="24" y="204"/>
                  </a:lnTo>
                  <a:lnTo>
                    <a:pt x="22" y="201"/>
                  </a:lnTo>
                  <a:lnTo>
                    <a:pt x="21" y="199"/>
                  </a:lnTo>
                  <a:lnTo>
                    <a:pt x="21" y="198"/>
                  </a:lnTo>
                  <a:lnTo>
                    <a:pt x="19" y="195"/>
                  </a:lnTo>
                  <a:lnTo>
                    <a:pt x="18" y="192"/>
                  </a:lnTo>
                  <a:lnTo>
                    <a:pt x="16" y="192"/>
                  </a:lnTo>
                  <a:lnTo>
                    <a:pt x="16" y="190"/>
                  </a:lnTo>
                  <a:lnTo>
                    <a:pt x="15" y="190"/>
                  </a:lnTo>
                  <a:lnTo>
                    <a:pt x="13" y="189"/>
                  </a:lnTo>
                  <a:lnTo>
                    <a:pt x="12" y="189"/>
                  </a:lnTo>
                  <a:lnTo>
                    <a:pt x="12" y="187"/>
                  </a:lnTo>
                  <a:lnTo>
                    <a:pt x="12" y="186"/>
                  </a:lnTo>
                  <a:lnTo>
                    <a:pt x="10" y="183"/>
                  </a:lnTo>
                  <a:lnTo>
                    <a:pt x="9" y="183"/>
                  </a:lnTo>
                  <a:lnTo>
                    <a:pt x="7" y="181"/>
                  </a:lnTo>
                  <a:lnTo>
                    <a:pt x="7" y="180"/>
                  </a:lnTo>
                  <a:lnTo>
                    <a:pt x="7" y="178"/>
                  </a:lnTo>
                  <a:lnTo>
                    <a:pt x="6" y="175"/>
                  </a:lnTo>
                  <a:lnTo>
                    <a:pt x="4" y="175"/>
                  </a:lnTo>
                  <a:lnTo>
                    <a:pt x="3" y="174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3" y="169"/>
                  </a:lnTo>
                  <a:lnTo>
                    <a:pt x="1" y="166"/>
                  </a:lnTo>
                  <a:lnTo>
                    <a:pt x="0" y="165"/>
                  </a:lnTo>
                  <a:lnTo>
                    <a:pt x="0" y="162"/>
                  </a:lnTo>
                  <a:lnTo>
                    <a:pt x="0" y="159"/>
                  </a:lnTo>
                  <a:lnTo>
                    <a:pt x="0" y="157"/>
                  </a:lnTo>
                  <a:lnTo>
                    <a:pt x="1" y="159"/>
                  </a:lnTo>
                  <a:lnTo>
                    <a:pt x="3" y="160"/>
                  </a:lnTo>
                  <a:lnTo>
                    <a:pt x="6" y="162"/>
                  </a:lnTo>
                  <a:lnTo>
                    <a:pt x="10" y="162"/>
                  </a:lnTo>
                  <a:lnTo>
                    <a:pt x="13" y="162"/>
                  </a:lnTo>
                  <a:lnTo>
                    <a:pt x="18" y="160"/>
                  </a:lnTo>
                  <a:lnTo>
                    <a:pt x="21" y="159"/>
                  </a:lnTo>
                  <a:lnTo>
                    <a:pt x="25" y="157"/>
                  </a:lnTo>
                  <a:lnTo>
                    <a:pt x="31" y="157"/>
                  </a:lnTo>
                  <a:lnTo>
                    <a:pt x="36" y="160"/>
                  </a:lnTo>
                  <a:lnTo>
                    <a:pt x="39" y="163"/>
                  </a:lnTo>
                  <a:lnTo>
                    <a:pt x="40" y="163"/>
                  </a:lnTo>
                  <a:lnTo>
                    <a:pt x="40" y="168"/>
                  </a:lnTo>
                  <a:lnTo>
                    <a:pt x="42" y="169"/>
                  </a:lnTo>
                  <a:lnTo>
                    <a:pt x="43" y="171"/>
                  </a:lnTo>
                  <a:lnTo>
                    <a:pt x="43" y="172"/>
                  </a:lnTo>
                  <a:lnTo>
                    <a:pt x="43" y="174"/>
                  </a:lnTo>
                  <a:lnTo>
                    <a:pt x="45" y="175"/>
                  </a:lnTo>
                  <a:lnTo>
                    <a:pt x="49" y="177"/>
                  </a:lnTo>
                  <a:lnTo>
                    <a:pt x="52" y="175"/>
                  </a:lnTo>
                  <a:lnTo>
                    <a:pt x="55" y="174"/>
                  </a:lnTo>
                  <a:lnTo>
                    <a:pt x="58" y="169"/>
                  </a:lnTo>
                  <a:lnTo>
                    <a:pt x="61" y="166"/>
                  </a:lnTo>
                  <a:lnTo>
                    <a:pt x="67" y="163"/>
                  </a:lnTo>
                  <a:lnTo>
                    <a:pt x="73" y="163"/>
                  </a:lnTo>
                  <a:lnTo>
                    <a:pt x="75" y="163"/>
                  </a:lnTo>
                  <a:lnTo>
                    <a:pt x="76" y="162"/>
                  </a:lnTo>
                  <a:lnTo>
                    <a:pt x="79" y="159"/>
                  </a:lnTo>
                  <a:lnTo>
                    <a:pt x="81" y="157"/>
                  </a:lnTo>
                  <a:lnTo>
                    <a:pt x="84" y="156"/>
                  </a:lnTo>
                  <a:lnTo>
                    <a:pt x="85" y="155"/>
                  </a:lnTo>
                  <a:lnTo>
                    <a:pt x="88" y="153"/>
                  </a:lnTo>
                  <a:lnTo>
                    <a:pt x="88" y="153"/>
                  </a:lnTo>
                  <a:lnTo>
                    <a:pt x="90" y="152"/>
                  </a:lnTo>
                  <a:lnTo>
                    <a:pt x="97" y="147"/>
                  </a:lnTo>
                  <a:lnTo>
                    <a:pt x="99" y="147"/>
                  </a:lnTo>
                  <a:lnTo>
                    <a:pt x="102" y="147"/>
                  </a:lnTo>
                  <a:lnTo>
                    <a:pt x="105" y="146"/>
                  </a:lnTo>
                  <a:lnTo>
                    <a:pt x="106" y="144"/>
                  </a:lnTo>
                  <a:lnTo>
                    <a:pt x="109" y="146"/>
                  </a:lnTo>
                  <a:lnTo>
                    <a:pt x="112" y="146"/>
                  </a:lnTo>
                  <a:lnTo>
                    <a:pt x="115" y="143"/>
                  </a:lnTo>
                  <a:lnTo>
                    <a:pt x="115" y="138"/>
                  </a:lnTo>
                  <a:lnTo>
                    <a:pt x="114" y="137"/>
                  </a:lnTo>
                  <a:lnTo>
                    <a:pt x="114" y="134"/>
                  </a:lnTo>
                  <a:lnTo>
                    <a:pt x="112" y="131"/>
                  </a:lnTo>
                  <a:lnTo>
                    <a:pt x="112" y="129"/>
                  </a:lnTo>
                  <a:lnTo>
                    <a:pt x="111" y="126"/>
                  </a:lnTo>
                  <a:lnTo>
                    <a:pt x="112" y="123"/>
                  </a:lnTo>
                  <a:lnTo>
                    <a:pt x="117" y="120"/>
                  </a:lnTo>
                  <a:lnTo>
                    <a:pt x="120" y="119"/>
                  </a:lnTo>
                  <a:lnTo>
                    <a:pt x="123" y="116"/>
                  </a:lnTo>
                  <a:lnTo>
                    <a:pt x="123" y="113"/>
                  </a:lnTo>
                  <a:lnTo>
                    <a:pt x="121" y="108"/>
                  </a:lnTo>
                  <a:lnTo>
                    <a:pt x="120" y="107"/>
                  </a:lnTo>
                  <a:lnTo>
                    <a:pt x="117" y="102"/>
                  </a:lnTo>
                  <a:lnTo>
                    <a:pt x="114" y="101"/>
                  </a:lnTo>
                  <a:lnTo>
                    <a:pt x="109" y="99"/>
                  </a:lnTo>
                  <a:lnTo>
                    <a:pt x="108" y="95"/>
                  </a:lnTo>
                  <a:lnTo>
                    <a:pt x="106" y="92"/>
                  </a:lnTo>
                  <a:lnTo>
                    <a:pt x="108" y="87"/>
                  </a:lnTo>
                  <a:lnTo>
                    <a:pt x="108" y="84"/>
                  </a:lnTo>
                  <a:lnTo>
                    <a:pt x="109" y="78"/>
                  </a:lnTo>
                  <a:lnTo>
                    <a:pt x="109" y="72"/>
                  </a:lnTo>
                  <a:lnTo>
                    <a:pt x="108" y="71"/>
                  </a:lnTo>
                  <a:lnTo>
                    <a:pt x="106" y="68"/>
                  </a:lnTo>
                  <a:lnTo>
                    <a:pt x="103" y="69"/>
                  </a:lnTo>
                  <a:lnTo>
                    <a:pt x="100" y="71"/>
                  </a:lnTo>
                  <a:lnTo>
                    <a:pt x="99" y="71"/>
                  </a:lnTo>
                  <a:lnTo>
                    <a:pt x="96" y="71"/>
                  </a:lnTo>
                  <a:lnTo>
                    <a:pt x="94" y="68"/>
                  </a:lnTo>
                  <a:lnTo>
                    <a:pt x="94" y="66"/>
                  </a:lnTo>
                  <a:lnTo>
                    <a:pt x="97" y="65"/>
                  </a:lnTo>
                  <a:lnTo>
                    <a:pt x="103" y="62"/>
                  </a:lnTo>
                  <a:lnTo>
                    <a:pt x="105" y="60"/>
                  </a:lnTo>
                  <a:lnTo>
                    <a:pt x="108" y="59"/>
                  </a:lnTo>
                  <a:lnTo>
                    <a:pt x="108" y="57"/>
                  </a:lnTo>
                  <a:lnTo>
                    <a:pt x="109" y="54"/>
                  </a:lnTo>
                  <a:lnTo>
                    <a:pt x="111" y="51"/>
                  </a:lnTo>
                  <a:lnTo>
                    <a:pt x="112" y="48"/>
                  </a:lnTo>
                  <a:lnTo>
                    <a:pt x="114" y="45"/>
                  </a:lnTo>
                  <a:lnTo>
                    <a:pt x="114" y="41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1" y="33"/>
                  </a:lnTo>
                  <a:lnTo>
                    <a:pt x="108" y="32"/>
                  </a:lnTo>
                  <a:lnTo>
                    <a:pt x="108" y="29"/>
                  </a:lnTo>
                  <a:lnTo>
                    <a:pt x="108" y="24"/>
                  </a:lnTo>
                  <a:lnTo>
                    <a:pt x="109" y="20"/>
                  </a:lnTo>
                  <a:lnTo>
                    <a:pt x="109" y="17"/>
                  </a:lnTo>
                  <a:lnTo>
                    <a:pt x="112" y="14"/>
                  </a:lnTo>
                  <a:lnTo>
                    <a:pt x="115" y="14"/>
                  </a:lnTo>
                  <a:lnTo>
                    <a:pt x="120" y="14"/>
                  </a:lnTo>
                  <a:lnTo>
                    <a:pt x="121" y="14"/>
                  </a:lnTo>
                  <a:lnTo>
                    <a:pt x="124" y="12"/>
                  </a:lnTo>
                  <a:lnTo>
                    <a:pt x="126" y="11"/>
                  </a:lnTo>
                  <a:lnTo>
                    <a:pt x="127" y="9"/>
                  </a:lnTo>
                  <a:lnTo>
                    <a:pt x="129" y="9"/>
                  </a:lnTo>
                  <a:lnTo>
                    <a:pt x="133" y="12"/>
                  </a:lnTo>
                  <a:lnTo>
                    <a:pt x="141" y="15"/>
                  </a:lnTo>
                  <a:lnTo>
                    <a:pt x="144" y="14"/>
                  </a:lnTo>
                  <a:lnTo>
                    <a:pt x="145" y="11"/>
                  </a:lnTo>
                  <a:lnTo>
                    <a:pt x="145" y="6"/>
                  </a:lnTo>
                  <a:lnTo>
                    <a:pt x="147" y="5"/>
                  </a:lnTo>
                  <a:lnTo>
                    <a:pt x="148" y="2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7" y="2"/>
                  </a:lnTo>
                  <a:lnTo>
                    <a:pt x="159" y="3"/>
                  </a:lnTo>
                  <a:lnTo>
                    <a:pt x="159" y="6"/>
                  </a:lnTo>
                  <a:lnTo>
                    <a:pt x="160" y="8"/>
                  </a:lnTo>
                  <a:lnTo>
                    <a:pt x="162" y="9"/>
                  </a:lnTo>
                  <a:lnTo>
                    <a:pt x="162" y="12"/>
                  </a:lnTo>
                  <a:lnTo>
                    <a:pt x="163" y="14"/>
                  </a:lnTo>
                  <a:lnTo>
                    <a:pt x="165" y="15"/>
                  </a:lnTo>
                  <a:lnTo>
                    <a:pt x="165" y="15"/>
                  </a:lnTo>
                  <a:lnTo>
                    <a:pt x="166" y="15"/>
                  </a:lnTo>
                  <a:lnTo>
                    <a:pt x="168" y="15"/>
                  </a:lnTo>
                  <a:lnTo>
                    <a:pt x="169" y="15"/>
                  </a:lnTo>
                  <a:lnTo>
                    <a:pt x="171" y="15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18"/>
                  </a:lnTo>
                  <a:lnTo>
                    <a:pt x="177" y="18"/>
                  </a:lnTo>
                  <a:lnTo>
                    <a:pt x="178" y="18"/>
                  </a:lnTo>
                  <a:lnTo>
                    <a:pt x="181" y="18"/>
                  </a:lnTo>
                  <a:lnTo>
                    <a:pt x="183" y="18"/>
                  </a:lnTo>
                  <a:lnTo>
                    <a:pt x="183" y="18"/>
                  </a:lnTo>
                  <a:lnTo>
                    <a:pt x="184" y="20"/>
                  </a:lnTo>
                  <a:lnTo>
                    <a:pt x="186" y="20"/>
                  </a:lnTo>
                  <a:lnTo>
                    <a:pt x="186" y="21"/>
                  </a:lnTo>
                  <a:lnTo>
                    <a:pt x="187" y="23"/>
                  </a:lnTo>
                  <a:lnTo>
                    <a:pt x="186" y="26"/>
                  </a:lnTo>
                  <a:lnTo>
                    <a:pt x="186" y="27"/>
                  </a:lnTo>
                  <a:lnTo>
                    <a:pt x="186" y="29"/>
                  </a:lnTo>
                  <a:lnTo>
                    <a:pt x="187" y="32"/>
                  </a:lnTo>
                  <a:lnTo>
                    <a:pt x="187" y="33"/>
                  </a:lnTo>
                  <a:lnTo>
                    <a:pt x="189" y="33"/>
                  </a:lnTo>
                  <a:lnTo>
                    <a:pt x="190" y="33"/>
                  </a:lnTo>
                  <a:lnTo>
                    <a:pt x="190" y="32"/>
                  </a:lnTo>
                  <a:lnTo>
                    <a:pt x="193" y="29"/>
                  </a:lnTo>
                  <a:lnTo>
                    <a:pt x="193" y="27"/>
                  </a:lnTo>
                  <a:lnTo>
                    <a:pt x="195" y="27"/>
                  </a:lnTo>
                  <a:lnTo>
                    <a:pt x="199" y="26"/>
                  </a:lnTo>
                  <a:lnTo>
                    <a:pt x="200" y="26"/>
                  </a:lnTo>
                  <a:lnTo>
                    <a:pt x="203" y="27"/>
                  </a:lnTo>
                  <a:lnTo>
                    <a:pt x="203" y="29"/>
                  </a:lnTo>
                  <a:lnTo>
                    <a:pt x="202" y="30"/>
                  </a:lnTo>
                  <a:lnTo>
                    <a:pt x="202" y="33"/>
                  </a:lnTo>
                  <a:lnTo>
                    <a:pt x="202" y="33"/>
                  </a:lnTo>
                  <a:lnTo>
                    <a:pt x="202" y="36"/>
                  </a:lnTo>
                  <a:lnTo>
                    <a:pt x="203" y="39"/>
                  </a:lnTo>
                  <a:lnTo>
                    <a:pt x="205" y="39"/>
                  </a:lnTo>
                  <a:lnTo>
                    <a:pt x="206" y="41"/>
                  </a:lnTo>
                  <a:lnTo>
                    <a:pt x="209" y="42"/>
                  </a:lnTo>
                  <a:lnTo>
                    <a:pt x="211" y="42"/>
                  </a:lnTo>
                  <a:lnTo>
                    <a:pt x="211" y="42"/>
                  </a:lnTo>
                  <a:lnTo>
                    <a:pt x="212" y="42"/>
                  </a:lnTo>
                  <a:lnTo>
                    <a:pt x="214" y="42"/>
                  </a:lnTo>
                  <a:lnTo>
                    <a:pt x="215" y="44"/>
                  </a:lnTo>
                  <a:lnTo>
                    <a:pt x="215" y="44"/>
                  </a:lnTo>
                  <a:lnTo>
                    <a:pt x="217" y="45"/>
                  </a:lnTo>
                  <a:lnTo>
                    <a:pt x="218" y="45"/>
                  </a:lnTo>
                  <a:lnTo>
                    <a:pt x="220" y="47"/>
                  </a:lnTo>
                  <a:lnTo>
                    <a:pt x="224" y="45"/>
                  </a:lnTo>
                  <a:lnTo>
                    <a:pt x="224" y="45"/>
                  </a:lnTo>
                  <a:lnTo>
                    <a:pt x="226" y="48"/>
                  </a:lnTo>
                  <a:lnTo>
                    <a:pt x="227" y="50"/>
                  </a:lnTo>
                  <a:lnTo>
                    <a:pt x="229" y="51"/>
                  </a:lnTo>
                  <a:lnTo>
                    <a:pt x="230" y="51"/>
                  </a:lnTo>
                  <a:lnTo>
                    <a:pt x="233" y="53"/>
                  </a:lnTo>
                  <a:lnTo>
                    <a:pt x="235" y="51"/>
                  </a:lnTo>
                  <a:lnTo>
                    <a:pt x="236" y="51"/>
                  </a:lnTo>
                  <a:lnTo>
                    <a:pt x="238" y="50"/>
                  </a:lnTo>
                  <a:lnTo>
                    <a:pt x="239" y="50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41" y="50"/>
                  </a:lnTo>
                  <a:lnTo>
                    <a:pt x="241" y="51"/>
                  </a:lnTo>
                  <a:lnTo>
                    <a:pt x="241" y="53"/>
                  </a:lnTo>
                  <a:lnTo>
                    <a:pt x="239" y="56"/>
                  </a:lnTo>
                  <a:lnTo>
                    <a:pt x="239" y="60"/>
                  </a:lnTo>
                  <a:lnTo>
                    <a:pt x="241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5" y="62"/>
                  </a:lnTo>
                  <a:lnTo>
                    <a:pt x="245" y="63"/>
                  </a:lnTo>
                  <a:lnTo>
                    <a:pt x="247" y="66"/>
                  </a:lnTo>
                  <a:lnTo>
                    <a:pt x="250" y="66"/>
                  </a:lnTo>
                  <a:lnTo>
                    <a:pt x="251" y="69"/>
                  </a:lnTo>
                  <a:lnTo>
                    <a:pt x="251" y="72"/>
                  </a:lnTo>
                  <a:lnTo>
                    <a:pt x="254" y="77"/>
                  </a:lnTo>
                  <a:lnTo>
                    <a:pt x="256" y="77"/>
                  </a:lnTo>
                  <a:lnTo>
                    <a:pt x="257" y="77"/>
                  </a:lnTo>
                  <a:lnTo>
                    <a:pt x="259" y="78"/>
                  </a:lnTo>
                  <a:lnTo>
                    <a:pt x="262" y="78"/>
                  </a:lnTo>
                  <a:lnTo>
                    <a:pt x="265" y="78"/>
                  </a:lnTo>
                  <a:lnTo>
                    <a:pt x="266" y="78"/>
                  </a:lnTo>
                  <a:lnTo>
                    <a:pt x="269" y="80"/>
                  </a:lnTo>
                  <a:lnTo>
                    <a:pt x="271" y="80"/>
                  </a:lnTo>
                  <a:lnTo>
                    <a:pt x="271" y="80"/>
                  </a:lnTo>
                  <a:lnTo>
                    <a:pt x="272" y="81"/>
                  </a:lnTo>
                  <a:lnTo>
                    <a:pt x="274" y="83"/>
                  </a:lnTo>
                  <a:lnTo>
                    <a:pt x="274" y="86"/>
                  </a:lnTo>
                  <a:lnTo>
                    <a:pt x="272" y="89"/>
                  </a:lnTo>
                  <a:lnTo>
                    <a:pt x="272" y="90"/>
                  </a:lnTo>
                  <a:lnTo>
                    <a:pt x="274" y="93"/>
                  </a:lnTo>
                  <a:lnTo>
                    <a:pt x="275" y="95"/>
                  </a:lnTo>
                  <a:lnTo>
                    <a:pt x="277" y="95"/>
                  </a:lnTo>
                  <a:lnTo>
                    <a:pt x="278" y="93"/>
                  </a:lnTo>
                  <a:lnTo>
                    <a:pt x="281" y="92"/>
                  </a:lnTo>
                  <a:lnTo>
                    <a:pt x="281" y="92"/>
                  </a:lnTo>
                  <a:lnTo>
                    <a:pt x="284" y="90"/>
                  </a:lnTo>
                  <a:lnTo>
                    <a:pt x="284" y="89"/>
                  </a:lnTo>
                  <a:lnTo>
                    <a:pt x="287" y="87"/>
                  </a:lnTo>
                  <a:lnTo>
                    <a:pt x="290" y="86"/>
                  </a:lnTo>
                  <a:lnTo>
                    <a:pt x="293" y="86"/>
                  </a:lnTo>
                  <a:lnTo>
                    <a:pt x="296" y="87"/>
                  </a:lnTo>
                  <a:lnTo>
                    <a:pt x="299" y="87"/>
                  </a:lnTo>
                  <a:lnTo>
                    <a:pt x="301" y="86"/>
                  </a:lnTo>
                  <a:lnTo>
                    <a:pt x="302" y="84"/>
                  </a:lnTo>
                  <a:lnTo>
                    <a:pt x="304" y="83"/>
                  </a:lnTo>
                  <a:lnTo>
                    <a:pt x="305" y="83"/>
                  </a:lnTo>
                  <a:lnTo>
                    <a:pt x="307" y="81"/>
                  </a:lnTo>
                  <a:lnTo>
                    <a:pt x="310" y="81"/>
                  </a:lnTo>
                  <a:lnTo>
                    <a:pt x="314" y="81"/>
                  </a:lnTo>
                  <a:lnTo>
                    <a:pt x="317" y="80"/>
                  </a:lnTo>
                  <a:lnTo>
                    <a:pt x="319" y="78"/>
                  </a:lnTo>
                  <a:lnTo>
                    <a:pt x="322" y="75"/>
                  </a:lnTo>
                  <a:lnTo>
                    <a:pt x="325" y="75"/>
                  </a:lnTo>
                  <a:lnTo>
                    <a:pt x="326" y="74"/>
                  </a:lnTo>
                  <a:lnTo>
                    <a:pt x="329" y="72"/>
                  </a:lnTo>
                  <a:lnTo>
                    <a:pt x="331" y="72"/>
                  </a:lnTo>
                  <a:lnTo>
                    <a:pt x="332" y="71"/>
                  </a:lnTo>
                  <a:lnTo>
                    <a:pt x="334" y="68"/>
                  </a:lnTo>
                  <a:lnTo>
                    <a:pt x="335" y="66"/>
                  </a:lnTo>
                  <a:lnTo>
                    <a:pt x="338" y="66"/>
                  </a:lnTo>
                  <a:lnTo>
                    <a:pt x="343" y="66"/>
                  </a:lnTo>
                  <a:lnTo>
                    <a:pt x="347" y="68"/>
                  </a:lnTo>
                  <a:lnTo>
                    <a:pt x="350" y="69"/>
                  </a:lnTo>
                  <a:lnTo>
                    <a:pt x="353" y="69"/>
                  </a:lnTo>
                  <a:lnTo>
                    <a:pt x="355" y="69"/>
                  </a:lnTo>
                  <a:lnTo>
                    <a:pt x="358" y="69"/>
                  </a:lnTo>
                  <a:lnTo>
                    <a:pt x="358" y="69"/>
                  </a:lnTo>
                  <a:lnTo>
                    <a:pt x="359" y="68"/>
                  </a:lnTo>
                  <a:lnTo>
                    <a:pt x="361" y="66"/>
                  </a:lnTo>
                  <a:lnTo>
                    <a:pt x="362" y="65"/>
                  </a:lnTo>
                  <a:lnTo>
                    <a:pt x="364" y="63"/>
                  </a:lnTo>
                  <a:lnTo>
                    <a:pt x="365" y="63"/>
                  </a:lnTo>
                  <a:lnTo>
                    <a:pt x="368" y="62"/>
                  </a:lnTo>
                  <a:lnTo>
                    <a:pt x="371" y="62"/>
                  </a:lnTo>
                  <a:lnTo>
                    <a:pt x="373" y="62"/>
                  </a:lnTo>
                  <a:lnTo>
                    <a:pt x="376" y="62"/>
                  </a:lnTo>
                  <a:lnTo>
                    <a:pt x="376" y="62"/>
                  </a:lnTo>
                  <a:lnTo>
                    <a:pt x="377" y="65"/>
                  </a:lnTo>
                  <a:lnTo>
                    <a:pt x="379" y="66"/>
                  </a:lnTo>
                  <a:lnTo>
                    <a:pt x="380" y="66"/>
                  </a:lnTo>
                  <a:lnTo>
                    <a:pt x="382" y="66"/>
                  </a:lnTo>
                  <a:lnTo>
                    <a:pt x="382" y="68"/>
                  </a:lnTo>
                  <a:lnTo>
                    <a:pt x="383" y="69"/>
                  </a:lnTo>
                  <a:lnTo>
                    <a:pt x="385" y="69"/>
                  </a:lnTo>
                  <a:lnTo>
                    <a:pt x="385" y="72"/>
                  </a:lnTo>
                  <a:lnTo>
                    <a:pt x="386" y="72"/>
                  </a:lnTo>
                  <a:lnTo>
                    <a:pt x="388" y="71"/>
                  </a:lnTo>
                  <a:lnTo>
                    <a:pt x="388" y="69"/>
                  </a:lnTo>
                  <a:lnTo>
                    <a:pt x="389" y="68"/>
                  </a:lnTo>
                  <a:lnTo>
                    <a:pt x="392" y="66"/>
                  </a:lnTo>
                  <a:lnTo>
                    <a:pt x="395" y="66"/>
                  </a:lnTo>
                  <a:lnTo>
                    <a:pt x="397" y="66"/>
                  </a:lnTo>
                  <a:lnTo>
                    <a:pt x="400" y="65"/>
                  </a:lnTo>
                  <a:lnTo>
                    <a:pt x="401" y="65"/>
                  </a:lnTo>
                  <a:lnTo>
                    <a:pt x="407" y="63"/>
                  </a:lnTo>
                  <a:lnTo>
                    <a:pt x="409" y="63"/>
                  </a:lnTo>
                  <a:lnTo>
                    <a:pt x="412" y="62"/>
                  </a:lnTo>
                  <a:lnTo>
                    <a:pt x="412" y="59"/>
                  </a:lnTo>
                  <a:lnTo>
                    <a:pt x="413" y="57"/>
                  </a:lnTo>
                  <a:lnTo>
                    <a:pt x="415" y="57"/>
                  </a:lnTo>
                  <a:lnTo>
                    <a:pt x="418" y="56"/>
                  </a:lnTo>
                  <a:lnTo>
                    <a:pt x="419" y="56"/>
                  </a:lnTo>
                  <a:lnTo>
                    <a:pt x="421" y="56"/>
                  </a:lnTo>
                  <a:lnTo>
                    <a:pt x="424" y="57"/>
                  </a:lnTo>
                  <a:lnTo>
                    <a:pt x="425" y="59"/>
                  </a:lnTo>
                  <a:lnTo>
                    <a:pt x="427" y="57"/>
                  </a:lnTo>
                  <a:lnTo>
                    <a:pt x="427" y="59"/>
                  </a:lnTo>
                  <a:lnTo>
                    <a:pt x="427" y="62"/>
                  </a:lnTo>
                  <a:lnTo>
                    <a:pt x="428" y="63"/>
                  </a:lnTo>
                  <a:lnTo>
                    <a:pt x="428" y="66"/>
                  </a:lnTo>
                  <a:lnTo>
                    <a:pt x="430" y="69"/>
                  </a:lnTo>
                  <a:lnTo>
                    <a:pt x="428" y="71"/>
                  </a:lnTo>
                  <a:lnTo>
                    <a:pt x="427" y="71"/>
                  </a:lnTo>
                  <a:lnTo>
                    <a:pt x="427" y="74"/>
                  </a:lnTo>
                  <a:lnTo>
                    <a:pt x="428" y="75"/>
                  </a:lnTo>
                  <a:lnTo>
                    <a:pt x="428" y="77"/>
                  </a:lnTo>
                  <a:lnTo>
                    <a:pt x="428" y="78"/>
                  </a:lnTo>
                  <a:lnTo>
                    <a:pt x="430" y="80"/>
                  </a:lnTo>
                  <a:lnTo>
                    <a:pt x="431" y="80"/>
                  </a:lnTo>
                  <a:lnTo>
                    <a:pt x="431" y="77"/>
                  </a:lnTo>
                  <a:lnTo>
                    <a:pt x="433" y="75"/>
                  </a:lnTo>
                  <a:lnTo>
                    <a:pt x="433" y="74"/>
                  </a:lnTo>
                  <a:lnTo>
                    <a:pt x="434" y="74"/>
                  </a:lnTo>
                  <a:lnTo>
                    <a:pt x="436" y="74"/>
                  </a:lnTo>
                  <a:lnTo>
                    <a:pt x="437" y="75"/>
                  </a:lnTo>
                  <a:lnTo>
                    <a:pt x="439" y="75"/>
                  </a:lnTo>
                  <a:lnTo>
                    <a:pt x="440" y="77"/>
                  </a:lnTo>
                  <a:lnTo>
                    <a:pt x="442" y="80"/>
                  </a:lnTo>
                  <a:lnTo>
                    <a:pt x="442" y="81"/>
                  </a:lnTo>
                  <a:lnTo>
                    <a:pt x="443" y="84"/>
                  </a:lnTo>
                  <a:lnTo>
                    <a:pt x="443" y="86"/>
                  </a:lnTo>
                  <a:lnTo>
                    <a:pt x="445" y="87"/>
                  </a:lnTo>
                  <a:lnTo>
                    <a:pt x="445" y="89"/>
                  </a:lnTo>
                  <a:lnTo>
                    <a:pt x="446" y="90"/>
                  </a:lnTo>
                  <a:lnTo>
                    <a:pt x="448" y="92"/>
                  </a:lnTo>
                  <a:lnTo>
                    <a:pt x="448" y="93"/>
                  </a:lnTo>
                  <a:lnTo>
                    <a:pt x="449" y="93"/>
                  </a:lnTo>
                  <a:lnTo>
                    <a:pt x="451" y="93"/>
                  </a:lnTo>
                  <a:lnTo>
                    <a:pt x="451" y="93"/>
                  </a:lnTo>
                  <a:lnTo>
                    <a:pt x="454" y="92"/>
                  </a:lnTo>
                  <a:lnTo>
                    <a:pt x="455" y="93"/>
                  </a:lnTo>
                  <a:lnTo>
                    <a:pt x="455" y="93"/>
                  </a:lnTo>
                  <a:lnTo>
                    <a:pt x="457" y="93"/>
                  </a:lnTo>
                  <a:lnTo>
                    <a:pt x="460" y="92"/>
                  </a:lnTo>
                  <a:lnTo>
                    <a:pt x="460" y="92"/>
                  </a:lnTo>
                  <a:lnTo>
                    <a:pt x="463" y="90"/>
                  </a:lnTo>
                  <a:lnTo>
                    <a:pt x="464" y="90"/>
                  </a:lnTo>
                  <a:lnTo>
                    <a:pt x="466" y="92"/>
                  </a:lnTo>
                  <a:lnTo>
                    <a:pt x="466" y="93"/>
                  </a:lnTo>
                  <a:lnTo>
                    <a:pt x="466" y="96"/>
                  </a:lnTo>
                  <a:lnTo>
                    <a:pt x="467" y="98"/>
                  </a:lnTo>
                  <a:lnTo>
                    <a:pt x="469" y="99"/>
                  </a:lnTo>
                  <a:lnTo>
                    <a:pt x="470" y="101"/>
                  </a:lnTo>
                  <a:lnTo>
                    <a:pt x="472" y="102"/>
                  </a:lnTo>
                  <a:lnTo>
                    <a:pt x="473" y="102"/>
                  </a:lnTo>
                  <a:lnTo>
                    <a:pt x="475" y="104"/>
                  </a:lnTo>
                  <a:lnTo>
                    <a:pt x="476" y="105"/>
                  </a:lnTo>
                  <a:lnTo>
                    <a:pt x="476" y="107"/>
                  </a:lnTo>
                  <a:lnTo>
                    <a:pt x="478" y="108"/>
                  </a:lnTo>
                  <a:lnTo>
                    <a:pt x="479" y="108"/>
                  </a:lnTo>
                  <a:lnTo>
                    <a:pt x="479" y="107"/>
                  </a:lnTo>
                  <a:lnTo>
                    <a:pt x="481" y="105"/>
                  </a:lnTo>
                  <a:lnTo>
                    <a:pt x="481" y="104"/>
                  </a:lnTo>
                  <a:lnTo>
                    <a:pt x="482" y="105"/>
                  </a:lnTo>
                  <a:lnTo>
                    <a:pt x="482" y="107"/>
                  </a:lnTo>
                  <a:lnTo>
                    <a:pt x="482" y="107"/>
                  </a:lnTo>
                  <a:lnTo>
                    <a:pt x="481" y="108"/>
                  </a:lnTo>
                  <a:lnTo>
                    <a:pt x="481" y="108"/>
                  </a:lnTo>
                  <a:lnTo>
                    <a:pt x="481" y="110"/>
                  </a:lnTo>
                  <a:lnTo>
                    <a:pt x="482" y="111"/>
                  </a:lnTo>
                  <a:lnTo>
                    <a:pt x="482" y="113"/>
                  </a:lnTo>
                  <a:lnTo>
                    <a:pt x="482" y="113"/>
                  </a:lnTo>
                  <a:lnTo>
                    <a:pt x="481" y="116"/>
                  </a:lnTo>
                  <a:lnTo>
                    <a:pt x="478" y="117"/>
                  </a:lnTo>
                  <a:lnTo>
                    <a:pt x="473" y="117"/>
                  </a:lnTo>
                  <a:lnTo>
                    <a:pt x="472" y="117"/>
                  </a:lnTo>
                  <a:lnTo>
                    <a:pt x="470" y="116"/>
                  </a:lnTo>
                  <a:lnTo>
                    <a:pt x="469" y="114"/>
                  </a:lnTo>
                  <a:lnTo>
                    <a:pt x="467" y="116"/>
                  </a:lnTo>
                  <a:lnTo>
                    <a:pt x="464" y="116"/>
                  </a:lnTo>
                  <a:lnTo>
                    <a:pt x="461" y="116"/>
                  </a:lnTo>
                  <a:lnTo>
                    <a:pt x="460" y="117"/>
                  </a:lnTo>
                  <a:lnTo>
                    <a:pt x="457" y="119"/>
                  </a:lnTo>
                  <a:lnTo>
                    <a:pt x="457" y="120"/>
                  </a:lnTo>
                  <a:lnTo>
                    <a:pt x="455" y="120"/>
                  </a:lnTo>
                  <a:lnTo>
                    <a:pt x="454" y="120"/>
                  </a:lnTo>
                  <a:lnTo>
                    <a:pt x="452" y="119"/>
                  </a:lnTo>
                  <a:lnTo>
                    <a:pt x="451" y="120"/>
                  </a:lnTo>
                  <a:lnTo>
                    <a:pt x="449" y="122"/>
                  </a:lnTo>
                  <a:lnTo>
                    <a:pt x="448" y="123"/>
                  </a:lnTo>
                  <a:lnTo>
                    <a:pt x="448" y="126"/>
                  </a:lnTo>
                  <a:lnTo>
                    <a:pt x="451" y="129"/>
                  </a:lnTo>
                  <a:lnTo>
                    <a:pt x="454" y="131"/>
                  </a:lnTo>
                  <a:lnTo>
                    <a:pt x="455" y="131"/>
                  </a:lnTo>
                  <a:lnTo>
                    <a:pt x="457" y="131"/>
                  </a:lnTo>
                  <a:lnTo>
                    <a:pt x="458" y="134"/>
                  </a:lnTo>
                  <a:lnTo>
                    <a:pt x="460" y="135"/>
                  </a:lnTo>
                  <a:lnTo>
                    <a:pt x="463" y="135"/>
                  </a:lnTo>
                  <a:lnTo>
                    <a:pt x="464" y="137"/>
                  </a:lnTo>
                  <a:lnTo>
                    <a:pt x="464" y="138"/>
                  </a:lnTo>
                  <a:lnTo>
                    <a:pt x="464" y="140"/>
                  </a:lnTo>
                  <a:lnTo>
                    <a:pt x="464" y="141"/>
                  </a:lnTo>
                  <a:lnTo>
                    <a:pt x="461" y="143"/>
                  </a:lnTo>
                  <a:lnTo>
                    <a:pt x="460" y="146"/>
                  </a:lnTo>
                  <a:lnTo>
                    <a:pt x="460" y="146"/>
                  </a:lnTo>
                  <a:lnTo>
                    <a:pt x="460" y="149"/>
                  </a:lnTo>
                  <a:lnTo>
                    <a:pt x="460" y="152"/>
                  </a:lnTo>
                  <a:lnTo>
                    <a:pt x="460" y="152"/>
                  </a:lnTo>
                  <a:lnTo>
                    <a:pt x="461" y="153"/>
                  </a:lnTo>
                  <a:lnTo>
                    <a:pt x="466" y="153"/>
                  </a:lnTo>
                  <a:lnTo>
                    <a:pt x="467" y="156"/>
                  </a:lnTo>
                  <a:lnTo>
                    <a:pt x="467" y="157"/>
                  </a:lnTo>
                  <a:lnTo>
                    <a:pt x="467" y="160"/>
                  </a:lnTo>
                  <a:lnTo>
                    <a:pt x="469" y="160"/>
                  </a:lnTo>
                  <a:lnTo>
                    <a:pt x="470" y="163"/>
                  </a:lnTo>
                  <a:lnTo>
                    <a:pt x="472" y="166"/>
                  </a:lnTo>
                  <a:lnTo>
                    <a:pt x="469" y="169"/>
                  </a:lnTo>
                  <a:lnTo>
                    <a:pt x="470" y="172"/>
                  </a:lnTo>
                  <a:lnTo>
                    <a:pt x="472" y="175"/>
                  </a:lnTo>
                  <a:lnTo>
                    <a:pt x="475" y="177"/>
                  </a:lnTo>
                  <a:lnTo>
                    <a:pt x="476" y="178"/>
                  </a:lnTo>
                  <a:lnTo>
                    <a:pt x="476" y="180"/>
                  </a:lnTo>
                  <a:lnTo>
                    <a:pt x="476" y="183"/>
                  </a:lnTo>
                  <a:lnTo>
                    <a:pt x="476" y="184"/>
                  </a:lnTo>
                  <a:lnTo>
                    <a:pt x="478" y="186"/>
                  </a:lnTo>
                  <a:lnTo>
                    <a:pt x="479" y="187"/>
                  </a:lnTo>
                  <a:lnTo>
                    <a:pt x="479" y="189"/>
                  </a:lnTo>
                  <a:lnTo>
                    <a:pt x="479" y="192"/>
                  </a:lnTo>
                  <a:lnTo>
                    <a:pt x="478" y="193"/>
                  </a:lnTo>
                  <a:lnTo>
                    <a:pt x="476" y="195"/>
                  </a:lnTo>
                  <a:lnTo>
                    <a:pt x="475" y="196"/>
                  </a:lnTo>
                  <a:lnTo>
                    <a:pt x="473" y="196"/>
                  </a:lnTo>
                  <a:lnTo>
                    <a:pt x="470" y="198"/>
                  </a:lnTo>
                  <a:lnTo>
                    <a:pt x="470" y="199"/>
                  </a:lnTo>
                  <a:lnTo>
                    <a:pt x="472" y="201"/>
                  </a:lnTo>
                  <a:lnTo>
                    <a:pt x="472" y="202"/>
                  </a:lnTo>
                  <a:lnTo>
                    <a:pt x="473" y="205"/>
                  </a:lnTo>
                  <a:lnTo>
                    <a:pt x="473" y="205"/>
                  </a:lnTo>
                  <a:lnTo>
                    <a:pt x="472" y="211"/>
                  </a:lnTo>
                  <a:lnTo>
                    <a:pt x="470" y="211"/>
                  </a:lnTo>
                  <a:lnTo>
                    <a:pt x="469" y="210"/>
                  </a:lnTo>
                  <a:lnTo>
                    <a:pt x="466" y="210"/>
                  </a:lnTo>
                  <a:lnTo>
                    <a:pt x="463" y="211"/>
                  </a:lnTo>
                  <a:lnTo>
                    <a:pt x="463" y="213"/>
                  </a:lnTo>
                  <a:lnTo>
                    <a:pt x="463" y="214"/>
                  </a:lnTo>
                  <a:lnTo>
                    <a:pt x="463" y="216"/>
                  </a:lnTo>
                  <a:lnTo>
                    <a:pt x="461" y="219"/>
                  </a:lnTo>
                  <a:lnTo>
                    <a:pt x="460" y="222"/>
                  </a:lnTo>
                  <a:lnTo>
                    <a:pt x="461" y="223"/>
                  </a:lnTo>
                  <a:lnTo>
                    <a:pt x="461" y="226"/>
                  </a:lnTo>
                  <a:lnTo>
                    <a:pt x="461" y="231"/>
                  </a:lnTo>
                  <a:lnTo>
                    <a:pt x="461" y="232"/>
                  </a:lnTo>
                  <a:lnTo>
                    <a:pt x="463" y="235"/>
                  </a:lnTo>
                  <a:lnTo>
                    <a:pt x="464" y="237"/>
                  </a:lnTo>
                  <a:lnTo>
                    <a:pt x="466" y="237"/>
                  </a:lnTo>
                  <a:lnTo>
                    <a:pt x="469" y="237"/>
                  </a:lnTo>
                  <a:lnTo>
                    <a:pt x="470" y="240"/>
                  </a:lnTo>
                  <a:lnTo>
                    <a:pt x="473" y="241"/>
                  </a:lnTo>
                  <a:lnTo>
                    <a:pt x="475" y="241"/>
                  </a:lnTo>
                  <a:lnTo>
                    <a:pt x="475" y="241"/>
                  </a:lnTo>
                  <a:lnTo>
                    <a:pt x="476" y="244"/>
                  </a:lnTo>
                  <a:lnTo>
                    <a:pt x="478" y="246"/>
                  </a:lnTo>
                  <a:lnTo>
                    <a:pt x="478" y="249"/>
                  </a:lnTo>
                  <a:lnTo>
                    <a:pt x="478" y="250"/>
                  </a:lnTo>
                  <a:lnTo>
                    <a:pt x="475" y="253"/>
                  </a:lnTo>
                  <a:lnTo>
                    <a:pt x="475" y="253"/>
                  </a:lnTo>
                  <a:lnTo>
                    <a:pt x="473" y="253"/>
                  </a:lnTo>
                  <a:lnTo>
                    <a:pt x="470" y="253"/>
                  </a:lnTo>
                  <a:lnTo>
                    <a:pt x="469" y="253"/>
                  </a:lnTo>
                  <a:lnTo>
                    <a:pt x="467" y="255"/>
                  </a:lnTo>
                  <a:lnTo>
                    <a:pt x="464" y="256"/>
                  </a:lnTo>
                  <a:lnTo>
                    <a:pt x="464" y="258"/>
                  </a:lnTo>
                  <a:lnTo>
                    <a:pt x="461" y="258"/>
                  </a:lnTo>
                  <a:lnTo>
                    <a:pt x="458" y="256"/>
                  </a:lnTo>
                  <a:lnTo>
                    <a:pt x="457" y="256"/>
                  </a:lnTo>
                  <a:lnTo>
                    <a:pt x="455" y="256"/>
                  </a:lnTo>
                  <a:lnTo>
                    <a:pt x="454" y="258"/>
                  </a:lnTo>
                  <a:lnTo>
                    <a:pt x="452" y="259"/>
                  </a:lnTo>
                  <a:lnTo>
                    <a:pt x="451" y="261"/>
                  </a:lnTo>
                  <a:lnTo>
                    <a:pt x="449" y="262"/>
                  </a:lnTo>
                  <a:lnTo>
                    <a:pt x="449" y="262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29" name="Freeform 45"/>
            <p:cNvSpPr>
              <a:spLocks/>
            </p:cNvSpPr>
            <p:nvPr/>
          </p:nvSpPr>
          <p:spPr bwMode="auto">
            <a:xfrm>
              <a:off x="3131" y="1473"/>
              <a:ext cx="375" cy="303"/>
            </a:xfrm>
            <a:custGeom>
              <a:avLst/>
              <a:gdLst/>
              <a:ahLst/>
              <a:cxnLst>
                <a:cxn ang="0">
                  <a:pos x="355" y="171"/>
                </a:cxn>
                <a:cxn ang="0">
                  <a:pos x="336" y="171"/>
                </a:cxn>
                <a:cxn ang="0">
                  <a:pos x="318" y="180"/>
                </a:cxn>
                <a:cxn ang="0">
                  <a:pos x="310" y="198"/>
                </a:cxn>
                <a:cxn ang="0">
                  <a:pos x="291" y="196"/>
                </a:cxn>
                <a:cxn ang="0">
                  <a:pos x="268" y="192"/>
                </a:cxn>
                <a:cxn ang="0">
                  <a:pos x="252" y="199"/>
                </a:cxn>
                <a:cxn ang="0">
                  <a:pos x="241" y="216"/>
                </a:cxn>
                <a:cxn ang="0">
                  <a:pos x="231" y="228"/>
                </a:cxn>
                <a:cxn ang="0">
                  <a:pos x="218" y="229"/>
                </a:cxn>
                <a:cxn ang="0">
                  <a:pos x="212" y="241"/>
                </a:cxn>
                <a:cxn ang="0">
                  <a:pos x="195" y="246"/>
                </a:cxn>
                <a:cxn ang="0">
                  <a:pos x="189" y="252"/>
                </a:cxn>
                <a:cxn ang="0">
                  <a:pos x="177" y="264"/>
                </a:cxn>
                <a:cxn ang="0">
                  <a:pos x="159" y="268"/>
                </a:cxn>
                <a:cxn ang="0">
                  <a:pos x="144" y="268"/>
                </a:cxn>
                <a:cxn ang="0">
                  <a:pos x="132" y="276"/>
                </a:cxn>
                <a:cxn ang="0">
                  <a:pos x="117" y="285"/>
                </a:cxn>
                <a:cxn ang="0">
                  <a:pos x="105" y="292"/>
                </a:cxn>
                <a:cxn ang="0">
                  <a:pos x="92" y="295"/>
                </a:cxn>
                <a:cxn ang="0">
                  <a:pos x="78" y="298"/>
                </a:cxn>
                <a:cxn ang="0">
                  <a:pos x="60" y="301"/>
                </a:cxn>
                <a:cxn ang="0">
                  <a:pos x="50" y="292"/>
                </a:cxn>
                <a:cxn ang="0">
                  <a:pos x="38" y="280"/>
                </a:cxn>
                <a:cxn ang="0">
                  <a:pos x="36" y="268"/>
                </a:cxn>
                <a:cxn ang="0">
                  <a:pos x="27" y="250"/>
                </a:cxn>
                <a:cxn ang="0">
                  <a:pos x="18" y="231"/>
                </a:cxn>
                <a:cxn ang="0">
                  <a:pos x="3" y="225"/>
                </a:cxn>
                <a:cxn ang="0">
                  <a:pos x="11" y="211"/>
                </a:cxn>
                <a:cxn ang="0">
                  <a:pos x="32" y="196"/>
                </a:cxn>
                <a:cxn ang="0">
                  <a:pos x="27" y="171"/>
                </a:cxn>
                <a:cxn ang="0">
                  <a:pos x="9" y="166"/>
                </a:cxn>
                <a:cxn ang="0">
                  <a:pos x="2" y="162"/>
                </a:cxn>
                <a:cxn ang="0">
                  <a:pos x="17" y="145"/>
                </a:cxn>
                <a:cxn ang="0">
                  <a:pos x="47" y="135"/>
                </a:cxn>
                <a:cxn ang="0">
                  <a:pos x="62" y="141"/>
                </a:cxn>
                <a:cxn ang="0">
                  <a:pos x="81" y="129"/>
                </a:cxn>
                <a:cxn ang="0">
                  <a:pos x="84" y="111"/>
                </a:cxn>
                <a:cxn ang="0">
                  <a:pos x="77" y="97"/>
                </a:cxn>
                <a:cxn ang="0">
                  <a:pos x="86" y="82"/>
                </a:cxn>
                <a:cxn ang="0">
                  <a:pos x="96" y="69"/>
                </a:cxn>
                <a:cxn ang="0">
                  <a:pos x="114" y="68"/>
                </a:cxn>
                <a:cxn ang="0">
                  <a:pos x="122" y="51"/>
                </a:cxn>
                <a:cxn ang="0">
                  <a:pos x="131" y="38"/>
                </a:cxn>
                <a:cxn ang="0">
                  <a:pos x="141" y="20"/>
                </a:cxn>
                <a:cxn ang="0">
                  <a:pos x="147" y="33"/>
                </a:cxn>
                <a:cxn ang="0">
                  <a:pos x="167" y="9"/>
                </a:cxn>
                <a:cxn ang="0">
                  <a:pos x="197" y="15"/>
                </a:cxn>
                <a:cxn ang="0">
                  <a:pos x="218" y="33"/>
                </a:cxn>
                <a:cxn ang="0">
                  <a:pos x="250" y="21"/>
                </a:cxn>
                <a:cxn ang="0">
                  <a:pos x="276" y="36"/>
                </a:cxn>
                <a:cxn ang="0">
                  <a:pos x="301" y="32"/>
                </a:cxn>
                <a:cxn ang="0">
                  <a:pos x="327" y="42"/>
                </a:cxn>
                <a:cxn ang="0">
                  <a:pos x="361" y="60"/>
                </a:cxn>
                <a:cxn ang="0">
                  <a:pos x="367" y="81"/>
                </a:cxn>
                <a:cxn ang="0">
                  <a:pos x="358" y="109"/>
                </a:cxn>
                <a:cxn ang="0">
                  <a:pos x="364" y="133"/>
                </a:cxn>
                <a:cxn ang="0">
                  <a:pos x="366" y="150"/>
                </a:cxn>
              </a:cxnLst>
              <a:rect l="0" t="0" r="r" b="b"/>
              <a:pathLst>
                <a:path w="375" h="303">
                  <a:moveTo>
                    <a:pt x="373" y="168"/>
                  </a:moveTo>
                  <a:lnTo>
                    <a:pt x="372" y="169"/>
                  </a:lnTo>
                  <a:lnTo>
                    <a:pt x="370" y="171"/>
                  </a:lnTo>
                  <a:lnTo>
                    <a:pt x="370" y="174"/>
                  </a:lnTo>
                  <a:lnTo>
                    <a:pt x="369" y="175"/>
                  </a:lnTo>
                  <a:lnTo>
                    <a:pt x="367" y="178"/>
                  </a:lnTo>
                  <a:lnTo>
                    <a:pt x="366" y="178"/>
                  </a:lnTo>
                  <a:lnTo>
                    <a:pt x="361" y="178"/>
                  </a:lnTo>
                  <a:lnTo>
                    <a:pt x="360" y="175"/>
                  </a:lnTo>
                  <a:lnTo>
                    <a:pt x="357" y="174"/>
                  </a:lnTo>
                  <a:lnTo>
                    <a:pt x="355" y="171"/>
                  </a:lnTo>
                  <a:lnTo>
                    <a:pt x="352" y="171"/>
                  </a:lnTo>
                  <a:lnTo>
                    <a:pt x="349" y="171"/>
                  </a:lnTo>
                  <a:lnTo>
                    <a:pt x="348" y="172"/>
                  </a:lnTo>
                  <a:lnTo>
                    <a:pt x="345" y="172"/>
                  </a:lnTo>
                  <a:lnTo>
                    <a:pt x="343" y="171"/>
                  </a:lnTo>
                  <a:lnTo>
                    <a:pt x="340" y="168"/>
                  </a:lnTo>
                  <a:lnTo>
                    <a:pt x="337" y="166"/>
                  </a:lnTo>
                  <a:lnTo>
                    <a:pt x="336" y="166"/>
                  </a:lnTo>
                  <a:lnTo>
                    <a:pt x="336" y="168"/>
                  </a:lnTo>
                  <a:lnTo>
                    <a:pt x="336" y="169"/>
                  </a:lnTo>
                  <a:lnTo>
                    <a:pt x="336" y="171"/>
                  </a:lnTo>
                  <a:lnTo>
                    <a:pt x="336" y="174"/>
                  </a:lnTo>
                  <a:lnTo>
                    <a:pt x="336" y="175"/>
                  </a:lnTo>
                  <a:lnTo>
                    <a:pt x="334" y="180"/>
                  </a:lnTo>
                  <a:lnTo>
                    <a:pt x="331" y="181"/>
                  </a:lnTo>
                  <a:lnTo>
                    <a:pt x="330" y="183"/>
                  </a:lnTo>
                  <a:lnTo>
                    <a:pt x="328" y="184"/>
                  </a:lnTo>
                  <a:lnTo>
                    <a:pt x="327" y="184"/>
                  </a:lnTo>
                  <a:lnTo>
                    <a:pt x="322" y="184"/>
                  </a:lnTo>
                  <a:lnTo>
                    <a:pt x="321" y="183"/>
                  </a:lnTo>
                  <a:lnTo>
                    <a:pt x="319" y="181"/>
                  </a:lnTo>
                  <a:lnTo>
                    <a:pt x="318" y="180"/>
                  </a:lnTo>
                  <a:lnTo>
                    <a:pt x="316" y="181"/>
                  </a:lnTo>
                  <a:lnTo>
                    <a:pt x="315" y="181"/>
                  </a:lnTo>
                  <a:lnTo>
                    <a:pt x="315" y="183"/>
                  </a:lnTo>
                  <a:lnTo>
                    <a:pt x="315" y="184"/>
                  </a:lnTo>
                  <a:lnTo>
                    <a:pt x="315" y="186"/>
                  </a:lnTo>
                  <a:lnTo>
                    <a:pt x="316" y="189"/>
                  </a:lnTo>
                  <a:lnTo>
                    <a:pt x="316" y="189"/>
                  </a:lnTo>
                  <a:lnTo>
                    <a:pt x="316" y="193"/>
                  </a:lnTo>
                  <a:lnTo>
                    <a:pt x="315" y="196"/>
                  </a:lnTo>
                  <a:lnTo>
                    <a:pt x="313" y="198"/>
                  </a:lnTo>
                  <a:lnTo>
                    <a:pt x="310" y="198"/>
                  </a:lnTo>
                  <a:lnTo>
                    <a:pt x="309" y="198"/>
                  </a:lnTo>
                  <a:lnTo>
                    <a:pt x="307" y="196"/>
                  </a:lnTo>
                  <a:lnTo>
                    <a:pt x="306" y="195"/>
                  </a:lnTo>
                  <a:lnTo>
                    <a:pt x="303" y="195"/>
                  </a:lnTo>
                  <a:lnTo>
                    <a:pt x="301" y="196"/>
                  </a:lnTo>
                  <a:lnTo>
                    <a:pt x="300" y="198"/>
                  </a:lnTo>
                  <a:lnTo>
                    <a:pt x="298" y="198"/>
                  </a:lnTo>
                  <a:lnTo>
                    <a:pt x="297" y="196"/>
                  </a:lnTo>
                  <a:lnTo>
                    <a:pt x="294" y="195"/>
                  </a:lnTo>
                  <a:lnTo>
                    <a:pt x="292" y="195"/>
                  </a:lnTo>
                  <a:lnTo>
                    <a:pt x="291" y="196"/>
                  </a:lnTo>
                  <a:lnTo>
                    <a:pt x="289" y="199"/>
                  </a:lnTo>
                  <a:lnTo>
                    <a:pt x="288" y="201"/>
                  </a:lnTo>
                  <a:lnTo>
                    <a:pt x="286" y="201"/>
                  </a:lnTo>
                  <a:lnTo>
                    <a:pt x="285" y="198"/>
                  </a:lnTo>
                  <a:lnTo>
                    <a:pt x="283" y="196"/>
                  </a:lnTo>
                  <a:lnTo>
                    <a:pt x="282" y="192"/>
                  </a:lnTo>
                  <a:lnTo>
                    <a:pt x="279" y="192"/>
                  </a:lnTo>
                  <a:lnTo>
                    <a:pt x="277" y="192"/>
                  </a:lnTo>
                  <a:lnTo>
                    <a:pt x="274" y="190"/>
                  </a:lnTo>
                  <a:lnTo>
                    <a:pt x="271" y="190"/>
                  </a:lnTo>
                  <a:lnTo>
                    <a:pt x="268" y="192"/>
                  </a:lnTo>
                  <a:lnTo>
                    <a:pt x="268" y="193"/>
                  </a:lnTo>
                  <a:lnTo>
                    <a:pt x="267" y="195"/>
                  </a:lnTo>
                  <a:lnTo>
                    <a:pt x="265" y="196"/>
                  </a:lnTo>
                  <a:lnTo>
                    <a:pt x="264" y="196"/>
                  </a:lnTo>
                  <a:lnTo>
                    <a:pt x="262" y="195"/>
                  </a:lnTo>
                  <a:lnTo>
                    <a:pt x="261" y="195"/>
                  </a:lnTo>
                  <a:lnTo>
                    <a:pt x="258" y="195"/>
                  </a:lnTo>
                  <a:lnTo>
                    <a:pt x="258" y="196"/>
                  </a:lnTo>
                  <a:lnTo>
                    <a:pt x="253" y="198"/>
                  </a:lnTo>
                  <a:lnTo>
                    <a:pt x="252" y="198"/>
                  </a:lnTo>
                  <a:lnTo>
                    <a:pt x="252" y="199"/>
                  </a:lnTo>
                  <a:lnTo>
                    <a:pt x="250" y="199"/>
                  </a:lnTo>
                  <a:lnTo>
                    <a:pt x="249" y="202"/>
                  </a:lnTo>
                  <a:lnTo>
                    <a:pt x="246" y="205"/>
                  </a:lnTo>
                  <a:lnTo>
                    <a:pt x="244" y="205"/>
                  </a:lnTo>
                  <a:lnTo>
                    <a:pt x="244" y="205"/>
                  </a:lnTo>
                  <a:lnTo>
                    <a:pt x="244" y="207"/>
                  </a:lnTo>
                  <a:lnTo>
                    <a:pt x="243" y="208"/>
                  </a:lnTo>
                  <a:lnTo>
                    <a:pt x="243" y="211"/>
                  </a:lnTo>
                  <a:lnTo>
                    <a:pt x="243" y="211"/>
                  </a:lnTo>
                  <a:lnTo>
                    <a:pt x="243" y="214"/>
                  </a:lnTo>
                  <a:lnTo>
                    <a:pt x="241" y="216"/>
                  </a:lnTo>
                  <a:lnTo>
                    <a:pt x="241" y="217"/>
                  </a:lnTo>
                  <a:lnTo>
                    <a:pt x="240" y="219"/>
                  </a:lnTo>
                  <a:lnTo>
                    <a:pt x="240" y="222"/>
                  </a:lnTo>
                  <a:lnTo>
                    <a:pt x="239" y="222"/>
                  </a:lnTo>
                  <a:lnTo>
                    <a:pt x="236" y="222"/>
                  </a:lnTo>
                  <a:lnTo>
                    <a:pt x="234" y="223"/>
                  </a:lnTo>
                  <a:lnTo>
                    <a:pt x="234" y="225"/>
                  </a:lnTo>
                  <a:lnTo>
                    <a:pt x="233" y="226"/>
                  </a:lnTo>
                  <a:lnTo>
                    <a:pt x="233" y="228"/>
                  </a:lnTo>
                  <a:lnTo>
                    <a:pt x="233" y="229"/>
                  </a:lnTo>
                  <a:lnTo>
                    <a:pt x="231" y="228"/>
                  </a:lnTo>
                  <a:lnTo>
                    <a:pt x="228" y="228"/>
                  </a:lnTo>
                  <a:lnTo>
                    <a:pt x="228" y="228"/>
                  </a:lnTo>
                  <a:lnTo>
                    <a:pt x="228" y="231"/>
                  </a:lnTo>
                  <a:lnTo>
                    <a:pt x="228" y="232"/>
                  </a:lnTo>
                  <a:lnTo>
                    <a:pt x="228" y="234"/>
                  </a:lnTo>
                  <a:lnTo>
                    <a:pt x="227" y="234"/>
                  </a:lnTo>
                  <a:lnTo>
                    <a:pt x="227" y="234"/>
                  </a:lnTo>
                  <a:lnTo>
                    <a:pt x="225" y="231"/>
                  </a:lnTo>
                  <a:lnTo>
                    <a:pt x="222" y="229"/>
                  </a:lnTo>
                  <a:lnTo>
                    <a:pt x="219" y="228"/>
                  </a:lnTo>
                  <a:lnTo>
                    <a:pt x="218" y="229"/>
                  </a:lnTo>
                  <a:lnTo>
                    <a:pt x="218" y="229"/>
                  </a:lnTo>
                  <a:lnTo>
                    <a:pt x="216" y="231"/>
                  </a:lnTo>
                  <a:lnTo>
                    <a:pt x="216" y="232"/>
                  </a:lnTo>
                  <a:lnTo>
                    <a:pt x="213" y="234"/>
                  </a:lnTo>
                  <a:lnTo>
                    <a:pt x="213" y="235"/>
                  </a:lnTo>
                  <a:lnTo>
                    <a:pt x="212" y="235"/>
                  </a:lnTo>
                  <a:lnTo>
                    <a:pt x="213" y="237"/>
                  </a:lnTo>
                  <a:lnTo>
                    <a:pt x="213" y="237"/>
                  </a:lnTo>
                  <a:lnTo>
                    <a:pt x="215" y="238"/>
                  </a:lnTo>
                  <a:lnTo>
                    <a:pt x="213" y="240"/>
                  </a:lnTo>
                  <a:lnTo>
                    <a:pt x="212" y="241"/>
                  </a:lnTo>
                  <a:lnTo>
                    <a:pt x="210" y="241"/>
                  </a:lnTo>
                  <a:lnTo>
                    <a:pt x="210" y="243"/>
                  </a:lnTo>
                  <a:lnTo>
                    <a:pt x="209" y="244"/>
                  </a:lnTo>
                  <a:lnTo>
                    <a:pt x="207" y="246"/>
                  </a:lnTo>
                  <a:lnTo>
                    <a:pt x="204" y="247"/>
                  </a:lnTo>
                  <a:lnTo>
                    <a:pt x="204" y="247"/>
                  </a:lnTo>
                  <a:lnTo>
                    <a:pt x="201" y="246"/>
                  </a:lnTo>
                  <a:lnTo>
                    <a:pt x="200" y="244"/>
                  </a:lnTo>
                  <a:lnTo>
                    <a:pt x="198" y="244"/>
                  </a:lnTo>
                  <a:lnTo>
                    <a:pt x="197" y="244"/>
                  </a:lnTo>
                  <a:lnTo>
                    <a:pt x="195" y="246"/>
                  </a:lnTo>
                  <a:lnTo>
                    <a:pt x="195" y="249"/>
                  </a:lnTo>
                  <a:lnTo>
                    <a:pt x="195" y="250"/>
                  </a:lnTo>
                  <a:lnTo>
                    <a:pt x="197" y="252"/>
                  </a:lnTo>
                  <a:lnTo>
                    <a:pt x="197" y="253"/>
                  </a:lnTo>
                  <a:lnTo>
                    <a:pt x="197" y="255"/>
                  </a:lnTo>
                  <a:lnTo>
                    <a:pt x="197" y="256"/>
                  </a:lnTo>
                  <a:lnTo>
                    <a:pt x="194" y="256"/>
                  </a:lnTo>
                  <a:lnTo>
                    <a:pt x="192" y="255"/>
                  </a:lnTo>
                  <a:lnTo>
                    <a:pt x="192" y="255"/>
                  </a:lnTo>
                  <a:lnTo>
                    <a:pt x="191" y="252"/>
                  </a:lnTo>
                  <a:lnTo>
                    <a:pt x="189" y="252"/>
                  </a:lnTo>
                  <a:lnTo>
                    <a:pt x="188" y="253"/>
                  </a:lnTo>
                  <a:lnTo>
                    <a:pt x="188" y="253"/>
                  </a:lnTo>
                  <a:lnTo>
                    <a:pt x="188" y="255"/>
                  </a:lnTo>
                  <a:lnTo>
                    <a:pt x="188" y="258"/>
                  </a:lnTo>
                  <a:lnTo>
                    <a:pt x="186" y="261"/>
                  </a:lnTo>
                  <a:lnTo>
                    <a:pt x="185" y="261"/>
                  </a:lnTo>
                  <a:lnTo>
                    <a:pt x="182" y="261"/>
                  </a:lnTo>
                  <a:lnTo>
                    <a:pt x="180" y="261"/>
                  </a:lnTo>
                  <a:lnTo>
                    <a:pt x="179" y="262"/>
                  </a:lnTo>
                  <a:lnTo>
                    <a:pt x="177" y="262"/>
                  </a:lnTo>
                  <a:lnTo>
                    <a:pt x="177" y="264"/>
                  </a:lnTo>
                  <a:lnTo>
                    <a:pt x="176" y="264"/>
                  </a:lnTo>
                  <a:lnTo>
                    <a:pt x="174" y="265"/>
                  </a:lnTo>
                  <a:lnTo>
                    <a:pt x="173" y="265"/>
                  </a:lnTo>
                  <a:lnTo>
                    <a:pt x="171" y="265"/>
                  </a:lnTo>
                  <a:lnTo>
                    <a:pt x="168" y="265"/>
                  </a:lnTo>
                  <a:lnTo>
                    <a:pt x="167" y="265"/>
                  </a:lnTo>
                  <a:lnTo>
                    <a:pt x="165" y="265"/>
                  </a:lnTo>
                  <a:lnTo>
                    <a:pt x="165" y="267"/>
                  </a:lnTo>
                  <a:lnTo>
                    <a:pt x="164" y="268"/>
                  </a:lnTo>
                  <a:lnTo>
                    <a:pt x="162" y="268"/>
                  </a:lnTo>
                  <a:lnTo>
                    <a:pt x="159" y="268"/>
                  </a:lnTo>
                  <a:lnTo>
                    <a:pt x="158" y="267"/>
                  </a:lnTo>
                  <a:lnTo>
                    <a:pt x="156" y="265"/>
                  </a:lnTo>
                  <a:lnTo>
                    <a:pt x="155" y="265"/>
                  </a:lnTo>
                  <a:lnTo>
                    <a:pt x="152" y="264"/>
                  </a:lnTo>
                  <a:lnTo>
                    <a:pt x="150" y="264"/>
                  </a:lnTo>
                  <a:lnTo>
                    <a:pt x="149" y="265"/>
                  </a:lnTo>
                  <a:lnTo>
                    <a:pt x="149" y="267"/>
                  </a:lnTo>
                  <a:lnTo>
                    <a:pt x="150" y="268"/>
                  </a:lnTo>
                  <a:lnTo>
                    <a:pt x="150" y="270"/>
                  </a:lnTo>
                  <a:lnTo>
                    <a:pt x="149" y="271"/>
                  </a:lnTo>
                  <a:lnTo>
                    <a:pt x="144" y="268"/>
                  </a:lnTo>
                  <a:lnTo>
                    <a:pt x="143" y="270"/>
                  </a:lnTo>
                  <a:lnTo>
                    <a:pt x="143" y="270"/>
                  </a:lnTo>
                  <a:lnTo>
                    <a:pt x="141" y="271"/>
                  </a:lnTo>
                  <a:lnTo>
                    <a:pt x="141" y="274"/>
                  </a:lnTo>
                  <a:lnTo>
                    <a:pt x="141" y="276"/>
                  </a:lnTo>
                  <a:lnTo>
                    <a:pt x="140" y="277"/>
                  </a:lnTo>
                  <a:lnTo>
                    <a:pt x="138" y="276"/>
                  </a:lnTo>
                  <a:lnTo>
                    <a:pt x="137" y="274"/>
                  </a:lnTo>
                  <a:lnTo>
                    <a:pt x="135" y="274"/>
                  </a:lnTo>
                  <a:lnTo>
                    <a:pt x="134" y="274"/>
                  </a:lnTo>
                  <a:lnTo>
                    <a:pt x="132" y="276"/>
                  </a:lnTo>
                  <a:lnTo>
                    <a:pt x="132" y="276"/>
                  </a:lnTo>
                  <a:lnTo>
                    <a:pt x="131" y="276"/>
                  </a:lnTo>
                  <a:lnTo>
                    <a:pt x="129" y="277"/>
                  </a:lnTo>
                  <a:lnTo>
                    <a:pt x="128" y="279"/>
                  </a:lnTo>
                  <a:lnTo>
                    <a:pt x="128" y="282"/>
                  </a:lnTo>
                  <a:lnTo>
                    <a:pt x="126" y="283"/>
                  </a:lnTo>
                  <a:lnTo>
                    <a:pt x="125" y="283"/>
                  </a:lnTo>
                  <a:lnTo>
                    <a:pt x="123" y="285"/>
                  </a:lnTo>
                  <a:lnTo>
                    <a:pt x="123" y="285"/>
                  </a:lnTo>
                  <a:lnTo>
                    <a:pt x="119" y="285"/>
                  </a:lnTo>
                  <a:lnTo>
                    <a:pt x="117" y="285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114" y="288"/>
                  </a:lnTo>
                  <a:lnTo>
                    <a:pt x="113" y="288"/>
                  </a:lnTo>
                  <a:lnTo>
                    <a:pt x="111" y="286"/>
                  </a:lnTo>
                  <a:lnTo>
                    <a:pt x="110" y="286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107" y="289"/>
                  </a:lnTo>
                  <a:lnTo>
                    <a:pt x="107" y="292"/>
                  </a:lnTo>
                  <a:lnTo>
                    <a:pt x="105" y="292"/>
                  </a:lnTo>
                  <a:lnTo>
                    <a:pt x="105" y="294"/>
                  </a:lnTo>
                  <a:lnTo>
                    <a:pt x="104" y="294"/>
                  </a:lnTo>
                  <a:lnTo>
                    <a:pt x="102" y="295"/>
                  </a:lnTo>
                  <a:lnTo>
                    <a:pt x="101" y="297"/>
                  </a:lnTo>
                  <a:lnTo>
                    <a:pt x="99" y="297"/>
                  </a:lnTo>
                  <a:lnTo>
                    <a:pt x="99" y="297"/>
                  </a:lnTo>
                  <a:lnTo>
                    <a:pt x="98" y="297"/>
                  </a:lnTo>
                  <a:lnTo>
                    <a:pt x="96" y="297"/>
                  </a:lnTo>
                  <a:lnTo>
                    <a:pt x="95" y="295"/>
                  </a:lnTo>
                  <a:lnTo>
                    <a:pt x="95" y="295"/>
                  </a:lnTo>
                  <a:lnTo>
                    <a:pt x="92" y="295"/>
                  </a:lnTo>
                  <a:lnTo>
                    <a:pt x="92" y="295"/>
                  </a:lnTo>
                  <a:lnTo>
                    <a:pt x="92" y="295"/>
                  </a:lnTo>
                  <a:lnTo>
                    <a:pt x="90" y="297"/>
                  </a:lnTo>
                  <a:lnTo>
                    <a:pt x="90" y="295"/>
                  </a:lnTo>
                  <a:lnTo>
                    <a:pt x="87" y="295"/>
                  </a:lnTo>
                  <a:lnTo>
                    <a:pt x="86" y="294"/>
                  </a:lnTo>
                  <a:lnTo>
                    <a:pt x="84" y="294"/>
                  </a:lnTo>
                  <a:lnTo>
                    <a:pt x="83" y="294"/>
                  </a:lnTo>
                  <a:lnTo>
                    <a:pt x="81" y="295"/>
                  </a:lnTo>
                  <a:lnTo>
                    <a:pt x="80" y="297"/>
                  </a:lnTo>
                  <a:lnTo>
                    <a:pt x="78" y="298"/>
                  </a:lnTo>
                  <a:lnTo>
                    <a:pt x="77" y="300"/>
                  </a:lnTo>
                  <a:lnTo>
                    <a:pt x="75" y="300"/>
                  </a:lnTo>
                  <a:lnTo>
                    <a:pt x="74" y="301"/>
                  </a:lnTo>
                  <a:lnTo>
                    <a:pt x="72" y="301"/>
                  </a:lnTo>
                  <a:lnTo>
                    <a:pt x="71" y="301"/>
                  </a:lnTo>
                  <a:lnTo>
                    <a:pt x="69" y="301"/>
                  </a:lnTo>
                  <a:lnTo>
                    <a:pt x="68" y="301"/>
                  </a:lnTo>
                  <a:lnTo>
                    <a:pt x="66" y="300"/>
                  </a:lnTo>
                  <a:lnTo>
                    <a:pt x="63" y="298"/>
                  </a:lnTo>
                  <a:lnTo>
                    <a:pt x="62" y="300"/>
                  </a:lnTo>
                  <a:lnTo>
                    <a:pt x="60" y="301"/>
                  </a:lnTo>
                  <a:lnTo>
                    <a:pt x="60" y="301"/>
                  </a:lnTo>
                  <a:lnTo>
                    <a:pt x="59" y="303"/>
                  </a:lnTo>
                  <a:lnTo>
                    <a:pt x="57" y="303"/>
                  </a:lnTo>
                  <a:lnTo>
                    <a:pt x="56" y="301"/>
                  </a:lnTo>
                  <a:lnTo>
                    <a:pt x="56" y="300"/>
                  </a:lnTo>
                  <a:lnTo>
                    <a:pt x="56" y="297"/>
                  </a:lnTo>
                  <a:lnTo>
                    <a:pt x="54" y="295"/>
                  </a:lnTo>
                  <a:lnTo>
                    <a:pt x="53" y="295"/>
                  </a:lnTo>
                  <a:lnTo>
                    <a:pt x="51" y="294"/>
                  </a:lnTo>
                  <a:lnTo>
                    <a:pt x="51" y="292"/>
                  </a:lnTo>
                  <a:lnTo>
                    <a:pt x="50" y="292"/>
                  </a:lnTo>
                  <a:lnTo>
                    <a:pt x="48" y="291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44" y="288"/>
                  </a:lnTo>
                  <a:lnTo>
                    <a:pt x="44" y="286"/>
                  </a:lnTo>
                  <a:lnTo>
                    <a:pt x="42" y="285"/>
                  </a:lnTo>
                  <a:lnTo>
                    <a:pt x="42" y="283"/>
                  </a:lnTo>
                  <a:lnTo>
                    <a:pt x="41" y="283"/>
                  </a:lnTo>
                  <a:lnTo>
                    <a:pt x="39" y="282"/>
                  </a:lnTo>
                  <a:lnTo>
                    <a:pt x="38" y="280"/>
                  </a:lnTo>
                  <a:lnTo>
                    <a:pt x="38" y="280"/>
                  </a:lnTo>
                  <a:lnTo>
                    <a:pt x="36" y="280"/>
                  </a:lnTo>
                  <a:lnTo>
                    <a:pt x="33" y="280"/>
                  </a:lnTo>
                  <a:lnTo>
                    <a:pt x="32" y="280"/>
                  </a:lnTo>
                  <a:lnTo>
                    <a:pt x="30" y="279"/>
                  </a:lnTo>
                  <a:lnTo>
                    <a:pt x="30" y="277"/>
                  </a:lnTo>
                  <a:lnTo>
                    <a:pt x="30" y="276"/>
                  </a:lnTo>
                  <a:lnTo>
                    <a:pt x="32" y="274"/>
                  </a:lnTo>
                  <a:lnTo>
                    <a:pt x="33" y="274"/>
                  </a:lnTo>
                  <a:lnTo>
                    <a:pt x="35" y="273"/>
                  </a:lnTo>
                  <a:lnTo>
                    <a:pt x="36" y="270"/>
                  </a:lnTo>
                  <a:lnTo>
                    <a:pt x="36" y="268"/>
                  </a:lnTo>
                  <a:lnTo>
                    <a:pt x="35" y="265"/>
                  </a:lnTo>
                  <a:lnTo>
                    <a:pt x="35" y="264"/>
                  </a:lnTo>
                  <a:lnTo>
                    <a:pt x="33" y="262"/>
                  </a:lnTo>
                  <a:lnTo>
                    <a:pt x="35" y="258"/>
                  </a:lnTo>
                  <a:lnTo>
                    <a:pt x="35" y="256"/>
                  </a:lnTo>
                  <a:lnTo>
                    <a:pt x="35" y="253"/>
                  </a:lnTo>
                  <a:lnTo>
                    <a:pt x="35" y="252"/>
                  </a:lnTo>
                  <a:lnTo>
                    <a:pt x="33" y="250"/>
                  </a:lnTo>
                  <a:lnTo>
                    <a:pt x="32" y="249"/>
                  </a:lnTo>
                  <a:lnTo>
                    <a:pt x="29" y="250"/>
                  </a:lnTo>
                  <a:lnTo>
                    <a:pt x="27" y="250"/>
                  </a:lnTo>
                  <a:lnTo>
                    <a:pt x="26" y="252"/>
                  </a:lnTo>
                  <a:lnTo>
                    <a:pt x="23" y="255"/>
                  </a:lnTo>
                  <a:lnTo>
                    <a:pt x="23" y="255"/>
                  </a:lnTo>
                  <a:lnTo>
                    <a:pt x="20" y="253"/>
                  </a:lnTo>
                  <a:lnTo>
                    <a:pt x="18" y="249"/>
                  </a:lnTo>
                  <a:lnTo>
                    <a:pt x="20" y="246"/>
                  </a:lnTo>
                  <a:lnTo>
                    <a:pt x="18" y="243"/>
                  </a:lnTo>
                  <a:lnTo>
                    <a:pt x="18" y="240"/>
                  </a:lnTo>
                  <a:lnTo>
                    <a:pt x="17" y="238"/>
                  </a:lnTo>
                  <a:lnTo>
                    <a:pt x="18" y="234"/>
                  </a:lnTo>
                  <a:lnTo>
                    <a:pt x="18" y="231"/>
                  </a:lnTo>
                  <a:lnTo>
                    <a:pt x="17" y="229"/>
                  </a:lnTo>
                  <a:lnTo>
                    <a:pt x="15" y="228"/>
                  </a:lnTo>
                  <a:lnTo>
                    <a:pt x="14" y="228"/>
                  </a:lnTo>
                  <a:lnTo>
                    <a:pt x="12" y="225"/>
                  </a:lnTo>
                  <a:lnTo>
                    <a:pt x="11" y="225"/>
                  </a:lnTo>
                  <a:lnTo>
                    <a:pt x="8" y="226"/>
                  </a:lnTo>
                  <a:lnTo>
                    <a:pt x="5" y="228"/>
                  </a:lnTo>
                  <a:lnTo>
                    <a:pt x="5" y="228"/>
                  </a:lnTo>
                  <a:lnTo>
                    <a:pt x="5" y="226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3" y="223"/>
                  </a:lnTo>
                  <a:lnTo>
                    <a:pt x="5" y="222"/>
                  </a:lnTo>
                  <a:lnTo>
                    <a:pt x="8" y="220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8" y="217"/>
                  </a:lnTo>
                  <a:lnTo>
                    <a:pt x="6" y="217"/>
                  </a:lnTo>
                  <a:lnTo>
                    <a:pt x="5" y="216"/>
                  </a:lnTo>
                  <a:lnTo>
                    <a:pt x="6" y="213"/>
                  </a:lnTo>
                  <a:lnTo>
                    <a:pt x="8" y="211"/>
                  </a:lnTo>
                  <a:lnTo>
                    <a:pt x="11" y="211"/>
                  </a:lnTo>
                  <a:lnTo>
                    <a:pt x="14" y="210"/>
                  </a:lnTo>
                  <a:lnTo>
                    <a:pt x="15" y="211"/>
                  </a:lnTo>
                  <a:lnTo>
                    <a:pt x="17" y="213"/>
                  </a:lnTo>
                  <a:lnTo>
                    <a:pt x="20" y="213"/>
                  </a:lnTo>
                  <a:lnTo>
                    <a:pt x="21" y="208"/>
                  </a:lnTo>
                  <a:lnTo>
                    <a:pt x="24" y="205"/>
                  </a:lnTo>
                  <a:lnTo>
                    <a:pt x="24" y="204"/>
                  </a:lnTo>
                  <a:lnTo>
                    <a:pt x="26" y="201"/>
                  </a:lnTo>
                  <a:lnTo>
                    <a:pt x="27" y="199"/>
                  </a:lnTo>
                  <a:lnTo>
                    <a:pt x="30" y="198"/>
                  </a:lnTo>
                  <a:lnTo>
                    <a:pt x="32" y="196"/>
                  </a:lnTo>
                  <a:lnTo>
                    <a:pt x="33" y="193"/>
                  </a:lnTo>
                  <a:lnTo>
                    <a:pt x="33" y="192"/>
                  </a:lnTo>
                  <a:lnTo>
                    <a:pt x="33" y="189"/>
                  </a:lnTo>
                  <a:lnTo>
                    <a:pt x="32" y="187"/>
                  </a:lnTo>
                  <a:lnTo>
                    <a:pt x="30" y="184"/>
                  </a:lnTo>
                  <a:lnTo>
                    <a:pt x="30" y="183"/>
                  </a:lnTo>
                  <a:lnTo>
                    <a:pt x="29" y="180"/>
                  </a:lnTo>
                  <a:lnTo>
                    <a:pt x="29" y="177"/>
                  </a:lnTo>
                  <a:lnTo>
                    <a:pt x="29" y="175"/>
                  </a:lnTo>
                  <a:lnTo>
                    <a:pt x="29" y="172"/>
                  </a:lnTo>
                  <a:lnTo>
                    <a:pt x="27" y="171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3" y="165"/>
                  </a:lnTo>
                  <a:lnTo>
                    <a:pt x="21" y="163"/>
                  </a:lnTo>
                  <a:lnTo>
                    <a:pt x="20" y="162"/>
                  </a:lnTo>
                  <a:lnTo>
                    <a:pt x="17" y="160"/>
                  </a:lnTo>
                  <a:lnTo>
                    <a:pt x="14" y="159"/>
                  </a:lnTo>
                  <a:lnTo>
                    <a:pt x="12" y="160"/>
                  </a:lnTo>
                  <a:lnTo>
                    <a:pt x="12" y="162"/>
                  </a:lnTo>
                  <a:lnTo>
                    <a:pt x="11" y="163"/>
                  </a:lnTo>
                  <a:lnTo>
                    <a:pt x="9" y="166"/>
                  </a:lnTo>
                  <a:lnTo>
                    <a:pt x="9" y="168"/>
                  </a:lnTo>
                  <a:lnTo>
                    <a:pt x="8" y="172"/>
                  </a:lnTo>
                  <a:lnTo>
                    <a:pt x="5" y="174"/>
                  </a:lnTo>
                  <a:lnTo>
                    <a:pt x="3" y="172"/>
                  </a:lnTo>
                  <a:lnTo>
                    <a:pt x="2" y="172"/>
                  </a:lnTo>
                  <a:lnTo>
                    <a:pt x="2" y="169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65"/>
                  </a:lnTo>
                  <a:lnTo>
                    <a:pt x="0" y="163"/>
                  </a:lnTo>
                  <a:lnTo>
                    <a:pt x="2" y="162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6" y="154"/>
                  </a:lnTo>
                  <a:lnTo>
                    <a:pt x="6" y="153"/>
                  </a:lnTo>
                  <a:lnTo>
                    <a:pt x="6" y="150"/>
                  </a:lnTo>
                  <a:lnTo>
                    <a:pt x="8" y="145"/>
                  </a:lnTo>
                  <a:lnTo>
                    <a:pt x="9" y="144"/>
                  </a:lnTo>
                  <a:lnTo>
                    <a:pt x="11" y="142"/>
                  </a:lnTo>
                  <a:lnTo>
                    <a:pt x="14" y="144"/>
                  </a:lnTo>
                  <a:lnTo>
                    <a:pt x="15" y="145"/>
                  </a:lnTo>
                  <a:lnTo>
                    <a:pt x="17" y="145"/>
                  </a:lnTo>
                  <a:lnTo>
                    <a:pt x="23" y="142"/>
                  </a:lnTo>
                  <a:lnTo>
                    <a:pt x="26" y="141"/>
                  </a:lnTo>
                  <a:lnTo>
                    <a:pt x="27" y="138"/>
                  </a:lnTo>
                  <a:lnTo>
                    <a:pt x="29" y="138"/>
                  </a:lnTo>
                  <a:lnTo>
                    <a:pt x="32" y="139"/>
                  </a:lnTo>
                  <a:lnTo>
                    <a:pt x="35" y="141"/>
                  </a:lnTo>
                  <a:lnTo>
                    <a:pt x="39" y="141"/>
                  </a:lnTo>
                  <a:lnTo>
                    <a:pt x="41" y="139"/>
                  </a:lnTo>
                  <a:lnTo>
                    <a:pt x="42" y="138"/>
                  </a:lnTo>
                  <a:lnTo>
                    <a:pt x="44" y="136"/>
                  </a:lnTo>
                  <a:lnTo>
                    <a:pt x="47" y="135"/>
                  </a:lnTo>
                  <a:lnTo>
                    <a:pt x="48" y="132"/>
                  </a:lnTo>
                  <a:lnTo>
                    <a:pt x="50" y="130"/>
                  </a:lnTo>
                  <a:lnTo>
                    <a:pt x="51" y="130"/>
                  </a:lnTo>
                  <a:lnTo>
                    <a:pt x="54" y="132"/>
                  </a:lnTo>
                  <a:lnTo>
                    <a:pt x="54" y="133"/>
                  </a:lnTo>
                  <a:lnTo>
                    <a:pt x="56" y="135"/>
                  </a:lnTo>
                  <a:lnTo>
                    <a:pt x="56" y="136"/>
                  </a:lnTo>
                  <a:lnTo>
                    <a:pt x="57" y="138"/>
                  </a:lnTo>
                  <a:lnTo>
                    <a:pt x="57" y="139"/>
                  </a:lnTo>
                  <a:lnTo>
                    <a:pt x="59" y="141"/>
                  </a:lnTo>
                  <a:lnTo>
                    <a:pt x="62" y="141"/>
                  </a:lnTo>
                  <a:lnTo>
                    <a:pt x="63" y="139"/>
                  </a:lnTo>
                  <a:lnTo>
                    <a:pt x="66" y="139"/>
                  </a:lnTo>
                  <a:lnTo>
                    <a:pt x="69" y="139"/>
                  </a:lnTo>
                  <a:lnTo>
                    <a:pt x="72" y="138"/>
                  </a:lnTo>
                  <a:lnTo>
                    <a:pt x="74" y="135"/>
                  </a:lnTo>
                  <a:lnTo>
                    <a:pt x="77" y="135"/>
                  </a:lnTo>
                  <a:lnTo>
                    <a:pt x="80" y="135"/>
                  </a:lnTo>
                  <a:lnTo>
                    <a:pt x="81" y="133"/>
                  </a:lnTo>
                  <a:lnTo>
                    <a:pt x="81" y="132"/>
                  </a:lnTo>
                  <a:lnTo>
                    <a:pt x="81" y="130"/>
                  </a:lnTo>
                  <a:lnTo>
                    <a:pt x="81" y="129"/>
                  </a:lnTo>
                  <a:lnTo>
                    <a:pt x="81" y="126"/>
                  </a:lnTo>
                  <a:lnTo>
                    <a:pt x="81" y="124"/>
                  </a:lnTo>
                  <a:lnTo>
                    <a:pt x="80" y="121"/>
                  </a:lnTo>
                  <a:lnTo>
                    <a:pt x="81" y="120"/>
                  </a:lnTo>
                  <a:lnTo>
                    <a:pt x="81" y="118"/>
                  </a:lnTo>
                  <a:lnTo>
                    <a:pt x="81" y="117"/>
                  </a:lnTo>
                  <a:lnTo>
                    <a:pt x="81" y="114"/>
                  </a:lnTo>
                  <a:lnTo>
                    <a:pt x="81" y="114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09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4" y="105"/>
                  </a:lnTo>
                  <a:lnTo>
                    <a:pt x="83" y="103"/>
                  </a:lnTo>
                  <a:lnTo>
                    <a:pt x="83" y="103"/>
                  </a:lnTo>
                  <a:lnTo>
                    <a:pt x="80" y="102"/>
                  </a:lnTo>
                  <a:lnTo>
                    <a:pt x="80" y="102"/>
                  </a:lnTo>
                  <a:lnTo>
                    <a:pt x="77" y="100"/>
                  </a:lnTo>
                  <a:lnTo>
                    <a:pt x="77" y="99"/>
                  </a:lnTo>
                  <a:lnTo>
                    <a:pt x="77" y="97"/>
                  </a:lnTo>
                  <a:lnTo>
                    <a:pt x="77" y="96"/>
                  </a:lnTo>
                  <a:lnTo>
                    <a:pt x="77" y="93"/>
                  </a:lnTo>
                  <a:lnTo>
                    <a:pt x="77" y="91"/>
                  </a:lnTo>
                  <a:lnTo>
                    <a:pt x="78" y="88"/>
                  </a:lnTo>
                  <a:lnTo>
                    <a:pt x="80" y="85"/>
                  </a:lnTo>
                  <a:lnTo>
                    <a:pt x="80" y="84"/>
                  </a:lnTo>
                  <a:lnTo>
                    <a:pt x="80" y="82"/>
                  </a:lnTo>
                  <a:lnTo>
                    <a:pt x="83" y="82"/>
                  </a:lnTo>
                  <a:lnTo>
                    <a:pt x="84" y="82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90" y="82"/>
                  </a:lnTo>
                  <a:lnTo>
                    <a:pt x="92" y="82"/>
                  </a:lnTo>
                  <a:lnTo>
                    <a:pt x="93" y="81"/>
                  </a:lnTo>
                  <a:lnTo>
                    <a:pt x="93" y="79"/>
                  </a:lnTo>
                  <a:lnTo>
                    <a:pt x="93" y="78"/>
                  </a:lnTo>
                  <a:lnTo>
                    <a:pt x="93" y="76"/>
                  </a:lnTo>
                  <a:lnTo>
                    <a:pt x="95" y="73"/>
                  </a:lnTo>
                  <a:lnTo>
                    <a:pt x="95" y="73"/>
                  </a:lnTo>
                  <a:lnTo>
                    <a:pt x="95" y="70"/>
                  </a:lnTo>
                  <a:lnTo>
                    <a:pt x="96" y="70"/>
                  </a:lnTo>
                  <a:lnTo>
                    <a:pt x="96" y="69"/>
                  </a:lnTo>
                  <a:lnTo>
                    <a:pt x="98" y="69"/>
                  </a:lnTo>
                  <a:lnTo>
                    <a:pt x="99" y="68"/>
                  </a:lnTo>
                  <a:lnTo>
                    <a:pt x="101" y="68"/>
                  </a:lnTo>
                  <a:lnTo>
                    <a:pt x="102" y="69"/>
                  </a:lnTo>
                  <a:lnTo>
                    <a:pt x="104" y="69"/>
                  </a:lnTo>
                  <a:lnTo>
                    <a:pt x="105" y="70"/>
                  </a:lnTo>
                  <a:lnTo>
                    <a:pt x="107" y="70"/>
                  </a:lnTo>
                  <a:lnTo>
                    <a:pt x="108" y="72"/>
                  </a:lnTo>
                  <a:lnTo>
                    <a:pt x="110" y="70"/>
                  </a:lnTo>
                  <a:lnTo>
                    <a:pt x="111" y="70"/>
                  </a:lnTo>
                  <a:lnTo>
                    <a:pt x="114" y="68"/>
                  </a:lnTo>
                  <a:lnTo>
                    <a:pt x="114" y="68"/>
                  </a:lnTo>
                  <a:lnTo>
                    <a:pt x="113" y="65"/>
                  </a:lnTo>
                  <a:lnTo>
                    <a:pt x="114" y="62"/>
                  </a:lnTo>
                  <a:lnTo>
                    <a:pt x="114" y="60"/>
                  </a:lnTo>
                  <a:lnTo>
                    <a:pt x="116" y="59"/>
                  </a:lnTo>
                  <a:lnTo>
                    <a:pt x="116" y="56"/>
                  </a:lnTo>
                  <a:lnTo>
                    <a:pt x="117" y="53"/>
                  </a:lnTo>
                  <a:lnTo>
                    <a:pt x="117" y="53"/>
                  </a:lnTo>
                  <a:lnTo>
                    <a:pt x="119" y="51"/>
                  </a:lnTo>
                  <a:lnTo>
                    <a:pt x="120" y="51"/>
                  </a:lnTo>
                  <a:lnTo>
                    <a:pt x="122" y="51"/>
                  </a:lnTo>
                  <a:lnTo>
                    <a:pt x="125" y="51"/>
                  </a:lnTo>
                  <a:lnTo>
                    <a:pt x="126" y="50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8" y="44"/>
                  </a:lnTo>
                  <a:lnTo>
                    <a:pt x="128" y="42"/>
                  </a:lnTo>
                  <a:lnTo>
                    <a:pt x="128" y="39"/>
                  </a:lnTo>
                  <a:lnTo>
                    <a:pt x="129" y="39"/>
                  </a:lnTo>
                  <a:lnTo>
                    <a:pt x="131" y="38"/>
                  </a:lnTo>
                  <a:lnTo>
                    <a:pt x="131" y="36"/>
                  </a:lnTo>
                  <a:lnTo>
                    <a:pt x="131" y="33"/>
                  </a:lnTo>
                  <a:lnTo>
                    <a:pt x="132" y="33"/>
                  </a:lnTo>
                  <a:lnTo>
                    <a:pt x="134" y="32"/>
                  </a:lnTo>
                  <a:lnTo>
                    <a:pt x="134" y="30"/>
                  </a:lnTo>
                  <a:lnTo>
                    <a:pt x="135" y="27"/>
                  </a:lnTo>
                  <a:lnTo>
                    <a:pt x="135" y="24"/>
                  </a:lnTo>
                  <a:lnTo>
                    <a:pt x="137" y="21"/>
                  </a:lnTo>
                  <a:lnTo>
                    <a:pt x="137" y="20"/>
                  </a:lnTo>
                  <a:lnTo>
                    <a:pt x="140" y="20"/>
                  </a:lnTo>
                  <a:lnTo>
                    <a:pt x="141" y="20"/>
                  </a:lnTo>
                  <a:lnTo>
                    <a:pt x="144" y="21"/>
                  </a:lnTo>
                  <a:lnTo>
                    <a:pt x="144" y="23"/>
                  </a:lnTo>
                  <a:lnTo>
                    <a:pt x="144" y="26"/>
                  </a:lnTo>
                  <a:lnTo>
                    <a:pt x="143" y="29"/>
                  </a:lnTo>
                  <a:lnTo>
                    <a:pt x="141" y="30"/>
                  </a:lnTo>
                  <a:lnTo>
                    <a:pt x="141" y="33"/>
                  </a:lnTo>
                  <a:lnTo>
                    <a:pt x="140" y="35"/>
                  </a:lnTo>
                  <a:lnTo>
                    <a:pt x="140" y="36"/>
                  </a:lnTo>
                  <a:lnTo>
                    <a:pt x="143" y="36"/>
                  </a:lnTo>
                  <a:lnTo>
                    <a:pt x="146" y="35"/>
                  </a:lnTo>
                  <a:lnTo>
                    <a:pt x="147" y="33"/>
                  </a:lnTo>
                  <a:lnTo>
                    <a:pt x="147" y="30"/>
                  </a:lnTo>
                  <a:lnTo>
                    <a:pt x="149" y="29"/>
                  </a:lnTo>
                  <a:lnTo>
                    <a:pt x="152" y="27"/>
                  </a:lnTo>
                  <a:lnTo>
                    <a:pt x="156" y="26"/>
                  </a:lnTo>
                  <a:lnTo>
                    <a:pt x="158" y="26"/>
                  </a:lnTo>
                  <a:lnTo>
                    <a:pt x="159" y="24"/>
                  </a:lnTo>
                  <a:lnTo>
                    <a:pt x="159" y="23"/>
                  </a:lnTo>
                  <a:lnTo>
                    <a:pt x="161" y="18"/>
                  </a:lnTo>
                  <a:lnTo>
                    <a:pt x="162" y="15"/>
                  </a:lnTo>
                  <a:lnTo>
                    <a:pt x="162" y="14"/>
                  </a:lnTo>
                  <a:lnTo>
                    <a:pt x="167" y="9"/>
                  </a:lnTo>
                  <a:lnTo>
                    <a:pt x="170" y="6"/>
                  </a:lnTo>
                  <a:lnTo>
                    <a:pt x="174" y="5"/>
                  </a:lnTo>
                  <a:lnTo>
                    <a:pt x="180" y="3"/>
                  </a:lnTo>
                  <a:lnTo>
                    <a:pt x="183" y="3"/>
                  </a:lnTo>
                  <a:lnTo>
                    <a:pt x="186" y="2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4" y="5"/>
                  </a:lnTo>
                  <a:lnTo>
                    <a:pt x="195" y="9"/>
                  </a:lnTo>
                  <a:lnTo>
                    <a:pt x="197" y="11"/>
                  </a:lnTo>
                  <a:lnTo>
                    <a:pt x="197" y="15"/>
                  </a:lnTo>
                  <a:lnTo>
                    <a:pt x="197" y="20"/>
                  </a:lnTo>
                  <a:lnTo>
                    <a:pt x="197" y="23"/>
                  </a:lnTo>
                  <a:lnTo>
                    <a:pt x="197" y="24"/>
                  </a:lnTo>
                  <a:lnTo>
                    <a:pt x="200" y="26"/>
                  </a:lnTo>
                  <a:lnTo>
                    <a:pt x="203" y="26"/>
                  </a:lnTo>
                  <a:lnTo>
                    <a:pt x="207" y="26"/>
                  </a:lnTo>
                  <a:lnTo>
                    <a:pt x="210" y="29"/>
                  </a:lnTo>
                  <a:lnTo>
                    <a:pt x="210" y="32"/>
                  </a:lnTo>
                  <a:lnTo>
                    <a:pt x="212" y="35"/>
                  </a:lnTo>
                  <a:lnTo>
                    <a:pt x="213" y="35"/>
                  </a:lnTo>
                  <a:lnTo>
                    <a:pt x="218" y="33"/>
                  </a:lnTo>
                  <a:lnTo>
                    <a:pt x="219" y="32"/>
                  </a:lnTo>
                  <a:lnTo>
                    <a:pt x="224" y="30"/>
                  </a:lnTo>
                  <a:lnTo>
                    <a:pt x="225" y="29"/>
                  </a:lnTo>
                  <a:lnTo>
                    <a:pt x="228" y="27"/>
                  </a:lnTo>
                  <a:lnTo>
                    <a:pt x="231" y="26"/>
                  </a:lnTo>
                  <a:lnTo>
                    <a:pt x="234" y="24"/>
                  </a:lnTo>
                  <a:lnTo>
                    <a:pt x="237" y="26"/>
                  </a:lnTo>
                  <a:lnTo>
                    <a:pt x="240" y="26"/>
                  </a:lnTo>
                  <a:lnTo>
                    <a:pt x="243" y="24"/>
                  </a:lnTo>
                  <a:lnTo>
                    <a:pt x="246" y="23"/>
                  </a:lnTo>
                  <a:lnTo>
                    <a:pt x="250" y="21"/>
                  </a:lnTo>
                  <a:lnTo>
                    <a:pt x="253" y="21"/>
                  </a:lnTo>
                  <a:lnTo>
                    <a:pt x="256" y="23"/>
                  </a:lnTo>
                  <a:lnTo>
                    <a:pt x="258" y="24"/>
                  </a:lnTo>
                  <a:lnTo>
                    <a:pt x="259" y="24"/>
                  </a:lnTo>
                  <a:lnTo>
                    <a:pt x="261" y="27"/>
                  </a:lnTo>
                  <a:lnTo>
                    <a:pt x="265" y="27"/>
                  </a:lnTo>
                  <a:lnTo>
                    <a:pt x="267" y="27"/>
                  </a:lnTo>
                  <a:lnTo>
                    <a:pt x="270" y="29"/>
                  </a:lnTo>
                  <a:lnTo>
                    <a:pt x="271" y="32"/>
                  </a:lnTo>
                  <a:lnTo>
                    <a:pt x="274" y="35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9" y="47"/>
                  </a:lnTo>
                  <a:lnTo>
                    <a:pt x="280" y="48"/>
                  </a:lnTo>
                  <a:lnTo>
                    <a:pt x="282" y="48"/>
                  </a:lnTo>
                  <a:lnTo>
                    <a:pt x="285" y="47"/>
                  </a:lnTo>
                  <a:lnTo>
                    <a:pt x="289" y="44"/>
                  </a:lnTo>
                  <a:lnTo>
                    <a:pt x="294" y="44"/>
                  </a:lnTo>
                  <a:lnTo>
                    <a:pt x="297" y="42"/>
                  </a:lnTo>
                  <a:lnTo>
                    <a:pt x="298" y="38"/>
                  </a:lnTo>
                  <a:lnTo>
                    <a:pt x="300" y="35"/>
                  </a:lnTo>
                  <a:lnTo>
                    <a:pt x="301" y="32"/>
                  </a:lnTo>
                  <a:lnTo>
                    <a:pt x="303" y="29"/>
                  </a:lnTo>
                  <a:lnTo>
                    <a:pt x="306" y="27"/>
                  </a:lnTo>
                  <a:lnTo>
                    <a:pt x="310" y="26"/>
                  </a:lnTo>
                  <a:lnTo>
                    <a:pt x="313" y="26"/>
                  </a:lnTo>
                  <a:lnTo>
                    <a:pt x="315" y="27"/>
                  </a:lnTo>
                  <a:lnTo>
                    <a:pt x="316" y="29"/>
                  </a:lnTo>
                  <a:lnTo>
                    <a:pt x="318" y="32"/>
                  </a:lnTo>
                  <a:lnTo>
                    <a:pt x="321" y="35"/>
                  </a:lnTo>
                  <a:lnTo>
                    <a:pt x="322" y="36"/>
                  </a:lnTo>
                  <a:lnTo>
                    <a:pt x="324" y="39"/>
                  </a:lnTo>
                  <a:lnTo>
                    <a:pt x="327" y="42"/>
                  </a:lnTo>
                  <a:lnTo>
                    <a:pt x="328" y="42"/>
                  </a:lnTo>
                  <a:lnTo>
                    <a:pt x="330" y="44"/>
                  </a:lnTo>
                  <a:lnTo>
                    <a:pt x="337" y="48"/>
                  </a:lnTo>
                  <a:lnTo>
                    <a:pt x="340" y="48"/>
                  </a:lnTo>
                  <a:lnTo>
                    <a:pt x="342" y="50"/>
                  </a:lnTo>
                  <a:lnTo>
                    <a:pt x="346" y="51"/>
                  </a:lnTo>
                  <a:lnTo>
                    <a:pt x="349" y="53"/>
                  </a:lnTo>
                  <a:lnTo>
                    <a:pt x="352" y="54"/>
                  </a:lnTo>
                  <a:lnTo>
                    <a:pt x="357" y="56"/>
                  </a:lnTo>
                  <a:lnTo>
                    <a:pt x="358" y="57"/>
                  </a:lnTo>
                  <a:lnTo>
                    <a:pt x="361" y="60"/>
                  </a:lnTo>
                  <a:lnTo>
                    <a:pt x="363" y="63"/>
                  </a:lnTo>
                  <a:lnTo>
                    <a:pt x="364" y="66"/>
                  </a:lnTo>
                  <a:lnTo>
                    <a:pt x="367" y="69"/>
                  </a:lnTo>
                  <a:lnTo>
                    <a:pt x="369" y="69"/>
                  </a:lnTo>
                  <a:lnTo>
                    <a:pt x="372" y="70"/>
                  </a:lnTo>
                  <a:lnTo>
                    <a:pt x="372" y="70"/>
                  </a:lnTo>
                  <a:lnTo>
                    <a:pt x="372" y="72"/>
                  </a:lnTo>
                  <a:lnTo>
                    <a:pt x="372" y="73"/>
                  </a:lnTo>
                  <a:lnTo>
                    <a:pt x="370" y="75"/>
                  </a:lnTo>
                  <a:lnTo>
                    <a:pt x="369" y="78"/>
                  </a:lnTo>
                  <a:lnTo>
                    <a:pt x="367" y="81"/>
                  </a:lnTo>
                  <a:lnTo>
                    <a:pt x="364" y="82"/>
                  </a:lnTo>
                  <a:lnTo>
                    <a:pt x="363" y="84"/>
                  </a:lnTo>
                  <a:lnTo>
                    <a:pt x="361" y="88"/>
                  </a:lnTo>
                  <a:lnTo>
                    <a:pt x="360" y="90"/>
                  </a:lnTo>
                  <a:lnTo>
                    <a:pt x="357" y="94"/>
                  </a:lnTo>
                  <a:lnTo>
                    <a:pt x="357" y="96"/>
                  </a:lnTo>
                  <a:lnTo>
                    <a:pt x="357" y="97"/>
                  </a:lnTo>
                  <a:lnTo>
                    <a:pt x="357" y="100"/>
                  </a:lnTo>
                  <a:lnTo>
                    <a:pt x="357" y="105"/>
                  </a:lnTo>
                  <a:lnTo>
                    <a:pt x="357" y="108"/>
                  </a:lnTo>
                  <a:lnTo>
                    <a:pt x="358" y="109"/>
                  </a:lnTo>
                  <a:lnTo>
                    <a:pt x="360" y="111"/>
                  </a:lnTo>
                  <a:lnTo>
                    <a:pt x="360" y="114"/>
                  </a:lnTo>
                  <a:lnTo>
                    <a:pt x="360" y="117"/>
                  </a:lnTo>
                  <a:lnTo>
                    <a:pt x="361" y="118"/>
                  </a:lnTo>
                  <a:lnTo>
                    <a:pt x="363" y="120"/>
                  </a:lnTo>
                  <a:lnTo>
                    <a:pt x="363" y="121"/>
                  </a:lnTo>
                  <a:lnTo>
                    <a:pt x="363" y="123"/>
                  </a:lnTo>
                  <a:lnTo>
                    <a:pt x="363" y="127"/>
                  </a:lnTo>
                  <a:lnTo>
                    <a:pt x="363" y="129"/>
                  </a:lnTo>
                  <a:lnTo>
                    <a:pt x="364" y="132"/>
                  </a:lnTo>
                  <a:lnTo>
                    <a:pt x="364" y="133"/>
                  </a:lnTo>
                  <a:lnTo>
                    <a:pt x="366" y="135"/>
                  </a:lnTo>
                  <a:lnTo>
                    <a:pt x="367" y="136"/>
                  </a:lnTo>
                  <a:lnTo>
                    <a:pt x="367" y="138"/>
                  </a:lnTo>
                  <a:lnTo>
                    <a:pt x="369" y="138"/>
                  </a:lnTo>
                  <a:lnTo>
                    <a:pt x="369" y="141"/>
                  </a:lnTo>
                  <a:lnTo>
                    <a:pt x="367" y="144"/>
                  </a:lnTo>
                  <a:lnTo>
                    <a:pt x="366" y="144"/>
                  </a:lnTo>
                  <a:lnTo>
                    <a:pt x="364" y="145"/>
                  </a:lnTo>
                  <a:lnTo>
                    <a:pt x="364" y="148"/>
                  </a:lnTo>
                  <a:lnTo>
                    <a:pt x="366" y="150"/>
                  </a:lnTo>
                  <a:lnTo>
                    <a:pt x="366" y="150"/>
                  </a:lnTo>
                  <a:lnTo>
                    <a:pt x="367" y="153"/>
                  </a:lnTo>
                  <a:lnTo>
                    <a:pt x="369" y="154"/>
                  </a:lnTo>
                  <a:lnTo>
                    <a:pt x="370" y="156"/>
                  </a:lnTo>
                  <a:lnTo>
                    <a:pt x="370" y="157"/>
                  </a:lnTo>
                  <a:lnTo>
                    <a:pt x="372" y="159"/>
                  </a:lnTo>
                  <a:lnTo>
                    <a:pt x="373" y="162"/>
                  </a:lnTo>
                  <a:lnTo>
                    <a:pt x="375" y="162"/>
                  </a:lnTo>
                  <a:lnTo>
                    <a:pt x="375" y="165"/>
                  </a:lnTo>
                  <a:lnTo>
                    <a:pt x="375" y="166"/>
                  </a:lnTo>
                  <a:lnTo>
                    <a:pt x="373" y="16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0" name="Freeform 46"/>
            <p:cNvSpPr>
              <a:spLocks/>
            </p:cNvSpPr>
            <p:nvPr/>
          </p:nvSpPr>
          <p:spPr bwMode="auto">
            <a:xfrm>
              <a:off x="2854" y="2149"/>
              <a:ext cx="249" cy="325"/>
            </a:xfrm>
            <a:custGeom>
              <a:avLst/>
              <a:gdLst/>
              <a:ahLst/>
              <a:cxnLst>
                <a:cxn ang="0">
                  <a:pos x="220" y="199"/>
                </a:cxn>
                <a:cxn ang="0">
                  <a:pos x="237" y="214"/>
                </a:cxn>
                <a:cxn ang="0">
                  <a:pos x="234" y="228"/>
                </a:cxn>
                <a:cxn ang="0">
                  <a:pos x="220" y="247"/>
                </a:cxn>
                <a:cxn ang="0">
                  <a:pos x="210" y="259"/>
                </a:cxn>
                <a:cxn ang="0">
                  <a:pos x="199" y="265"/>
                </a:cxn>
                <a:cxn ang="0">
                  <a:pos x="174" y="270"/>
                </a:cxn>
                <a:cxn ang="0">
                  <a:pos x="151" y="278"/>
                </a:cxn>
                <a:cxn ang="0">
                  <a:pos x="163" y="290"/>
                </a:cxn>
                <a:cxn ang="0">
                  <a:pos x="166" y="302"/>
                </a:cxn>
                <a:cxn ang="0">
                  <a:pos x="151" y="316"/>
                </a:cxn>
                <a:cxn ang="0">
                  <a:pos x="144" y="323"/>
                </a:cxn>
                <a:cxn ang="0">
                  <a:pos x="129" y="313"/>
                </a:cxn>
                <a:cxn ang="0">
                  <a:pos x="114" y="305"/>
                </a:cxn>
                <a:cxn ang="0">
                  <a:pos x="120" y="289"/>
                </a:cxn>
                <a:cxn ang="0">
                  <a:pos x="111" y="287"/>
                </a:cxn>
                <a:cxn ang="0">
                  <a:pos x="105" y="281"/>
                </a:cxn>
                <a:cxn ang="0">
                  <a:pos x="85" y="278"/>
                </a:cxn>
                <a:cxn ang="0">
                  <a:pos x="64" y="277"/>
                </a:cxn>
                <a:cxn ang="0">
                  <a:pos x="55" y="264"/>
                </a:cxn>
                <a:cxn ang="0">
                  <a:pos x="40" y="249"/>
                </a:cxn>
                <a:cxn ang="0">
                  <a:pos x="34" y="234"/>
                </a:cxn>
                <a:cxn ang="0">
                  <a:pos x="43" y="219"/>
                </a:cxn>
                <a:cxn ang="0">
                  <a:pos x="30" y="208"/>
                </a:cxn>
                <a:cxn ang="0">
                  <a:pos x="37" y="195"/>
                </a:cxn>
                <a:cxn ang="0">
                  <a:pos x="39" y="180"/>
                </a:cxn>
                <a:cxn ang="0">
                  <a:pos x="30" y="169"/>
                </a:cxn>
                <a:cxn ang="0">
                  <a:pos x="23" y="151"/>
                </a:cxn>
                <a:cxn ang="0">
                  <a:pos x="17" y="141"/>
                </a:cxn>
                <a:cxn ang="0">
                  <a:pos x="2" y="126"/>
                </a:cxn>
                <a:cxn ang="0">
                  <a:pos x="11" y="123"/>
                </a:cxn>
                <a:cxn ang="0">
                  <a:pos x="11" y="111"/>
                </a:cxn>
                <a:cxn ang="0">
                  <a:pos x="3" y="99"/>
                </a:cxn>
                <a:cxn ang="0">
                  <a:pos x="12" y="91"/>
                </a:cxn>
                <a:cxn ang="0">
                  <a:pos x="14" y="76"/>
                </a:cxn>
                <a:cxn ang="0">
                  <a:pos x="23" y="66"/>
                </a:cxn>
                <a:cxn ang="0">
                  <a:pos x="37" y="64"/>
                </a:cxn>
                <a:cxn ang="0">
                  <a:pos x="45" y="52"/>
                </a:cxn>
                <a:cxn ang="0">
                  <a:pos x="42" y="40"/>
                </a:cxn>
                <a:cxn ang="0">
                  <a:pos x="34" y="30"/>
                </a:cxn>
                <a:cxn ang="0">
                  <a:pos x="36" y="10"/>
                </a:cxn>
                <a:cxn ang="0">
                  <a:pos x="48" y="6"/>
                </a:cxn>
                <a:cxn ang="0">
                  <a:pos x="60" y="7"/>
                </a:cxn>
                <a:cxn ang="0">
                  <a:pos x="76" y="9"/>
                </a:cxn>
                <a:cxn ang="0">
                  <a:pos x="88" y="15"/>
                </a:cxn>
                <a:cxn ang="0">
                  <a:pos x="100" y="4"/>
                </a:cxn>
                <a:cxn ang="0">
                  <a:pos x="118" y="7"/>
                </a:cxn>
                <a:cxn ang="0">
                  <a:pos x="114" y="19"/>
                </a:cxn>
                <a:cxn ang="0">
                  <a:pos x="124" y="30"/>
                </a:cxn>
                <a:cxn ang="0">
                  <a:pos x="126" y="46"/>
                </a:cxn>
                <a:cxn ang="0">
                  <a:pos x="141" y="49"/>
                </a:cxn>
                <a:cxn ang="0">
                  <a:pos x="142" y="64"/>
                </a:cxn>
                <a:cxn ang="0">
                  <a:pos x="132" y="82"/>
                </a:cxn>
                <a:cxn ang="0">
                  <a:pos x="130" y="100"/>
                </a:cxn>
                <a:cxn ang="0">
                  <a:pos x="133" y="120"/>
                </a:cxn>
                <a:cxn ang="0">
                  <a:pos x="130" y="133"/>
                </a:cxn>
                <a:cxn ang="0">
                  <a:pos x="142" y="142"/>
                </a:cxn>
                <a:cxn ang="0">
                  <a:pos x="151" y="153"/>
                </a:cxn>
                <a:cxn ang="0">
                  <a:pos x="166" y="154"/>
                </a:cxn>
                <a:cxn ang="0">
                  <a:pos x="177" y="168"/>
                </a:cxn>
                <a:cxn ang="0">
                  <a:pos x="181" y="183"/>
                </a:cxn>
                <a:cxn ang="0">
                  <a:pos x="201" y="187"/>
                </a:cxn>
                <a:cxn ang="0">
                  <a:pos x="222" y="186"/>
                </a:cxn>
              </a:cxnLst>
              <a:rect l="0" t="0" r="r" b="b"/>
              <a:pathLst>
                <a:path w="249" h="325">
                  <a:moveTo>
                    <a:pt x="229" y="189"/>
                  </a:moveTo>
                  <a:lnTo>
                    <a:pt x="229" y="190"/>
                  </a:lnTo>
                  <a:lnTo>
                    <a:pt x="229" y="193"/>
                  </a:lnTo>
                  <a:lnTo>
                    <a:pt x="228" y="193"/>
                  </a:lnTo>
                  <a:lnTo>
                    <a:pt x="225" y="193"/>
                  </a:lnTo>
                  <a:lnTo>
                    <a:pt x="220" y="193"/>
                  </a:lnTo>
                  <a:lnTo>
                    <a:pt x="219" y="195"/>
                  </a:lnTo>
                  <a:lnTo>
                    <a:pt x="220" y="198"/>
                  </a:lnTo>
                  <a:lnTo>
                    <a:pt x="220" y="199"/>
                  </a:lnTo>
                  <a:lnTo>
                    <a:pt x="220" y="202"/>
                  </a:lnTo>
                  <a:lnTo>
                    <a:pt x="226" y="205"/>
                  </a:lnTo>
                  <a:lnTo>
                    <a:pt x="229" y="205"/>
                  </a:lnTo>
                  <a:lnTo>
                    <a:pt x="229" y="207"/>
                  </a:lnTo>
                  <a:lnTo>
                    <a:pt x="231" y="210"/>
                  </a:lnTo>
                  <a:lnTo>
                    <a:pt x="231" y="211"/>
                  </a:lnTo>
                  <a:lnTo>
                    <a:pt x="232" y="213"/>
                  </a:lnTo>
                  <a:lnTo>
                    <a:pt x="232" y="214"/>
                  </a:lnTo>
                  <a:lnTo>
                    <a:pt x="237" y="214"/>
                  </a:lnTo>
                  <a:lnTo>
                    <a:pt x="238" y="214"/>
                  </a:lnTo>
                  <a:lnTo>
                    <a:pt x="243" y="219"/>
                  </a:lnTo>
                  <a:lnTo>
                    <a:pt x="244" y="220"/>
                  </a:lnTo>
                  <a:lnTo>
                    <a:pt x="247" y="223"/>
                  </a:lnTo>
                  <a:lnTo>
                    <a:pt x="249" y="225"/>
                  </a:lnTo>
                  <a:lnTo>
                    <a:pt x="246" y="226"/>
                  </a:lnTo>
                  <a:lnTo>
                    <a:pt x="241" y="226"/>
                  </a:lnTo>
                  <a:lnTo>
                    <a:pt x="237" y="228"/>
                  </a:lnTo>
                  <a:lnTo>
                    <a:pt x="234" y="228"/>
                  </a:lnTo>
                  <a:lnTo>
                    <a:pt x="234" y="231"/>
                  </a:lnTo>
                  <a:lnTo>
                    <a:pt x="232" y="234"/>
                  </a:lnTo>
                  <a:lnTo>
                    <a:pt x="231" y="235"/>
                  </a:lnTo>
                  <a:lnTo>
                    <a:pt x="228" y="237"/>
                  </a:lnTo>
                  <a:lnTo>
                    <a:pt x="226" y="238"/>
                  </a:lnTo>
                  <a:lnTo>
                    <a:pt x="223" y="240"/>
                  </a:lnTo>
                  <a:lnTo>
                    <a:pt x="222" y="243"/>
                  </a:lnTo>
                  <a:lnTo>
                    <a:pt x="222" y="246"/>
                  </a:lnTo>
                  <a:lnTo>
                    <a:pt x="220" y="247"/>
                  </a:lnTo>
                  <a:lnTo>
                    <a:pt x="219" y="249"/>
                  </a:lnTo>
                  <a:lnTo>
                    <a:pt x="216" y="250"/>
                  </a:lnTo>
                  <a:lnTo>
                    <a:pt x="214" y="253"/>
                  </a:lnTo>
                  <a:lnTo>
                    <a:pt x="214" y="255"/>
                  </a:lnTo>
                  <a:lnTo>
                    <a:pt x="216" y="258"/>
                  </a:lnTo>
                  <a:lnTo>
                    <a:pt x="216" y="261"/>
                  </a:lnTo>
                  <a:lnTo>
                    <a:pt x="214" y="261"/>
                  </a:lnTo>
                  <a:lnTo>
                    <a:pt x="211" y="261"/>
                  </a:lnTo>
                  <a:lnTo>
                    <a:pt x="210" y="259"/>
                  </a:lnTo>
                  <a:lnTo>
                    <a:pt x="207" y="259"/>
                  </a:lnTo>
                  <a:lnTo>
                    <a:pt x="207" y="259"/>
                  </a:lnTo>
                  <a:lnTo>
                    <a:pt x="205" y="261"/>
                  </a:lnTo>
                  <a:lnTo>
                    <a:pt x="205" y="261"/>
                  </a:lnTo>
                  <a:lnTo>
                    <a:pt x="205" y="262"/>
                  </a:lnTo>
                  <a:lnTo>
                    <a:pt x="205" y="265"/>
                  </a:lnTo>
                  <a:lnTo>
                    <a:pt x="204" y="267"/>
                  </a:lnTo>
                  <a:lnTo>
                    <a:pt x="202" y="265"/>
                  </a:lnTo>
                  <a:lnTo>
                    <a:pt x="199" y="265"/>
                  </a:lnTo>
                  <a:lnTo>
                    <a:pt x="196" y="264"/>
                  </a:lnTo>
                  <a:lnTo>
                    <a:pt x="195" y="264"/>
                  </a:lnTo>
                  <a:lnTo>
                    <a:pt x="192" y="265"/>
                  </a:lnTo>
                  <a:lnTo>
                    <a:pt x="189" y="265"/>
                  </a:lnTo>
                  <a:lnTo>
                    <a:pt x="186" y="267"/>
                  </a:lnTo>
                  <a:lnTo>
                    <a:pt x="181" y="267"/>
                  </a:lnTo>
                  <a:lnTo>
                    <a:pt x="180" y="267"/>
                  </a:lnTo>
                  <a:lnTo>
                    <a:pt x="177" y="268"/>
                  </a:lnTo>
                  <a:lnTo>
                    <a:pt x="174" y="270"/>
                  </a:lnTo>
                  <a:lnTo>
                    <a:pt x="172" y="270"/>
                  </a:lnTo>
                  <a:lnTo>
                    <a:pt x="171" y="271"/>
                  </a:lnTo>
                  <a:lnTo>
                    <a:pt x="165" y="273"/>
                  </a:lnTo>
                  <a:lnTo>
                    <a:pt x="162" y="271"/>
                  </a:lnTo>
                  <a:lnTo>
                    <a:pt x="160" y="273"/>
                  </a:lnTo>
                  <a:lnTo>
                    <a:pt x="159" y="273"/>
                  </a:lnTo>
                  <a:lnTo>
                    <a:pt x="157" y="274"/>
                  </a:lnTo>
                  <a:lnTo>
                    <a:pt x="154" y="275"/>
                  </a:lnTo>
                  <a:lnTo>
                    <a:pt x="151" y="278"/>
                  </a:lnTo>
                  <a:lnTo>
                    <a:pt x="151" y="278"/>
                  </a:lnTo>
                  <a:lnTo>
                    <a:pt x="153" y="281"/>
                  </a:lnTo>
                  <a:lnTo>
                    <a:pt x="153" y="283"/>
                  </a:lnTo>
                  <a:lnTo>
                    <a:pt x="154" y="284"/>
                  </a:lnTo>
                  <a:lnTo>
                    <a:pt x="157" y="286"/>
                  </a:lnTo>
                  <a:lnTo>
                    <a:pt x="159" y="287"/>
                  </a:lnTo>
                  <a:lnTo>
                    <a:pt x="160" y="287"/>
                  </a:lnTo>
                  <a:lnTo>
                    <a:pt x="162" y="289"/>
                  </a:lnTo>
                  <a:lnTo>
                    <a:pt x="163" y="290"/>
                  </a:lnTo>
                  <a:lnTo>
                    <a:pt x="166" y="290"/>
                  </a:lnTo>
                  <a:lnTo>
                    <a:pt x="168" y="292"/>
                  </a:lnTo>
                  <a:lnTo>
                    <a:pt x="168" y="292"/>
                  </a:lnTo>
                  <a:lnTo>
                    <a:pt x="169" y="293"/>
                  </a:lnTo>
                  <a:lnTo>
                    <a:pt x="169" y="296"/>
                  </a:lnTo>
                  <a:lnTo>
                    <a:pt x="169" y="298"/>
                  </a:lnTo>
                  <a:lnTo>
                    <a:pt x="168" y="301"/>
                  </a:lnTo>
                  <a:lnTo>
                    <a:pt x="168" y="301"/>
                  </a:lnTo>
                  <a:lnTo>
                    <a:pt x="166" y="302"/>
                  </a:lnTo>
                  <a:lnTo>
                    <a:pt x="165" y="304"/>
                  </a:lnTo>
                  <a:lnTo>
                    <a:pt x="163" y="307"/>
                  </a:lnTo>
                  <a:lnTo>
                    <a:pt x="163" y="308"/>
                  </a:lnTo>
                  <a:lnTo>
                    <a:pt x="160" y="310"/>
                  </a:lnTo>
                  <a:lnTo>
                    <a:pt x="159" y="311"/>
                  </a:lnTo>
                  <a:lnTo>
                    <a:pt x="157" y="311"/>
                  </a:lnTo>
                  <a:lnTo>
                    <a:pt x="156" y="313"/>
                  </a:lnTo>
                  <a:lnTo>
                    <a:pt x="153" y="314"/>
                  </a:lnTo>
                  <a:lnTo>
                    <a:pt x="151" y="316"/>
                  </a:lnTo>
                  <a:lnTo>
                    <a:pt x="150" y="316"/>
                  </a:lnTo>
                  <a:lnTo>
                    <a:pt x="148" y="317"/>
                  </a:lnTo>
                  <a:lnTo>
                    <a:pt x="148" y="320"/>
                  </a:lnTo>
                  <a:lnTo>
                    <a:pt x="148" y="323"/>
                  </a:lnTo>
                  <a:lnTo>
                    <a:pt x="148" y="323"/>
                  </a:lnTo>
                  <a:lnTo>
                    <a:pt x="147" y="325"/>
                  </a:lnTo>
                  <a:lnTo>
                    <a:pt x="145" y="325"/>
                  </a:lnTo>
                  <a:lnTo>
                    <a:pt x="144" y="325"/>
                  </a:lnTo>
                  <a:lnTo>
                    <a:pt x="144" y="323"/>
                  </a:lnTo>
                  <a:lnTo>
                    <a:pt x="139" y="323"/>
                  </a:lnTo>
                  <a:lnTo>
                    <a:pt x="139" y="322"/>
                  </a:lnTo>
                  <a:lnTo>
                    <a:pt x="138" y="320"/>
                  </a:lnTo>
                  <a:lnTo>
                    <a:pt x="138" y="319"/>
                  </a:lnTo>
                  <a:lnTo>
                    <a:pt x="138" y="317"/>
                  </a:lnTo>
                  <a:lnTo>
                    <a:pt x="136" y="314"/>
                  </a:lnTo>
                  <a:lnTo>
                    <a:pt x="133" y="311"/>
                  </a:lnTo>
                  <a:lnTo>
                    <a:pt x="132" y="311"/>
                  </a:lnTo>
                  <a:lnTo>
                    <a:pt x="129" y="313"/>
                  </a:lnTo>
                  <a:lnTo>
                    <a:pt x="127" y="314"/>
                  </a:lnTo>
                  <a:lnTo>
                    <a:pt x="126" y="316"/>
                  </a:lnTo>
                  <a:lnTo>
                    <a:pt x="124" y="316"/>
                  </a:lnTo>
                  <a:lnTo>
                    <a:pt x="121" y="317"/>
                  </a:lnTo>
                  <a:lnTo>
                    <a:pt x="118" y="316"/>
                  </a:lnTo>
                  <a:lnTo>
                    <a:pt x="117" y="314"/>
                  </a:lnTo>
                  <a:lnTo>
                    <a:pt x="114" y="311"/>
                  </a:lnTo>
                  <a:lnTo>
                    <a:pt x="114" y="308"/>
                  </a:lnTo>
                  <a:lnTo>
                    <a:pt x="114" y="305"/>
                  </a:lnTo>
                  <a:lnTo>
                    <a:pt x="112" y="302"/>
                  </a:lnTo>
                  <a:lnTo>
                    <a:pt x="112" y="299"/>
                  </a:lnTo>
                  <a:lnTo>
                    <a:pt x="112" y="296"/>
                  </a:lnTo>
                  <a:lnTo>
                    <a:pt x="112" y="295"/>
                  </a:lnTo>
                  <a:lnTo>
                    <a:pt x="114" y="292"/>
                  </a:lnTo>
                  <a:lnTo>
                    <a:pt x="115" y="292"/>
                  </a:lnTo>
                  <a:lnTo>
                    <a:pt x="117" y="290"/>
                  </a:lnTo>
                  <a:lnTo>
                    <a:pt x="118" y="289"/>
                  </a:lnTo>
                  <a:lnTo>
                    <a:pt x="120" y="289"/>
                  </a:lnTo>
                  <a:lnTo>
                    <a:pt x="121" y="286"/>
                  </a:lnTo>
                  <a:lnTo>
                    <a:pt x="120" y="286"/>
                  </a:lnTo>
                  <a:lnTo>
                    <a:pt x="118" y="284"/>
                  </a:lnTo>
                  <a:lnTo>
                    <a:pt x="118" y="283"/>
                  </a:lnTo>
                  <a:lnTo>
                    <a:pt x="117" y="283"/>
                  </a:lnTo>
                  <a:lnTo>
                    <a:pt x="115" y="283"/>
                  </a:lnTo>
                  <a:lnTo>
                    <a:pt x="114" y="283"/>
                  </a:lnTo>
                  <a:lnTo>
                    <a:pt x="112" y="284"/>
                  </a:lnTo>
                  <a:lnTo>
                    <a:pt x="111" y="287"/>
                  </a:lnTo>
                  <a:lnTo>
                    <a:pt x="111" y="289"/>
                  </a:lnTo>
                  <a:lnTo>
                    <a:pt x="109" y="290"/>
                  </a:lnTo>
                  <a:lnTo>
                    <a:pt x="108" y="290"/>
                  </a:lnTo>
                  <a:lnTo>
                    <a:pt x="106" y="289"/>
                  </a:lnTo>
                  <a:lnTo>
                    <a:pt x="106" y="287"/>
                  </a:lnTo>
                  <a:lnTo>
                    <a:pt x="106" y="286"/>
                  </a:lnTo>
                  <a:lnTo>
                    <a:pt x="106" y="283"/>
                  </a:lnTo>
                  <a:lnTo>
                    <a:pt x="105" y="281"/>
                  </a:lnTo>
                  <a:lnTo>
                    <a:pt x="105" y="281"/>
                  </a:lnTo>
                  <a:lnTo>
                    <a:pt x="102" y="280"/>
                  </a:lnTo>
                  <a:lnTo>
                    <a:pt x="99" y="281"/>
                  </a:lnTo>
                  <a:lnTo>
                    <a:pt x="97" y="281"/>
                  </a:lnTo>
                  <a:lnTo>
                    <a:pt x="96" y="281"/>
                  </a:lnTo>
                  <a:lnTo>
                    <a:pt x="93" y="280"/>
                  </a:lnTo>
                  <a:lnTo>
                    <a:pt x="93" y="278"/>
                  </a:lnTo>
                  <a:lnTo>
                    <a:pt x="90" y="277"/>
                  </a:lnTo>
                  <a:lnTo>
                    <a:pt x="88" y="278"/>
                  </a:lnTo>
                  <a:lnTo>
                    <a:pt x="85" y="278"/>
                  </a:lnTo>
                  <a:lnTo>
                    <a:pt x="84" y="278"/>
                  </a:lnTo>
                  <a:lnTo>
                    <a:pt x="81" y="280"/>
                  </a:lnTo>
                  <a:lnTo>
                    <a:pt x="78" y="280"/>
                  </a:lnTo>
                  <a:lnTo>
                    <a:pt x="75" y="280"/>
                  </a:lnTo>
                  <a:lnTo>
                    <a:pt x="73" y="280"/>
                  </a:lnTo>
                  <a:lnTo>
                    <a:pt x="72" y="277"/>
                  </a:lnTo>
                  <a:lnTo>
                    <a:pt x="69" y="277"/>
                  </a:lnTo>
                  <a:lnTo>
                    <a:pt x="67" y="277"/>
                  </a:lnTo>
                  <a:lnTo>
                    <a:pt x="64" y="277"/>
                  </a:lnTo>
                  <a:lnTo>
                    <a:pt x="63" y="275"/>
                  </a:lnTo>
                  <a:lnTo>
                    <a:pt x="63" y="274"/>
                  </a:lnTo>
                  <a:lnTo>
                    <a:pt x="63" y="271"/>
                  </a:lnTo>
                  <a:lnTo>
                    <a:pt x="63" y="271"/>
                  </a:lnTo>
                  <a:lnTo>
                    <a:pt x="61" y="270"/>
                  </a:lnTo>
                  <a:lnTo>
                    <a:pt x="58" y="270"/>
                  </a:lnTo>
                  <a:lnTo>
                    <a:pt x="55" y="267"/>
                  </a:lnTo>
                  <a:lnTo>
                    <a:pt x="55" y="265"/>
                  </a:lnTo>
                  <a:lnTo>
                    <a:pt x="55" y="264"/>
                  </a:lnTo>
                  <a:lnTo>
                    <a:pt x="54" y="262"/>
                  </a:lnTo>
                  <a:lnTo>
                    <a:pt x="52" y="262"/>
                  </a:lnTo>
                  <a:lnTo>
                    <a:pt x="49" y="261"/>
                  </a:lnTo>
                  <a:lnTo>
                    <a:pt x="46" y="259"/>
                  </a:lnTo>
                  <a:lnTo>
                    <a:pt x="43" y="258"/>
                  </a:lnTo>
                  <a:lnTo>
                    <a:pt x="42" y="255"/>
                  </a:lnTo>
                  <a:lnTo>
                    <a:pt x="40" y="252"/>
                  </a:lnTo>
                  <a:lnTo>
                    <a:pt x="40" y="250"/>
                  </a:lnTo>
                  <a:lnTo>
                    <a:pt x="40" y="249"/>
                  </a:lnTo>
                  <a:lnTo>
                    <a:pt x="37" y="247"/>
                  </a:lnTo>
                  <a:lnTo>
                    <a:pt x="36" y="246"/>
                  </a:lnTo>
                  <a:lnTo>
                    <a:pt x="34" y="244"/>
                  </a:lnTo>
                  <a:lnTo>
                    <a:pt x="34" y="244"/>
                  </a:lnTo>
                  <a:lnTo>
                    <a:pt x="33" y="241"/>
                  </a:lnTo>
                  <a:lnTo>
                    <a:pt x="34" y="240"/>
                  </a:lnTo>
                  <a:lnTo>
                    <a:pt x="34" y="238"/>
                  </a:lnTo>
                  <a:lnTo>
                    <a:pt x="34" y="235"/>
                  </a:lnTo>
                  <a:lnTo>
                    <a:pt x="34" y="234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36" y="229"/>
                  </a:lnTo>
                  <a:lnTo>
                    <a:pt x="36" y="229"/>
                  </a:lnTo>
                  <a:lnTo>
                    <a:pt x="37" y="228"/>
                  </a:lnTo>
                  <a:lnTo>
                    <a:pt x="39" y="223"/>
                  </a:lnTo>
                  <a:lnTo>
                    <a:pt x="40" y="222"/>
                  </a:lnTo>
                  <a:lnTo>
                    <a:pt x="42" y="220"/>
                  </a:lnTo>
                  <a:lnTo>
                    <a:pt x="43" y="219"/>
                  </a:lnTo>
                  <a:lnTo>
                    <a:pt x="43" y="216"/>
                  </a:lnTo>
                  <a:lnTo>
                    <a:pt x="42" y="214"/>
                  </a:lnTo>
                  <a:lnTo>
                    <a:pt x="39" y="213"/>
                  </a:lnTo>
                  <a:lnTo>
                    <a:pt x="36" y="213"/>
                  </a:lnTo>
                  <a:lnTo>
                    <a:pt x="34" y="214"/>
                  </a:lnTo>
                  <a:lnTo>
                    <a:pt x="31" y="214"/>
                  </a:lnTo>
                  <a:lnTo>
                    <a:pt x="31" y="214"/>
                  </a:lnTo>
                  <a:lnTo>
                    <a:pt x="30" y="211"/>
                  </a:lnTo>
                  <a:lnTo>
                    <a:pt x="30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1" y="204"/>
                  </a:lnTo>
                  <a:lnTo>
                    <a:pt x="31" y="204"/>
                  </a:lnTo>
                  <a:lnTo>
                    <a:pt x="34" y="202"/>
                  </a:lnTo>
                  <a:lnTo>
                    <a:pt x="34" y="199"/>
                  </a:lnTo>
                  <a:lnTo>
                    <a:pt x="36" y="196"/>
                  </a:lnTo>
                  <a:lnTo>
                    <a:pt x="36" y="195"/>
                  </a:lnTo>
                  <a:lnTo>
                    <a:pt x="37" y="195"/>
                  </a:lnTo>
                  <a:lnTo>
                    <a:pt x="39" y="193"/>
                  </a:lnTo>
                  <a:lnTo>
                    <a:pt x="39" y="193"/>
                  </a:lnTo>
                  <a:lnTo>
                    <a:pt x="39" y="190"/>
                  </a:lnTo>
                  <a:lnTo>
                    <a:pt x="37" y="189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7" y="184"/>
                  </a:lnTo>
                  <a:lnTo>
                    <a:pt x="37" y="183"/>
                  </a:lnTo>
                  <a:lnTo>
                    <a:pt x="39" y="180"/>
                  </a:lnTo>
                  <a:lnTo>
                    <a:pt x="37" y="178"/>
                  </a:lnTo>
                  <a:lnTo>
                    <a:pt x="37" y="175"/>
                  </a:lnTo>
                  <a:lnTo>
                    <a:pt x="39" y="175"/>
                  </a:lnTo>
                  <a:lnTo>
                    <a:pt x="39" y="174"/>
                  </a:lnTo>
                  <a:lnTo>
                    <a:pt x="39" y="172"/>
                  </a:lnTo>
                  <a:lnTo>
                    <a:pt x="39" y="171"/>
                  </a:lnTo>
                  <a:lnTo>
                    <a:pt x="36" y="171"/>
                  </a:lnTo>
                  <a:lnTo>
                    <a:pt x="33" y="171"/>
                  </a:lnTo>
                  <a:lnTo>
                    <a:pt x="30" y="169"/>
                  </a:lnTo>
                  <a:lnTo>
                    <a:pt x="27" y="166"/>
                  </a:lnTo>
                  <a:lnTo>
                    <a:pt x="25" y="165"/>
                  </a:lnTo>
                  <a:lnTo>
                    <a:pt x="25" y="163"/>
                  </a:lnTo>
                  <a:lnTo>
                    <a:pt x="24" y="162"/>
                  </a:lnTo>
                  <a:lnTo>
                    <a:pt x="23" y="160"/>
                  </a:lnTo>
                  <a:lnTo>
                    <a:pt x="21" y="157"/>
                  </a:lnTo>
                  <a:lnTo>
                    <a:pt x="21" y="156"/>
                  </a:lnTo>
                  <a:lnTo>
                    <a:pt x="23" y="154"/>
                  </a:lnTo>
                  <a:lnTo>
                    <a:pt x="23" y="151"/>
                  </a:lnTo>
                  <a:lnTo>
                    <a:pt x="24" y="150"/>
                  </a:lnTo>
                  <a:lnTo>
                    <a:pt x="25" y="148"/>
                  </a:lnTo>
                  <a:lnTo>
                    <a:pt x="25" y="147"/>
                  </a:lnTo>
                  <a:lnTo>
                    <a:pt x="24" y="145"/>
                  </a:lnTo>
                  <a:lnTo>
                    <a:pt x="23" y="144"/>
                  </a:lnTo>
                  <a:lnTo>
                    <a:pt x="21" y="142"/>
                  </a:lnTo>
                  <a:lnTo>
                    <a:pt x="20" y="142"/>
                  </a:lnTo>
                  <a:lnTo>
                    <a:pt x="18" y="141"/>
                  </a:lnTo>
                  <a:lnTo>
                    <a:pt x="17" y="141"/>
                  </a:lnTo>
                  <a:lnTo>
                    <a:pt x="12" y="139"/>
                  </a:lnTo>
                  <a:lnTo>
                    <a:pt x="12" y="138"/>
                  </a:lnTo>
                  <a:lnTo>
                    <a:pt x="14" y="136"/>
                  </a:lnTo>
                  <a:lnTo>
                    <a:pt x="14" y="133"/>
                  </a:lnTo>
                  <a:lnTo>
                    <a:pt x="9" y="130"/>
                  </a:lnTo>
                  <a:lnTo>
                    <a:pt x="8" y="129"/>
                  </a:lnTo>
                  <a:lnTo>
                    <a:pt x="6" y="127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0" y="123"/>
                  </a:lnTo>
                  <a:lnTo>
                    <a:pt x="2" y="121"/>
                  </a:lnTo>
                  <a:lnTo>
                    <a:pt x="3" y="121"/>
                  </a:lnTo>
                  <a:lnTo>
                    <a:pt x="5" y="120"/>
                  </a:lnTo>
                  <a:lnTo>
                    <a:pt x="5" y="121"/>
                  </a:lnTo>
                  <a:lnTo>
                    <a:pt x="8" y="123"/>
                  </a:lnTo>
                  <a:lnTo>
                    <a:pt x="9" y="123"/>
                  </a:lnTo>
                  <a:lnTo>
                    <a:pt x="11" y="123"/>
                  </a:lnTo>
                  <a:lnTo>
                    <a:pt x="12" y="124"/>
                  </a:lnTo>
                  <a:lnTo>
                    <a:pt x="14" y="123"/>
                  </a:lnTo>
                  <a:lnTo>
                    <a:pt x="15" y="120"/>
                  </a:lnTo>
                  <a:lnTo>
                    <a:pt x="15" y="117"/>
                  </a:lnTo>
                  <a:lnTo>
                    <a:pt x="15" y="115"/>
                  </a:lnTo>
                  <a:lnTo>
                    <a:pt x="15" y="112"/>
                  </a:lnTo>
                  <a:lnTo>
                    <a:pt x="15" y="111"/>
                  </a:lnTo>
                  <a:lnTo>
                    <a:pt x="12" y="111"/>
                  </a:lnTo>
                  <a:lnTo>
                    <a:pt x="11" y="111"/>
                  </a:lnTo>
                  <a:lnTo>
                    <a:pt x="9" y="112"/>
                  </a:lnTo>
                  <a:lnTo>
                    <a:pt x="6" y="111"/>
                  </a:lnTo>
                  <a:lnTo>
                    <a:pt x="5" y="109"/>
                  </a:lnTo>
                  <a:lnTo>
                    <a:pt x="3" y="108"/>
                  </a:lnTo>
                  <a:lnTo>
                    <a:pt x="0" y="106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9" y="97"/>
                  </a:lnTo>
                  <a:lnTo>
                    <a:pt x="11" y="96"/>
                  </a:lnTo>
                  <a:lnTo>
                    <a:pt x="11" y="94"/>
                  </a:lnTo>
                  <a:lnTo>
                    <a:pt x="11" y="93"/>
                  </a:lnTo>
                  <a:lnTo>
                    <a:pt x="12" y="91"/>
                  </a:lnTo>
                  <a:lnTo>
                    <a:pt x="12" y="90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5" y="84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4" y="79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7" y="75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69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3" y="66"/>
                  </a:lnTo>
                  <a:lnTo>
                    <a:pt x="25" y="67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1" y="64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4" y="63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40" y="66"/>
                  </a:lnTo>
                  <a:lnTo>
                    <a:pt x="43" y="66"/>
                  </a:lnTo>
                  <a:lnTo>
                    <a:pt x="45" y="64"/>
                  </a:lnTo>
                  <a:lnTo>
                    <a:pt x="45" y="63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46" y="57"/>
                  </a:lnTo>
                  <a:lnTo>
                    <a:pt x="46" y="54"/>
                  </a:lnTo>
                  <a:lnTo>
                    <a:pt x="45" y="52"/>
                  </a:lnTo>
                  <a:lnTo>
                    <a:pt x="43" y="51"/>
                  </a:lnTo>
                  <a:lnTo>
                    <a:pt x="42" y="49"/>
                  </a:lnTo>
                  <a:lnTo>
                    <a:pt x="39" y="49"/>
                  </a:lnTo>
                  <a:lnTo>
                    <a:pt x="37" y="48"/>
                  </a:lnTo>
                  <a:lnTo>
                    <a:pt x="36" y="46"/>
                  </a:lnTo>
                  <a:lnTo>
                    <a:pt x="37" y="43"/>
                  </a:lnTo>
                  <a:lnTo>
                    <a:pt x="39" y="42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0" y="36"/>
                  </a:lnTo>
                  <a:lnTo>
                    <a:pt x="39" y="34"/>
                  </a:lnTo>
                  <a:lnTo>
                    <a:pt x="37" y="34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9" y="4"/>
                  </a:lnTo>
                  <a:lnTo>
                    <a:pt x="51" y="4"/>
                  </a:lnTo>
                  <a:lnTo>
                    <a:pt x="52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60" y="7"/>
                  </a:lnTo>
                  <a:lnTo>
                    <a:pt x="61" y="10"/>
                  </a:lnTo>
                  <a:lnTo>
                    <a:pt x="63" y="13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70" y="15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75" y="10"/>
                  </a:lnTo>
                  <a:lnTo>
                    <a:pt x="76" y="9"/>
                  </a:lnTo>
                  <a:lnTo>
                    <a:pt x="76" y="7"/>
                  </a:lnTo>
                  <a:lnTo>
                    <a:pt x="78" y="6"/>
                  </a:lnTo>
                  <a:lnTo>
                    <a:pt x="79" y="4"/>
                  </a:lnTo>
                  <a:lnTo>
                    <a:pt x="81" y="4"/>
                  </a:lnTo>
                  <a:lnTo>
                    <a:pt x="82" y="6"/>
                  </a:lnTo>
                  <a:lnTo>
                    <a:pt x="82" y="7"/>
                  </a:lnTo>
                  <a:lnTo>
                    <a:pt x="84" y="12"/>
                  </a:lnTo>
                  <a:lnTo>
                    <a:pt x="87" y="15"/>
                  </a:lnTo>
                  <a:lnTo>
                    <a:pt x="88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4" y="13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102" y="1"/>
                  </a:lnTo>
                  <a:lnTo>
                    <a:pt x="105" y="1"/>
                  </a:lnTo>
                  <a:lnTo>
                    <a:pt x="108" y="1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7" y="6"/>
                  </a:lnTo>
                  <a:lnTo>
                    <a:pt x="118" y="7"/>
                  </a:lnTo>
                  <a:lnTo>
                    <a:pt x="118" y="9"/>
                  </a:lnTo>
                  <a:lnTo>
                    <a:pt x="118" y="12"/>
                  </a:lnTo>
                  <a:lnTo>
                    <a:pt x="117" y="13"/>
                  </a:lnTo>
                  <a:lnTo>
                    <a:pt x="115" y="13"/>
                  </a:lnTo>
                  <a:lnTo>
                    <a:pt x="114" y="15"/>
                  </a:lnTo>
                  <a:lnTo>
                    <a:pt x="112" y="15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4" y="19"/>
                  </a:lnTo>
                  <a:lnTo>
                    <a:pt x="115" y="21"/>
                  </a:lnTo>
                  <a:lnTo>
                    <a:pt x="117" y="21"/>
                  </a:lnTo>
                  <a:lnTo>
                    <a:pt x="123" y="21"/>
                  </a:lnTo>
                  <a:lnTo>
                    <a:pt x="124" y="22"/>
                  </a:lnTo>
                  <a:lnTo>
                    <a:pt x="124" y="24"/>
                  </a:lnTo>
                  <a:lnTo>
                    <a:pt x="126" y="25"/>
                  </a:lnTo>
                  <a:lnTo>
                    <a:pt x="126" y="27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7"/>
                  </a:lnTo>
                  <a:lnTo>
                    <a:pt x="123" y="37"/>
                  </a:lnTo>
                  <a:lnTo>
                    <a:pt x="123" y="39"/>
                  </a:lnTo>
                  <a:lnTo>
                    <a:pt x="123" y="42"/>
                  </a:lnTo>
                  <a:lnTo>
                    <a:pt x="123" y="43"/>
                  </a:lnTo>
                  <a:lnTo>
                    <a:pt x="124" y="45"/>
                  </a:lnTo>
                  <a:lnTo>
                    <a:pt x="126" y="46"/>
                  </a:lnTo>
                  <a:lnTo>
                    <a:pt x="127" y="48"/>
                  </a:lnTo>
                  <a:lnTo>
                    <a:pt x="129" y="49"/>
                  </a:lnTo>
                  <a:lnTo>
                    <a:pt x="130" y="49"/>
                  </a:lnTo>
                  <a:lnTo>
                    <a:pt x="135" y="49"/>
                  </a:lnTo>
                  <a:lnTo>
                    <a:pt x="136" y="49"/>
                  </a:lnTo>
                  <a:lnTo>
                    <a:pt x="138" y="48"/>
                  </a:lnTo>
                  <a:lnTo>
                    <a:pt x="139" y="46"/>
                  </a:lnTo>
                  <a:lnTo>
                    <a:pt x="139" y="48"/>
                  </a:lnTo>
                  <a:lnTo>
                    <a:pt x="141" y="49"/>
                  </a:lnTo>
                  <a:lnTo>
                    <a:pt x="142" y="51"/>
                  </a:lnTo>
                  <a:lnTo>
                    <a:pt x="142" y="52"/>
                  </a:lnTo>
                  <a:lnTo>
                    <a:pt x="144" y="54"/>
                  </a:lnTo>
                  <a:lnTo>
                    <a:pt x="144" y="55"/>
                  </a:lnTo>
                  <a:lnTo>
                    <a:pt x="144" y="57"/>
                  </a:lnTo>
                  <a:lnTo>
                    <a:pt x="144" y="60"/>
                  </a:lnTo>
                  <a:lnTo>
                    <a:pt x="144" y="61"/>
                  </a:lnTo>
                  <a:lnTo>
                    <a:pt x="142" y="64"/>
                  </a:lnTo>
                  <a:lnTo>
                    <a:pt x="142" y="64"/>
                  </a:lnTo>
                  <a:lnTo>
                    <a:pt x="139" y="67"/>
                  </a:lnTo>
                  <a:lnTo>
                    <a:pt x="138" y="69"/>
                  </a:lnTo>
                  <a:lnTo>
                    <a:pt x="138" y="70"/>
                  </a:lnTo>
                  <a:lnTo>
                    <a:pt x="136" y="72"/>
                  </a:lnTo>
                  <a:lnTo>
                    <a:pt x="135" y="73"/>
                  </a:lnTo>
                  <a:lnTo>
                    <a:pt x="135" y="76"/>
                  </a:lnTo>
                  <a:lnTo>
                    <a:pt x="133" y="78"/>
                  </a:lnTo>
                  <a:lnTo>
                    <a:pt x="133" y="79"/>
                  </a:lnTo>
                  <a:lnTo>
                    <a:pt x="132" y="82"/>
                  </a:lnTo>
                  <a:lnTo>
                    <a:pt x="132" y="8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5" y="91"/>
                  </a:lnTo>
                  <a:lnTo>
                    <a:pt x="135" y="93"/>
                  </a:lnTo>
                  <a:lnTo>
                    <a:pt x="133" y="93"/>
                  </a:lnTo>
                  <a:lnTo>
                    <a:pt x="132" y="96"/>
                  </a:lnTo>
                  <a:lnTo>
                    <a:pt x="132" y="97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2" y="105"/>
                  </a:lnTo>
                  <a:lnTo>
                    <a:pt x="130" y="108"/>
                  </a:lnTo>
                  <a:lnTo>
                    <a:pt x="130" y="109"/>
                  </a:lnTo>
                  <a:lnTo>
                    <a:pt x="130" y="112"/>
                  </a:lnTo>
                  <a:lnTo>
                    <a:pt x="130" y="114"/>
                  </a:lnTo>
                  <a:lnTo>
                    <a:pt x="132" y="117"/>
                  </a:lnTo>
                  <a:lnTo>
                    <a:pt x="132" y="117"/>
                  </a:lnTo>
                  <a:lnTo>
                    <a:pt x="133" y="120"/>
                  </a:lnTo>
                  <a:lnTo>
                    <a:pt x="133" y="121"/>
                  </a:lnTo>
                  <a:lnTo>
                    <a:pt x="133" y="123"/>
                  </a:lnTo>
                  <a:lnTo>
                    <a:pt x="133" y="124"/>
                  </a:lnTo>
                  <a:lnTo>
                    <a:pt x="133" y="126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0" y="130"/>
                  </a:lnTo>
                  <a:lnTo>
                    <a:pt x="130" y="132"/>
                  </a:lnTo>
                  <a:lnTo>
                    <a:pt x="130" y="133"/>
                  </a:lnTo>
                  <a:lnTo>
                    <a:pt x="129" y="136"/>
                  </a:lnTo>
                  <a:lnTo>
                    <a:pt x="129" y="139"/>
                  </a:lnTo>
                  <a:lnTo>
                    <a:pt x="130" y="141"/>
                  </a:lnTo>
                  <a:lnTo>
                    <a:pt x="133" y="139"/>
                  </a:lnTo>
                  <a:lnTo>
                    <a:pt x="136" y="141"/>
                  </a:lnTo>
                  <a:lnTo>
                    <a:pt x="138" y="139"/>
                  </a:lnTo>
                  <a:lnTo>
                    <a:pt x="139" y="139"/>
                  </a:lnTo>
                  <a:lnTo>
                    <a:pt x="141" y="141"/>
                  </a:lnTo>
                  <a:lnTo>
                    <a:pt x="142" y="142"/>
                  </a:lnTo>
                  <a:lnTo>
                    <a:pt x="145" y="144"/>
                  </a:lnTo>
                  <a:lnTo>
                    <a:pt x="145" y="144"/>
                  </a:lnTo>
                  <a:lnTo>
                    <a:pt x="147" y="144"/>
                  </a:lnTo>
                  <a:lnTo>
                    <a:pt x="148" y="147"/>
                  </a:lnTo>
                  <a:lnTo>
                    <a:pt x="148" y="148"/>
                  </a:lnTo>
                  <a:lnTo>
                    <a:pt x="148" y="150"/>
                  </a:lnTo>
                  <a:lnTo>
                    <a:pt x="147" y="151"/>
                  </a:lnTo>
                  <a:lnTo>
                    <a:pt x="148" y="154"/>
                  </a:lnTo>
                  <a:lnTo>
                    <a:pt x="151" y="153"/>
                  </a:lnTo>
                  <a:lnTo>
                    <a:pt x="153" y="153"/>
                  </a:lnTo>
                  <a:lnTo>
                    <a:pt x="154" y="151"/>
                  </a:lnTo>
                  <a:lnTo>
                    <a:pt x="157" y="151"/>
                  </a:lnTo>
                  <a:lnTo>
                    <a:pt x="159" y="151"/>
                  </a:lnTo>
                  <a:lnTo>
                    <a:pt x="162" y="151"/>
                  </a:lnTo>
                  <a:lnTo>
                    <a:pt x="162" y="151"/>
                  </a:lnTo>
                  <a:lnTo>
                    <a:pt x="163" y="153"/>
                  </a:lnTo>
                  <a:lnTo>
                    <a:pt x="165" y="154"/>
                  </a:lnTo>
                  <a:lnTo>
                    <a:pt x="166" y="154"/>
                  </a:lnTo>
                  <a:lnTo>
                    <a:pt x="168" y="154"/>
                  </a:lnTo>
                  <a:lnTo>
                    <a:pt x="169" y="156"/>
                  </a:lnTo>
                  <a:lnTo>
                    <a:pt x="171" y="157"/>
                  </a:lnTo>
                  <a:lnTo>
                    <a:pt x="171" y="157"/>
                  </a:lnTo>
                  <a:lnTo>
                    <a:pt x="172" y="160"/>
                  </a:lnTo>
                  <a:lnTo>
                    <a:pt x="174" y="160"/>
                  </a:lnTo>
                  <a:lnTo>
                    <a:pt x="174" y="162"/>
                  </a:lnTo>
                  <a:lnTo>
                    <a:pt x="175" y="163"/>
                  </a:lnTo>
                  <a:lnTo>
                    <a:pt x="177" y="168"/>
                  </a:lnTo>
                  <a:lnTo>
                    <a:pt x="177" y="168"/>
                  </a:lnTo>
                  <a:lnTo>
                    <a:pt x="178" y="171"/>
                  </a:lnTo>
                  <a:lnTo>
                    <a:pt x="178" y="172"/>
                  </a:lnTo>
                  <a:lnTo>
                    <a:pt x="178" y="174"/>
                  </a:lnTo>
                  <a:lnTo>
                    <a:pt x="178" y="175"/>
                  </a:lnTo>
                  <a:lnTo>
                    <a:pt x="180" y="177"/>
                  </a:lnTo>
                  <a:lnTo>
                    <a:pt x="180" y="178"/>
                  </a:lnTo>
                  <a:lnTo>
                    <a:pt x="181" y="181"/>
                  </a:lnTo>
                  <a:lnTo>
                    <a:pt x="181" y="183"/>
                  </a:lnTo>
                  <a:lnTo>
                    <a:pt x="181" y="183"/>
                  </a:lnTo>
                  <a:lnTo>
                    <a:pt x="183" y="186"/>
                  </a:lnTo>
                  <a:lnTo>
                    <a:pt x="184" y="186"/>
                  </a:lnTo>
                  <a:lnTo>
                    <a:pt x="187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5" y="187"/>
                  </a:lnTo>
                  <a:lnTo>
                    <a:pt x="196" y="187"/>
                  </a:lnTo>
                  <a:lnTo>
                    <a:pt x="201" y="187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7" y="189"/>
                  </a:lnTo>
                  <a:lnTo>
                    <a:pt x="208" y="187"/>
                  </a:lnTo>
                  <a:lnTo>
                    <a:pt x="211" y="187"/>
                  </a:lnTo>
                  <a:lnTo>
                    <a:pt x="211" y="186"/>
                  </a:lnTo>
                  <a:lnTo>
                    <a:pt x="214" y="186"/>
                  </a:lnTo>
                  <a:lnTo>
                    <a:pt x="219" y="186"/>
                  </a:lnTo>
                  <a:lnTo>
                    <a:pt x="222" y="186"/>
                  </a:lnTo>
                  <a:lnTo>
                    <a:pt x="223" y="186"/>
                  </a:lnTo>
                  <a:lnTo>
                    <a:pt x="225" y="184"/>
                  </a:lnTo>
                  <a:lnTo>
                    <a:pt x="226" y="184"/>
                  </a:lnTo>
                  <a:lnTo>
                    <a:pt x="228" y="186"/>
                  </a:lnTo>
                  <a:lnTo>
                    <a:pt x="228" y="187"/>
                  </a:lnTo>
                  <a:lnTo>
                    <a:pt x="229" y="189"/>
                  </a:lnTo>
                  <a:lnTo>
                    <a:pt x="229" y="18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1" name="Freeform 47"/>
            <p:cNvSpPr>
              <a:spLocks/>
            </p:cNvSpPr>
            <p:nvPr/>
          </p:nvSpPr>
          <p:spPr bwMode="auto">
            <a:xfrm>
              <a:off x="3509" y="1347"/>
              <a:ext cx="199" cy="339"/>
            </a:xfrm>
            <a:custGeom>
              <a:avLst/>
              <a:gdLst/>
              <a:ahLst/>
              <a:cxnLst>
                <a:cxn ang="0">
                  <a:pos x="180" y="83"/>
                </a:cxn>
                <a:cxn ang="0">
                  <a:pos x="181" y="101"/>
                </a:cxn>
                <a:cxn ang="0">
                  <a:pos x="195" y="116"/>
                </a:cxn>
                <a:cxn ang="0">
                  <a:pos x="193" y="134"/>
                </a:cxn>
                <a:cxn ang="0">
                  <a:pos x="189" y="150"/>
                </a:cxn>
                <a:cxn ang="0">
                  <a:pos x="181" y="165"/>
                </a:cxn>
                <a:cxn ang="0">
                  <a:pos x="183" y="183"/>
                </a:cxn>
                <a:cxn ang="0">
                  <a:pos x="180" y="204"/>
                </a:cxn>
                <a:cxn ang="0">
                  <a:pos x="177" y="228"/>
                </a:cxn>
                <a:cxn ang="0">
                  <a:pos x="178" y="243"/>
                </a:cxn>
                <a:cxn ang="0">
                  <a:pos x="195" y="259"/>
                </a:cxn>
                <a:cxn ang="0">
                  <a:pos x="198" y="276"/>
                </a:cxn>
                <a:cxn ang="0">
                  <a:pos x="190" y="286"/>
                </a:cxn>
                <a:cxn ang="0">
                  <a:pos x="175" y="291"/>
                </a:cxn>
                <a:cxn ang="0">
                  <a:pos x="180" y="301"/>
                </a:cxn>
                <a:cxn ang="0">
                  <a:pos x="177" y="312"/>
                </a:cxn>
                <a:cxn ang="0">
                  <a:pos x="163" y="310"/>
                </a:cxn>
                <a:cxn ang="0">
                  <a:pos x="157" y="313"/>
                </a:cxn>
                <a:cxn ang="0">
                  <a:pos x="166" y="322"/>
                </a:cxn>
                <a:cxn ang="0">
                  <a:pos x="153" y="331"/>
                </a:cxn>
                <a:cxn ang="0">
                  <a:pos x="135" y="331"/>
                </a:cxn>
                <a:cxn ang="0">
                  <a:pos x="115" y="339"/>
                </a:cxn>
                <a:cxn ang="0">
                  <a:pos x="105" y="336"/>
                </a:cxn>
                <a:cxn ang="0">
                  <a:pos x="94" y="328"/>
                </a:cxn>
                <a:cxn ang="0">
                  <a:pos x="94" y="315"/>
                </a:cxn>
                <a:cxn ang="0">
                  <a:pos x="82" y="310"/>
                </a:cxn>
                <a:cxn ang="0">
                  <a:pos x="75" y="295"/>
                </a:cxn>
                <a:cxn ang="0">
                  <a:pos x="69" y="280"/>
                </a:cxn>
                <a:cxn ang="0">
                  <a:pos x="52" y="277"/>
                </a:cxn>
                <a:cxn ang="0">
                  <a:pos x="46" y="267"/>
                </a:cxn>
                <a:cxn ang="0">
                  <a:pos x="54" y="256"/>
                </a:cxn>
                <a:cxn ang="0">
                  <a:pos x="52" y="243"/>
                </a:cxn>
                <a:cxn ang="0">
                  <a:pos x="49" y="232"/>
                </a:cxn>
                <a:cxn ang="0">
                  <a:pos x="40" y="220"/>
                </a:cxn>
                <a:cxn ang="0">
                  <a:pos x="21" y="211"/>
                </a:cxn>
                <a:cxn ang="0">
                  <a:pos x="1" y="204"/>
                </a:cxn>
                <a:cxn ang="0">
                  <a:pos x="7" y="192"/>
                </a:cxn>
                <a:cxn ang="0">
                  <a:pos x="16" y="177"/>
                </a:cxn>
                <a:cxn ang="0">
                  <a:pos x="18" y="165"/>
                </a:cxn>
                <a:cxn ang="0">
                  <a:pos x="18" y="149"/>
                </a:cxn>
                <a:cxn ang="0">
                  <a:pos x="22" y="132"/>
                </a:cxn>
                <a:cxn ang="0">
                  <a:pos x="28" y="122"/>
                </a:cxn>
                <a:cxn ang="0">
                  <a:pos x="37" y="111"/>
                </a:cxn>
                <a:cxn ang="0">
                  <a:pos x="39" y="98"/>
                </a:cxn>
                <a:cxn ang="0">
                  <a:pos x="49" y="84"/>
                </a:cxn>
                <a:cxn ang="0">
                  <a:pos x="52" y="72"/>
                </a:cxn>
                <a:cxn ang="0">
                  <a:pos x="49" y="63"/>
                </a:cxn>
                <a:cxn ang="0">
                  <a:pos x="55" y="50"/>
                </a:cxn>
                <a:cxn ang="0">
                  <a:pos x="63" y="33"/>
                </a:cxn>
                <a:cxn ang="0">
                  <a:pos x="69" y="20"/>
                </a:cxn>
                <a:cxn ang="0">
                  <a:pos x="76" y="5"/>
                </a:cxn>
                <a:cxn ang="0">
                  <a:pos x="90" y="2"/>
                </a:cxn>
                <a:cxn ang="0">
                  <a:pos x="102" y="6"/>
                </a:cxn>
                <a:cxn ang="0">
                  <a:pos x="111" y="14"/>
                </a:cxn>
                <a:cxn ang="0">
                  <a:pos x="111" y="20"/>
                </a:cxn>
                <a:cxn ang="0">
                  <a:pos x="123" y="24"/>
                </a:cxn>
                <a:cxn ang="0">
                  <a:pos x="144" y="33"/>
                </a:cxn>
                <a:cxn ang="0">
                  <a:pos x="153" y="45"/>
                </a:cxn>
                <a:cxn ang="0">
                  <a:pos x="162" y="57"/>
                </a:cxn>
                <a:cxn ang="0">
                  <a:pos x="168" y="66"/>
                </a:cxn>
                <a:cxn ang="0">
                  <a:pos x="181" y="69"/>
                </a:cxn>
              </a:cxnLst>
              <a:rect l="0" t="0" r="r" b="b"/>
              <a:pathLst>
                <a:path w="199" h="339">
                  <a:moveTo>
                    <a:pt x="181" y="69"/>
                  </a:moveTo>
                  <a:lnTo>
                    <a:pt x="181" y="71"/>
                  </a:lnTo>
                  <a:lnTo>
                    <a:pt x="183" y="74"/>
                  </a:lnTo>
                  <a:lnTo>
                    <a:pt x="181" y="77"/>
                  </a:lnTo>
                  <a:lnTo>
                    <a:pt x="181" y="80"/>
                  </a:lnTo>
                  <a:lnTo>
                    <a:pt x="180" y="83"/>
                  </a:lnTo>
                  <a:lnTo>
                    <a:pt x="180" y="86"/>
                  </a:lnTo>
                  <a:lnTo>
                    <a:pt x="181" y="89"/>
                  </a:lnTo>
                  <a:lnTo>
                    <a:pt x="183" y="92"/>
                  </a:lnTo>
                  <a:lnTo>
                    <a:pt x="183" y="95"/>
                  </a:lnTo>
                  <a:lnTo>
                    <a:pt x="181" y="96"/>
                  </a:lnTo>
                  <a:lnTo>
                    <a:pt x="181" y="101"/>
                  </a:lnTo>
                  <a:lnTo>
                    <a:pt x="183" y="104"/>
                  </a:lnTo>
                  <a:lnTo>
                    <a:pt x="186" y="105"/>
                  </a:lnTo>
                  <a:lnTo>
                    <a:pt x="189" y="107"/>
                  </a:lnTo>
                  <a:lnTo>
                    <a:pt x="190" y="111"/>
                  </a:lnTo>
                  <a:lnTo>
                    <a:pt x="193" y="113"/>
                  </a:lnTo>
                  <a:lnTo>
                    <a:pt x="195" y="116"/>
                  </a:lnTo>
                  <a:lnTo>
                    <a:pt x="195" y="117"/>
                  </a:lnTo>
                  <a:lnTo>
                    <a:pt x="196" y="120"/>
                  </a:lnTo>
                  <a:lnTo>
                    <a:pt x="196" y="126"/>
                  </a:lnTo>
                  <a:lnTo>
                    <a:pt x="195" y="129"/>
                  </a:lnTo>
                  <a:lnTo>
                    <a:pt x="195" y="131"/>
                  </a:lnTo>
                  <a:lnTo>
                    <a:pt x="193" y="134"/>
                  </a:lnTo>
                  <a:lnTo>
                    <a:pt x="192" y="135"/>
                  </a:lnTo>
                  <a:lnTo>
                    <a:pt x="189" y="137"/>
                  </a:lnTo>
                  <a:lnTo>
                    <a:pt x="187" y="138"/>
                  </a:lnTo>
                  <a:lnTo>
                    <a:pt x="187" y="143"/>
                  </a:lnTo>
                  <a:lnTo>
                    <a:pt x="187" y="147"/>
                  </a:lnTo>
                  <a:lnTo>
                    <a:pt x="189" y="150"/>
                  </a:lnTo>
                  <a:lnTo>
                    <a:pt x="189" y="152"/>
                  </a:lnTo>
                  <a:lnTo>
                    <a:pt x="187" y="155"/>
                  </a:lnTo>
                  <a:lnTo>
                    <a:pt x="186" y="156"/>
                  </a:lnTo>
                  <a:lnTo>
                    <a:pt x="184" y="159"/>
                  </a:lnTo>
                  <a:lnTo>
                    <a:pt x="183" y="162"/>
                  </a:lnTo>
                  <a:lnTo>
                    <a:pt x="181" y="165"/>
                  </a:lnTo>
                  <a:lnTo>
                    <a:pt x="181" y="168"/>
                  </a:lnTo>
                  <a:lnTo>
                    <a:pt x="183" y="171"/>
                  </a:lnTo>
                  <a:lnTo>
                    <a:pt x="184" y="174"/>
                  </a:lnTo>
                  <a:lnTo>
                    <a:pt x="183" y="177"/>
                  </a:lnTo>
                  <a:lnTo>
                    <a:pt x="183" y="180"/>
                  </a:lnTo>
                  <a:lnTo>
                    <a:pt x="183" y="183"/>
                  </a:lnTo>
                  <a:lnTo>
                    <a:pt x="181" y="186"/>
                  </a:lnTo>
                  <a:lnTo>
                    <a:pt x="180" y="191"/>
                  </a:lnTo>
                  <a:lnTo>
                    <a:pt x="180" y="194"/>
                  </a:lnTo>
                  <a:lnTo>
                    <a:pt x="178" y="196"/>
                  </a:lnTo>
                  <a:lnTo>
                    <a:pt x="178" y="199"/>
                  </a:lnTo>
                  <a:lnTo>
                    <a:pt x="180" y="204"/>
                  </a:lnTo>
                  <a:lnTo>
                    <a:pt x="181" y="207"/>
                  </a:lnTo>
                  <a:lnTo>
                    <a:pt x="183" y="216"/>
                  </a:lnTo>
                  <a:lnTo>
                    <a:pt x="183" y="222"/>
                  </a:lnTo>
                  <a:lnTo>
                    <a:pt x="181" y="225"/>
                  </a:lnTo>
                  <a:lnTo>
                    <a:pt x="178" y="226"/>
                  </a:lnTo>
                  <a:lnTo>
                    <a:pt x="177" y="228"/>
                  </a:lnTo>
                  <a:lnTo>
                    <a:pt x="177" y="231"/>
                  </a:lnTo>
                  <a:lnTo>
                    <a:pt x="177" y="232"/>
                  </a:lnTo>
                  <a:lnTo>
                    <a:pt x="177" y="235"/>
                  </a:lnTo>
                  <a:lnTo>
                    <a:pt x="177" y="237"/>
                  </a:lnTo>
                  <a:lnTo>
                    <a:pt x="178" y="240"/>
                  </a:lnTo>
                  <a:lnTo>
                    <a:pt x="178" y="243"/>
                  </a:lnTo>
                  <a:lnTo>
                    <a:pt x="180" y="247"/>
                  </a:lnTo>
                  <a:lnTo>
                    <a:pt x="183" y="249"/>
                  </a:lnTo>
                  <a:lnTo>
                    <a:pt x="184" y="250"/>
                  </a:lnTo>
                  <a:lnTo>
                    <a:pt x="190" y="252"/>
                  </a:lnTo>
                  <a:lnTo>
                    <a:pt x="193" y="255"/>
                  </a:lnTo>
                  <a:lnTo>
                    <a:pt x="195" y="259"/>
                  </a:lnTo>
                  <a:lnTo>
                    <a:pt x="195" y="262"/>
                  </a:lnTo>
                  <a:lnTo>
                    <a:pt x="196" y="264"/>
                  </a:lnTo>
                  <a:lnTo>
                    <a:pt x="198" y="267"/>
                  </a:lnTo>
                  <a:lnTo>
                    <a:pt x="199" y="270"/>
                  </a:lnTo>
                  <a:lnTo>
                    <a:pt x="199" y="273"/>
                  </a:lnTo>
                  <a:lnTo>
                    <a:pt x="198" y="276"/>
                  </a:lnTo>
                  <a:lnTo>
                    <a:pt x="196" y="279"/>
                  </a:lnTo>
                  <a:lnTo>
                    <a:pt x="196" y="282"/>
                  </a:lnTo>
                  <a:lnTo>
                    <a:pt x="193" y="283"/>
                  </a:lnTo>
                  <a:lnTo>
                    <a:pt x="193" y="283"/>
                  </a:lnTo>
                  <a:lnTo>
                    <a:pt x="192" y="286"/>
                  </a:lnTo>
                  <a:lnTo>
                    <a:pt x="190" y="286"/>
                  </a:lnTo>
                  <a:lnTo>
                    <a:pt x="189" y="288"/>
                  </a:lnTo>
                  <a:lnTo>
                    <a:pt x="187" y="288"/>
                  </a:lnTo>
                  <a:lnTo>
                    <a:pt x="184" y="288"/>
                  </a:lnTo>
                  <a:lnTo>
                    <a:pt x="181" y="289"/>
                  </a:lnTo>
                  <a:lnTo>
                    <a:pt x="177" y="291"/>
                  </a:lnTo>
                  <a:lnTo>
                    <a:pt x="175" y="291"/>
                  </a:lnTo>
                  <a:lnTo>
                    <a:pt x="175" y="297"/>
                  </a:lnTo>
                  <a:lnTo>
                    <a:pt x="180" y="297"/>
                  </a:lnTo>
                  <a:lnTo>
                    <a:pt x="183" y="295"/>
                  </a:lnTo>
                  <a:lnTo>
                    <a:pt x="183" y="297"/>
                  </a:lnTo>
                  <a:lnTo>
                    <a:pt x="181" y="300"/>
                  </a:lnTo>
                  <a:lnTo>
                    <a:pt x="180" y="301"/>
                  </a:lnTo>
                  <a:lnTo>
                    <a:pt x="178" y="301"/>
                  </a:lnTo>
                  <a:lnTo>
                    <a:pt x="178" y="303"/>
                  </a:lnTo>
                  <a:lnTo>
                    <a:pt x="178" y="304"/>
                  </a:lnTo>
                  <a:lnTo>
                    <a:pt x="178" y="307"/>
                  </a:lnTo>
                  <a:lnTo>
                    <a:pt x="178" y="310"/>
                  </a:lnTo>
                  <a:lnTo>
                    <a:pt x="177" y="312"/>
                  </a:lnTo>
                  <a:lnTo>
                    <a:pt x="175" y="313"/>
                  </a:lnTo>
                  <a:lnTo>
                    <a:pt x="172" y="315"/>
                  </a:lnTo>
                  <a:lnTo>
                    <a:pt x="171" y="315"/>
                  </a:lnTo>
                  <a:lnTo>
                    <a:pt x="168" y="313"/>
                  </a:lnTo>
                  <a:lnTo>
                    <a:pt x="166" y="312"/>
                  </a:lnTo>
                  <a:lnTo>
                    <a:pt x="163" y="310"/>
                  </a:lnTo>
                  <a:lnTo>
                    <a:pt x="162" y="309"/>
                  </a:lnTo>
                  <a:lnTo>
                    <a:pt x="159" y="309"/>
                  </a:lnTo>
                  <a:lnTo>
                    <a:pt x="157" y="309"/>
                  </a:lnTo>
                  <a:lnTo>
                    <a:pt x="157" y="312"/>
                  </a:lnTo>
                  <a:lnTo>
                    <a:pt x="157" y="313"/>
                  </a:lnTo>
                  <a:lnTo>
                    <a:pt x="157" y="313"/>
                  </a:lnTo>
                  <a:lnTo>
                    <a:pt x="159" y="316"/>
                  </a:lnTo>
                  <a:lnTo>
                    <a:pt x="160" y="316"/>
                  </a:lnTo>
                  <a:lnTo>
                    <a:pt x="162" y="318"/>
                  </a:lnTo>
                  <a:lnTo>
                    <a:pt x="165" y="319"/>
                  </a:lnTo>
                  <a:lnTo>
                    <a:pt x="166" y="321"/>
                  </a:lnTo>
                  <a:lnTo>
                    <a:pt x="166" y="322"/>
                  </a:lnTo>
                  <a:lnTo>
                    <a:pt x="163" y="325"/>
                  </a:lnTo>
                  <a:lnTo>
                    <a:pt x="160" y="324"/>
                  </a:lnTo>
                  <a:lnTo>
                    <a:pt x="159" y="325"/>
                  </a:lnTo>
                  <a:lnTo>
                    <a:pt x="159" y="328"/>
                  </a:lnTo>
                  <a:lnTo>
                    <a:pt x="156" y="331"/>
                  </a:lnTo>
                  <a:lnTo>
                    <a:pt x="153" y="331"/>
                  </a:lnTo>
                  <a:lnTo>
                    <a:pt x="150" y="333"/>
                  </a:lnTo>
                  <a:lnTo>
                    <a:pt x="147" y="334"/>
                  </a:lnTo>
                  <a:lnTo>
                    <a:pt x="144" y="333"/>
                  </a:lnTo>
                  <a:lnTo>
                    <a:pt x="142" y="333"/>
                  </a:lnTo>
                  <a:lnTo>
                    <a:pt x="139" y="333"/>
                  </a:lnTo>
                  <a:lnTo>
                    <a:pt x="135" y="331"/>
                  </a:lnTo>
                  <a:lnTo>
                    <a:pt x="132" y="331"/>
                  </a:lnTo>
                  <a:lnTo>
                    <a:pt x="127" y="333"/>
                  </a:lnTo>
                  <a:lnTo>
                    <a:pt x="126" y="333"/>
                  </a:lnTo>
                  <a:lnTo>
                    <a:pt x="121" y="334"/>
                  </a:lnTo>
                  <a:lnTo>
                    <a:pt x="118" y="336"/>
                  </a:lnTo>
                  <a:lnTo>
                    <a:pt x="115" y="339"/>
                  </a:lnTo>
                  <a:lnTo>
                    <a:pt x="112" y="339"/>
                  </a:lnTo>
                  <a:lnTo>
                    <a:pt x="112" y="337"/>
                  </a:lnTo>
                  <a:lnTo>
                    <a:pt x="111" y="336"/>
                  </a:lnTo>
                  <a:lnTo>
                    <a:pt x="108" y="334"/>
                  </a:lnTo>
                  <a:lnTo>
                    <a:pt x="106" y="334"/>
                  </a:lnTo>
                  <a:lnTo>
                    <a:pt x="105" y="336"/>
                  </a:lnTo>
                  <a:lnTo>
                    <a:pt x="102" y="336"/>
                  </a:lnTo>
                  <a:lnTo>
                    <a:pt x="100" y="336"/>
                  </a:lnTo>
                  <a:lnTo>
                    <a:pt x="96" y="334"/>
                  </a:lnTo>
                  <a:lnTo>
                    <a:pt x="94" y="334"/>
                  </a:lnTo>
                  <a:lnTo>
                    <a:pt x="94" y="331"/>
                  </a:lnTo>
                  <a:lnTo>
                    <a:pt x="94" y="328"/>
                  </a:lnTo>
                  <a:lnTo>
                    <a:pt x="94" y="325"/>
                  </a:lnTo>
                  <a:lnTo>
                    <a:pt x="96" y="322"/>
                  </a:lnTo>
                  <a:lnTo>
                    <a:pt x="97" y="319"/>
                  </a:lnTo>
                  <a:lnTo>
                    <a:pt x="97" y="316"/>
                  </a:lnTo>
                  <a:lnTo>
                    <a:pt x="96" y="315"/>
                  </a:lnTo>
                  <a:lnTo>
                    <a:pt x="94" y="315"/>
                  </a:lnTo>
                  <a:lnTo>
                    <a:pt x="93" y="316"/>
                  </a:lnTo>
                  <a:lnTo>
                    <a:pt x="90" y="316"/>
                  </a:lnTo>
                  <a:lnTo>
                    <a:pt x="87" y="315"/>
                  </a:lnTo>
                  <a:lnTo>
                    <a:pt x="84" y="315"/>
                  </a:lnTo>
                  <a:lnTo>
                    <a:pt x="82" y="312"/>
                  </a:lnTo>
                  <a:lnTo>
                    <a:pt x="82" y="310"/>
                  </a:lnTo>
                  <a:lnTo>
                    <a:pt x="82" y="309"/>
                  </a:lnTo>
                  <a:lnTo>
                    <a:pt x="82" y="304"/>
                  </a:lnTo>
                  <a:lnTo>
                    <a:pt x="82" y="301"/>
                  </a:lnTo>
                  <a:lnTo>
                    <a:pt x="81" y="298"/>
                  </a:lnTo>
                  <a:lnTo>
                    <a:pt x="78" y="297"/>
                  </a:lnTo>
                  <a:lnTo>
                    <a:pt x="75" y="295"/>
                  </a:lnTo>
                  <a:lnTo>
                    <a:pt x="73" y="292"/>
                  </a:lnTo>
                  <a:lnTo>
                    <a:pt x="73" y="291"/>
                  </a:lnTo>
                  <a:lnTo>
                    <a:pt x="72" y="288"/>
                  </a:lnTo>
                  <a:lnTo>
                    <a:pt x="70" y="285"/>
                  </a:lnTo>
                  <a:lnTo>
                    <a:pt x="69" y="282"/>
                  </a:lnTo>
                  <a:lnTo>
                    <a:pt x="69" y="280"/>
                  </a:lnTo>
                  <a:lnTo>
                    <a:pt x="66" y="277"/>
                  </a:lnTo>
                  <a:lnTo>
                    <a:pt x="63" y="276"/>
                  </a:lnTo>
                  <a:lnTo>
                    <a:pt x="61" y="276"/>
                  </a:lnTo>
                  <a:lnTo>
                    <a:pt x="57" y="276"/>
                  </a:lnTo>
                  <a:lnTo>
                    <a:pt x="54" y="277"/>
                  </a:lnTo>
                  <a:lnTo>
                    <a:pt x="52" y="277"/>
                  </a:lnTo>
                  <a:lnTo>
                    <a:pt x="49" y="279"/>
                  </a:lnTo>
                  <a:lnTo>
                    <a:pt x="48" y="277"/>
                  </a:lnTo>
                  <a:lnTo>
                    <a:pt x="46" y="274"/>
                  </a:lnTo>
                  <a:lnTo>
                    <a:pt x="46" y="273"/>
                  </a:lnTo>
                  <a:lnTo>
                    <a:pt x="46" y="270"/>
                  </a:lnTo>
                  <a:lnTo>
                    <a:pt x="46" y="267"/>
                  </a:lnTo>
                  <a:lnTo>
                    <a:pt x="46" y="265"/>
                  </a:lnTo>
                  <a:lnTo>
                    <a:pt x="48" y="262"/>
                  </a:lnTo>
                  <a:lnTo>
                    <a:pt x="48" y="261"/>
                  </a:lnTo>
                  <a:lnTo>
                    <a:pt x="51" y="258"/>
                  </a:lnTo>
                  <a:lnTo>
                    <a:pt x="52" y="256"/>
                  </a:lnTo>
                  <a:lnTo>
                    <a:pt x="54" y="256"/>
                  </a:lnTo>
                  <a:lnTo>
                    <a:pt x="52" y="253"/>
                  </a:lnTo>
                  <a:lnTo>
                    <a:pt x="54" y="252"/>
                  </a:lnTo>
                  <a:lnTo>
                    <a:pt x="55" y="249"/>
                  </a:lnTo>
                  <a:lnTo>
                    <a:pt x="54" y="247"/>
                  </a:lnTo>
                  <a:lnTo>
                    <a:pt x="54" y="244"/>
                  </a:lnTo>
                  <a:lnTo>
                    <a:pt x="52" y="243"/>
                  </a:lnTo>
                  <a:lnTo>
                    <a:pt x="52" y="240"/>
                  </a:lnTo>
                  <a:lnTo>
                    <a:pt x="52" y="238"/>
                  </a:lnTo>
                  <a:lnTo>
                    <a:pt x="51" y="237"/>
                  </a:lnTo>
                  <a:lnTo>
                    <a:pt x="51" y="235"/>
                  </a:lnTo>
                  <a:lnTo>
                    <a:pt x="49" y="234"/>
                  </a:lnTo>
                  <a:lnTo>
                    <a:pt x="49" y="232"/>
                  </a:lnTo>
                  <a:lnTo>
                    <a:pt x="49" y="229"/>
                  </a:lnTo>
                  <a:lnTo>
                    <a:pt x="49" y="226"/>
                  </a:lnTo>
                  <a:lnTo>
                    <a:pt x="46" y="226"/>
                  </a:lnTo>
                  <a:lnTo>
                    <a:pt x="45" y="222"/>
                  </a:lnTo>
                  <a:lnTo>
                    <a:pt x="43" y="220"/>
                  </a:lnTo>
                  <a:lnTo>
                    <a:pt x="40" y="220"/>
                  </a:lnTo>
                  <a:lnTo>
                    <a:pt x="37" y="219"/>
                  </a:lnTo>
                  <a:lnTo>
                    <a:pt x="33" y="217"/>
                  </a:lnTo>
                  <a:lnTo>
                    <a:pt x="31" y="217"/>
                  </a:lnTo>
                  <a:lnTo>
                    <a:pt x="28" y="213"/>
                  </a:lnTo>
                  <a:lnTo>
                    <a:pt x="24" y="213"/>
                  </a:lnTo>
                  <a:lnTo>
                    <a:pt x="21" y="211"/>
                  </a:lnTo>
                  <a:lnTo>
                    <a:pt x="19" y="210"/>
                  </a:lnTo>
                  <a:lnTo>
                    <a:pt x="13" y="210"/>
                  </a:lnTo>
                  <a:lnTo>
                    <a:pt x="10" y="208"/>
                  </a:lnTo>
                  <a:lnTo>
                    <a:pt x="7" y="208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0" y="201"/>
                  </a:lnTo>
                  <a:lnTo>
                    <a:pt x="0" y="198"/>
                  </a:lnTo>
                  <a:lnTo>
                    <a:pt x="0" y="195"/>
                  </a:lnTo>
                  <a:lnTo>
                    <a:pt x="0" y="194"/>
                  </a:lnTo>
                  <a:lnTo>
                    <a:pt x="4" y="192"/>
                  </a:lnTo>
                  <a:lnTo>
                    <a:pt x="7" y="192"/>
                  </a:lnTo>
                  <a:lnTo>
                    <a:pt x="12" y="191"/>
                  </a:lnTo>
                  <a:lnTo>
                    <a:pt x="13" y="188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8" y="182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15" y="174"/>
                  </a:lnTo>
                  <a:lnTo>
                    <a:pt x="15" y="173"/>
                  </a:lnTo>
                  <a:lnTo>
                    <a:pt x="15" y="170"/>
                  </a:lnTo>
                  <a:lnTo>
                    <a:pt x="16" y="167"/>
                  </a:lnTo>
                  <a:lnTo>
                    <a:pt x="18" y="165"/>
                  </a:lnTo>
                  <a:lnTo>
                    <a:pt x="18" y="162"/>
                  </a:lnTo>
                  <a:lnTo>
                    <a:pt x="18" y="159"/>
                  </a:lnTo>
                  <a:lnTo>
                    <a:pt x="16" y="158"/>
                  </a:lnTo>
                  <a:lnTo>
                    <a:pt x="18" y="155"/>
                  </a:lnTo>
                  <a:lnTo>
                    <a:pt x="19" y="152"/>
                  </a:lnTo>
                  <a:lnTo>
                    <a:pt x="18" y="149"/>
                  </a:lnTo>
                  <a:lnTo>
                    <a:pt x="18" y="146"/>
                  </a:lnTo>
                  <a:lnTo>
                    <a:pt x="16" y="143"/>
                  </a:lnTo>
                  <a:lnTo>
                    <a:pt x="18" y="140"/>
                  </a:lnTo>
                  <a:lnTo>
                    <a:pt x="19" y="137"/>
                  </a:lnTo>
                  <a:lnTo>
                    <a:pt x="21" y="135"/>
                  </a:lnTo>
                  <a:lnTo>
                    <a:pt x="22" y="132"/>
                  </a:lnTo>
                  <a:lnTo>
                    <a:pt x="21" y="129"/>
                  </a:lnTo>
                  <a:lnTo>
                    <a:pt x="22" y="126"/>
                  </a:lnTo>
                  <a:lnTo>
                    <a:pt x="22" y="125"/>
                  </a:lnTo>
                  <a:lnTo>
                    <a:pt x="25" y="123"/>
                  </a:lnTo>
                  <a:lnTo>
                    <a:pt x="27" y="122"/>
                  </a:lnTo>
                  <a:lnTo>
                    <a:pt x="28" y="122"/>
                  </a:lnTo>
                  <a:lnTo>
                    <a:pt x="30" y="120"/>
                  </a:lnTo>
                  <a:lnTo>
                    <a:pt x="31" y="119"/>
                  </a:lnTo>
                  <a:lnTo>
                    <a:pt x="34" y="117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1"/>
                  </a:lnTo>
                  <a:lnTo>
                    <a:pt x="36" y="110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1"/>
                  </a:lnTo>
                  <a:lnTo>
                    <a:pt x="39" y="98"/>
                  </a:lnTo>
                  <a:lnTo>
                    <a:pt x="42" y="96"/>
                  </a:lnTo>
                  <a:lnTo>
                    <a:pt x="45" y="93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6" y="87"/>
                  </a:lnTo>
                  <a:lnTo>
                    <a:pt x="49" y="84"/>
                  </a:lnTo>
                  <a:lnTo>
                    <a:pt x="51" y="83"/>
                  </a:lnTo>
                  <a:lnTo>
                    <a:pt x="52" y="81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4" y="74"/>
                  </a:lnTo>
                  <a:lnTo>
                    <a:pt x="52" y="72"/>
                  </a:lnTo>
                  <a:lnTo>
                    <a:pt x="51" y="71"/>
                  </a:lnTo>
                  <a:lnTo>
                    <a:pt x="49" y="71"/>
                  </a:lnTo>
                  <a:lnTo>
                    <a:pt x="48" y="69"/>
                  </a:lnTo>
                  <a:lnTo>
                    <a:pt x="48" y="68"/>
                  </a:lnTo>
                  <a:lnTo>
                    <a:pt x="49" y="65"/>
                  </a:lnTo>
                  <a:lnTo>
                    <a:pt x="49" y="63"/>
                  </a:lnTo>
                  <a:lnTo>
                    <a:pt x="51" y="60"/>
                  </a:lnTo>
                  <a:lnTo>
                    <a:pt x="51" y="59"/>
                  </a:lnTo>
                  <a:lnTo>
                    <a:pt x="52" y="56"/>
                  </a:lnTo>
                  <a:lnTo>
                    <a:pt x="54" y="53"/>
                  </a:lnTo>
                  <a:lnTo>
                    <a:pt x="55" y="51"/>
                  </a:lnTo>
                  <a:lnTo>
                    <a:pt x="55" y="50"/>
                  </a:lnTo>
                  <a:lnTo>
                    <a:pt x="58" y="47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3" y="39"/>
                  </a:lnTo>
                  <a:lnTo>
                    <a:pt x="63" y="36"/>
                  </a:lnTo>
                  <a:lnTo>
                    <a:pt x="63" y="33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7" y="21"/>
                  </a:lnTo>
                  <a:lnTo>
                    <a:pt x="69" y="20"/>
                  </a:lnTo>
                  <a:lnTo>
                    <a:pt x="69" y="17"/>
                  </a:lnTo>
                  <a:lnTo>
                    <a:pt x="70" y="14"/>
                  </a:lnTo>
                  <a:lnTo>
                    <a:pt x="70" y="11"/>
                  </a:lnTo>
                  <a:lnTo>
                    <a:pt x="73" y="6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8" y="5"/>
                  </a:lnTo>
                  <a:lnTo>
                    <a:pt x="79" y="0"/>
                  </a:lnTo>
                  <a:lnTo>
                    <a:pt x="81" y="2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4" y="3"/>
                  </a:lnTo>
                  <a:lnTo>
                    <a:pt x="96" y="3"/>
                  </a:lnTo>
                  <a:lnTo>
                    <a:pt x="99" y="3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2" y="6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5" y="14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11" y="14"/>
                  </a:lnTo>
                  <a:lnTo>
                    <a:pt x="112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4" y="15"/>
                  </a:lnTo>
                  <a:lnTo>
                    <a:pt x="111" y="18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3"/>
                  </a:lnTo>
                  <a:lnTo>
                    <a:pt x="114" y="24"/>
                  </a:lnTo>
                  <a:lnTo>
                    <a:pt x="115" y="24"/>
                  </a:lnTo>
                  <a:lnTo>
                    <a:pt x="118" y="24"/>
                  </a:lnTo>
                  <a:lnTo>
                    <a:pt x="123" y="24"/>
                  </a:lnTo>
                  <a:lnTo>
                    <a:pt x="127" y="27"/>
                  </a:lnTo>
                  <a:lnTo>
                    <a:pt x="130" y="29"/>
                  </a:lnTo>
                  <a:lnTo>
                    <a:pt x="135" y="30"/>
                  </a:lnTo>
                  <a:lnTo>
                    <a:pt x="139" y="32"/>
                  </a:lnTo>
                  <a:lnTo>
                    <a:pt x="141" y="32"/>
                  </a:lnTo>
                  <a:lnTo>
                    <a:pt x="144" y="33"/>
                  </a:lnTo>
                  <a:lnTo>
                    <a:pt x="148" y="36"/>
                  </a:lnTo>
                  <a:lnTo>
                    <a:pt x="150" y="38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44"/>
                  </a:lnTo>
                  <a:lnTo>
                    <a:pt x="153" y="45"/>
                  </a:lnTo>
                  <a:lnTo>
                    <a:pt x="153" y="48"/>
                  </a:lnTo>
                  <a:lnTo>
                    <a:pt x="153" y="51"/>
                  </a:lnTo>
                  <a:lnTo>
                    <a:pt x="153" y="54"/>
                  </a:lnTo>
                  <a:lnTo>
                    <a:pt x="154" y="56"/>
                  </a:lnTo>
                  <a:lnTo>
                    <a:pt x="159" y="56"/>
                  </a:lnTo>
                  <a:lnTo>
                    <a:pt x="162" y="57"/>
                  </a:lnTo>
                  <a:lnTo>
                    <a:pt x="162" y="57"/>
                  </a:lnTo>
                  <a:lnTo>
                    <a:pt x="163" y="59"/>
                  </a:lnTo>
                  <a:lnTo>
                    <a:pt x="165" y="60"/>
                  </a:lnTo>
                  <a:lnTo>
                    <a:pt x="165" y="63"/>
                  </a:lnTo>
                  <a:lnTo>
                    <a:pt x="165" y="65"/>
                  </a:lnTo>
                  <a:lnTo>
                    <a:pt x="168" y="66"/>
                  </a:lnTo>
                  <a:lnTo>
                    <a:pt x="169" y="66"/>
                  </a:lnTo>
                  <a:lnTo>
                    <a:pt x="172" y="68"/>
                  </a:lnTo>
                  <a:lnTo>
                    <a:pt x="175" y="69"/>
                  </a:lnTo>
                  <a:lnTo>
                    <a:pt x="177" y="69"/>
                  </a:lnTo>
                  <a:lnTo>
                    <a:pt x="180" y="69"/>
                  </a:lnTo>
                  <a:lnTo>
                    <a:pt x="181" y="69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2" name="Freeform 48"/>
            <p:cNvSpPr>
              <a:spLocks/>
            </p:cNvSpPr>
            <p:nvPr/>
          </p:nvSpPr>
          <p:spPr bwMode="auto">
            <a:xfrm>
              <a:off x="3509" y="1049"/>
              <a:ext cx="324" cy="367"/>
            </a:xfrm>
            <a:custGeom>
              <a:avLst/>
              <a:gdLst/>
              <a:ahLst/>
              <a:cxnLst>
                <a:cxn ang="0">
                  <a:pos x="202" y="9"/>
                </a:cxn>
                <a:cxn ang="0">
                  <a:pos x="229" y="11"/>
                </a:cxn>
                <a:cxn ang="0">
                  <a:pos x="250" y="2"/>
                </a:cxn>
                <a:cxn ang="0">
                  <a:pos x="282" y="17"/>
                </a:cxn>
                <a:cxn ang="0">
                  <a:pos x="316" y="27"/>
                </a:cxn>
                <a:cxn ang="0">
                  <a:pos x="313" y="39"/>
                </a:cxn>
                <a:cxn ang="0">
                  <a:pos x="295" y="94"/>
                </a:cxn>
                <a:cxn ang="0">
                  <a:pos x="271" y="112"/>
                </a:cxn>
                <a:cxn ang="0">
                  <a:pos x="259" y="135"/>
                </a:cxn>
                <a:cxn ang="0">
                  <a:pos x="237" y="159"/>
                </a:cxn>
                <a:cxn ang="0">
                  <a:pos x="228" y="198"/>
                </a:cxn>
                <a:cxn ang="0">
                  <a:pos x="220" y="231"/>
                </a:cxn>
                <a:cxn ang="0">
                  <a:pos x="217" y="273"/>
                </a:cxn>
                <a:cxn ang="0">
                  <a:pos x="207" y="297"/>
                </a:cxn>
                <a:cxn ang="0">
                  <a:pos x="196" y="333"/>
                </a:cxn>
                <a:cxn ang="0">
                  <a:pos x="186" y="361"/>
                </a:cxn>
                <a:cxn ang="0">
                  <a:pos x="165" y="363"/>
                </a:cxn>
                <a:cxn ang="0">
                  <a:pos x="153" y="346"/>
                </a:cxn>
                <a:cxn ang="0">
                  <a:pos x="135" y="328"/>
                </a:cxn>
                <a:cxn ang="0">
                  <a:pos x="111" y="316"/>
                </a:cxn>
                <a:cxn ang="0">
                  <a:pos x="103" y="307"/>
                </a:cxn>
                <a:cxn ang="0">
                  <a:pos x="81" y="300"/>
                </a:cxn>
                <a:cxn ang="0">
                  <a:pos x="67" y="289"/>
                </a:cxn>
                <a:cxn ang="0">
                  <a:pos x="48" y="286"/>
                </a:cxn>
                <a:cxn ang="0">
                  <a:pos x="48" y="267"/>
                </a:cxn>
                <a:cxn ang="0">
                  <a:pos x="52" y="250"/>
                </a:cxn>
                <a:cxn ang="0">
                  <a:pos x="51" y="234"/>
                </a:cxn>
                <a:cxn ang="0">
                  <a:pos x="54" y="223"/>
                </a:cxn>
                <a:cxn ang="0">
                  <a:pos x="43" y="216"/>
                </a:cxn>
                <a:cxn ang="0">
                  <a:pos x="61" y="216"/>
                </a:cxn>
                <a:cxn ang="0">
                  <a:pos x="75" y="207"/>
                </a:cxn>
                <a:cxn ang="0">
                  <a:pos x="87" y="193"/>
                </a:cxn>
                <a:cxn ang="0">
                  <a:pos x="96" y="169"/>
                </a:cxn>
                <a:cxn ang="0">
                  <a:pos x="82" y="153"/>
                </a:cxn>
                <a:cxn ang="0">
                  <a:pos x="94" y="127"/>
                </a:cxn>
                <a:cxn ang="0">
                  <a:pos x="84" y="111"/>
                </a:cxn>
                <a:cxn ang="0">
                  <a:pos x="70" y="100"/>
                </a:cxn>
                <a:cxn ang="0">
                  <a:pos x="51" y="99"/>
                </a:cxn>
                <a:cxn ang="0">
                  <a:pos x="42" y="115"/>
                </a:cxn>
                <a:cxn ang="0">
                  <a:pos x="39" y="111"/>
                </a:cxn>
                <a:cxn ang="0">
                  <a:pos x="30" y="99"/>
                </a:cxn>
                <a:cxn ang="0">
                  <a:pos x="39" y="88"/>
                </a:cxn>
                <a:cxn ang="0">
                  <a:pos x="9" y="81"/>
                </a:cxn>
                <a:cxn ang="0">
                  <a:pos x="0" y="64"/>
                </a:cxn>
                <a:cxn ang="0">
                  <a:pos x="12" y="54"/>
                </a:cxn>
                <a:cxn ang="0">
                  <a:pos x="21" y="42"/>
                </a:cxn>
                <a:cxn ang="0">
                  <a:pos x="27" y="24"/>
                </a:cxn>
                <a:cxn ang="0">
                  <a:pos x="31" y="9"/>
                </a:cxn>
                <a:cxn ang="0">
                  <a:pos x="36" y="15"/>
                </a:cxn>
                <a:cxn ang="0">
                  <a:pos x="48" y="33"/>
                </a:cxn>
                <a:cxn ang="0">
                  <a:pos x="67" y="41"/>
                </a:cxn>
                <a:cxn ang="0">
                  <a:pos x="87" y="44"/>
                </a:cxn>
                <a:cxn ang="0">
                  <a:pos x="97" y="53"/>
                </a:cxn>
                <a:cxn ang="0">
                  <a:pos x="114" y="50"/>
                </a:cxn>
                <a:cxn ang="0">
                  <a:pos x="133" y="47"/>
                </a:cxn>
                <a:cxn ang="0">
                  <a:pos x="156" y="48"/>
                </a:cxn>
                <a:cxn ang="0">
                  <a:pos x="165" y="27"/>
                </a:cxn>
              </a:cxnLst>
              <a:rect l="0" t="0" r="r" b="b"/>
              <a:pathLst>
                <a:path w="324" h="367">
                  <a:moveTo>
                    <a:pt x="174" y="8"/>
                  </a:moveTo>
                  <a:lnTo>
                    <a:pt x="177" y="9"/>
                  </a:lnTo>
                  <a:lnTo>
                    <a:pt x="181" y="9"/>
                  </a:lnTo>
                  <a:lnTo>
                    <a:pt x="183" y="9"/>
                  </a:lnTo>
                  <a:lnTo>
                    <a:pt x="184" y="9"/>
                  </a:lnTo>
                  <a:lnTo>
                    <a:pt x="187" y="8"/>
                  </a:lnTo>
                  <a:lnTo>
                    <a:pt x="189" y="8"/>
                  </a:lnTo>
                  <a:lnTo>
                    <a:pt x="192" y="6"/>
                  </a:lnTo>
                  <a:lnTo>
                    <a:pt x="196" y="8"/>
                  </a:lnTo>
                  <a:lnTo>
                    <a:pt x="202" y="9"/>
                  </a:lnTo>
                  <a:lnTo>
                    <a:pt x="204" y="9"/>
                  </a:lnTo>
                  <a:lnTo>
                    <a:pt x="207" y="5"/>
                  </a:lnTo>
                  <a:lnTo>
                    <a:pt x="208" y="3"/>
                  </a:lnTo>
                  <a:lnTo>
                    <a:pt x="211" y="2"/>
                  </a:lnTo>
                  <a:lnTo>
                    <a:pt x="213" y="0"/>
                  </a:lnTo>
                  <a:lnTo>
                    <a:pt x="217" y="2"/>
                  </a:lnTo>
                  <a:lnTo>
                    <a:pt x="220" y="5"/>
                  </a:lnTo>
                  <a:lnTo>
                    <a:pt x="223" y="6"/>
                  </a:lnTo>
                  <a:lnTo>
                    <a:pt x="223" y="8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8"/>
                  </a:lnTo>
                  <a:lnTo>
                    <a:pt x="237" y="6"/>
                  </a:lnTo>
                  <a:lnTo>
                    <a:pt x="240" y="5"/>
                  </a:lnTo>
                  <a:lnTo>
                    <a:pt x="243" y="5"/>
                  </a:lnTo>
                  <a:lnTo>
                    <a:pt x="244" y="5"/>
                  </a:lnTo>
                  <a:lnTo>
                    <a:pt x="246" y="3"/>
                  </a:lnTo>
                  <a:lnTo>
                    <a:pt x="249" y="2"/>
                  </a:lnTo>
                  <a:lnTo>
                    <a:pt x="250" y="0"/>
                  </a:lnTo>
                  <a:lnTo>
                    <a:pt x="250" y="2"/>
                  </a:lnTo>
                  <a:lnTo>
                    <a:pt x="253" y="5"/>
                  </a:lnTo>
                  <a:lnTo>
                    <a:pt x="255" y="8"/>
                  </a:lnTo>
                  <a:lnTo>
                    <a:pt x="258" y="9"/>
                  </a:lnTo>
                  <a:lnTo>
                    <a:pt x="262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4" y="14"/>
                  </a:lnTo>
                  <a:lnTo>
                    <a:pt x="276" y="15"/>
                  </a:lnTo>
                  <a:lnTo>
                    <a:pt x="279" y="15"/>
                  </a:lnTo>
                  <a:lnTo>
                    <a:pt x="282" y="17"/>
                  </a:lnTo>
                  <a:lnTo>
                    <a:pt x="286" y="21"/>
                  </a:lnTo>
                  <a:lnTo>
                    <a:pt x="291" y="23"/>
                  </a:lnTo>
                  <a:lnTo>
                    <a:pt x="292" y="23"/>
                  </a:lnTo>
                  <a:lnTo>
                    <a:pt x="295" y="23"/>
                  </a:lnTo>
                  <a:lnTo>
                    <a:pt x="300" y="24"/>
                  </a:lnTo>
                  <a:lnTo>
                    <a:pt x="303" y="24"/>
                  </a:lnTo>
                  <a:lnTo>
                    <a:pt x="307" y="24"/>
                  </a:lnTo>
                  <a:lnTo>
                    <a:pt x="312" y="24"/>
                  </a:lnTo>
                  <a:lnTo>
                    <a:pt x="315" y="26"/>
                  </a:lnTo>
                  <a:lnTo>
                    <a:pt x="316" y="27"/>
                  </a:lnTo>
                  <a:lnTo>
                    <a:pt x="319" y="29"/>
                  </a:lnTo>
                  <a:lnTo>
                    <a:pt x="319" y="29"/>
                  </a:lnTo>
                  <a:lnTo>
                    <a:pt x="322" y="27"/>
                  </a:lnTo>
                  <a:lnTo>
                    <a:pt x="324" y="27"/>
                  </a:lnTo>
                  <a:lnTo>
                    <a:pt x="324" y="29"/>
                  </a:lnTo>
                  <a:lnTo>
                    <a:pt x="322" y="30"/>
                  </a:lnTo>
                  <a:lnTo>
                    <a:pt x="321" y="32"/>
                  </a:lnTo>
                  <a:lnTo>
                    <a:pt x="315" y="35"/>
                  </a:lnTo>
                  <a:lnTo>
                    <a:pt x="315" y="36"/>
                  </a:lnTo>
                  <a:lnTo>
                    <a:pt x="313" y="39"/>
                  </a:lnTo>
                  <a:lnTo>
                    <a:pt x="312" y="42"/>
                  </a:lnTo>
                  <a:lnTo>
                    <a:pt x="310" y="45"/>
                  </a:lnTo>
                  <a:lnTo>
                    <a:pt x="307" y="50"/>
                  </a:lnTo>
                  <a:lnTo>
                    <a:pt x="306" y="53"/>
                  </a:lnTo>
                  <a:lnTo>
                    <a:pt x="304" y="57"/>
                  </a:lnTo>
                  <a:lnTo>
                    <a:pt x="304" y="60"/>
                  </a:lnTo>
                  <a:lnTo>
                    <a:pt x="301" y="63"/>
                  </a:lnTo>
                  <a:lnTo>
                    <a:pt x="301" y="69"/>
                  </a:lnTo>
                  <a:lnTo>
                    <a:pt x="300" y="73"/>
                  </a:lnTo>
                  <a:lnTo>
                    <a:pt x="295" y="94"/>
                  </a:lnTo>
                  <a:lnTo>
                    <a:pt x="292" y="97"/>
                  </a:lnTo>
                  <a:lnTo>
                    <a:pt x="288" y="99"/>
                  </a:lnTo>
                  <a:lnTo>
                    <a:pt x="283" y="100"/>
                  </a:lnTo>
                  <a:lnTo>
                    <a:pt x="282" y="102"/>
                  </a:lnTo>
                  <a:lnTo>
                    <a:pt x="279" y="103"/>
                  </a:lnTo>
                  <a:lnTo>
                    <a:pt x="277" y="105"/>
                  </a:lnTo>
                  <a:lnTo>
                    <a:pt x="277" y="109"/>
                  </a:lnTo>
                  <a:lnTo>
                    <a:pt x="276" y="109"/>
                  </a:lnTo>
                  <a:lnTo>
                    <a:pt x="274" y="111"/>
                  </a:lnTo>
                  <a:lnTo>
                    <a:pt x="271" y="112"/>
                  </a:lnTo>
                  <a:lnTo>
                    <a:pt x="270" y="112"/>
                  </a:lnTo>
                  <a:lnTo>
                    <a:pt x="268" y="114"/>
                  </a:lnTo>
                  <a:lnTo>
                    <a:pt x="267" y="114"/>
                  </a:lnTo>
                  <a:lnTo>
                    <a:pt x="265" y="117"/>
                  </a:lnTo>
                  <a:lnTo>
                    <a:pt x="265" y="118"/>
                  </a:lnTo>
                  <a:lnTo>
                    <a:pt x="265" y="123"/>
                  </a:lnTo>
                  <a:lnTo>
                    <a:pt x="264" y="126"/>
                  </a:lnTo>
                  <a:lnTo>
                    <a:pt x="264" y="130"/>
                  </a:lnTo>
                  <a:lnTo>
                    <a:pt x="261" y="133"/>
                  </a:lnTo>
                  <a:lnTo>
                    <a:pt x="259" y="135"/>
                  </a:lnTo>
                  <a:lnTo>
                    <a:pt x="258" y="138"/>
                  </a:lnTo>
                  <a:lnTo>
                    <a:pt x="258" y="139"/>
                  </a:lnTo>
                  <a:lnTo>
                    <a:pt x="255" y="142"/>
                  </a:lnTo>
                  <a:lnTo>
                    <a:pt x="253" y="144"/>
                  </a:lnTo>
                  <a:lnTo>
                    <a:pt x="250" y="147"/>
                  </a:lnTo>
                  <a:lnTo>
                    <a:pt x="247" y="150"/>
                  </a:lnTo>
                  <a:lnTo>
                    <a:pt x="244" y="151"/>
                  </a:lnTo>
                  <a:lnTo>
                    <a:pt x="241" y="154"/>
                  </a:lnTo>
                  <a:lnTo>
                    <a:pt x="240" y="156"/>
                  </a:lnTo>
                  <a:lnTo>
                    <a:pt x="237" y="159"/>
                  </a:lnTo>
                  <a:lnTo>
                    <a:pt x="235" y="162"/>
                  </a:lnTo>
                  <a:lnTo>
                    <a:pt x="234" y="166"/>
                  </a:lnTo>
                  <a:lnTo>
                    <a:pt x="232" y="172"/>
                  </a:lnTo>
                  <a:lnTo>
                    <a:pt x="231" y="177"/>
                  </a:lnTo>
                  <a:lnTo>
                    <a:pt x="229" y="180"/>
                  </a:lnTo>
                  <a:lnTo>
                    <a:pt x="228" y="183"/>
                  </a:lnTo>
                  <a:lnTo>
                    <a:pt x="228" y="187"/>
                  </a:lnTo>
                  <a:lnTo>
                    <a:pt x="228" y="192"/>
                  </a:lnTo>
                  <a:lnTo>
                    <a:pt x="228" y="193"/>
                  </a:lnTo>
                  <a:lnTo>
                    <a:pt x="228" y="198"/>
                  </a:lnTo>
                  <a:lnTo>
                    <a:pt x="228" y="201"/>
                  </a:lnTo>
                  <a:lnTo>
                    <a:pt x="229" y="207"/>
                  </a:lnTo>
                  <a:lnTo>
                    <a:pt x="229" y="210"/>
                  </a:lnTo>
                  <a:lnTo>
                    <a:pt x="228" y="214"/>
                  </a:lnTo>
                  <a:lnTo>
                    <a:pt x="225" y="216"/>
                  </a:lnTo>
                  <a:lnTo>
                    <a:pt x="223" y="217"/>
                  </a:lnTo>
                  <a:lnTo>
                    <a:pt x="222" y="219"/>
                  </a:lnTo>
                  <a:lnTo>
                    <a:pt x="220" y="222"/>
                  </a:lnTo>
                  <a:lnTo>
                    <a:pt x="220" y="228"/>
                  </a:lnTo>
                  <a:lnTo>
                    <a:pt x="220" y="231"/>
                  </a:lnTo>
                  <a:lnTo>
                    <a:pt x="220" y="235"/>
                  </a:lnTo>
                  <a:lnTo>
                    <a:pt x="219" y="238"/>
                  </a:lnTo>
                  <a:lnTo>
                    <a:pt x="217" y="241"/>
                  </a:lnTo>
                  <a:lnTo>
                    <a:pt x="217" y="244"/>
                  </a:lnTo>
                  <a:lnTo>
                    <a:pt x="216" y="250"/>
                  </a:lnTo>
                  <a:lnTo>
                    <a:pt x="214" y="256"/>
                  </a:lnTo>
                  <a:lnTo>
                    <a:pt x="214" y="261"/>
                  </a:lnTo>
                  <a:lnTo>
                    <a:pt x="216" y="264"/>
                  </a:lnTo>
                  <a:lnTo>
                    <a:pt x="216" y="268"/>
                  </a:lnTo>
                  <a:lnTo>
                    <a:pt x="217" y="273"/>
                  </a:lnTo>
                  <a:lnTo>
                    <a:pt x="217" y="276"/>
                  </a:lnTo>
                  <a:lnTo>
                    <a:pt x="217" y="280"/>
                  </a:lnTo>
                  <a:lnTo>
                    <a:pt x="217" y="283"/>
                  </a:lnTo>
                  <a:lnTo>
                    <a:pt x="216" y="286"/>
                  </a:lnTo>
                  <a:lnTo>
                    <a:pt x="214" y="288"/>
                  </a:lnTo>
                  <a:lnTo>
                    <a:pt x="213" y="289"/>
                  </a:lnTo>
                  <a:lnTo>
                    <a:pt x="210" y="291"/>
                  </a:lnTo>
                  <a:lnTo>
                    <a:pt x="208" y="292"/>
                  </a:lnTo>
                  <a:lnTo>
                    <a:pt x="207" y="295"/>
                  </a:lnTo>
                  <a:lnTo>
                    <a:pt x="207" y="297"/>
                  </a:lnTo>
                  <a:lnTo>
                    <a:pt x="205" y="300"/>
                  </a:lnTo>
                  <a:lnTo>
                    <a:pt x="205" y="303"/>
                  </a:lnTo>
                  <a:lnTo>
                    <a:pt x="204" y="309"/>
                  </a:lnTo>
                  <a:lnTo>
                    <a:pt x="204" y="312"/>
                  </a:lnTo>
                  <a:lnTo>
                    <a:pt x="202" y="316"/>
                  </a:lnTo>
                  <a:lnTo>
                    <a:pt x="202" y="321"/>
                  </a:lnTo>
                  <a:lnTo>
                    <a:pt x="201" y="325"/>
                  </a:lnTo>
                  <a:lnTo>
                    <a:pt x="199" y="328"/>
                  </a:lnTo>
                  <a:lnTo>
                    <a:pt x="198" y="330"/>
                  </a:lnTo>
                  <a:lnTo>
                    <a:pt x="196" y="333"/>
                  </a:lnTo>
                  <a:lnTo>
                    <a:pt x="195" y="336"/>
                  </a:lnTo>
                  <a:lnTo>
                    <a:pt x="195" y="337"/>
                  </a:lnTo>
                  <a:lnTo>
                    <a:pt x="190" y="346"/>
                  </a:lnTo>
                  <a:lnTo>
                    <a:pt x="187" y="349"/>
                  </a:lnTo>
                  <a:lnTo>
                    <a:pt x="186" y="351"/>
                  </a:lnTo>
                  <a:lnTo>
                    <a:pt x="186" y="352"/>
                  </a:lnTo>
                  <a:lnTo>
                    <a:pt x="186" y="355"/>
                  </a:lnTo>
                  <a:lnTo>
                    <a:pt x="186" y="357"/>
                  </a:lnTo>
                  <a:lnTo>
                    <a:pt x="186" y="360"/>
                  </a:lnTo>
                  <a:lnTo>
                    <a:pt x="186" y="361"/>
                  </a:lnTo>
                  <a:lnTo>
                    <a:pt x="184" y="363"/>
                  </a:lnTo>
                  <a:lnTo>
                    <a:pt x="181" y="366"/>
                  </a:lnTo>
                  <a:lnTo>
                    <a:pt x="181" y="367"/>
                  </a:lnTo>
                  <a:lnTo>
                    <a:pt x="180" y="367"/>
                  </a:lnTo>
                  <a:lnTo>
                    <a:pt x="177" y="367"/>
                  </a:lnTo>
                  <a:lnTo>
                    <a:pt x="175" y="367"/>
                  </a:lnTo>
                  <a:lnTo>
                    <a:pt x="172" y="366"/>
                  </a:lnTo>
                  <a:lnTo>
                    <a:pt x="169" y="364"/>
                  </a:lnTo>
                  <a:lnTo>
                    <a:pt x="168" y="364"/>
                  </a:lnTo>
                  <a:lnTo>
                    <a:pt x="165" y="363"/>
                  </a:lnTo>
                  <a:lnTo>
                    <a:pt x="165" y="361"/>
                  </a:lnTo>
                  <a:lnTo>
                    <a:pt x="165" y="358"/>
                  </a:lnTo>
                  <a:lnTo>
                    <a:pt x="163" y="357"/>
                  </a:lnTo>
                  <a:lnTo>
                    <a:pt x="162" y="355"/>
                  </a:lnTo>
                  <a:lnTo>
                    <a:pt x="162" y="355"/>
                  </a:lnTo>
                  <a:lnTo>
                    <a:pt x="159" y="354"/>
                  </a:lnTo>
                  <a:lnTo>
                    <a:pt x="154" y="354"/>
                  </a:lnTo>
                  <a:lnTo>
                    <a:pt x="153" y="352"/>
                  </a:lnTo>
                  <a:lnTo>
                    <a:pt x="153" y="349"/>
                  </a:lnTo>
                  <a:lnTo>
                    <a:pt x="153" y="346"/>
                  </a:lnTo>
                  <a:lnTo>
                    <a:pt x="153" y="343"/>
                  </a:lnTo>
                  <a:lnTo>
                    <a:pt x="151" y="342"/>
                  </a:lnTo>
                  <a:lnTo>
                    <a:pt x="151" y="337"/>
                  </a:lnTo>
                  <a:lnTo>
                    <a:pt x="151" y="337"/>
                  </a:lnTo>
                  <a:lnTo>
                    <a:pt x="150" y="336"/>
                  </a:lnTo>
                  <a:lnTo>
                    <a:pt x="148" y="334"/>
                  </a:lnTo>
                  <a:lnTo>
                    <a:pt x="144" y="331"/>
                  </a:lnTo>
                  <a:lnTo>
                    <a:pt x="141" y="330"/>
                  </a:lnTo>
                  <a:lnTo>
                    <a:pt x="139" y="330"/>
                  </a:lnTo>
                  <a:lnTo>
                    <a:pt x="135" y="328"/>
                  </a:lnTo>
                  <a:lnTo>
                    <a:pt x="130" y="327"/>
                  </a:lnTo>
                  <a:lnTo>
                    <a:pt x="127" y="325"/>
                  </a:lnTo>
                  <a:lnTo>
                    <a:pt x="123" y="322"/>
                  </a:lnTo>
                  <a:lnTo>
                    <a:pt x="118" y="322"/>
                  </a:lnTo>
                  <a:lnTo>
                    <a:pt x="115" y="322"/>
                  </a:lnTo>
                  <a:lnTo>
                    <a:pt x="114" y="322"/>
                  </a:lnTo>
                  <a:lnTo>
                    <a:pt x="111" y="321"/>
                  </a:lnTo>
                  <a:lnTo>
                    <a:pt x="111" y="318"/>
                  </a:lnTo>
                  <a:lnTo>
                    <a:pt x="111" y="318"/>
                  </a:lnTo>
                  <a:lnTo>
                    <a:pt x="111" y="316"/>
                  </a:lnTo>
                  <a:lnTo>
                    <a:pt x="114" y="313"/>
                  </a:lnTo>
                  <a:lnTo>
                    <a:pt x="115" y="312"/>
                  </a:lnTo>
                  <a:lnTo>
                    <a:pt x="115" y="312"/>
                  </a:lnTo>
                  <a:lnTo>
                    <a:pt x="112" y="312"/>
                  </a:lnTo>
                  <a:lnTo>
                    <a:pt x="111" y="312"/>
                  </a:lnTo>
                  <a:lnTo>
                    <a:pt x="109" y="312"/>
                  </a:lnTo>
                  <a:lnTo>
                    <a:pt x="108" y="312"/>
                  </a:lnTo>
                  <a:lnTo>
                    <a:pt x="105" y="312"/>
                  </a:lnTo>
                  <a:lnTo>
                    <a:pt x="103" y="309"/>
                  </a:lnTo>
                  <a:lnTo>
                    <a:pt x="103" y="307"/>
                  </a:lnTo>
                  <a:lnTo>
                    <a:pt x="102" y="304"/>
                  </a:lnTo>
                  <a:lnTo>
                    <a:pt x="102" y="303"/>
                  </a:lnTo>
                  <a:lnTo>
                    <a:pt x="100" y="303"/>
                  </a:lnTo>
                  <a:lnTo>
                    <a:pt x="99" y="301"/>
                  </a:lnTo>
                  <a:lnTo>
                    <a:pt x="96" y="301"/>
                  </a:lnTo>
                  <a:lnTo>
                    <a:pt x="94" y="301"/>
                  </a:lnTo>
                  <a:lnTo>
                    <a:pt x="90" y="300"/>
                  </a:lnTo>
                  <a:lnTo>
                    <a:pt x="88" y="300"/>
                  </a:lnTo>
                  <a:lnTo>
                    <a:pt x="85" y="300"/>
                  </a:lnTo>
                  <a:lnTo>
                    <a:pt x="81" y="300"/>
                  </a:lnTo>
                  <a:lnTo>
                    <a:pt x="79" y="298"/>
                  </a:lnTo>
                  <a:lnTo>
                    <a:pt x="78" y="298"/>
                  </a:lnTo>
                  <a:lnTo>
                    <a:pt x="78" y="297"/>
                  </a:lnTo>
                  <a:lnTo>
                    <a:pt x="76" y="294"/>
                  </a:lnTo>
                  <a:lnTo>
                    <a:pt x="75" y="292"/>
                  </a:lnTo>
                  <a:lnTo>
                    <a:pt x="73" y="291"/>
                  </a:lnTo>
                  <a:lnTo>
                    <a:pt x="72" y="289"/>
                  </a:lnTo>
                  <a:lnTo>
                    <a:pt x="70" y="288"/>
                  </a:lnTo>
                  <a:lnTo>
                    <a:pt x="69" y="289"/>
                  </a:lnTo>
                  <a:lnTo>
                    <a:pt x="67" y="289"/>
                  </a:lnTo>
                  <a:lnTo>
                    <a:pt x="64" y="291"/>
                  </a:lnTo>
                  <a:lnTo>
                    <a:pt x="63" y="291"/>
                  </a:lnTo>
                  <a:lnTo>
                    <a:pt x="60" y="291"/>
                  </a:lnTo>
                  <a:lnTo>
                    <a:pt x="58" y="291"/>
                  </a:lnTo>
                  <a:lnTo>
                    <a:pt x="55" y="291"/>
                  </a:lnTo>
                  <a:lnTo>
                    <a:pt x="55" y="289"/>
                  </a:lnTo>
                  <a:lnTo>
                    <a:pt x="52" y="288"/>
                  </a:lnTo>
                  <a:lnTo>
                    <a:pt x="51" y="288"/>
                  </a:lnTo>
                  <a:lnTo>
                    <a:pt x="49" y="286"/>
                  </a:lnTo>
                  <a:lnTo>
                    <a:pt x="48" y="286"/>
                  </a:lnTo>
                  <a:lnTo>
                    <a:pt x="48" y="282"/>
                  </a:lnTo>
                  <a:lnTo>
                    <a:pt x="49" y="279"/>
                  </a:lnTo>
                  <a:lnTo>
                    <a:pt x="51" y="277"/>
                  </a:lnTo>
                  <a:lnTo>
                    <a:pt x="51" y="276"/>
                  </a:lnTo>
                  <a:lnTo>
                    <a:pt x="52" y="273"/>
                  </a:lnTo>
                  <a:lnTo>
                    <a:pt x="52" y="271"/>
                  </a:lnTo>
                  <a:lnTo>
                    <a:pt x="51" y="271"/>
                  </a:lnTo>
                  <a:lnTo>
                    <a:pt x="49" y="270"/>
                  </a:lnTo>
                  <a:lnTo>
                    <a:pt x="49" y="268"/>
                  </a:lnTo>
                  <a:lnTo>
                    <a:pt x="48" y="267"/>
                  </a:lnTo>
                  <a:lnTo>
                    <a:pt x="49" y="264"/>
                  </a:lnTo>
                  <a:lnTo>
                    <a:pt x="49" y="262"/>
                  </a:lnTo>
                  <a:lnTo>
                    <a:pt x="49" y="262"/>
                  </a:lnTo>
                  <a:lnTo>
                    <a:pt x="49" y="261"/>
                  </a:lnTo>
                  <a:lnTo>
                    <a:pt x="49" y="259"/>
                  </a:lnTo>
                  <a:lnTo>
                    <a:pt x="51" y="255"/>
                  </a:lnTo>
                  <a:lnTo>
                    <a:pt x="51" y="253"/>
                  </a:lnTo>
                  <a:lnTo>
                    <a:pt x="52" y="253"/>
                  </a:lnTo>
                  <a:lnTo>
                    <a:pt x="52" y="252"/>
                  </a:lnTo>
                  <a:lnTo>
                    <a:pt x="52" y="250"/>
                  </a:lnTo>
                  <a:lnTo>
                    <a:pt x="52" y="249"/>
                  </a:lnTo>
                  <a:lnTo>
                    <a:pt x="52" y="247"/>
                  </a:lnTo>
                  <a:lnTo>
                    <a:pt x="52" y="246"/>
                  </a:lnTo>
                  <a:lnTo>
                    <a:pt x="52" y="243"/>
                  </a:lnTo>
                  <a:lnTo>
                    <a:pt x="54" y="241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7"/>
                  </a:lnTo>
                  <a:lnTo>
                    <a:pt x="52" y="234"/>
                  </a:lnTo>
                  <a:lnTo>
                    <a:pt x="51" y="234"/>
                  </a:lnTo>
                  <a:lnTo>
                    <a:pt x="49" y="232"/>
                  </a:lnTo>
                  <a:lnTo>
                    <a:pt x="49" y="232"/>
                  </a:lnTo>
                  <a:lnTo>
                    <a:pt x="48" y="231"/>
                  </a:lnTo>
                  <a:lnTo>
                    <a:pt x="46" y="229"/>
                  </a:lnTo>
                  <a:lnTo>
                    <a:pt x="46" y="228"/>
                  </a:lnTo>
                  <a:lnTo>
                    <a:pt x="46" y="226"/>
                  </a:lnTo>
                  <a:lnTo>
                    <a:pt x="48" y="226"/>
                  </a:lnTo>
                  <a:lnTo>
                    <a:pt x="52" y="228"/>
                  </a:lnTo>
                  <a:lnTo>
                    <a:pt x="55" y="225"/>
                  </a:lnTo>
                  <a:lnTo>
                    <a:pt x="54" y="223"/>
                  </a:lnTo>
                  <a:lnTo>
                    <a:pt x="51" y="222"/>
                  </a:lnTo>
                  <a:lnTo>
                    <a:pt x="48" y="222"/>
                  </a:lnTo>
                  <a:lnTo>
                    <a:pt x="45" y="222"/>
                  </a:lnTo>
                  <a:lnTo>
                    <a:pt x="42" y="222"/>
                  </a:lnTo>
                  <a:lnTo>
                    <a:pt x="40" y="220"/>
                  </a:lnTo>
                  <a:lnTo>
                    <a:pt x="40" y="219"/>
                  </a:lnTo>
                  <a:lnTo>
                    <a:pt x="42" y="216"/>
                  </a:lnTo>
                  <a:lnTo>
                    <a:pt x="40" y="214"/>
                  </a:lnTo>
                  <a:lnTo>
                    <a:pt x="43" y="214"/>
                  </a:lnTo>
                  <a:lnTo>
                    <a:pt x="43" y="216"/>
                  </a:lnTo>
                  <a:lnTo>
                    <a:pt x="45" y="216"/>
                  </a:lnTo>
                  <a:lnTo>
                    <a:pt x="46" y="216"/>
                  </a:lnTo>
                  <a:lnTo>
                    <a:pt x="48" y="214"/>
                  </a:lnTo>
                  <a:lnTo>
                    <a:pt x="51" y="214"/>
                  </a:lnTo>
                  <a:lnTo>
                    <a:pt x="52" y="214"/>
                  </a:lnTo>
                  <a:lnTo>
                    <a:pt x="54" y="216"/>
                  </a:lnTo>
                  <a:lnTo>
                    <a:pt x="57" y="217"/>
                  </a:lnTo>
                  <a:lnTo>
                    <a:pt x="58" y="217"/>
                  </a:lnTo>
                  <a:lnTo>
                    <a:pt x="60" y="216"/>
                  </a:lnTo>
                  <a:lnTo>
                    <a:pt x="61" y="216"/>
                  </a:lnTo>
                  <a:lnTo>
                    <a:pt x="64" y="217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67" y="214"/>
                  </a:lnTo>
                  <a:lnTo>
                    <a:pt x="69" y="213"/>
                  </a:lnTo>
                  <a:lnTo>
                    <a:pt x="70" y="211"/>
                  </a:lnTo>
                  <a:lnTo>
                    <a:pt x="72" y="208"/>
                  </a:lnTo>
                  <a:lnTo>
                    <a:pt x="72" y="208"/>
                  </a:lnTo>
                  <a:lnTo>
                    <a:pt x="73" y="207"/>
                  </a:lnTo>
                  <a:lnTo>
                    <a:pt x="75" y="207"/>
                  </a:lnTo>
                  <a:lnTo>
                    <a:pt x="76" y="205"/>
                  </a:lnTo>
                  <a:lnTo>
                    <a:pt x="78" y="204"/>
                  </a:lnTo>
                  <a:lnTo>
                    <a:pt x="79" y="204"/>
                  </a:lnTo>
                  <a:lnTo>
                    <a:pt x="81" y="202"/>
                  </a:lnTo>
                  <a:lnTo>
                    <a:pt x="82" y="201"/>
                  </a:lnTo>
                  <a:lnTo>
                    <a:pt x="82" y="199"/>
                  </a:lnTo>
                  <a:lnTo>
                    <a:pt x="84" y="198"/>
                  </a:lnTo>
                  <a:lnTo>
                    <a:pt x="84" y="195"/>
                  </a:lnTo>
                  <a:lnTo>
                    <a:pt x="85" y="195"/>
                  </a:lnTo>
                  <a:lnTo>
                    <a:pt x="87" y="193"/>
                  </a:lnTo>
                  <a:lnTo>
                    <a:pt x="87" y="192"/>
                  </a:lnTo>
                  <a:lnTo>
                    <a:pt x="87" y="189"/>
                  </a:lnTo>
                  <a:lnTo>
                    <a:pt x="88" y="186"/>
                  </a:lnTo>
                  <a:lnTo>
                    <a:pt x="88" y="183"/>
                  </a:lnTo>
                  <a:lnTo>
                    <a:pt x="90" y="180"/>
                  </a:lnTo>
                  <a:lnTo>
                    <a:pt x="91" y="178"/>
                  </a:lnTo>
                  <a:lnTo>
                    <a:pt x="91" y="174"/>
                  </a:lnTo>
                  <a:lnTo>
                    <a:pt x="91" y="172"/>
                  </a:lnTo>
                  <a:lnTo>
                    <a:pt x="94" y="171"/>
                  </a:lnTo>
                  <a:lnTo>
                    <a:pt x="96" y="169"/>
                  </a:lnTo>
                  <a:lnTo>
                    <a:pt x="97" y="166"/>
                  </a:lnTo>
                  <a:lnTo>
                    <a:pt x="97" y="165"/>
                  </a:lnTo>
                  <a:lnTo>
                    <a:pt x="96" y="163"/>
                  </a:lnTo>
                  <a:lnTo>
                    <a:pt x="93" y="163"/>
                  </a:lnTo>
                  <a:lnTo>
                    <a:pt x="90" y="163"/>
                  </a:lnTo>
                  <a:lnTo>
                    <a:pt x="88" y="160"/>
                  </a:lnTo>
                  <a:lnTo>
                    <a:pt x="85" y="159"/>
                  </a:lnTo>
                  <a:lnTo>
                    <a:pt x="85" y="156"/>
                  </a:lnTo>
                  <a:lnTo>
                    <a:pt x="82" y="154"/>
                  </a:lnTo>
                  <a:lnTo>
                    <a:pt x="82" y="153"/>
                  </a:lnTo>
                  <a:lnTo>
                    <a:pt x="85" y="151"/>
                  </a:lnTo>
                  <a:lnTo>
                    <a:pt x="87" y="150"/>
                  </a:lnTo>
                  <a:lnTo>
                    <a:pt x="87" y="147"/>
                  </a:lnTo>
                  <a:lnTo>
                    <a:pt x="87" y="144"/>
                  </a:lnTo>
                  <a:lnTo>
                    <a:pt x="88" y="141"/>
                  </a:lnTo>
                  <a:lnTo>
                    <a:pt x="91" y="139"/>
                  </a:lnTo>
                  <a:lnTo>
                    <a:pt x="91" y="135"/>
                  </a:lnTo>
                  <a:lnTo>
                    <a:pt x="93" y="130"/>
                  </a:lnTo>
                  <a:lnTo>
                    <a:pt x="93" y="129"/>
                  </a:lnTo>
                  <a:lnTo>
                    <a:pt x="94" y="127"/>
                  </a:lnTo>
                  <a:lnTo>
                    <a:pt x="96" y="124"/>
                  </a:lnTo>
                  <a:lnTo>
                    <a:pt x="96" y="121"/>
                  </a:lnTo>
                  <a:lnTo>
                    <a:pt x="94" y="118"/>
                  </a:lnTo>
                  <a:lnTo>
                    <a:pt x="93" y="115"/>
                  </a:lnTo>
                  <a:lnTo>
                    <a:pt x="91" y="112"/>
                  </a:lnTo>
                  <a:lnTo>
                    <a:pt x="90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5" y="111"/>
                  </a:lnTo>
                  <a:lnTo>
                    <a:pt x="84" y="111"/>
                  </a:lnTo>
                  <a:lnTo>
                    <a:pt x="81" y="109"/>
                  </a:lnTo>
                  <a:lnTo>
                    <a:pt x="79" y="108"/>
                  </a:lnTo>
                  <a:lnTo>
                    <a:pt x="82" y="105"/>
                  </a:lnTo>
                  <a:lnTo>
                    <a:pt x="82" y="103"/>
                  </a:lnTo>
                  <a:lnTo>
                    <a:pt x="82" y="102"/>
                  </a:lnTo>
                  <a:lnTo>
                    <a:pt x="81" y="103"/>
                  </a:lnTo>
                  <a:lnTo>
                    <a:pt x="79" y="103"/>
                  </a:lnTo>
                  <a:lnTo>
                    <a:pt x="75" y="102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66" y="100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4"/>
                  </a:lnTo>
                  <a:lnTo>
                    <a:pt x="64" y="93"/>
                  </a:lnTo>
                  <a:lnTo>
                    <a:pt x="63" y="93"/>
                  </a:lnTo>
                  <a:lnTo>
                    <a:pt x="61" y="94"/>
                  </a:lnTo>
                  <a:lnTo>
                    <a:pt x="55" y="96"/>
                  </a:lnTo>
                  <a:lnTo>
                    <a:pt x="52" y="96"/>
                  </a:lnTo>
                  <a:lnTo>
                    <a:pt x="51" y="99"/>
                  </a:lnTo>
                  <a:lnTo>
                    <a:pt x="51" y="102"/>
                  </a:lnTo>
                  <a:lnTo>
                    <a:pt x="52" y="102"/>
                  </a:lnTo>
                  <a:lnTo>
                    <a:pt x="52" y="105"/>
                  </a:lnTo>
                  <a:lnTo>
                    <a:pt x="51" y="106"/>
                  </a:lnTo>
                  <a:lnTo>
                    <a:pt x="49" y="108"/>
                  </a:lnTo>
                  <a:lnTo>
                    <a:pt x="49" y="111"/>
                  </a:lnTo>
                  <a:lnTo>
                    <a:pt x="49" y="112"/>
                  </a:lnTo>
                  <a:lnTo>
                    <a:pt x="46" y="114"/>
                  </a:lnTo>
                  <a:lnTo>
                    <a:pt x="45" y="115"/>
                  </a:lnTo>
                  <a:lnTo>
                    <a:pt x="42" y="115"/>
                  </a:lnTo>
                  <a:lnTo>
                    <a:pt x="40" y="117"/>
                  </a:lnTo>
                  <a:lnTo>
                    <a:pt x="39" y="118"/>
                  </a:lnTo>
                  <a:lnTo>
                    <a:pt x="37" y="118"/>
                  </a:lnTo>
                  <a:lnTo>
                    <a:pt x="36" y="118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4" y="114"/>
                  </a:lnTo>
                  <a:lnTo>
                    <a:pt x="36" y="114"/>
                  </a:lnTo>
                  <a:lnTo>
                    <a:pt x="37" y="112"/>
                  </a:lnTo>
                  <a:lnTo>
                    <a:pt x="39" y="111"/>
                  </a:lnTo>
                  <a:lnTo>
                    <a:pt x="39" y="109"/>
                  </a:lnTo>
                  <a:lnTo>
                    <a:pt x="37" y="108"/>
                  </a:lnTo>
                  <a:lnTo>
                    <a:pt x="34" y="108"/>
                  </a:lnTo>
                  <a:lnTo>
                    <a:pt x="33" y="108"/>
                  </a:lnTo>
                  <a:lnTo>
                    <a:pt x="31" y="108"/>
                  </a:lnTo>
                  <a:lnTo>
                    <a:pt x="30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30" y="100"/>
                  </a:lnTo>
                  <a:lnTo>
                    <a:pt x="30" y="99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3" y="96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7" y="94"/>
                  </a:lnTo>
                  <a:lnTo>
                    <a:pt x="40" y="93"/>
                  </a:lnTo>
                  <a:lnTo>
                    <a:pt x="40" y="91"/>
                  </a:lnTo>
                  <a:lnTo>
                    <a:pt x="40" y="90"/>
                  </a:lnTo>
                  <a:lnTo>
                    <a:pt x="39" y="88"/>
                  </a:lnTo>
                  <a:lnTo>
                    <a:pt x="36" y="88"/>
                  </a:lnTo>
                  <a:lnTo>
                    <a:pt x="34" y="90"/>
                  </a:lnTo>
                  <a:lnTo>
                    <a:pt x="31" y="91"/>
                  </a:lnTo>
                  <a:lnTo>
                    <a:pt x="28" y="91"/>
                  </a:lnTo>
                  <a:lnTo>
                    <a:pt x="28" y="88"/>
                  </a:lnTo>
                  <a:lnTo>
                    <a:pt x="27" y="87"/>
                  </a:lnTo>
                  <a:lnTo>
                    <a:pt x="22" y="84"/>
                  </a:lnTo>
                  <a:lnTo>
                    <a:pt x="19" y="82"/>
                  </a:lnTo>
                  <a:lnTo>
                    <a:pt x="12" y="81"/>
                  </a:lnTo>
                  <a:lnTo>
                    <a:pt x="9" y="81"/>
                  </a:lnTo>
                  <a:lnTo>
                    <a:pt x="6" y="79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3" y="69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1" y="64"/>
                  </a:lnTo>
                  <a:lnTo>
                    <a:pt x="1" y="66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7" y="66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12" y="54"/>
                  </a:lnTo>
                  <a:lnTo>
                    <a:pt x="13" y="54"/>
                  </a:lnTo>
                  <a:lnTo>
                    <a:pt x="15" y="53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1" y="54"/>
                  </a:lnTo>
                  <a:lnTo>
                    <a:pt x="21" y="51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1" y="42"/>
                  </a:lnTo>
                  <a:lnTo>
                    <a:pt x="21" y="41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5" y="36"/>
                  </a:lnTo>
                  <a:lnTo>
                    <a:pt x="25" y="33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7" y="24"/>
                  </a:lnTo>
                  <a:lnTo>
                    <a:pt x="28" y="21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8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2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9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42" y="26"/>
                  </a:lnTo>
                  <a:lnTo>
                    <a:pt x="43" y="29"/>
                  </a:lnTo>
                  <a:lnTo>
                    <a:pt x="43" y="32"/>
                  </a:lnTo>
                  <a:lnTo>
                    <a:pt x="45" y="33"/>
                  </a:lnTo>
                  <a:lnTo>
                    <a:pt x="46" y="35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5" y="33"/>
                  </a:lnTo>
                  <a:lnTo>
                    <a:pt x="57" y="35"/>
                  </a:lnTo>
                  <a:lnTo>
                    <a:pt x="58" y="36"/>
                  </a:lnTo>
                  <a:lnTo>
                    <a:pt x="61" y="36"/>
                  </a:lnTo>
                  <a:lnTo>
                    <a:pt x="63" y="39"/>
                  </a:lnTo>
                  <a:lnTo>
                    <a:pt x="66" y="42"/>
                  </a:lnTo>
                  <a:lnTo>
                    <a:pt x="67" y="41"/>
                  </a:lnTo>
                  <a:lnTo>
                    <a:pt x="70" y="41"/>
                  </a:lnTo>
                  <a:lnTo>
                    <a:pt x="73" y="39"/>
                  </a:lnTo>
                  <a:lnTo>
                    <a:pt x="76" y="41"/>
                  </a:lnTo>
                  <a:lnTo>
                    <a:pt x="78" y="42"/>
                  </a:lnTo>
                  <a:lnTo>
                    <a:pt x="79" y="42"/>
                  </a:lnTo>
                  <a:lnTo>
                    <a:pt x="81" y="44"/>
                  </a:lnTo>
                  <a:lnTo>
                    <a:pt x="82" y="44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7" y="44"/>
                  </a:lnTo>
                  <a:lnTo>
                    <a:pt x="87" y="45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7" y="50"/>
                  </a:lnTo>
                  <a:lnTo>
                    <a:pt x="87" y="51"/>
                  </a:lnTo>
                  <a:lnTo>
                    <a:pt x="90" y="51"/>
                  </a:lnTo>
                  <a:lnTo>
                    <a:pt x="93" y="51"/>
                  </a:lnTo>
                  <a:lnTo>
                    <a:pt x="94" y="53"/>
                  </a:lnTo>
                  <a:lnTo>
                    <a:pt x="96" y="53"/>
                  </a:lnTo>
                  <a:lnTo>
                    <a:pt x="97" y="53"/>
                  </a:lnTo>
                  <a:lnTo>
                    <a:pt x="99" y="53"/>
                  </a:lnTo>
                  <a:lnTo>
                    <a:pt x="100" y="53"/>
                  </a:lnTo>
                  <a:lnTo>
                    <a:pt x="102" y="50"/>
                  </a:lnTo>
                  <a:lnTo>
                    <a:pt x="103" y="50"/>
                  </a:lnTo>
                  <a:lnTo>
                    <a:pt x="105" y="48"/>
                  </a:lnTo>
                  <a:lnTo>
                    <a:pt x="106" y="50"/>
                  </a:lnTo>
                  <a:lnTo>
                    <a:pt x="108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4" y="50"/>
                  </a:lnTo>
                  <a:lnTo>
                    <a:pt x="117" y="48"/>
                  </a:lnTo>
                  <a:lnTo>
                    <a:pt x="120" y="47"/>
                  </a:lnTo>
                  <a:lnTo>
                    <a:pt x="123" y="45"/>
                  </a:lnTo>
                  <a:lnTo>
                    <a:pt x="124" y="45"/>
                  </a:lnTo>
                  <a:lnTo>
                    <a:pt x="126" y="44"/>
                  </a:lnTo>
                  <a:lnTo>
                    <a:pt x="127" y="44"/>
                  </a:lnTo>
                  <a:lnTo>
                    <a:pt x="129" y="45"/>
                  </a:lnTo>
                  <a:lnTo>
                    <a:pt x="130" y="45"/>
                  </a:lnTo>
                  <a:lnTo>
                    <a:pt x="133" y="45"/>
                  </a:lnTo>
                  <a:lnTo>
                    <a:pt x="133" y="47"/>
                  </a:lnTo>
                  <a:lnTo>
                    <a:pt x="136" y="50"/>
                  </a:lnTo>
                  <a:lnTo>
                    <a:pt x="139" y="51"/>
                  </a:lnTo>
                  <a:lnTo>
                    <a:pt x="142" y="51"/>
                  </a:lnTo>
                  <a:lnTo>
                    <a:pt x="145" y="51"/>
                  </a:lnTo>
                  <a:lnTo>
                    <a:pt x="148" y="53"/>
                  </a:lnTo>
                  <a:lnTo>
                    <a:pt x="150" y="54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4" y="51"/>
                  </a:lnTo>
                  <a:lnTo>
                    <a:pt x="156" y="48"/>
                  </a:lnTo>
                  <a:lnTo>
                    <a:pt x="157" y="47"/>
                  </a:lnTo>
                  <a:lnTo>
                    <a:pt x="159" y="45"/>
                  </a:lnTo>
                  <a:lnTo>
                    <a:pt x="159" y="42"/>
                  </a:lnTo>
                  <a:lnTo>
                    <a:pt x="159" y="39"/>
                  </a:lnTo>
                  <a:lnTo>
                    <a:pt x="160" y="38"/>
                  </a:lnTo>
                  <a:lnTo>
                    <a:pt x="162" y="36"/>
                  </a:lnTo>
                  <a:lnTo>
                    <a:pt x="162" y="33"/>
                  </a:lnTo>
                  <a:lnTo>
                    <a:pt x="163" y="33"/>
                  </a:lnTo>
                  <a:lnTo>
                    <a:pt x="163" y="30"/>
                  </a:lnTo>
                  <a:lnTo>
                    <a:pt x="165" y="27"/>
                  </a:lnTo>
                  <a:lnTo>
                    <a:pt x="166" y="23"/>
                  </a:lnTo>
                  <a:lnTo>
                    <a:pt x="166" y="20"/>
                  </a:lnTo>
                  <a:lnTo>
                    <a:pt x="169" y="18"/>
                  </a:lnTo>
                  <a:lnTo>
                    <a:pt x="171" y="15"/>
                  </a:lnTo>
                  <a:lnTo>
                    <a:pt x="172" y="12"/>
                  </a:lnTo>
                  <a:lnTo>
                    <a:pt x="174" y="9"/>
                  </a:lnTo>
                  <a:lnTo>
                    <a:pt x="174" y="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3" name="Freeform 49"/>
            <p:cNvSpPr>
              <a:spLocks/>
            </p:cNvSpPr>
            <p:nvPr/>
          </p:nvSpPr>
          <p:spPr bwMode="auto">
            <a:xfrm>
              <a:off x="2166" y="3460"/>
              <a:ext cx="414" cy="225"/>
            </a:xfrm>
            <a:custGeom>
              <a:avLst/>
              <a:gdLst/>
              <a:ahLst/>
              <a:cxnLst>
                <a:cxn ang="0">
                  <a:pos x="155" y="82"/>
                </a:cxn>
                <a:cxn ang="0">
                  <a:pos x="180" y="73"/>
                </a:cxn>
                <a:cxn ang="0">
                  <a:pos x="177" y="55"/>
                </a:cxn>
                <a:cxn ang="0">
                  <a:pos x="173" y="39"/>
                </a:cxn>
                <a:cxn ang="0">
                  <a:pos x="186" y="28"/>
                </a:cxn>
                <a:cxn ang="0">
                  <a:pos x="216" y="30"/>
                </a:cxn>
                <a:cxn ang="0">
                  <a:pos x="243" y="30"/>
                </a:cxn>
                <a:cxn ang="0">
                  <a:pos x="282" y="33"/>
                </a:cxn>
                <a:cxn ang="0">
                  <a:pos x="303" y="10"/>
                </a:cxn>
                <a:cxn ang="0">
                  <a:pos x="328" y="4"/>
                </a:cxn>
                <a:cxn ang="0">
                  <a:pos x="355" y="18"/>
                </a:cxn>
                <a:cxn ang="0">
                  <a:pos x="375" y="49"/>
                </a:cxn>
                <a:cxn ang="0">
                  <a:pos x="375" y="105"/>
                </a:cxn>
                <a:cxn ang="0">
                  <a:pos x="381" y="145"/>
                </a:cxn>
                <a:cxn ang="0">
                  <a:pos x="400" y="151"/>
                </a:cxn>
                <a:cxn ang="0">
                  <a:pos x="402" y="159"/>
                </a:cxn>
                <a:cxn ang="0">
                  <a:pos x="409" y="169"/>
                </a:cxn>
                <a:cxn ang="0">
                  <a:pos x="412" y="177"/>
                </a:cxn>
                <a:cxn ang="0">
                  <a:pos x="414" y="184"/>
                </a:cxn>
                <a:cxn ang="0">
                  <a:pos x="400" y="184"/>
                </a:cxn>
                <a:cxn ang="0">
                  <a:pos x="388" y="187"/>
                </a:cxn>
                <a:cxn ang="0">
                  <a:pos x="375" y="169"/>
                </a:cxn>
                <a:cxn ang="0">
                  <a:pos x="360" y="171"/>
                </a:cxn>
                <a:cxn ang="0">
                  <a:pos x="345" y="174"/>
                </a:cxn>
                <a:cxn ang="0">
                  <a:pos x="330" y="175"/>
                </a:cxn>
                <a:cxn ang="0">
                  <a:pos x="318" y="180"/>
                </a:cxn>
                <a:cxn ang="0">
                  <a:pos x="301" y="195"/>
                </a:cxn>
                <a:cxn ang="0">
                  <a:pos x="279" y="196"/>
                </a:cxn>
                <a:cxn ang="0">
                  <a:pos x="267" y="208"/>
                </a:cxn>
                <a:cxn ang="0">
                  <a:pos x="268" y="222"/>
                </a:cxn>
                <a:cxn ang="0">
                  <a:pos x="241" y="216"/>
                </a:cxn>
                <a:cxn ang="0">
                  <a:pos x="221" y="222"/>
                </a:cxn>
                <a:cxn ang="0">
                  <a:pos x="210" y="213"/>
                </a:cxn>
                <a:cxn ang="0">
                  <a:pos x="197" y="202"/>
                </a:cxn>
                <a:cxn ang="0">
                  <a:pos x="177" y="195"/>
                </a:cxn>
                <a:cxn ang="0">
                  <a:pos x="159" y="189"/>
                </a:cxn>
                <a:cxn ang="0">
                  <a:pos x="137" y="193"/>
                </a:cxn>
                <a:cxn ang="0">
                  <a:pos x="116" y="196"/>
                </a:cxn>
                <a:cxn ang="0">
                  <a:pos x="105" y="208"/>
                </a:cxn>
                <a:cxn ang="0">
                  <a:pos x="86" y="217"/>
                </a:cxn>
                <a:cxn ang="0">
                  <a:pos x="69" y="205"/>
                </a:cxn>
                <a:cxn ang="0">
                  <a:pos x="63" y="186"/>
                </a:cxn>
                <a:cxn ang="0">
                  <a:pos x="80" y="181"/>
                </a:cxn>
                <a:cxn ang="0">
                  <a:pos x="78" y="166"/>
                </a:cxn>
                <a:cxn ang="0">
                  <a:pos x="68" y="174"/>
                </a:cxn>
                <a:cxn ang="0">
                  <a:pos x="51" y="180"/>
                </a:cxn>
                <a:cxn ang="0">
                  <a:pos x="36" y="174"/>
                </a:cxn>
                <a:cxn ang="0">
                  <a:pos x="23" y="165"/>
                </a:cxn>
                <a:cxn ang="0">
                  <a:pos x="5" y="163"/>
                </a:cxn>
                <a:cxn ang="0">
                  <a:pos x="2" y="150"/>
                </a:cxn>
                <a:cxn ang="0">
                  <a:pos x="11" y="135"/>
                </a:cxn>
                <a:cxn ang="0">
                  <a:pos x="26" y="130"/>
                </a:cxn>
                <a:cxn ang="0">
                  <a:pos x="44" y="127"/>
                </a:cxn>
                <a:cxn ang="0">
                  <a:pos x="54" y="118"/>
                </a:cxn>
                <a:cxn ang="0">
                  <a:pos x="63" y="118"/>
                </a:cxn>
                <a:cxn ang="0">
                  <a:pos x="74" y="108"/>
                </a:cxn>
                <a:cxn ang="0">
                  <a:pos x="86" y="102"/>
                </a:cxn>
                <a:cxn ang="0">
                  <a:pos x="111" y="97"/>
                </a:cxn>
                <a:cxn ang="0">
                  <a:pos x="128" y="96"/>
                </a:cxn>
              </a:cxnLst>
              <a:rect l="0" t="0" r="r" b="b"/>
              <a:pathLst>
                <a:path w="414" h="225">
                  <a:moveTo>
                    <a:pt x="129" y="93"/>
                  </a:moveTo>
                  <a:lnTo>
                    <a:pt x="143" y="96"/>
                  </a:lnTo>
                  <a:lnTo>
                    <a:pt x="144" y="94"/>
                  </a:lnTo>
                  <a:lnTo>
                    <a:pt x="146" y="94"/>
                  </a:lnTo>
                  <a:lnTo>
                    <a:pt x="149" y="93"/>
                  </a:lnTo>
                  <a:lnTo>
                    <a:pt x="150" y="90"/>
                  </a:lnTo>
                  <a:lnTo>
                    <a:pt x="152" y="87"/>
                  </a:lnTo>
                  <a:lnTo>
                    <a:pt x="153" y="84"/>
                  </a:lnTo>
                  <a:lnTo>
                    <a:pt x="155" y="82"/>
                  </a:lnTo>
                  <a:lnTo>
                    <a:pt x="155" y="82"/>
                  </a:lnTo>
                  <a:lnTo>
                    <a:pt x="159" y="84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4"/>
                  </a:lnTo>
                  <a:lnTo>
                    <a:pt x="170" y="82"/>
                  </a:lnTo>
                  <a:lnTo>
                    <a:pt x="171" y="81"/>
                  </a:lnTo>
                  <a:lnTo>
                    <a:pt x="173" y="79"/>
                  </a:lnTo>
                  <a:lnTo>
                    <a:pt x="176" y="76"/>
                  </a:lnTo>
                  <a:lnTo>
                    <a:pt x="179" y="75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82" y="70"/>
                  </a:lnTo>
                  <a:lnTo>
                    <a:pt x="180" y="66"/>
                  </a:lnTo>
                  <a:lnTo>
                    <a:pt x="179" y="64"/>
                  </a:lnTo>
                  <a:lnTo>
                    <a:pt x="179" y="63"/>
                  </a:lnTo>
                  <a:lnTo>
                    <a:pt x="179" y="61"/>
                  </a:lnTo>
                  <a:lnTo>
                    <a:pt x="179" y="60"/>
                  </a:lnTo>
                  <a:lnTo>
                    <a:pt x="179" y="58"/>
                  </a:lnTo>
                  <a:lnTo>
                    <a:pt x="179" y="57"/>
                  </a:lnTo>
                  <a:lnTo>
                    <a:pt x="177" y="55"/>
                  </a:lnTo>
                  <a:lnTo>
                    <a:pt x="177" y="54"/>
                  </a:lnTo>
                  <a:lnTo>
                    <a:pt x="177" y="52"/>
                  </a:lnTo>
                  <a:lnTo>
                    <a:pt x="177" y="49"/>
                  </a:lnTo>
                  <a:lnTo>
                    <a:pt x="177" y="48"/>
                  </a:lnTo>
                  <a:lnTo>
                    <a:pt x="176" y="43"/>
                  </a:lnTo>
                  <a:lnTo>
                    <a:pt x="174" y="43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74" y="40"/>
                  </a:lnTo>
                  <a:lnTo>
                    <a:pt x="173" y="39"/>
                  </a:lnTo>
                  <a:lnTo>
                    <a:pt x="171" y="37"/>
                  </a:lnTo>
                  <a:lnTo>
                    <a:pt x="171" y="37"/>
                  </a:lnTo>
                  <a:lnTo>
                    <a:pt x="171" y="36"/>
                  </a:lnTo>
                  <a:lnTo>
                    <a:pt x="171" y="33"/>
                  </a:lnTo>
                  <a:lnTo>
                    <a:pt x="173" y="33"/>
                  </a:lnTo>
                  <a:lnTo>
                    <a:pt x="173" y="31"/>
                  </a:lnTo>
                  <a:lnTo>
                    <a:pt x="174" y="31"/>
                  </a:lnTo>
                  <a:lnTo>
                    <a:pt x="177" y="30"/>
                  </a:lnTo>
                  <a:lnTo>
                    <a:pt x="179" y="30"/>
                  </a:lnTo>
                  <a:lnTo>
                    <a:pt x="186" y="28"/>
                  </a:lnTo>
                  <a:lnTo>
                    <a:pt x="188" y="28"/>
                  </a:lnTo>
                  <a:lnTo>
                    <a:pt x="189" y="27"/>
                  </a:lnTo>
                  <a:lnTo>
                    <a:pt x="191" y="27"/>
                  </a:lnTo>
                  <a:lnTo>
                    <a:pt x="194" y="28"/>
                  </a:lnTo>
                  <a:lnTo>
                    <a:pt x="197" y="28"/>
                  </a:lnTo>
                  <a:lnTo>
                    <a:pt x="201" y="30"/>
                  </a:lnTo>
                  <a:lnTo>
                    <a:pt x="204" y="30"/>
                  </a:lnTo>
                  <a:lnTo>
                    <a:pt x="210" y="31"/>
                  </a:lnTo>
                  <a:lnTo>
                    <a:pt x="212" y="30"/>
                  </a:lnTo>
                  <a:lnTo>
                    <a:pt x="216" y="30"/>
                  </a:lnTo>
                  <a:lnTo>
                    <a:pt x="219" y="27"/>
                  </a:lnTo>
                  <a:lnTo>
                    <a:pt x="221" y="27"/>
                  </a:lnTo>
                  <a:lnTo>
                    <a:pt x="225" y="27"/>
                  </a:lnTo>
                  <a:lnTo>
                    <a:pt x="225" y="27"/>
                  </a:lnTo>
                  <a:lnTo>
                    <a:pt x="226" y="28"/>
                  </a:lnTo>
                  <a:lnTo>
                    <a:pt x="229" y="28"/>
                  </a:lnTo>
                  <a:lnTo>
                    <a:pt x="232" y="28"/>
                  </a:lnTo>
                  <a:lnTo>
                    <a:pt x="237" y="28"/>
                  </a:lnTo>
                  <a:lnTo>
                    <a:pt x="240" y="28"/>
                  </a:lnTo>
                  <a:lnTo>
                    <a:pt x="243" y="30"/>
                  </a:lnTo>
                  <a:lnTo>
                    <a:pt x="244" y="30"/>
                  </a:lnTo>
                  <a:lnTo>
                    <a:pt x="247" y="31"/>
                  </a:lnTo>
                  <a:lnTo>
                    <a:pt x="250" y="31"/>
                  </a:lnTo>
                  <a:lnTo>
                    <a:pt x="261" y="31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8" y="33"/>
                  </a:lnTo>
                  <a:lnTo>
                    <a:pt x="273" y="33"/>
                  </a:lnTo>
                  <a:lnTo>
                    <a:pt x="277" y="33"/>
                  </a:lnTo>
                  <a:lnTo>
                    <a:pt x="282" y="33"/>
                  </a:lnTo>
                  <a:lnTo>
                    <a:pt x="288" y="31"/>
                  </a:lnTo>
                  <a:lnTo>
                    <a:pt x="291" y="30"/>
                  </a:lnTo>
                  <a:lnTo>
                    <a:pt x="292" y="28"/>
                  </a:lnTo>
                  <a:lnTo>
                    <a:pt x="292" y="25"/>
                  </a:lnTo>
                  <a:lnTo>
                    <a:pt x="292" y="24"/>
                  </a:lnTo>
                  <a:lnTo>
                    <a:pt x="294" y="21"/>
                  </a:lnTo>
                  <a:lnTo>
                    <a:pt x="295" y="18"/>
                  </a:lnTo>
                  <a:lnTo>
                    <a:pt x="297" y="15"/>
                  </a:lnTo>
                  <a:lnTo>
                    <a:pt x="298" y="12"/>
                  </a:lnTo>
                  <a:lnTo>
                    <a:pt x="303" y="10"/>
                  </a:lnTo>
                  <a:lnTo>
                    <a:pt x="306" y="9"/>
                  </a:lnTo>
                  <a:lnTo>
                    <a:pt x="307" y="7"/>
                  </a:lnTo>
                  <a:lnTo>
                    <a:pt x="310" y="6"/>
                  </a:lnTo>
                  <a:lnTo>
                    <a:pt x="313" y="4"/>
                  </a:lnTo>
                  <a:lnTo>
                    <a:pt x="316" y="3"/>
                  </a:lnTo>
                  <a:lnTo>
                    <a:pt x="319" y="1"/>
                  </a:lnTo>
                  <a:lnTo>
                    <a:pt x="324" y="0"/>
                  </a:lnTo>
                  <a:lnTo>
                    <a:pt x="325" y="0"/>
                  </a:lnTo>
                  <a:lnTo>
                    <a:pt x="327" y="3"/>
                  </a:lnTo>
                  <a:lnTo>
                    <a:pt x="328" y="4"/>
                  </a:lnTo>
                  <a:lnTo>
                    <a:pt x="330" y="7"/>
                  </a:lnTo>
                  <a:lnTo>
                    <a:pt x="336" y="9"/>
                  </a:lnTo>
                  <a:lnTo>
                    <a:pt x="337" y="9"/>
                  </a:lnTo>
                  <a:lnTo>
                    <a:pt x="339" y="10"/>
                  </a:lnTo>
                  <a:lnTo>
                    <a:pt x="340" y="12"/>
                  </a:lnTo>
                  <a:lnTo>
                    <a:pt x="342" y="13"/>
                  </a:lnTo>
                  <a:lnTo>
                    <a:pt x="343" y="15"/>
                  </a:lnTo>
                  <a:lnTo>
                    <a:pt x="346" y="15"/>
                  </a:lnTo>
                  <a:lnTo>
                    <a:pt x="351" y="16"/>
                  </a:lnTo>
                  <a:lnTo>
                    <a:pt x="355" y="18"/>
                  </a:lnTo>
                  <a:lnTo>
                    <a:pt x="360" y="19"/>
                  </a:lnTo>
                  <a:lnTo>
                    <a:pt x="364" y="22"/>
                  </a:lnTo>
                  <a:lnTo>
                    <a:pt x="372" y="27"/>
                  </a:lnTo>
                  <a:lnTo>
                    <a:pt x="375" y="28"/>
                  </a:lnTo>
                  <a:lnTo>
                    <a:pt x="376" y="30"/>
                  </a:lnTo>
                  <a:lnTo>
                    <a:pt x="376" y="30"/>
                  </a:lnTo>
                  <a:lnTo>
                    <a:pt x="376" y="31"/>
                  </a:lnTo>
                  <a:lnTo>
                    <a:pt x="376" y="34"/>
                  </a:lnTo>
                  <a:lnTo>
                    <a:pt x="375" y="45"/>
                  </a:lnTo>
                  <a:lnTo>
                    <a:pt x="375" y="49"/>
                  </a:lnTo>
                  <a:lnTo>
                    <a:pt x="375" y="52"/>
                  </a:lnTo>
                  <a:lnTo>
                    <a:pt x="375" y="60"/>
                  </a:lnTo>
                  <a:lnTo>
                    <a:pt x="375" y="66"/>
                  </a:lnTo>
                  <a:lnTo>
                    <a:pt x="375" y="84"/>
                  </a:lnTo>
                  <a:lnTo>
                    <a:pt x="375" y="87"/>
                  </a:lnTo>
                  <a:lnTo>
                    <a:pt x="375" y="90"/>
                  </a:lnTo>
                  <a:lnTo>
                    <a:pt x="375" y="93"/>
                  </a:lnTo>
                  <a:lnTo>
                    <a:pt x="375" y="96"/>
                  </a:lnTo>
                  <a:lnTo>
                    <a:pt x="375" y="100"/>
                  </a:lnTo>
                  <a:lnTo>
                    <a:pt x="375" y="105"/>
                  </a:lnTo>
                  <a:lnTo>
                    <a:pt x="375" y="108"/>
                  </a:lnTo>
                  <a:lnTo>
                    <a:pt x="375" y="111"/>
                  </a:lnTo>
                  <a:lnTo>
                    <a:pt x="375" y="114"/>
                  </a:lnTo>
                  <a:lnTo>
                    <a:pt x="376" y="117"/>
                  </a:lnTo>
                  <a:lnTo>
                    <a:pt x="376" y="124"/>
                  </a:lnTo>
                  <a:lnTo>
                    <a:pt x="378" y="132"/>
                  </a:lnTo>
                  <a:lnTo>
                    <a:pt x="378" y="135"/>
                  </a:lnTo>
                  <a:lnTo>
                    <a:pt x="378" y="139"/>
                  </a:lnTo>
                  <a:lnTo>
                    <a:pt x="379" y="142"/>
                  </a:lnTo>
                  <a:lnTo>
                    <a:pt x="381" y="145"/>
                  </a:lnTo>
                  <a:lnTo>
                    <a:pt x="381" y="145"/>
                  </a:lnTo>
                  <a:lnTo>
                    <a:pt x="382" y="147"/>
                  </a:lnTo>
                  <a:lnTo>
                    <a:pt x="384" y="147"/>
                  </a:lnTo>
                  <a:lnTo>
                    <a:pt x="388" y="148"/>
                  </a:lnTo>
                  <a:lnTo>
                    <a:pt x="388" y="148"/>
                  </a:lnTo>
                  <a:lnTo>
                    <a:pt x="391" y="148"/>
                  </a:lnTo>
                  <a:lnTo>
                    <a:pt x="391" y="150"/>
                  </a:lnTo>
                  <a:lnTo>
                    <a:pt x="399" y="151"/>
                  </a:lnTo>
                  <a:lnTo>
                    <a:pt x="399" y="151"/>
                  </a:lnTo>
                  <a:lnTo>
                    <a:pt x="400" y="151"/>
                  </a:lnTo>
                  <a:lnTo>
                    <a:pt x="403" y="153"/>
                  </a:lnTo>
                  <a:lnTo>
                    <a:pt x="403" y="154"/>
                  </a:lnTo>
                  <a:lnTo>
                    <a:pt x="403" y="154"/>
                  </a:lnTo>
                  <a:lnTo>
                    <a:pt x="403" y="156"/>
                  </a:lnTo>
                  <a:lnTo>
                    <a:pt x="402" y="156"/>
                  </a:lnTo>
                  <a:lnTo>
                    <a:pt x="402" y="156"/>
                  </a:lnTo>
                  <a:lnTo>
                    <a:pt x="400" y="157"/>
                  </a:lnTo>
                  <a:lnTo>
                    <a:pt x="400" y="157"/>
                  </a:lnTo>
                  <a:lnTo>
                    <a:pt x="400" y="159"/>
                  </a:lnTo>
                  <a:lnTo>
                    <a:pt x="402" y="159"/>
                  </a:lnTo>
                  <a:lnTo>
                    <a:pt x="403" y="160"/>
                  </a:lnTo>
                  <a:lnTo>
                    <a:pt x="402" y="162"/>
                  </a:lnTo>
                  <a:lnTo>
                    <a:pt x="402" y="163"/>
                  </a:lnTo>
                  <a:lnTo>
                    <a:pt x="402" y="165"/>
                  </a:lnTo>
                  <a:lnTo>
                    <a:pt x="402" y="166"/>
                  </a:lnTo>
                  <a:lnTo>
                    <a:pt x="405" y="168"/>
                  </a:lnTo>
                  <a:lnTo>
                    <a:pt x="406" y="168"/>
                  </a:lnTo>
                  <a:lnTo>
                    <a:pt x="406" y="168"/>
                  </a:lnTo>
                  <a:lnTo>
                    <a:pt x="408" y="168"/>
                  </a:lnTo>
                  <a:lnTo>
                    <a:pt x="409" y="169"/>
                  </a:lnTo>
                  <a:lnTo>
                    <a:pt x="409" y="171"/>
                  </a:lnTo>
                  <a:lnTo>
                    <a:pt x="409" y="171"/>
                  </a:lnTo>
                  <a:lnTo>
                    <a:pt x="409" y="172"/>
                  </a:lnTo>
                  <a:lnTo>
                    <a:pt x="409" y="172"/>
                  </a:lnTo>
                  <a:lnTo>
                    <a:pt x="411" y="174"/>
                  </a:lnTo>
                  <a:lnTo>
                    <a:pt x="411" y="174"/>
                  </a:lnTo>
                  <a:lnTo>
                    <a:pt x="411" y="175"/>
                  </a:lnTo>
                  <a:lnTo>
                    <a:pt x="411" y="175"/>
                  </a:lnTo>
                  <a:lnTo>
                    <a:pt x="411" y="175"/>
                  </a:lnTo>
                  <a:lnTo>
                    <a:pt x="412" y="177"/>
                  </a:lnTo>
                  <a:lnTo>
                    <a:pt x="412" y="178"/>
                  </a:lnTo>
                  <a:lnTo>
                    <a:pt x="412" y="178"/>
                  </a:lnTo>
                  <a:lnTo>
                    <a:pt x="411" y="178"/>
                  </a:lnTo>
                  <a:lnTo>
                    <a:pt x="412" y="180"/>
                  </a:lnTo>
                  <a:lnTo>
                    <a:pt x="412" y="180"/>
                  </a:lnTo>
                  <a:lnTo>
                    <a:pt x="414" y="181"/>
                  </a:lnTo>
                  <a:lnTo>
                    <a:pt x="414" y="183"/>
                  </a:lnTo>
                  <a:lnTo>
                    <a:pt x="414" y="184"/>
                  </a:lnTo>
                  <a:lnTo>
                    <a:pt x="414" y="184"/>
                  </a:lnTo>
                  <a:lnTo>
                    <a:pt x="414" y="184"/>
                  </a:lnTo>
                  <a:lnTo>
                    <a:pt x="412" y="184"/>
                  </a:lnTo>
                  <a:lnTo>
                    <a:pt x="412" y="186"/>
                  </a:lnTo>
                  <a:lnTo>
                    <a:pt x="411" y="186"/>
                  </a:lnTo>
                  <a:lnTo>
                    <a:pt x="411" y="186"/>
                  </a:lnTo>
                  <a:lnTo>
                    <a:pt x="409" y="186"/>
                  </a:lnTo>
                  <a:lnTo>
                    <a:pt x="408" y="186"/>
                  </a:lnTo>
                  <a:lnTo>
                    <a:pt x="406" y="186"/>
                  </a:lnTo>
                  <a:lnTo>
                    <a:pt x="406" y="186"/>
                  </a:lnTo>
                  <a:lnTo>
                    <a:pt x="402" y="184"/>
                  </a:lnTo>
                  <a:lnTo>
                    <a:pt x="400" y="184"/>
                  </a:lnTo>
                  <a:lnTo>
                    <a:pt x="400" y="184"/>
                  </a:lnTo>
                  <a:lnTo>
                    <a:pt x="399" y="184"/>
                  </a:lnTo>
                  <a:lnTo>
                    <a:pt x="396" y="186"/>
                  </a:lnTo>
                  <a:lnTo>
                    <a:pt x="394" y="186"/>
                  </a:lnTo>
                  <a:lnTo>
                    <a:pt x="394" y="187"/>
                  </a:lnTo>
                  <a:lnTo>
                    <a:pt x="393" y="189"/>
                  </a:lnTo>
                  <a:lnTo>
                    <a:pt x="393" y="189"/>
                  </a:lnTo>
                  <a:lnTo>
                    <a:pt x="390" y="189"/>
                  </a:lnTo>
                  <a:lnTo>
                    <a:pt x="388" y="187"/>
                  </a:lnTo>
                  <a:lnTo>
                    <a:pt x="388" y="187"/>
                  </a:lnTo>
                  <a:lnTo>
                    <a:pt x="387" y="186"/>
                  </a:lnTo>
                  <a:lnTo>
                    <a:pt x="384" y="184"/>
                  </a:lnTo>
                  <a:lnTo>
                    <a:pt x="384" y="183"/>
                  </a:lnTo>
                  <a:lnTo>
                    <a:pt x="382" y="181"/>
                  </a:lnTo>
                  <a:lnTo>
                    <a:pt x="381" y="178"/>
                  </a:lnTo>
                  <a:lnTo>
                    <a:pt x="379" y="177"/>
                  </a:lnTo>
                  <a:lnTo>
                    <a:pt x="378" y="175"/>
                  </a:lnTo>
                  <a:lnTo>
                    <a:pt x="376" y="172"/>
                  </a:lnTo>
                  <a:lnTo>
                    <a:pt x="376" y="171"/>
                  </a:lnTo>
                  <a:lnTo>
                    <a:pt x="375" y="169"/>
                  </a:lnTo>
                  <a:lnTo>
                    <a:pt x="373" y="171"/>
                  </a:lnTo>
                  <a:lnTo>
                    <a:pt x="372" y="171"/>
                  </a:lnTo>
                  <a:lnTo>
                    <a:pt x="370" y="172"/>
                  </a:lnTo>
                  <a:lnTo>
                    <a:pt x="369" y="172"/>
                  </a:lnTo>
                  <a:lnTo>
                    <a:pt x="367" y="172"/>
                  </a:lnTo>
                  <a:lnTo>
                    <a:pt x="366" y="172"/>
                  </a:lnTo>
                  <a:lnTo>
                    <a:pt x="364" y="171"/>
                  </a:lnTo>
                  <a:lnTo>
                    <a:pt x="364" y="171"/>
                  </a:lnTo>
                  <a:lnTo>
                    <a:pt x="361" y="171"/>
                  </a:lnTo>
                  <a:lnTo>
                    <a:pt x="360" y="171"/>
                  </a:lnTo>
                  <a:lnTo>
                    <a:pt x="358" y="172"/>
                  </a:lnTo>
                  <a:lnTo>
                    <a:pt x="357" y="174"/>
                  </a:lnTo>
                  <a:lnTo>
                    <a:pt x="357" y="174"/>
                  </a:lnTo>
                  <a:lnTo>
                    <a:pt x="355" y="172"/>
                  </a:lnTo>
                  <a:lnTo>
                    <a:pt x="352" y="169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6" y="169"/>
                  </a:lnTo>
                  <a:lnTo>
                    <a:pt x="345" y="171"/>
                  </a:lnTo>
                  <a:lnTo>
                    <a:pt x="345" y="174"/>
                  </a:lnTo>
                  <a:lnTo>
                    <a:pt x="343" y="175"/>
                  </a:lnTo>
                  <a:lnTo>
                    <a:pt x="342" y="177"/>
                  </a:lnTo>
                  <a:lnTo>
                    <a:pt x="342" y="177"/>
                  </a:lnTo>
                  <a:lnTo>
                    <a:pt x="340" y="177"/>
                  </a:lnTo>
                  <a:lnTo>
                    <a:pt x="339" y="177"/>
                  </a:lnTo>
                  <a:lnTo>
                    <a:pt x="337" y="177"/>
                  </a:lnTo>
                  <a:lnTo>
                    <a:pt x="334" y="177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30" y="175"/>
                  </a:lnTo>
                  <a:lnTo>
                    <a:pt x="328" y="175"/>
                  </a:lnTo>
                  <a:lnTo>
                    <a:pt x="325" y="175"/>
                  </a:lnTo>
                  <a:lnTo>
                    <a:pt x="324" y="177"/>
                  </a:lnTo>
                  <a:lnTo>
                    <a:pt x="324" y="177"/>
                  </a:lnTo>
                  <a:lnTo>
                    <a:pt x="322" y="177"/>
                  </a:lnTo>
                  <a:lnTo>
                    <a:pt x="322" y="177"/>
                  </a:lnTo>
                  <a:lnTo>
                    <a:pt x="321" y="177"/>
                  </a:lnTo>
                  <a:lnTo>
                    <a:pt x="318" y="177"/>
                  </a:lnTo>
                  <a:lnTo>
                    <a:pt x="318" y="178"/>
                  </a:lnTo>
                  <a:lnTo>
                    <a:pt x="318" y="180"/>
                  </a:lnTo>
                  <a:lnTo>
                    <a:pt x="316" y="181"/>
                  </a:lnTo>
                  <a:lnTo>
                    <a:pt x="316" y="183"/>
                  </a:lnTo>
                  <a:lnTo>
                    <a:pt x="315" y="184"/>
                  </a:lnTo>
                  <a:lnTo>
                    <a:pt x="312" y="184"/>
                  </a:lnTo>
                  <a:lnTo>
                    <a:pt x="310" y="184"/>
                  </a:lnTo>
                  <a:lnTo>
                    <a:pt x="309" y="187"/>
                  </a:lnTo>
                  <a:lnTo>
                    <a:pt x="307" y="190"/>
                  </a:lnTo>
                  <a:lnTo>
                    <a:pt x="306" y="192"/>
                  </a:lnTo>
                  <a:lnTo>
                    <a:pt x="304" y="193"/>
                  </a:lnTo>
                  <a:lnTo>
                    <a:pt x="301" y="195"/>
                  </a:lnTo>
                  <a:lnTo>
                    <a:pt x="298" y="195"/>
                  </a:lnTo>
                  <a:lnTo>
                    <a:pt x="297" y="193"/>
                  </a:lnTo>
                  <a:lnTo>
                    <a:pt x="295" y="192"/>
                  </a:lnTo>
                  <a:lnTo>
                    <a:pt x="294" y="190"/>
                  </a:lnTo>
                  <a:lnTo>
                    <a:pt x="292" y="189"/>
                  </a:lnTo>
                  <a:lnTo>
                    <a:pt x="289" y="189"/>
                  </a:lnTo>
                  <a:lnTo>
                    <a:pt x="285" y="192"/>
                  </a:lnTo>
                  <a:lnTo>
                    <a:pt x="282" y="195"/>
                  </a:lnTo>
                  <a:lnTo>
                    <a:pt x="280" y="195"/>
                  </a:lnTo>
                  <a:lnTo>
                    <a:pt x="279" y="196"/>
                  </a:lnTo>
                  <a:lnTo>
                    <a:pt x="274" y="196"/>
                  </a:lnTo>
                  <a:lnTo>
                    <a:pt x="273" y="196"/>
                  </a:lnTo>
                  <a:lnTo>
                    <a:pt x="271" y="198"/>
                  </a:lnTo>
                  <a:lnTo>
                    <a:pt x="271" y="199"/>
                  </a:lnTo>
                  <a:lnTo>
                    <a:pt x="271" y="202"/>
                  </a:lnTo>
                  <a:lnTo>
                    <a:pt x="270" y="204"/>
                  </a:lnTo>
                  <a:lnTo>
                    <a:pt x="267" y="205"/>
                  </a:lnTo>
                  <a:lnTo>
                    <a:pt x="267" y="205"/>
                  </a:lnTo>
                  <a:lnTo>
                    <a:pt x="267" y="207"/>
                  </a:lnTo>
                  <a:lnTo>
                    <a:pt x="267" y="208"/>
                  </a:lnTo>
                  <a:lnTo>
                    <a:pt x="267" y="211"/>
                  </a:lnTo>
                  <a:lnTo>
                    <a:pt x="267" y="211"/>
                  </a:lnTo>
                  <a:lnTo>
                    <a:pt x="268" y="213"/>
                  </a:lnTo>
                  <a:lnTo>
                    <a:pt x="270" y="214"/>
                  </a:lnTo>
                  <a:lnTo>
                    <a:pt x="271" y="216"/>
                  </a:lnTo>
                  <a:lnTo>
                    <a:pt x="271" y="219"/>
                  </a:lnTo>
                  <a:lnTo>
                    <a:pt x="271" y="219"/>
                  </a:lnTo>
                  <a:lnTo>
                    <a:pt x="271" y="220"/>
                  </a:lnTo>
                  <a:lnTo>
                    <a:pt x="270" y="222"/>
                  </a:lnTo>
                  <a:lnTo>
                    <a:pt x="268" y="222"/>
                  </a:lnTo>
                  <a:lnTo>
                    <a:pt x="265" y="222"/>
                  </a:lnTo>
                  <a:lnTo>
                    <a:pt x="261" y="222"/>
                  </a:lnTo>
                  <a:lnTo>
                    <a:pt x="258" y="220"/>
                  </a:lnTo>
                  <a:lnTo>
                    <a:pt x="255" y="220"/>
                  </a:lnTo>
                  <a:lnTo>
                    <a:pt x="253" y="220"/>
                  </a:lnTo>
                  <a:lnTo>
                    <a:pt x="250" y="219"/>
                  </a:lnTo>
                  <a:lnTo>
                    <a:pt x="249" y="217"/>
                  </a:lnTo>
                  <a:lnTo>
                    <a:pt x="246" y="217"/>
                  </a:lnTo>
                  <a:lnTo>
                    <a:pt x="243" y="216"/>
                  </a:lnTo>
                  <a:lnTo>
                    <a:pt x="241" y="216"/>
                  </a:lnTo>
                  <a:lnTo>
                    <a:pt x="240" y="217"/>
                  </a:lnTo>
                  <a:lnTo>
                    <a:pt x="237" y="219"/>
                  </a:lnTo>
                  <a:lnTo>
                    <a:pt x="237" y="220"/>
                  </a:lnTo>
                  <a:lnTo>
                    <a:pt x="235" y="223"/>
                  </a:lnTo>
                  <a:lnTo>
                    <a:pt x="234" y="225"/>
                  </a:lnTo>
                  <a:lnTo>
                    <a:pt x="232" y="225"/>
                  </a:lnTo>
                  <a:lnTo>
                    <a:pt x="231" y="225"/>
                  </a:lnTo>
                  <a:lnTo>
                    <a:pt x="228" y="225"/>
                  </a:lnTo>
                  <a:lnTo>
                    <a:pt x="226" y="223"/>
                  </a:lnTo>
                  <a:lnTo>
                    <a:pt x="221" y="222"/>
                  </a:lnTo>
                  <a:lnTo>
                    <a:pt x="219" y="222"/>
                  </a:lnTo>
                  <a:lnTo>
                    <a:pt x="219" y="222"/>
                  </a:lnTo>
                  <a:lnTo>
                    <a:pt x="218" y="222"/>
                  </a:lnTo>
                  <a:lnTo>
                    <a:pt x="216" y="222"/>
                  </a:lnTo>
                  <a:lnTo>
                    <a:pt x="216" y="220"/>
                  </a:lnTo>
                  <a:lnTo>
                    <a:pt x="213" y="217"/>
                  </a:lnTo>
                  <a:lnTo>
                    <a:pt x="213" y="217"/>
                  </a:lnTo>
                  <a:lnTo>
                    <a:pt x="212" y="216"/>
                  </a:lnTo>
                  <a:lnTo>
                    <a:pt x="212" y="213"/>
                  </a:lnTo>
                  <a:lnTo>
                    <a:pt x="210" y="213"/>
                  </a:lnTo>
                  <a:lnTo>
                    <a:pt x="209" y="211"/>
                  </a:lnTo>
                  <a:lnTo>
                    <a:pt x="206" y="211"/>
                  </a:lnTo>
                  <a:lnTo>
                    <a:pt x="204" y="210"/>
                  </a:lnTo>
                  <a:lnTo>
                    <a:pt x="203" y="207"/>
                  </a:lnTo>
                  <a:lnTo>
                    <a:pt x="203" y="205"/>
                  </a:lnTo>
                  <a:lnTo>
                    <a:pt x="204" y="205"/>
                  </a:lnTo>
                  <a:lnTo>
                    <a:pt x="203" y="202"/>
                  </a:lnTo>
                  <a:lnTo>
                    <a:pt x="201" y="202"/>
                  </a:lnTo>
                  <a:lnTo>
                    <a:pt x="198" y="202"/>
                  </a:lnTo>
                  <a:lnTo>
                    <a:pt x="197" y="202"/>
                  </a:lnTo>
                  <a:lnTo>
                    <a:pt x="195" y="202"/>
                  </a:lnTo>
                  <a:lnTo>
                    <a:pt x="192" y="202"/>
                  </a:lnTo>
                  <a:lnTo>
                    <a:pt x="191" y="201"/>
                  </a:lnTo>
                  <a:lnTo>
                    <a:pt x="188" y="201"/>
                  </a:lnTo>
                  <a:lnTo>
                    <a:pt x="185" y="199"/>
                  </a:lnTo>
                  <a:lnTo>
                    <a:pt x="183" y="198"/>
                  </a:lnTo>
                  <a:lnTo>
                    <a:pt x="182" y="198"/>
                  </a:lnTo>
                  <a:lnTo>
                    <a:pt x="180" y="198"/>
                  </a:lnTo>
                  <a:lnTo>
                    <a:pt x="179" y="196"/>
                  </a:lnTo>
                  <a:lnTo>
                    <a:pt x="177" y="195"/>
                  </a:lnTo>
                  <a:lnTo>
                    <a:pt x="177" y="193"/>
                  </a:lnTo>
                  <a:lnTo>
                    <a:pt x="176" y="193"/>
                  </a:lnTo>
                  <a:lnTo>
                    <a:pt x="174" y="195"/>
                  </a:lnTo>
                  <a:lnTo>
                    <a:pt x="173" y="193"/>
                  </a:lnTo>
                  <a:lnTo>
                    <a:pt x="171" y="192"/>
                  </a:lnTo>
                  <a:lnTo>
                    <a:pt x="170" y="187"/>
                  </a:lnTo>
                  <a:lnTo>
                    <a:pt x="165" y="189"/>
                  </a:lnTo>
                  <a:lnTo>
                    <a:pt x="164" y="190"/>
                  </a:lnTo>
                  <a:lnTo>
                    <a:pt x="161" y="190"/>
                  </a:lnTo>
                  <a:lnTo>
                    <a:pt x="159" y="189"/>
                  </a:lnTo>
                  <a:lnTo>
                    <a:pt x="156" y="187"/>
                  </a:lnTo>
                  <a:lnTo>
                    <a:pt x="153" y="186"/>
                  </a:lnTo>
                  <a:lnTo>
                    <a:pt x="153" y="186"/>
                  </a:lnTo>
                  <a:lnTo>
                    <a:pt x="150" y="187"/>
                  </a:lnTo>
                  <a:lnTo>
                    <a:pt x="149" y="189"/>
                  </a:lnTo>
                  <a:lnTo>
                    <a:pt x="147" y="189"/>
                  </a:lnTo>
                  <a:lnTo>
                    <a:pt x="144" y="190"/>
                  </a:lnTo>
                  <a:lnTo>
                    <a:pt x="141" y="192"/>
                  </a:lnTo>
                  <a:lnTo>
                    <a:pt x="138" y="193"/>
                  </a:lnTo>
                  <a:lnTo>
                    <a:pt x="137" y="193"/>
                  </a:lnTo>
                  <a:lnTo>
                    <a:pt x="134" y="193"/>
                  </a:lnTo>
                  <a:lnTo>
                    <a:pt x="132" y="193"/>
                  </a:lnTo>
                  <a:lnTo>
                    <a:pt x="131" y="192"/>
                  </a:lnTo>
                  <a:lnTo>
                    <a:pt x="128" y="190"/>
                  </a:lnTo>
                  <a:lnTo>
                    <a:pt x="126" y="190"/>
                  </a:lnTo>
                  <a:lnTo>
                    <a:pt x="123" y="192"/>
                  </a:lnTo>
                  <a:lnTo>
                    <a:pt x="122" y="192"/>
                  </a:lnTo>
                  <a:lnTo>
                    <a:pt x="120" y="193"/>
                  </a:lnTo>
                  <a:lnTo>
                    <a:pt x="117" y="193"/>
                  </a:lnTo>
                  <a:lnTo>
                    <a:pt x="116" y="196"/>
                  </a:lnTo>
                  <a:lnTo>
                    <a:pt x="113" y="199"/>
                  </a:lnTo>
                  <a:lnTo>
                    <a:pt x="113" y="201"/>
                  </a:lnTo>
                  <a:lnTo>
                    <a:pt x="111" y="204"/>
                  </a:lnTo>
                  <a:lnTo>
                    <a:pt x="111" y="205"/>
                  </a:lnTo>
                  <a:lnTo>
                    <a:pt x="111" y="207"/>
                  </a:lnTo>
                  <a:lnTo>
                    <a:pt x="110" y="207"/>
                  </a:lnTo>
                  <a:lnTo>
                    <a:pt x="108" y="207"/>
                  </a:lnTo>
                  <a:lnTo>
                    <a:pt x="107" y="208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104" y="211"/>
                  </a:lnTo>
                  <a:lnTo>
                    <a:pt x="104" y="213"/>
                  </a:lnTo>
                  <a:lnTo>
                    <a:pt x="102" y="213"/>
                  </a:lnTo>
                  <a:lnTo>
                    <a:pt x="101" y="214"/>
                  </a:lnTo>
                  <a:lnTo>
                    <a:pt x="98" y="214"/>
                  </a:lnTo>
                  <a:lnTo>
                    <a:pt x="96" y="214"/>
                  </a:lnTo>
                  <a:lnTo>
                    <a:pt x="95" y="214"/>
                  </a:lnTo>
                  <a:lnTo>
                    <a:pt x="93" y="216"/>
                  </a:lnTo>
                  <a:lnTo>
                    <a:pt x="90" y="216"/>
                  </a:lnTo>
                  <a:lnTo>
                    <a:pt x="86" y="217"/>
                  </a:lnTo>
                  <a:lnTo>
                    <a:pt x="84" y="217"/>
                  </a:lnTo>
                  <a:lnTo>
                    <a:pt x="83" y="217"/>
                  </a:lnTo>
                  <a:lnTo>
                    <a:pt x="80" y="216"/>
                  </a:lnTo>
                  <a:lnTo>
                    <a:pt x="78" y="216"/>
                  </a:lnTo>
                  <a:lnTo>
                    <a:pt x="77" y="214"/>
                  </a:lnTo>
                  <a:lnTo>
                    <a:pt x="74" y="213"/>
                  </a:lnTo>
                  <a:lnTo>
                    <a:pt x="74" y="211"/>
                  </a:lnTo>
                  <a:lnTo>
                    <a:pt x="72" y="210"/>
                  </a:lnTo>
                  <a:lnTo>
                    <a:pt x="71" y="207"/>
                  </a:lnTo>
                  <a:lnTo>
                    <a:pt x="69" y="205"/>
                  </a:lnTo>
                  <a:lnTo>
                    <a:pt x="69" y="204"/>
                  </a:lnTo>
                  <a:lnTo>
                    <a:pt x="68" y="201"/>
                  </a:lnTo>
                  <a:lnTo>
                    <a:pt x="68" y="199"/>
                  </a:lnTo>
                  <a:lnTo>
                    <a:pt x="66" y="196"/>
                  </a:lnTo>
                  <a:lnTo>
                    <a:pt x="66" y="195"/>
                  </a:lnTo>
                  <a:lnTo>
                    <a:pt x="68" y="192"/>
                  </a:lnTo>
                  <a:lnTo>
                    <a:pt x="68" y="190"/>
                  </a:lnTo>
                  <a:lnTo>
                    <a:pt x="65" y="189"/>
                  </a:lnTo>
                  <a:lnTo>
                    <a:pt x="63" y="187"/>
                  </a:lnTo>
                  <a:lnTo>
                    <a:pt x="63" y="186"/>
                  </a:lnTo>
                  <a:lnTo>
                    <a:pt x="63" y="184"/>
                  </a:lnTo>
                  <a:lnTo>
                    <a:pt x="63" y="183"/>
                  </a:lnTo>
                  <a:lnTo>
                    <a:pt x="65" y="181"/>
                  </a:lnTo>
                  <a:lnTo>
                    <a:pt x="66" y="180"/>
                  </a:lnTo>
                  <a:lnTo>
                    <a:pt x="68" y="180"/>
                  </a:lnTo>
                  <a:lnTo>
                    <a:pt x="71" y="178"/>
                  </a:lnTo>
                  <a:lnTo>
                    <a:pt x="72" y="180"/>
                  </a:lnTo>
                  <a:lnTo>
                    <a:pt x="74" y="180"/>
                  </a:lnTo>
                  <a:lnTo>
                    <a:pt x="77" y="181"/>
                  </a:lnTo>
                  <a:lnTo>
                    <a:pt x="80" y="181"/>
                  </a:lnTo>
                  <a:lnTo>
                    <a:pt x="83" y="181"/>
                  </a:lnTo>
                  <a:lnTo>
                    <a:pt x="84" y="181"/>
                  </a:lnTo>
                  <a:lnTo>
                    <a:pt x="84" y="178"/>
                  </a:lnTo>
                  <a:lnTo>
                    <a:pt x="81" y="177"/>
                  </a:lnTo>
                  <a:lnTo>
                    <a:pt x="80" y="175"/>
                  </a:lnTo>
                  <a:lnTo>
                    <a:pt x="78" y="175"/>
                  </a:lnTo>
                  <a:lnTo>
                    <a:pt x="77" y="172"/>
                  </a:lnTo>
                  <a:lnTo>
                    <a:pt x="77" y="171"/>
                  </a:lnTo>
                  <a:lnTo>
                    <a:pt x="78" y="169"/>
                  </a:lnTo>
                  <a:lnTo>
                    <a:pt x="78" y="166"/>
                  </a:lnTo>
                  <a:lnTo>
                    <a:pt x="80" y="165"/>
                  </a:lnTo>
                  <a:lnTo>
                    <a:pt x="78" y="162"/>
                  </a:lnTo>
                  <a:lnTo>
                    <a:pt x="77" y="162"/>
                  </a:lnTo>
                  <a:lnTo>
                    <a:pt x="75" y="162"/>
                  </a:lnTo>
                  <a:lnTo>
                    <a:pt x="74" y="163"/>
                  </a:lnTo>
                  <a:lnTo>
                    <a:pt x="72" y="166"/>
                  </a:lnTo>
                  <a:lnTo>
                    <a:pt x="69" y="168"/>
                  </a:lnTo>
                  <a:lnTo>
                    <a:pt x="69" y="169"/>
                  </a:lnTo>
                  <a:lnTo>
                    <a:pt x="68" y="172"/>
                  </a:lnTo>
                  <a:lnTo>
                    <a:pt x="68" y="174"/>
                  </a:lnTo>
                  <a:lnTo>
                    <a:pt x="66" y="175"/>
                  </a:lnTo>
                  <a:lnTo>
                    <a:pt x="66" y="178"/>
                  </a:lnTo>
                  <a:lnTo>
                    <a:pt x="65" y="178"/>
                  </a:lnTo>
                  <a:lnTo>
                    <a:pt x="63" y="180"/>
                  </a:lnTo>
                  <a:lnTo>
                    <a:pt x="62" y="181"/>
                  </a:lnTo>
                  <a:lnTo>
                    <a:pt x="59" y="180"/>
                  </a:lnTo>
                  <a:lnTo>
                    <a:pt x="57" y="181"/>
                  </a:lnTo>
                  <a:lnTo>
                    <a:pt x="56" y="181"/>
                  </a:lnTo>
                  <a:lnTo>
                    <a:pt x="53" y="181"/>
                  </a:lnTo>
                  <a:lnTo>
                    <a:pt x="51" y="180"/>
                  </a:lnTo>
                  <a:lnTo>
                    <a:pt x="50" y="180"/>
                  </a:lnTo>
                  <a:lnTo>
                    <a:pt x="47" y="180"/>
                  </a:lnTo>
                  <a:lnTo>
                    <a:pt x="45" y="178"/>
                  </a:lnTo>
                  <a:lnTo>
                    <a:pt x="44" y="177"/>
                  </a:lnTo>
                  <a:lnTo>
                    <a:pt x="44" y="175"/>
                  </a:lnTo>
                  <a:lnTo>
                    <a:pt x="41" y="174"/>
                  </a:lnTo>
                  <a:lnTo>
                    <a:pt x="39" y="174"/>
                  </a:lnTo>
                  <a:lnTo>
                    <a:pt x="39" y="175"/>
                  </a:lnTo>
                  <a:lnTo>
                    <a:pt x="38" y="174"/>
                  </a:lnTo>
                  <a:lnTo>
                    <a:pt x="36" y="174"/>
                  </a:lnTo>
                  <a:lnTo>
                    <a:pt x="35" y="171"/>
                  </a:lnTo>
                  <a:lnTo>
                    <a:pt x="33" y="169"/>
                  </a:lnTo>
                  <a:lnTo>
                    <a:pt x="32" y="168"/>
                  </a:lnTo>
                  <a:lnTo>
                    <a:pt x="29" y="166"/>
                  </a:lnTo>
                  <a:lnTo>
                    <a:pt x="27" y="166"/>
                  </a:lnTo>
                  <a:lnTo>
                    <a:pt x="26" y="166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0" y="166"/>
                  </a:lnTo>
                  <a:lnTo>
                    <a:pt x="17" y="166"/>
                  </a:lnTo>
                  <a:lnTo>
                    <a:pt x="15" y="168"/>
                  </a:lnTo>
                  <a:lnTo>
                    <a:pt x="12" y="166"/>
                  </a:lnTo>
                  <a:lnTo>
                    <a:pt x="11" y="166"/>
                  </a:lnTo>
                  <a:lnTo>
                    <a:pt x="11" y="165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6" y="162"/>
                  </a:lnTo>
                  <a:lnTo>
                    <a:pt x="5" y="163"/>
                  </a:lnTo>
                  <a:lnTo>
                    <a:pt x="3" y="163"/>
                  </a:lnTo>
                  <a:lnTo>
                    <a:pt x="2" y="162"/>
                  </a:lnTo>
                  <a:lnTo>
                    <a:pt x="2" y="160"/>
                  </a:lnTo>
                  <a:lnTo>
                    <a:pt x="2" y="159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0" y="154"/>
                  </a:lnTo>
                  <a:lnTo>
                    <a:pt x="0" y="153"/>
                  </a:lnTo>
                  <a:lnTo>
                    <a:pt x="0" y="151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3" y="148"/>
                  </a:lnTo>
                  <a:lnTo>
                    <a:pt x="3" y="147"/>
                  </a:lnTo>
                  <a:lnTo>
                    <a:pt x="3" y="145"/>
                  </a:lnTo>
                  <a:lnTo>
                    <a:pt x="3" y="144"/>
                  </a:lnTo>
                  <a:lnTo>
                    <a:pt x="5" y="142"/>
                  </a:lnTo>
                  <a:lnTo>
                    <a:pt x="5" y="139"/>
                  </a:lnTo>
                  <a:lnTo>
                    <a:pt x="6" y="138"/>
                  </a:lnTo>
                  <a:lnTo>
                    <a:pt x="9" y="136"/>
                  </a:lnTo>
                  <a:lnTo>
                    <a:pt x="11" y="135"/>
                  </a:lnTo>
                  <a:lnTo>
                    <a:pt x="12" y="135"/>
                  </a:lnTo>
                  <a:lnTo>
                    <a:pt x="14" y="135"/>
                  </a:lnTo>
                  <a:lnTo>
                    <a:pt x="15" y="135"/>
                  </a:lnTo>
                  <a:lnTo>
                    <a:pt x="17" y="135"/>
                  </a:lnTo>
                  <a:lnTo>
                    <a:pt x="18" y="133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21" y="132"/>
                  </a:lnTo>
                  <a:lnTo>
                    <a:pt x="23" y="130"/>
                  </a:lnTo>
                  <a:lnTo>
                    <a:pt x="26" y="130"/>
                  </a:lnTo>
                  <a:lnTo>
                    <a:pt x="30" y="129"/>
                  </a:lnTo>
                  <a:lnTo>
                    <a:pt x="33" y="129"/>
                  </a:lnTo>
                  <a:lnTo>
                    <a:pt x="36" y="129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1" y="130"/>
                  </a:lnTo>
                  <a:lnTo>
                    <a:pt x="42" y="130"/>
                  </a:lnTo>
                  <a:lnTo>
                    <a:pt x="42" y="130"/>
                  </a:lnTo>
                  <a:lnTo>
                    <a:pt x="42" y="129"/>
                  </a:lnTo>
                  <a:lnTo>
                    <a:pt x="44" y="127"/>
                  </a:lnTo>
                  <a:lnTo>
                    <a:pt x="44" y="127"/>
                  </a:lnTo>
                  <a:lnTo>
                    <a:pt x="47" y="126"/>
                  </a:lnTo>
                  <a:lnTo>
                    <a:pt x="48" y="124"/>
                  </a:lnTo>
                  <a:lnTo>
                    <a:pt x="48" y="123"/>
                  </a:lnTo>
                  <a:lnTo>
                    <a:pt x="50" y="121"/>
                  </a:lnTo>
                  <a:lnTo>
                    <a:pt x="50" y="120"/>
                  </a:lnTo>
                  <a:lnTo>
                    <a:pt x="51" y="118"/>
                  </a:lnTo>
                  <a:lnTo>
                    <a:pt x="51" y="117"/>
                  </a:lnTo>
                  <a:lnTo>
                    <a:pt x="53" y="117"/>
                  </a:lnTo>
                  <a:lnTo>
                    <a:pt x="54" y="118"/>
                  </a:lnTo>
                  <a:lnTo>
                    <a:pt x="54" y="118"/>
                  </a:lnTo>
                  <a:lnTo>
                    <a:pt x="54" y="118"/>
                  </a:lnTo>
                  <a:lnTo>
                    <a:pt x="56" y="118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9" y="120"/>
                  </a:lnTo>
                  <a:lnTo>
                    <a:pt x="59" y="120"/>
                  </a:lnTo>
                  <a:lnTo>
                    <a:pt x="62" y="120"/>
                  </a:lnTo>
                  <a:lnTo>
                    <a:pt x="63" y="118"/>
                  </a:lnTo>
                  <a:lnTo>
                    <a:pt x="63" y="118"/>
                  </a:lnTo>
                  <a:lnTo>
                    <a:pt x="65" y="117"/>
                  </a:lnTo>
                  <a:lnTo>
                    <a:pt x="66" y="117"/>
                  </a:lnTo>
                  <a:lnTo>
                    <a:pt x="66" y="115"/>
                  </a:lnTo>
                  <a:lnTo>
                    <a:pt x="69" y="115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4" y="108"/>
                  </a:lnTo>
                  <a:lnTo>
                    <a:pt x="75" y="106"/>
                  </a:lnTo>
                  <a:lnTo>
                    <a:pt x="77" y="105"/>
                  </a:lnTo>
                  <a:lnTo>
                    <a:pt x="78" y="102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81" y="99"/>
                  </a:lnTo>
                  <a:lnTo>
                    <a:pt x="84" y="100"/>
                  </a:lnTo>
                  <a:lnTo>
                    <a:pt x="86" y="102"/>
                  </a:lnTo>
                  <a:lnTo>
                    <a:pt x="87" y="102"/>
                  </a:lnTo>
                  <a:lnTo>
                    <a:pt x="89" y="102"/>
                  </a:lnTo>
                  <a:lnTo>
                    <a:pt x="92" y="100"/>
                  </a:lnTo>
                  <a:lnTo>
                    <a:pt x="93" y="99"/>
                  </a:lnTo>
                  <a:lnTo>
                    <a:pt x="98" y="97"/>
                  </a:lnTo>
                  <a:lnTo>
                    <a:pt x="99" y="97"/>
                  </a:lnTo>
                  <a:lnTo>
                    <a:pt x="102" y="97"/>
                  </a:lnTo>
                  <a:lnTo>
                    <a:pt x="104" y="97"/>
                  </a:lnTo>
                  <a:lnTo>
                    <a:pt x="107" y="97"/>
                  </a:lnTo>
                  <a:lnTo>
                    <a:pt x="111" y="97"/>
                  </a:lnTo>
                  <a:lnTo>
                    <a:pt x="114" y="96"/>
                  </a:lnTo>
                  <a:lnTo>
                    <a:pt x="116" y="94"/>
                  </a:lnTo>
                  <a:lnTo>
                    <a:pt x="117" y="96"/>
                  </a:lnTo>
                  <a:lnTo>
                    <a:pt x="119" y="96"/>
                  </a:lnTo>
                  <a:lnTo>
                    <a:pt x="120" y="97"/>
                  </a:lnTo>
                  <a:lnTo>
                    <a:pt x="122" y="97"/>
                  </a:lnTo>
                  <a:lnTo>
                    <a:pt x="125" y="99"/>
                  </a:lnTo>
                  <a:lnTo>
                    <a:pt x="126" y="97"/>
                  </a:lnTo>
                  <a:lnTo>
                    <a:pt x="128" y="97"/>
                  </a:lnTo>
                  <a:lnTo>
                    <a:pt x="128" y="96"/>
                  </a:lnTo>
                  <a:lnTo>
                    <a:pt x="129" y="94"/>
                  </a:lnTo>
                  <a:lnTo>
                    <a:pt x="129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4" name="Freeform 50"/>
            <p:cNvSpPr>
              <a:spLocks/>
            </p:cNvSpPr>
            <p:nvPr/>
          </p:nvSpPr>
          <p:spPr bwMode="auto">
            <a:xfrm>
              <a:off x="1588" y="3183"/>
              <a:ext cx="274" cy="362"/>
            </a:xfrm>
            <a:custGeom>
              <a:avLst/>
              <a:gdLst/>
              <a:ahLst/>
              <a:cxnLst>
                <a:cxn ang="0">
                  <a:pos x="270" y="128"/>
                </a:cxn>
                <a:cxn ang="0">
                  <a:pos x="259" y="140"/>
                </a:cxn>
                <a:cxn ang="0">
                  <a:pos x="256" y="155"/>
                </a:cxn>
                <a:cxn ang="0">
                  <a:pos x="240" y="160"/>
                </a:cxn>
                <a:cxn ang="0">
                  <a:pos x="223" y="182"/>
                </a:cxn>
                <a:cxn ang="0">
                  <a:pos x="232" y="194"/>
                </a:cxn>
                <a:cxn ang="0">
                  <a:pos x="247" y="206"/>
                </a:cxn>
                <a:cxn ang="0">
                  <a:pos x="250" y="224"/>
                </a:cxn>
                <a:cxn ang="0">
                  <a:pos x="246" y="238"/>
                </a:cxn>
                <a:cxn ang="0">
                  <a:pos x="262" y="226"/>
                </a:cxn>
                <a:cxn ang="0">
                  <a:pos x="270" y="239"/>
                </a:cxn>
                <a:cxn ang="0">
                  <a:pos x="273" y="259"/>
                </a:cxn>
                <a:cxn ang="0">
                  <a:pos x="258" y="281"/>
                </a:cxn>
                <a:cxn ang="0">
                  <a:pos x="247" y="292"/>
                </a:cxn>
                <a:cxn ang="0">
                  <a:pos x="232" y="287"/>
                </a:cxn>
                <a:cxn ang="0">
                  <a:pos x="222" y="302"/>
                </a:cxn>
                <a:cxn ang="0">
                  <a:pos x="222" y="326"/>
                </a:cxn>
                <a:cxn ang="0">
                  <a:pos x="226" y="352"/>
                </a:cxn>
                <a:cxn ang="0">
                  <a:pos x="205" y="356"/>
                </a:cxn>
                <a:cxn ang="0">
                  <a:pos x="181" y="352"/>
                </a:cxn>
                <a:cxn ang="0">
                  <a:pos x="163" y="350"/>
                </a:cxn>
                <a:cxn ang="0">
                  <a:pos x="136" y="341"/>
                </a:cxn>
                <a:cxn ang="0">
                  <a:pos x="108" y="350"/>
                </a:cxn>
                <a:cxn ang="0">
                  <a:pos x="78" y="353"/>
                </a:cxn>
                <a:cxn ang="0">
                  <a:pos x="58" y="340"/>
                </a:cxn>
                <a:cxn ang="0">
                  <a:pos x="46" y="316"/>
                </a:cxn>
                <a:cxn ang="0">
                  <a:pos x="22" y="304"/>
                </a:cxn>
                <a:cxn ang="0">
                  <a:pos x="4" y="284"/>
                </a:cxn>
                <a:cxn ang="0">
                  <a:pos x="1" y="263"/>
                </a:cxn>
                <a:cxn ang="0">
                  <a:pos x="13" y="253"/>
                </a:cxn>
                <a:cxn ang="0">
                  <a:pos x="16" y="229"/>
                </a:cxn>
                <a:cxn ang="0">
                  <a:pos x="25" y="218"/>
                </a:cxn>
                <a:cxn ang="0">
                  <a:pos x="39" y="209"/>
                </a:cxn>
                <a:cxn ang="0">
                  <a:pos x="40" y="193"/>
                </a:cxn>
                <a:cxn ang="0">
                  <a:pos x="52" y="184"/>
                </a:cxn>
                <a:cxn ang="0">
                  <a:pos x="63" y="167"/>
                </a:cxn>
                <a:cxn ang="0">
                  <a:pos x="75" y="161"/>
                </a:cxn>
                <a:cxn ang="0">
                  <a:pos x="85" y="143"/>
                </a:cxn>
                <a:cxn ang="0">
                  <a:pos x="84" y="122"/>
                </a:cxn>
                <a:cxn ang="0">
                  <a:pos x="94" y="108"/>
                </a:cxn>
                <a:cxn ang="0">
                  <a:pos x="102" y="100"/>
                </a:cxn>
                <a:cxn ang="0">
                  <a:pos x="97" y="82"/>
                </a:cxn>
                <a:cxn ang="0">
                  <a:pos x="96" y="64"/>
                </a:cxn>
                <a:cxn ang="0">
                  <a:pos x="84" y="78"/>
                </a:cxn>
                <a:cxn ang="0">
                  <a:pos x="79" y="67"/>
                </a:cxn>
                <a:cxn ang="0">
                  <a:pos x="91" y="55"/>
                </a:cxn>
                <a:cxn ang="0">
                  <a:pos x="85" y="46"/>
                </a:cxn>
                <a:cxn ang="0">
                  <a:pos x="76" y="25"/>
                </a:cxn>
                <a:cxn ang="0">
                  <a:pos x="75" y="9"/>
                </a:cxn>
                <a:cxn ang="0">
                  <a:pos x="93" y="1"/>
                </a:cxn>
                <a:cxn ang="0">
                  <a:pos x="103" y="22"/>
                </a:cxn>
                <a:cxn ang="0">
                  <a:pos x="120" y="36"/>
                </a:cxn>
                <a:cxn ang="0">
                  <a:pos x="135" y="51"/>
                </a:cxn>
                <a:cxn ang="0">
                  <a:pos x="138" y="81"/>
                </a:cxn>
                <a:cxn ang="0">
                  <a:pos x="169" y="93"/>
                </a:cxn>
                <a:cxn ang="0">
                  <a:pos x="186" y="96"/>
                </a:cxn>
                <a:cxn ang="0">
                  <a:pos x="198" y="103"/>
                </a:cxn>
                <a:cxn ang="0">
                  <a:pos x="210" y="111"/>
                </a:cxn>
                <a:cxn ang="0">
                  <a:pos x="228" y="109"/>
                </a:cxn>
                <a:cxn ang="0">
                  <a:pos x="246" y="112"/>
                </a:cxn>
                <a:cxn ang="0">
                  <a:pos x="267" y="119"/>
                </a:cxn>
              </a:cxnLst>
              <a:rect l="0" t="0" r="r" b="b"/>
              <a:pathLst>
                <a:path w="274" h="362">
                  <a:moveTo>
                    <a:pt x="270" y="119"/>
                  </a:moveTo>
                  <a:lnTo>
                    <a:pt x="271" y="119"/>
                  </a:lnTo>
                  <a:lnTo>
                    <a:pt x="271" y="121"/>
                  </a:lnTo>
                  <a:lnTo>
                    <a:pt x="273" y="121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274" y="124"/>
                  </a:lnTo>
                  <a:lnTo>
                    <a:pt x="271" y="125"/>
                  </a:lnTo>
                  <a:lnTo>
                    <a:pt x="271" y="125"/>
                  </a:lnTo>
                  <a:lnTo>
                    <a:pt x="270" y="127"/>
                  </a:lnTo>
                  <a:lnTo>
                    <a:pt x="270" y="128"/>
                  </a:lnTo>
                  <a:lnTo>
                    <a:pt x="270" y="130"/>
                  </a:lnTo>
                  <a:lnTo>
                    <a:pt x="270" y="131"/>
                  </a:lnTo>
                  <a:lnTo>
                    <a:pt x="268" y="133"/>
                  </a:lnTo>
                  <a:lnTo>
                    <a:pt x="267" y="133"/>
                  </a:lnTo>
                  <a:lnTo>
                    <a:pt x="267" y="133"/>
                  </a:lnTo>
                  <a:lnTo>
                    <a:pt x="262" y="134"/>
                  </a:lnTo>
                  <a:lnTo>
                    <a:pt x="262" y="134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39"/>
                  </a:lnTo>
                  <a:lnTo>
                    <a:pt x="259" y="140"/>
                  </a:lnTo>
                  <a:lnTo>
                    <a:pt x="256" y="143"/>
                  </a:lnTo>
                  <a:lnTo>
                    <a:pt x="253" y="145"/>
                  </a:lnTo>
                  <a:lnTo>
                    <a:pt x="252" y="145"/>
                  </a:lnTo>
                  <a:lnTo>
                    <a:pt x="250" y="146"/>
                  </a:lnTo>
                  <a:lnTo>
                    <a:pt x="250" y="149"/>
                  </a:lnTo>
                  <a:lnTo>
                    <a:pt x="253" y="149"/>
                  </a:lnTo>
                  <a:lnTo>
                    <a:pt x="256" y="149"/>
                  </a:lnTo>
                  <a:lnTo>
                    <a:pt x="256" y="151"/>
                  </a:lnTo>
                  <a:lnTo>
                    <a:pt x="256" y="152"/>
                  </a:lnTo>
                  <a:lnTo>
                    <a:pt x="258" y="154"/>
                  </a:lnTo>
                  <a:lnTo>
                    <a:pt x="256" y="155"/>
                  </a:lnTo>
                  <a:lnTo>
                    <a:pt x="255" y="157"/>
                  </a:lnTo>
                  <a:lnTo>
                    <a:pt x="252" y="157"/>
                  </a:lnTo>
                  <a:lnTo>
                    <a:pt x="250" y="157"/>
                  </a:lnTo>
                  <a:lnTo>
                    <a:pt x="250" y="157"/>
                  </a:lnTo>
                  <a:lnTo>
                    <a:pt x="249" y="158"/>
                  </a:lnTo>
                  <a:lnTo>
                    <a:pt x="247" y="158"/>
                  </a:lnTo>
                  <a:lnTo>
                    <a:pt x="246" y="158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8"/>
                  </a:lnTo>
                  <a:lnTo>
                    <a:pt x="240" y="160"/>
                  </a:lnTo>
                  <a:lnTo>
                    <a:pt x="238" y="161"/>
                  </a:lnTo>
                  <a:lnTo>
                    <a:pt x="238" y="164"/>
                  </a:lnTo>
                  <a:lnTo>
                    <a:pt x="240" y="166"/>
                  </a:lnTo>
                  <a:lnTo>
                    <a:pt x="238" y="167"/>
                  </a:lnTo>
                  <a:lnTo>
                    <a:pt x="237" y="170"/>
                  </a:lnTo>
                  <a:lnTo>
                    <a:pt x="235" y="173"/>
                  </a:lnTo>
                  <a:lnTo>
                    <a:pt x="232" y="175"/>
                  </a:lnTo>
                  <a:lnTo>
                    <a:pt x="231" y="176"/>
                  </a:lnTo>
                  <a:lnTo>
                    <a:pt x="228" y="179"/>
                  </a:lnTo>
                  <a:lnTo>
                    <a:pt x="225" y="181"/>
                  </a:lnTo>
                  <a:lnTo>
                    <a:pt x="223" y="182"/>
                  </a:lnTo>
                  <a:lnTo>
                    <a:pt x="222" y="182"/>
                  </a:lnTo>
                  <a:lnTo>
                    <a:pt x="222" y="185"/>
                  </a:lnTo>
                  <a:lnTo>
                    <a:pt x="220" y="185"/>
                  </a:lnTo>
                  <a:lnTo>
                    <a:pt x="220" y="187"/>
                  </a:lnTo>
                  <a:lnTo>
                    <a:pt x="223" y="190"/>
                  </a:lnTo>
                  <a:lnTo>
                    <a:pt x="223" y="190"/>
                  </a:lnTo>
                  <a:lnTo>
                    <a:pt x="225" y="191"/>
                  </a:lnTo>
                  <a:lnTo>
                    <a:pt x="225" y="193"/>
                  </a:lnTo>
                  <a:lnTo>
                    <a:pt x="226" y="194"/>
                  </a:lnTo>
                  <a:lnTo>
                    <a:pt x="231" y="194"/>
                  </a:lnTo>
                  <a:lnTo>
                    <a:pt x="232" y="194"/>
                  </a:lnTo>
                  <a:lnTo>
                    <a:pt x="232" y="196"/>
                  </a:lnTo>
                  <a:lnTo>
                    <a:pt x="234" y="197"/>
                  </a:lnTo>
                  <a:lnTo>
                    <a:pt x="235" y="199"/>
                  </a:lnTo>
                  <a:lnTo>
                    <a:pt x="237" y="200"/>
                  </a:lnTo>
                  <a:lnTo>
                    <a:pt x="237" y="200"/>
                  </a:lnTo>
                  <a:lnTo>
                    <a:pt x="238" y="202"/>
                  </a:lnTo>
                  <a:lnTo>
                    <a:pt x="240" y="202"/>
                  </a:lnTo>
                  <a:lnTo>
                    <a:pt x="241" y="203"/>
                  </a:lnTo>
                  <a:lnTo>
                    <a:pt x="243" y="205"/>
                  </a:lnTo>
                  <a:lnTo>
                    <a:pt x="246" y="205"/>
                  </a:lnTo>
                  <a:lnTo>
                    <a:pt x="247" y="206"/>
                  </a:lnTo>
                  <a:lnTo>
                    <a:pt x="249" y="206"/>
                  </a:lnTo>
                  <a:lnTo>
                    <a:pt x="250" y="209"/>
                  </a:lnTo>
                  <a:lnTo>
                    <a:pt x="252" y="209"/>
                  </a:lnTo>
                  <a:lnTo>
                    <a:pt x="252" y="212"/>
                  </a:lnTo>
                  <a:lnTo>
                    <a:pt x="250" y="214"/>
                  </a:lnTo>
                  <a:lnTo>
                    <a:pt x="250" y="217"/>
                  </a:lnTo>
                  <a:lnTo>
                    <a:pt x="252" y="218"/>
                  </a:lnTo>
                  <a:lnTo>
                    <a:pt x="252" y="220"/>
                  </a:lnTo>
                  <a:lnTo>
                    <a:pt x="252" y="221"/>
                  </a:lnTo>
                  <a:lnTo>
                    <a:pt x="252" y="224"/>
                  </a:lnTo>
                  <a:lnTo>
                    <a:pt x="250" y="224"/>
                  </a:lnTo>
                  <a:lnTo>
                    <a:pt x="249" y="223"/>
                  </a:lnTo>
                  <a:lnTo>
                    <a:pt x="247" y="224"/>
                  </a:lnTo>
                  <a:lnTo>
                    <a:pt x="246" y="226"/>
                  </a:lnTo>
                  <a:lnTo>
                    <a:pt x="246" y="227"/>
                  </a:lnTo>
                  <a:lnTo>
                    <a:pt x="246" y="229"/>
                  </a:lnTo>
                  <a:lnTo>
                    <a:pt x="246" y="230"/>
                  </a:lnTo>
                  <a:lnTo>
                    <a:pt x="244" y="232"/>
                  </a:lnTo>
                  <a:lnTo>
                    <a:pt x="244" y="233"/>
                  </a:lnTo>
                  <a:lnTo>
                    <a:pt x="244" y="235"/>
                  </a:lnTo>
                  <a:lnTo>
                    <a:pt x="244" y="238"/>
                  </a:lnTo>
                  <a:lnTo>
                    <a:pt x="246" y="238"/>
                  </a:lnTo>
                  <a:lnTo>
                    <a:pt x="249" y="236"/>
                  </a:lnTo>
                  <a:lnTo>
                    <a:pt x="250" y="235"/>
                  </a:lnTo>
                  <a:lnTo>
                    <a:pt x="250" y="233"/>
                  </a:lnTo>
                  <a:lnTo>
                    <a:pt x="252" y="232"/>
                  </a:lnTo>
                  <a:lnTo>
                    <a:pt x="255" y="232"/>
                  </a:lnTo>
                  <a:lnTo>
                    <a:pt x="256" y="232"/>
                  </a:lnTo>
                  <a:lnTo>
                    <a:pt x="258" y="232"/>
                  </a:lnTo>
                  <a:lnTo>
                    <a:pt x="259" y="232"/>
                  </a:lnTo>
                  <a:lnTo>
                    <a:pt x="259" y="230"/>
                  </a:lnTo>
                  <a:lnTo>
                    <a:pt x="259" y="229"/>
                  </a:lnTo>
                  <a:lnTo>
                    <a:pt x="262" y="226"/>
                  </a:lnTo>
                  <a:lnTo>
                    <a:pt x="262" y="226"/>
                  </a:lnTo>
                  <a:lnTo>
                    <a:pt x="262" y="226"/>
                  </a:lnTo>
                  <a:lnTo>
                    <a:pt x="265" y="227"/>
                  </a:lnTo>
                  <a:lnTo>
                    <a:pt x="265" y="229"/>
                  </a:lnTo>
                  <a:lnTo>
                    <a:pt x="267" y="230"/>
                  </a:lnTo>
                  <a:lnTo>
                    <a:pt x="267" y="232"/>
                  </a:lnTo>
                  <a:lnTo>
                    <a:pt x="267" y="233"/>
                  </a:lnTo>
                  <a:lnTo>
                    <a:pt x="267" y="235"/>
                  </a:lnTo>
                  <a:lnTo>
                    <a:pt x="267" y="236"/>
                  </a:lnTo>
                  <a:lnTo>
                    <a:pt x="268" y="238"/>
                  </a:lnTo>
                  <a:lnTo>
                    <a:pt x="270" y="239"/>
                  </a:lnTo>
                  <a:lnTo>
                    <a:pt x="270" y="242"/>
                  </a:lnTo>
                  <a:lnTo>
                    <a:pt x="268" y="244"/>
                  </a:lnTo>
                  <a:lnTo>
                    <a:pt x="267" y="247"/>
                  </a:lnTo>
                  <a:lnTo>
                    <a:pt x="267" y="248"/>
                  </a:lnTo>
                  <a:lnTo>
                    <a:pt x="268" y="250"/>
                  </a:lnTo>
                  <a:lnTo>
                    <a:pt x="270" y="251"/>
                  </a:lnTo>
                  <a:lnTo>
                    <a:pt x="271" y="251"/>
                  </a:lnTo>
                  <a:lnTo>
                    <a:pt x="274" y="253"/>
                  </a:lnTo>
                  <a:lnTo>
                    <a:pt x="274" y="256"/>
                  </a:lnTo>
                  <a:lnTo>
                    <a:pt x="273" y="257"/>
                  </a:lnTo>
                  <a:lnTo>
                    <a:pt x="273" y="259"/>
                  </a:lnTo>
                  <a:lnTo>
                    <a:pt x="271" y="260"/>
                  </a:lnTo>
                  <a:lnTo>
                    <a:pt x="270" y="260"/>
                  </a:lnTo>
                  <a:lnTo>
                    <a:pt x="265" y="265"/>
                  </a:lnTo>
                  <a:lnTo>
                    <a:pt x="264" y="265"/>
                  </a:lnTo>
                  <a:lnTo>
                    <a:pt x="262" y="266"/>
                  </a:lnTo>
                  <a:lnTo>
                    <a:pt x="262" y="269"/>
                  </a:lnTo>
                  <a:lnTo>
                    <a:pt x="262" y="272"/>
                  </a:lnTo>
                  <a:lnTo>
                    <a:pt x="261" y="274"/>
                  </a:lnTo>
                  <a:lnTo>
                    <a:pt x="261" y="275"/>
                  </a:lnTo>
                  <a:lnTo>
                    <a:pt x="259" y="280"/>
                  </a:lnTo>
                  <a:lnTo>
                    <a:pt x="258" y="281"/>
                  </a:lnTo>
                  <a:lnTo>
                    <a:pt x="258" y="283"/>
                  </a:lnTo>
                  <a:lnTo>
                    <a:pt x="256" y="286"/>
                  </a:lnTo>
                  <a:lnTo>
                    <a:pt x="255" y="287"/>
                  </a:lnTo>
                  <a:lnTo>
                    <a:pt x="255" y="289"/>
                  </a:lnTo>
                  <a:lnTo>
                    <a:pt x="253" y="290"/>
                  </a:lnTo>
                  <a:lnTo>
                    <a:pt x="253" y="290"/>
                  </a:lnTo>
                  <a:lnTo>
                    <a:pt x="252" y="292"/>
                  </a:lnTo>
                  <a:lnTo>
                    <a:pt x="250" y="292"/>
                  </a:lnTo>
                  <a:lnTo>
                    <a:pt x="250" y="292"/>
                  </a:lnTo>
                  <a:lnTo>
                    <a:pt x="249" y="292"/>
                  </a:lnTo>
                  <a:lnTo>
                    <a:pt x="247" y="292"/>
                  </a:lnTo>
                  <a:lnTo>
                    <a:pt x="246" y="292"/>
                  </a:lnTo>
                  <a:lnTo>
                    <a:pt x="244" y="292"/>
                  </a:lnTo>
                  <a:lnTo>
                    <a:pt x="243" y="292"/>
                  </a:lnTo>
                  <a:lnTo>
                    <a:pt x="243" y="292"/>
                  </a:lnTo>
                  <a:lnTo>
                    <a:pt x="241" y="292"/>
                  </a:lnTo>
                  <a:lnTo>
                    <a:pt x="240" y="290"/>
                  </a:lnTo>
                  <a:lnTo>
                    <a:pt x="238" y="290"/>
                  </a:lnTo>
                  <a:lnTo>
                    <a:pt x="237" y="290"/>
                  </a:lnTo>
                  <a:lnTo>
                    <a:pt x="235" y="289"/>
                  </a:lnTo>
                  <a:lnTo>
                    <a:pt x="234" y="287"/>
                  </a:lnTo>
                  <a:lnTo>
                    <a:pt x="232" y="287"/>
                  </a:lnTo>
                  <a:lnTo>
                    <a:pt x="231" y="287"/>
                  </a:lnTo>
                  <a:lnTo>
                    <a:pt x="228" y="287"/>
                  </a:lnTo>
                  <a:lnTo>
                    <a:pt x="226" y="289"/>
                  </a:lnTo>
                  <a:lnTo>
                    <a:pt x="225" y="290"/>
                  </a:lnTo>
                  <a:lnTo>
                    <a:pt x="225" y="292"/>
                  </a:lnTo>
                  <a:lnTo>
                    <a:pt x="223" y="295"/>
                  </a:lnTo>
                  <a:lnTo>
                    <a:pt x="223" y="295"/>
                  </a:lnTo>
                  <a:lnTo>
                    <a:pt x="223" y="296"/>
                  </a:lnTo>
                  <a:lnTo>
                    <a:pt x="223" y="298"/>
                  </a:lnTo>
                  <a:lnTo>
                    <a:pt x="223" y="301"/>
                  </a:lnTo>
                  <a:lnTo>
                    <a:pt x="222" y="302"/>
                  </a:lnTo>
                  <a:lnTo>
                    <a:pt x="222" y="304"/>
                  </a:lnTo>
                  <a:lnTo>
                    <a:pt x="220" y="307"/>
                  </a:lnTo>
                  <a:lnTo>
                    <a:pt x="220" y="310"/>
                  </a:lnTo>
                  <a:lnTo>
                    <a:pt x="220" y="311"/>
                  </a:lnTo>
                  <a:lnTo>
                    <a:pt x="220" y="314"/>
                  </a:lnTo>
                  <a:lnTo>
                    <a:pt x="222" y="316"/>
                  </a:lnTo>
                  <a:lnTo>
                    <a:pt x="222" y="319"/>
                  </a:lnTo>
                  <a:lnTo>
                    <a:pt x="220" y="322"/>
                  </a:lnTo>
                  <a:lnTo>
                    <a:pt x="220" y="323"/>
                  </a:lnTo>
                  <a:lnTo>
                    <a:pt x="220" y="325"/>
                  </a:lnTo>
                  <a:lnTo>
                    <a:pt x="222" y="326"/>
                  </a:lnTo>
                  <a:lnTo>
                    <a:pt x="222" y="331"/>
                  </a:lnTo>
                  <a:lnTo>
                    <a:pt x="222" y="332"/>
                  </a:lnTo>
                  <a:lnTo>
                    <a:pt x="222" y="335"/>
                  </a:lnTo>
                  <a:lnTo>
                    <a:pt x="219" y="338"/>
                  </a:lnTo>
                  <a:lnTo>
                    <a:pt x="219" y="340"/>
                  </a:lnTo>
                  <a:lnTo>
                    <a:pt x="219" y="341"/>
                  </a:lnTo>
                  <a:lnTo>
                    <a:pt x="220" y="343"/>
                  </a:lnTo>
                  <a:lnTo>
                    <a:pt x="222" y="344"/>
                  </a:lnTo>
                  <a:lnTo>
                    <a:pt x="225" y="347"/>
                  </a:lnTo>
                  <a:lnTo>
                    <a:pt x="225" y="350"/>
                  </a:lnTo>
                  <a:lnTo>
                    <a:pt x="226" y="352"/>
                  </a:lnTo>
                  <a:lnTo>
                    <a:pt x="226" y="353"/>
                  </a:lnTo>
                  <a:lnTo>
                    <a:pt x="225" y="355"/>
                  </a:lnTo>
                  <a:lnTo>
                    <a:pt x="222" y="356"/>
                  </a:lnTo>
                  <a:lnTo>
                    <a:pt x="220" y="358"/>
                  </a:lnTo>
                  <a:lnTo>
                    <a:pt x="217" y="358"/>
                  </a:lnTo>
                  <a:lnTo>
                    <a:pt x="214" y="358"/>
                  </a:lnTo>
                  <a:lnTo>
                    <a:pt x="213" y="358"/>
                  </a:lnTo>
                  <a:lnTo>
                    <a:pt x="211" y="358"/>
                  </a:lnTo>
                  <a:lnTo>
                    <a:pt x="208" y="358"/>
                  </a:lnTo>
                  <a:lnTo>
                    <a:pt x="207" y="358"/>
                  </a:lnTo>
                  <a:lnTo>
                    <a:pt x="205" y="356"/>
                  </a:lnTo>
                  <a:lnTo>
                    <a:pt x="204" y="355"/>
                  </a:lnTo>
                  <a:lnTo>
                    <a:pt x="202" y="353"/>
                  </a:lnTo>
                  <a:lnTo>
                    <a:pt x="202" y="352"/>
                  </a:lnTo>
                  <a:lnTo>
                    <a:pt x="201" y="349"/>
                  </a:lnTo>
                  <a:lnTo>
                    <a:pt x="198" y="349"/>
                  </a:lnTo>
                  <a:lnTo>
                    <a:pt x="196" y="347"/>
                  </a:lnTo>
                  <a:lnTo>
                    <a:pt x="195" y="347"/>
                  </a:lnTo>
                  <a:lnTo>
                    <a:pt x="193" y="347"/>
                  </a:lnTo>
                  <a:lnTo>
                    <a:pt x="190" y="347"/>
                  </a:lnTo>
                  <a:lnTo>
                    <a:pt x="186" y="349"/>
                  </a:lnTo>
                  <a:lnTo>
                    <a:pt x="181" y="352"/>
                  </a:lnTo>
                  <a:lnTo>
                    <a:pt x="181" y="353"/>
                  </a:lnTo>
                  <a:lnTo>
                    <a:pt x="180" y="356"/>
                  </a:lnTo>
                  <a:lnTo>
                    <a:pt x="180" y="359"/>
                  </a:lnTo>
                  <a:lnTo>
                    <a:pt x="178" y="361"/>
                  </a:lnTo>
                  <a:lnTo>
                    <a:pt x="174" y="362"/>
                  </a:lnTo>
                  <a:lnTo>
                    <a:pt x="168" y="361"/>
                  </a:lnTo>
                  <a:lnTo>
                    <a:pt x="166" y="356"/>
                  </a:lnTo>
                  <a:lnTo>
                    <a:pt x="165" y="356"/>
                  </a:lnTo>
                  <a:lnTo>
                    <a:pt x="165" y="353"/>
                  </a:lnTo>
                  <a:lnTo>
                    <a:pt x="165" y="352"/>
                  </a:lnTo>
                  <a:lnTo>
                    <a:pt x="163" y="350"/>
                  </a:lnTo>
                  <a:lnTo>
                    <a:pt x="162" y="347"/>
                  </a:lnTo>
                  <a:lnTo>
                    <a:pt x="157" y="346"/>
                  </a:lnTo>
                  <a:lnTo>
                    <a:pt x="154" y="346"/>
                  </a:lnTo>
                  <a:lnTo>
                    <a:pt x="154" y="344"/>
                  </a:lnTo>
                  <a:lnTo>
                    <a:pt x="151" y="343"/>
                  </a:lnTo>
                  <a:lnTo>
                    <a:pt x="148" y="343"/>
                  </a:lnTo>
                  <a:lnTo>
                    <a:pt x="147" y="341"/>
                  </a:lnTo>
                  <a:lnTo>
                    <a:pt x="144" y="340"/>
                  </a:lnTo>
                  <a:lnTo>
                    <a:pt x="144" y="338"/>
                  </a:lnTo>
                  <a:lnTo>
                    <a:pt x="136" y="341"/>
                  </a:lnTo>
                  <a:lnTo>
                    <a:pt x="136" y="341"/>
                  </a:lnTo>
                  <a:lnTo>
                    <a:pt x="135" y="343"/>
                  </a:lnTo>
                  <a:lnTo>
                    <a:pt x="133" y="343"/>
                  </a:lnTo>
                  <a:lnTo>
                    <a:pt x="132" y="344"/>
                  </a:lnTo>
                  <a:lnTo>
                    <a:pt x="130" y="344"/>
                  </a:lnTo>
                  <a:lnTo>
                    <a:pt x="126" y="346"/>
                  </a:lnTo>
                  <a:lnTo>
                    <a:pt x="124" y="347"/>
                  </a:lnTo>
                  <a:lnTo>
                    <a:pt x="121" y="346"/>
                  </a:lnTo>
                  <a:lnTo>
                    <a:pt x="118" y="346"/>
                  </a:lnTo>
                  <a:lnTo>
                    <a:pt x="115" y="347"/>
                  </a:lnTo>
                  <a:lnTo>
                    <a:pt x="112" y="349"/>
                  </a:lnTo>
                  <a:lnTo>
                    <a:pt x="108" y="350"/>
                  </a:lnTo>
                  <a:lnTo>
                    <a:pt x="106" y="350"/>
                  </a:lnTo>
                  <a:lnTo>
                    <a:pt x="103" y="350"/>
                  </a:lnTo>
                  <a:lnTo>
                    <a:pt x="102" y="350"/>
                  </a:lnTo>
                  <a:lnTo>
                    <a:pt x="99" y="350"/>
                  </a:lnTo>
                  <a:lnTo>
                    <a:pt x="96" y="352"/>
                  </a:lnTo>
                  <a:lnTo>
                    <a:pt x="93" y="355"/>
                  </a:lnTo>
                  <a:lnTo>
                    <a:pt x="91" y="355"/>
                  </a:lnTo>
                  <a:lnTo>
                    <a:pt x="87" y="355"/>
                  </a:lnTo>
                  <a:lnTo>
                    <a:pt x="84" y="355"/>
                  </a:lnTo>
                  <a:lnTo>
                    <a:pt x="79" y="355"/>
                  </a:lnTo>
                  <a:lnTo>
                    <a:pt x="78" y="353"/>
                  </a:lnTo>
                  <a:lnTo>
                    <a:pt x="76" y="353"/>
                  </a:lnTo>
                  <a:lnTo>
                    <a:pt x="75" y="352"/>
                  </a:lnTo>
                  <a:lnTo>
                    <a:pt x="73" y="350"/>
                  </a:lnTo>
                  <a:lnTo>
                    <a:pt x="70" y="349"/>
                  </a:lnTo>
                  <a:lnTo>
                    <a:pt x="70" y="347"/>
                  </a:lnTo>
                  <a:lnTo>
                    <a:pt x="69" y="344"/>
                  </a:lnTo>
                  <a:lnTo>
                    <a:pt x="66" y="344"/>
                  </a:lnTo>
                  <a:lnTo>
                    <a:pt x="63" y="343"/>
                  </a:lnTo>
                  <a:lnTo>
                    <a:pt x="61" y="343"/>
                  </a:lnTo>
                  <a:lnTo>
                    <a:pt x="61" y="341"/>
                  </a:lnTo>
                  <a:lnTo>
                    <a:pt x="58" y="340"/>
                  </a:lnTo>
                  <a:lnTo>
                    <a:pt x="57" y="340"/>
                  </a:lnTo>
                  <a:lnTo>
                    <a:pt x="57" y="337"/>
                  </a:lnTo>
                  <a:lnTo>
                    <a:pt x="57" y="334"/>
                  </a:lnTo>
                  <a:lnTo>
                    <a:pt x="55" y="331"/>
                  </a:lnTo>
                  <a:lnTo>
                    <a:pt x="54" y="329"/>
                  </a:lnTo>
                  <a:lnTo>
                    <a:pt x="52" y="326"/>
                  </a:lnTo>
                  <a:lnTo>
                    <a:pt x="49" y="325"/>
                  </a:lnTo>
                  <a:lnTo>
                    <a:pt x="49" y="323"/>
                  </a:lnTo>
                  <a:lnTo>
                    <a:pt x="48" y="320"/>
                  </a:lnTo>
                  <a:lnTo>
                    <a:pt x="48" y="319"/>
                  </a:lnTo>
                  <a:lnTo>
                    <a:pt x="46" y="316"/>
                  </a:lnTo>
                  <a:lnTo>
                    <a:pt x="46" y="314"/>
                  </a:lnTo>
                  <a:lnTo>
                    <a:pt x="43" y="314"/>
                  </a:lnTo>
                  <a:lnTo>
                    <a:pt x="40" y="316"/>
                  </a:lnTo>
                  <a:lnTo>
                    <a:pt x="37" y="316"/>
                  </a:lnTo>
                  <a:lnTo>
                    <a:pt x="36" y="314"/>
                  </a:lnTo>
                  <a:lnTo>
                    <a:pt x="31" y="314"/>
                  </a:lnTo>
                  <a:lnTo>
                    <a:pt x="30" y="313"/>
                  </a:lnTo>
                  <a:lnTo>
                    <a:pt x="27" y="308"/>
                  </a:lnTo>
                  <a:lnTo>
                    <a:pt x="27" y="307"/>
                  </a:lnTo>
                  <a:lnTo>
                    <a:pt x="24" y="305"/>
                  </a:lnTo>
                  <a:lnTo>
                    <a:pt x="22" y="304"/>
                  </a:lnTo>
                  <a:lnTo>
                    <a:pt x="19" y="302"/>
                  </a:lnTo>
                  <a:lnTo>
                    <a:pt x="16" y="302"/>
                  </a:lnTo>
                  <a:lnTo>
                    <a:pt x="15" y="299"/>
                  </a:lnTo>
                  <a:lnTo>
                    <a:pt x="13" y="298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6" y="293"/>
                  </a:lnTo>
                  <a:lnTo>
                    <a:pt x="3" y="290"/>
                  </a:lnTo>
                  <a:lnTo>
                    <a:pt x="3" y="289"/>
                  </a:lnTo>
                  <a:lnTo>
                    <a:pt x="4" y="287"/>
                  </a:lnTo>
                  <a:lnTo>
                    <a:pt x="4" y="284"/>
                  </a:lnTo>
                  <a:lnTo>
                    <a:pt x="4" y="281"/>
                  </a:lnTo>
                  <a:lnTo>
                    <a:pt x="4" y="280"/>
                  </a:lnTo>
                  <a:lnTo>
                    <a:pt x="3" y="278"/>
                  </a:lnTo>
                  <a:lnTo>
                    <a:pt x="3" y="277"/>
                  </a:lnTo>
                  <a:lnTo>
                    <a:pt x="3" y="274"/>
                  </a:lnTo>
                  <a:lnTo>
                    <a:pt x="1" y="272"/>
                  </a:lnTo>
                  <a:lnTo>
                    <a:pt x="1" y="269"/>
                  </a:lnTo>
                  <a:lnTo>
                    <a:pt x="0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4" y="260"/>
                  </a:lnTo>
                  <a:lnTo>
                    <a:pt x="6" y="259"/>
                  </a:lnTo>
                  <a:lnTo>
                    <a:pt x="7" y="259"/>
                  </a:lnTo>
                  <a:lnTo>
                    <a:pt x="9" y="259"/>
                  </a:lnTo>
                  <a:lnTo>
                    <a:pt x="10" y="259"/>
                  </a:lnTo>
                  <a:lnTo>
                    <a:pt x="10" y="259"/>
                  </a:lnTo>
                  <a:lnTo>
                    <a:pt x="12" y="257"/>
                  </a:lnTo>
                  <a:lnTo>
                    <a:pt x="13" y="256"/>
                  </a:lnTo>
                  <a:lnTo>
                    <a:pt x="13" y="253"/>
                  </a:lnTo>
                  <a:lnTo>
                    <a:pt x="10" y="248"/>
                  </a:lnTo>
                  <a:lnTo>
                    <a:pt x="10" y="245"/>
                  </a:lnTo>
                  <a:lnTo>
                    <a:pt x="10" y="242"/>
                  </a:lnTo>
                  <a:lnTo>
                    <a:pt x="10" y="241"/>
                  </a:lnTo>
                  <a:lnTo>
                    <a:pt x="10" y="239"/>
                  </a:lnTo>
                  <a:lnTo>
                    <a:pt x="10" y="236"/>
                  </a:lnTo>
                  <a:lnTo>
                    <a:pt x="10" y="235"/>
                  </a:lnTo>
                  <a:lnTo>
                    <a:pt x="12" y="233"/>
                  </a:lnTo>
                  <a:lnTo>
                    <a:pt x="12" y="232"/>
                  </a:lnTo>
                  <a:lnTo>
                    <a:pt x="13" y="230"/>
                  </a:lnTo>
                  <a:lnTo>
                    <a:pt x="16" y="229"/>
                  </a:lnTo>
                  <a:lnTo>
                    <a:pt x="16" y="229"/>
                  </a:lnTo>
                  <a:lnTo>
                    <a:pt x="18" y="227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21" y="223"/>
                  </a:lnTo>
                  <a:lnTo>
                    <a:pt x="19" y="220"/>
                  </a:lnTo>
                  <a:lnTo>
                    <a:pt x="19" y="220"/>
                  </a:lnTo>
                  <a:lnTo>
                    <a:pt x="22" y="217"/>
                  </a:lnTo>
                  <a:lnTo>
                    <a:pt x="22" y="217"/>
                  </a:lnTo>
                  <a:lnTo>
                    <a:pt x="24" y="217"/>
                  </a:lnTo>
                  <a:lnTo>
                    <a:pt x="25" y="218"/>
                  </a:lnTo>
                  <a:lnTo>
                    <a:pt x="28" y="221"/>
                  </a:lnTo>
                  <a:lnTo>
                    <a:pt x="30" y="221"/>
                  </a:lnTo>
                  <a:lnTo>
                    <a:pt x="31" y="220"/>
                  </a:lnTo>
                  <a:lnTo>
                    <a:pt x="34" y="218"/>
                  </a:lnTo>
                  <a:lnTo>
                    <a:pt x="37" y="217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40" y="214"/>
                  </a:lnTo>
                  <a:lnTo>
                    <a:pt x="40" y="212"/>
                  </a:lnTo>
                  <a:lnTo>
                    <a:pt x="39" y="211"/>
                  </a:lnTo>
                  <a:lnTo>
                    <a:pt x="39" y="209"/>
                  </a:lnTo>
                  <a:lnTo>
                    <a:pt x="37" y="208"/>
                  </a:lnTo>
                  <a:lnTo>
                    <a:pt x="39" y="205"/>
                  </a:lnTo>
                  <a:lnTo>
                    <a:pt x="39" y="205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0" y="199"/>
                  </a:lnTo>
                  <a:lnTo>
                    <a:pt x="39" y="197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40" y="193"/>
                  </a:lnTo>
                  <a:lnTo>
                    <a:pt x="40" y="193"/>
                  </a:lnTo>
                  <a:lnTo>
                    <a:pt x="40" y="191"/>
                  </a:lnTo>
                  <a:lnTo>
                    <a:pt x="40" y="191"/>
                  </a:lnTo>
                  <a:lnTo>
                    <a:pt x="42" y="191"/>
                  </a:lnTo>
                  <a:lnTo>
                    <a:pt x="42" y="191"/>
                  </a:lnTo>
                  <a:lnTo>
                    <a:pt x="45" y="190"/>
                  </a:lnTo>
                  <a:lnTo>
                    <a:pt x="46" y="190"/>
                  </a:lnTo>
                  <a:lnTo>
                    <a:pt x="48" y="187"/>
                  </a:lnTo>
                  <a:lnTo>
                    <a:pt x="49" y="187"/>
                  </a:lnTo>
                  <a:lnTo>
                    <a:pt x="49" y="185"/>
                  </a:lnTo>
                  <a:lnTo>
                    <a:pt x="51" y="185"/>
                  </a:lnTo>
                  <a:lnTo>
                    <a:pt x="52" y="184"/>
                  </a:lnTo>
                  <a:lnTo>
                    <a:pt x="54" y="182"/>
                  </a:lnTo>
                  <a:lnTo>
                    <a:pt x="54" y="179"/>
                  </a:lnTo>
                  <a:lnTo>
                    <a:pt x="55" y="178"/>
                  </a:lnTo>
                  <a:lnTo>
                    <a:pt x="57" y="176"/>
                  </a:lnTo>
                  <a:lnTo>
                    <a:pt x="58" y="175"/>
                  </a:lnTo>
                  <a:lnTo>
                    <a:pt x="58" y="173"/>
                  </a:lnTo>
                  <a:lnTo>
                    <a:pt x="58" y="172"/>
                  </a:lnTo>
                  <a:lnTo>
                    <a:pt x="60" y="169"/>
                  </a:lnTo>
                  <a:lnTo>
                    <a:pt x="61" y="167"/>
                  </a:lnTo>
                  <a:lnTo>
                    <a:pt x="61" y="166"/>
                  </a:lnTo>
                  <a:lnTo>
                    <a:pt x="63" y="167"/>
                  </a:lnTo>
                  <a:lnTo>
                    <a:pt x="64" y="169"/>
                  </a:lnTo>
                  <a:lnTo>
                    <a:pt x="64" y="170"/>
                  </a:lnTo>
                  <a:lnTo>
                    <a:pt x="66" y="170"/>
                  </a:lnTo>
                  <a:lnTo>
                    <a:pt x="67" y="169"/>
                  </a:lnTo>
                  <a:lnTo>
                    <a:pt x="69" y="167"/>
                  </a:lnTo>
                  <a:lnTo>
                    <a:pt x="70" y="167"/>
                  </a:lnTo>
                  <a:lnTo>
                    <a:pt x="72" y="167"/>
                  </a:lnTo>
                  <a:lnTo>
                    <a:pt x="73" y="167"/>
                  </a:lnTo>
                  <a:lnTo>
                    <a:pt x="75" y="166"/>
                  </a:lnTo>
                  <a:lnTo>
                    <a:pt x="75" y="163"/>
                  </a:lnTo>
                  <a:lnTo>
                    <a:pt x="75" y="161"/>
                  </a:lnTo>
                  <a:lnTo>
                    <a:pt x="75" y="154"/>
                  </a:lnTo>
                  <a:lnTo>
                    <a:pt x="75" y="152"/>
                  </a:lnTo>
                  <a:lnTo>
                    <a:pt x="75" y="151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79" y="151"/>
                  </a:lnTo>
                  <a:lnTo>
                    <a:pt x="81" y="149"/>
                  </a:lnTo>
                  <a:lnTo>
                    <a:pt x="82" y="148"/>
                  </a:lnTo>
                  <a:lnTo>
                    <a:pt x="84" y="146"/>
                  </a:lnTo>
                  <a:lnTo>
                    <a:pt x="84" y="145"/>
                  </a:lnTo>
                  <a:lnTo>
                    <a:pt x="85" y="143"/>
                  </a:lnTo>
                  <a:lnTo>
                    <a:pt x="87" y="140"/>
                  </a:lnTo>
                  <a:lnTo>
                    <a:pt x="88" y="139"/>
                  </a:lnTo>
                  <a:lnTo>
                    <a:pt x="88" y="136"/>
                  </a:lnTo>
                  <a:lnTo>
                    <a:pt x="90" y="134"/>
                  </a:lnTo>
                  <a:lnTo>
                    <a:pt x="90" y="133"/>
                  </a:lnTo>
                  <a:lnTo>
                    <a:pt x="90" y="131"/>
                  </a:lnTo>
                  <a:lnTo>
                    <a:pt x="88" y="130"/>
                  </a:lnTo>
                  <a:lnTo>
                    <a:pt x="87" y="128"/>
                  </a:lnTo>
                  <a:lnTo>
                    <a:pt x="87" y="127"/>
                  </a:lnTo>
                  <a:lnTo>
                    <a:pt x="85" y="124"/>
                  </a:lnTo>
                  <a:lnTo>
                    <a:pt x="84" y="122"/>
                  </a:lnTo>
                  <a:lnTo>
                    <a:pt x="84" y="119"/>
                  </a:lnTo>
                  <a:lnTo>
                    <a:pt x="85" y="118"/>
                  </a:lnTo>
                  <a:lnTo>
                    <a:pt x="85" y="117"/>
                  </a:lnTo>
                  <a:lnTo>
                    <a:pt x="88" y="115"/>
                  </a:lnTo>
                  <a:lnTo>
                    <a:pt x="88" y="114"/>
                  </a:lnTo>
                  <a:lnTo>
                    <a:pt x="88" y="111"/>
                  </a:lnTo>
                  <a:lnTo>
                    <a:pt x="90" y="109"/>
                  </a:lnTo>
                  <a:lnTo>
                    <a:pt x="91" y="109"/>
                  </a:lnTo>
                  <a:lnTo>
                    <a:pt x="91" y="108"/>
                  </a:lnTo>
                  <a:lnTo>
                    <a:pt x="93" y="108"/>
                  </a:lnTo>
                  <a:lnTo>
                    <a:pt x="94" y="108"/>
                  </a:lnTo>
                  <a:lnTo>
                    <a:pt x="96" y="108"/>
                  </a:lnTo>
                  <a:lnTo>
                    <a:pt x="96" y="109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100" y="108"/>
                  </a:lnTo>
                  <a:lnTo>
                    <a:pt x="102" y="108"/>
                  </a:lnTo>
                  <a:lnTo>
                    <a:pt x="103" y="106"/>
                  </a:lnTo>
                  <a:lnTo>
                    <a:pt x="103" y="105"/>
                  </a:lnTo>
                  <a:lnTo>
                    <a:pt x="103" y="103"/>
                  </a:lnTo>
                  <a:lnTo>
                    <a:pt x="103" y="102"/>
                  </a:lnTo>
                  <a:lnTo>
                    <a:pt x="102" y="100"/>
                  </a:lnTo>
                  <a:lnTo>
                    <a:pt x="102" y="99"/>
                  </a:lnTo>
                  <a:lnTo>
                    <a:pt x="102" y="99"/>
                  </a:lnTo>
                  <a:lnTo>
                    <a:pt x="100" y="97"/>
                  </a:lnTo>
                  <a:lnTo>
                    <a:pt x="100" y="94"/>
                  </a:lnTo>
                  <a:lnTo>
                    <a:pt x="99" y="93"/>
                  </a:lnTo>
                  <a:lnTo>
                    <a:pt x="97" y="93"/>
                  </a:lnTo>
                  <a:lnTo>
                    <a:pt x="96" y="91"/>
                  </a:lnTo>
                  <a:lnTo>
                    <a:pt x="99" y="88"/>
                  </a:lnTo>
                  <a:lnTo>
                    <a:pt x="99" y="85"/>
                  </a:lnTo>
                  <a:lnTo>
                    <a:pt x="99" y="85"/>
                  </a:lnTo>
                  <a:lnTo>
                    <a:pt x="97" y="82"/>
                  </a:lnTo>
                  <a:lnTo>
                    <a:pt x="99" y="79"/>
                  </a:lnTo>
                  <a:lnTo>
                    <a:pt x="99" y="78"/>
                  </a:lnTo>
                  <a:lnTo>
                    <a:pt x="100" y="76"/>
                  </a:lnTo>
                  <a:lnTo>
                    <a:pt x="100" y="75"/>
                  </a:lnTo>
                  <a:lnTo>
                    <a:pt x="100" y="73"/>
                  </a:lnTo>
                  <a:lnTo>
                    <a:pt x="99" y="72"/>
                  </a:lnTo>
                  <a:lnTo>
                    <a:pt x="99" y="70"/>
                  </a:lnTo>
                  <a:lnTo>
                    <a:pt x="97" y="69"/>
                  </a:lnTo>
                  <a:lnTo>
                    <a:pt x="97" y="67"/>
                  </a:lnTo>
                  <a:lnTo>
                    <a:pt x="97" y="64"/>
                  </a:lnTo>
                  <a:lnTo>
                    <a:pt x="96" y="64"/>
                  </a:lnTo>
                  <a:lnTo>
                    <a:pt x="94" y="64"/>
                  </a:lnTo>
                  <a:lnTo>
                    <a:pt x="93" y="66"/>
                  </a:lnTo>
                  <a:lnTo>
                    <a:pt x="93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88" y="72"/>
                  </a:lnTo>
                  <a:lnTo>
                    <a:pt x="88" y="75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5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1" y="78"/>
                  </a:lnTo>
                  <a:lnTo>
                    <a:pt x="79" y="78"/>
                  </a:lnTo>
                  <a:lnTo>
                    <a:pt x="78" y="76"/>
                  </a:lnTo>
                  <a:lnTo>
                    <a:pt x="79" y="75"/>
                  </a:lnTo>
                  <a:lnTo>
                    <a:pt x="81" y="75"/>
                  </a:lnTo>
                  <a:lnTo>
                    <a:pt x="82" y="73"/>
                  </a:lnTo>
                  <a:lnTo>
                    <a:pt x="81" y="72"/>
                  </a:lnTo>
                  <a:lnTo>
                    <a:pt x="81" y="70"/>
                  </a:lnTo>
                  <a:lnTo>
                    <a:pt x="79" y="69"/>
                  </a:lnTo>
                  <a:lnTo>
                    <a:pt x="79" y="67"/>
                  </a:lnTo>
                  <a:lnTo>
                    <a:pt x="79" y="66"/>
                  </a:lnTo>
                  <a:lnTo>
                    <a:pt x="79" y="61"/>
                  </a:lnTo>
                  <a:lnTo>
                    <a:pt x="81" y="60"/>
                  </a:lnTo>
                  <a:lnTo>
                    <a:pt x="81" y="58"/>
                  </a:lnTo>
                  <a:lnTo>
                    <a:pt x="81" y="57"/>
                  </a:lnTo>
                  <a:lnTo>
                    <a:pt x="84" y="57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8" y="57"/>
                  </a:lnTo>
                  <a:lnTo>
                    <a:pt x="90" y="55"/>
                  </a:lnTo>
                  <a:lnTo>
                    <a:pt x="91" y="55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3" y="54"/>
                  </a:lnTo>
                  <a:lnTo>
                    <a:pt x="93" y="52"/>
                  </a:lnTo>
                  <a:lnTo>
                    <a:pt x="91" y="52"/>
                  </a:lnTo>
                  <a:lnTo>
                    <a:pt x="91" y="52"/>
                  </a:lnTo>
                  <a:lnTo>
                    <a:pt x="90" y="51"/>
                  </a:lnTo>
                  <a:lnTo>
                    <a:pt x="90" y="49"/>
                  </a:lnTo>
                  <a:lnTo>
                    <a:pt x="88" y="48"/>
                  </a:lnTo>
                  <a:lnTo>
                    <a:pt x="87" y="46"/>
                  </a:lnTo>
                  <a:lnTo>
                    <a:pt x="85" y="46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7" y="39"/>
                  </a:lnTo>
                  <a:lnTo>
                    <a:pt x="87" y="37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84" y="30"/>
                  </a:lnTo>
                  <a:lnTo>
                    <a:pt x="82" y="28"/>
                  </a:lnTo>
                  <a:lnTo>
                    <a:pt x="79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3" y="25"/>
                  </a:lnTo>
                  <a:lnTo>
                    <a:pt x="73" y="22"/>
                  </a:lnTo>
                  <a:lnTo>
                    <a:pt x="73" y="21"/>
                  </a:lnTo>
                  <a:lnTo>
                    <a:pt x="73" y="18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2" y="12"/>
                  </a:lnTo>
                  <a:lnTo>
                    <a:pt x="73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1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4"/>
                  </a:lnTo>
                  <a:lnTo>
                    <a:pt x="96" y="6"/>
                  </a:lnTo>
                  <a:lnTo>
                    <a:pt x="97" y="9"/>
                  </a:lnTo>
                  <a:lnTo>
                    <a:pt x="97" y="10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7" y="16"/>
                  </a:lnTo>
                  <a:lnTo>
                    <a:pt x="100" y="19"/>
                  </a:lnTo>
                  <a:lnTo>
                    <a:pt x="102" y="21"/>
                  </a:lnTo>
                  <a:lnTo>
                    <a:pt x="103" y="22"/>
                  </a:lnTo>
                  <a:lnTo>
                    <a:pt x="103" y="24"/>
                  </a:lnTo>
                  <a:lnTo>
                    <a:pt x="105" y="27"/>
                  </a:lnTo>
                  <a:lnTo>
                    <a:pt x="109" y="27"/>
                  </a:lnTo>
                  <a:lnTo>
                    <a:pt x="111" y="27"/>
                  </a:lnTo>
                  <a:lnTo>
                    <a:pt x="111" y="30"/>
                  </a:lnTo>
                  <a:lnTo>
                    <a:pt x="111" y="33"/>
                  </a:lnTo>
                  <a:lnTo>
                    <a:pt x="112" y="34"/>
                  </a:lnTo>
                  <a:lnTo>
                    <a:pt x="114" y="36"/>
                  </a:lnTo>
                  <a:lnTo>
                    <a:pt x="115" y="36"/>
                  </a:lnTo>
                  <a:lnTo>
                    <a:pt x="117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1" y="37"/>
                  </a:lnTo>
                  <a:lnTo>
                    <a:pt x="123" y="37"/>
                  </a:lnTo>
                  <a:lnTo>
                    <a:pt x="124" y="39"/>
                  </a:lnTo>
                  <a:lnTo>
                    <a:pt x="126" y="39"/>
                  </a:lnTo>
                  <a:lnTo>
                    <a:pt x="129" y="37"/>
                  </a:lnTo>
                  <a:lnTo>
                    <a:pt x="132" y="37"/>
                  </a:lnTo>
                  <a:lnTo>
                    <a:pt x="133" y="39"/>
                  </a:lnTo>
                  <a:lnTo>
                    <a:pt x="135" y="43"/>
                  </a:lnTo>
                  <a:lnTo>
                    <a:pt x="136" y="46"/>
                  </a:lnTo>
                  <a:lnTo>
                    <a:pt x="135" y="51"/>
                  </a:lnTo>
                  <a:lnTo>
                    <a:pt x="135" y="54"/>
                  </a:lnTo>
                  <a:lnTo>
                    <a:pt x="136" y="58"/>
                  </a:lnTo>
                  <a:lnTo>
                    <a:pt x="138" y="60"/>
                  </a:lnTo>
                  <a:lnTo>
                    <a:pt x="142" y="63"/>
                  </a:lnTo>
                  <a:lnTo>
                    <a:pt x="144" y="64"/>
                  </a:lnTo>
                  <a:lnTo>
                    <a:pt x="144" y="67"/>
                  </a:lnTo>
                  <a:lnTo>
                    <a:pt x="142" y="69"/>
                  </a:lnTo>
                  <a:lnTo>
                    <a:pt x="138" y="70"/>
                  </a:lnTo>
                  <a:lnTo>
                    <a:pt x="136" y="73"/>
                  </a:lnTo>
                  <a:lnTo>
                    <a:pt x="136" y="76"/>
                  </a:lnTo>
                  <a:lnTo>
                    <a:pt x="138" y="81"/>
                  </a:lnTo>
                  <a:lnTo>
                    <a:pt x="142" y="84"/>
                  </a:lnTo>
                  <a:lnTo>
                    <a:pt x="144" y="85"/>
                  </a:lnTo>
                  <a:lnTo>
                    <a:pt x="145" y="85"/>
                  </a:lnTo>
                  <a:lnTo>
                    <a:pt x="147" y="88"/>
                  </a:lnTo>
                  <a:lnTo>
                    <a:pt x="148" y="90"/>
                  </a:lnTo>
                  <a:lnTo>
                    <a:pt x="151" y="93"/>
                  </a:lnTo>
                  <a:lnTo>
                    <a:pt x="153" y="94"/>
                  </a:lnTo>
                  <a:lnTo>
                    <a:pt x="157" y="96"/>
                  </a:lnTo>
                  <a:lnTo>
                    <a:pt x="159" y="96"/>
                  </a:lnTo>
                  <a:lnTo>
                    <a:pt x="163" y="94"/>
                  </a:lnTo>
                  <a:lnTo>
                    <a:pt x="169" y="93"/>
                  </a:lnTo>
                  <a:lnTo>
                    <a:pt x="172" y="91"/>
                  </a:lnTo>
                  <a:lnTo>
                    <a:pt x="174" y="91"/>
                  </a:lnTo>
                  <a:lnTo>
                    <a:pt x="178" y="90"/>
                  </a:lnTo>
                  <a:lnTo>
                    <a:pt x="180" y="90"/>
                  </a:lnTo>
                  <a:lnTo>
                    <a:pt x="183" y="91"/>
                  </a:lnTo>
                  <a:lnTo>
                    <a:pt x="183" y="93"/>
                  </a:lnTo>
                  <a:lnTo>
                    <a:pt x="183" y="94"/>
                  </a:lnTo>
                  <a:lnTo>
                    <a:pt x="184" y="96"/>
                  </a:lnTo>
                  <a:lnTo>
                    <a:pt x="184" y="96"/>
                  </a:lnTo>
                  <a:lnTo>
                    <a:pt x="186" y="97"/>
                  </a:lnTo>
                  <a:lnTo>
                    <a:pt x="186" y="96"/>
                  </a:lnTo>
                  <a:lnTo>
                    <a:pt x="187" y="94"/>
                  </a:lnTo>
                  <a:lnTo>
                    <a:pt x="189" y="96"/>
                  </a:lnTo>
                  <a:lnTo>
                    <a:pt x="190" y="99"/>
                  </a:lnTo>
                  <a:lnTo>
                    <a:pt x="190" y="100"/>
                  </a:lnTo>
                  <a:lnTo>
                    <a:pt x="190" y="102"/>
                  </a:lnTo>
                  <a:lnTo>
                    <a:pt x="190" y="105"/>
                  </a:lnTo>
                  <a:lnTo>
                    <a:pt x="190" y="108"/>
                  </a:lnTo>
                  <a:lnTo>
                    <a:pt x="192" y="108"/>
                  </a:lnTo>
                  <a:lnTo>
                    <a:pt x="193" y="106"/>
                  </a:lnTo>
                  <a:lnTo>
                    <a:pt x="196" y="105"/>
                  </a:lnTo>
                  <a:lnTo>
                    <a:pt x="198" y="103"/>
                  </a:lnTo>
                  <a:lnTo>
                    <a:pt x="202" y="102"/>
                  </a:lnTo>
                  <a:lnTo>
                    <a:pt x="204" y="102"/>
                  </a:lnTo>
                  <a:lnTo>
                    <a:pt x="205" y="102"/>
                  </a:lnTo>
                  <a:lnTo>
                    <a:pt x="205" y="102"/>
                  </a:lnTo>
                  <a:lnTo>
                    <a:pt x="207" y="102"/>
                  </a:lnTo>
                  <a:lnTo>
                    <a:pt x="207" y="103"/>
                  </a:lnTo>
                  <a:lnTo>
                    <a:pt x="208" y="105"/>
                  </a:lnTo>
                  <a:lnTo>
                    <a:pt x="208" y="106"/>
                  </a:lnTo>
                  <a:lnTo>
                    <a:pt x="207" y="108"/>
                  </a:lnTo>
                  <a:lnTo>
                    <a:pt x="208" y="109"/>
                  </a:lnTo>
                  <a:lnTo>
                    <a:pt x="210" y="111"/>
                  </a:lnTo>
                  <a:lnTo>
                    <a:pt x="214" y="112"/>
                  </a:lnTo>
                  <a:lnTo>
                    <a:pt x="216" y="114"/>
                  </a:lnTo>
                  <a:lnTo>
                    <a:pt x="217" y="114"/>
                  </a:lnTo>
                  <a:lnTo>
                    <a:pt x="219" y="114"/>
                  </a:lnTo>
                  <a:lnTo>
                    <a:pt x="220" y="112"/>
                  </a:lnTo>
                  <a:lnTo>
                    <a:pt x="222" y="112"/>
                  </a:lnTo>
                  <a:lnTo>
                    <a:pt x="222" y="109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6" y="108"/>
                  </a:lnTo>
                  <a:lnTo>
                    <a:pt x="228" y="109"/>
                  </a:lnTo>
                  <a:lnTo>
                    <a:pt x="229" y="111"/>
                  </a:lnTo>
                  <a:lnTo>
                    <a:pt x="231" y="111"/>
                  </a:lnTo>
                  <a:lnTo>
                    <a:pt x="234" y="112"/>
                  </a:lnTo>
                  <a:lnTo>
                    <a:pt x="234" y="112"/>
                  </a:lnTo>
                  <a:lnTo>
                    <a:pt x="235" y="114"/>
                  </a:lnTo>
                  <a:lnTo>
                    <a:pt x="237" y="112"/>
                  </a:lnTo>
                  <a:lnTo>
                    <a:pt x="238" y="112"/>
                  </a:lnTo>
                  <a:lnTo>
                    <a:pt x="240" y="111"/>
                  </a:lnTo>
                  <a:lnTo>
                    <a:pt x="241" y="111"/>
                  </a:lnTo>
                  <a:lnTo>
                    <a:pt x="243" y="111"/>
                  </a:lnTo>
                  <a:lnTo>
                    <a:pt x="246" y="112"/>
                  </a:lnTo>
                  <a:lnTo>
                    <a:pt x="247" y="112"/>
                  </a:lnTo>
                  <a:lnTo>
                    <a:pt x="249" y="112"/>
                  </a:lnTo>
                  <a:lnTo>
                    <a:pt x="252" y="112"/>
                  </a:lnTo>
                  <a:lnTo>
                    <a:pt x="253" y="112"/>
                  </a:lnTo>
                  <a:lnTo>
                    <a:pt x="255" y="115"/>
                  </a:lnTo>
                  <a:lnTo>
                    <a:pt x="256" y="115"/>
                  </a:lnTo>
                  <a:lnTo>
                    <a:pt x="259" y="115"/>
                  </a:lnTo>
                  <a:lnTo>
                    <a:pt x="262" y="117"/>
                  </a:lnTo>
                  <a:lnTo>
                    <a:pt x="262" y="117"/>
                  </a:lnTo>
                  <a:lnTo>
                    <a:pt x="265" y="118"/>
                  </a:lnTo>
                  <a:lnTo>
                    <a:pt x="267" y="119"/>
                  </a:lnTo>
                  <a:lnTo>
                    <a:pt x="268" y="119"/>
                  </a:lnTo>
                  <a:lnTo>
                    <a:pt x="270" y="119"/>
                  </a:lnTo>
                  <a:lnTo>
                    <a:pt x="270" y="119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5" name="Freeform 51"/>
            <p:cNvSpPr>
              <a:spLocks/>
            </p:cNvSpPr>
            <p:nvPr/>
          </p:nvSpPr>
          <p:spPr bwMode="auto">
            <a:xfrm>
              <a:off x="1185" y="3186"/>
              <a:ext cx="506" cy="313"/>
            </a:xfrm>
            <a:custGeom>
              <a:avLst/>
              <a:gdLst/>
              <a:ahLst/>
              <a:cxnLst>
                <a:cxn ang="0">
                  <a:pos x="455" y="1"/>
                </a:cxn>
                <a:cxn ang="0">
                  <a:pos x="475" y="9"/>
                </a:cxn>
                <a:cxn ang="0">
                  <a:pos x="490" y="34"/>
                </a:cxn>
                <a:cxn ang="0">
                  <a:pos x="494" y="52"/>
                </a:cxn>
                <a:cxn ang="0">
                  <a:pos x="485" y="70"/>
                </a:cxn>
                <a:cxn ang="0">
                  <a:pos x="496" y="64"/>
                </a:cxn>
                <a:cxn ang="0">
                  <a:pos x="502" y="82"/>
                </a:cxn>
                <a:cxn ang="0">
                  <a:pos x="505" y="105"/>
                </a:cxn>
                <a:cxn ang="0">
                  <a:pos x="488" y="115"/>
                </a:cxn>
                <a:cxn ang="0">
                  <a:pos x="487" y="143"/>
                </a:cxn>
                <a:cxn ang="0">
                  <a:pos x="472" y="164"/>
                </a:cxn>
                <a:cxn ang="0">
                  <a:pos x="457" y="179"/>
                </a:cxn>
                <a:cxn ang="0">
                  <a:pos x="442" y="193"/>
                </a:cxn>
                <a:cxn ang="0">
                  <a:pos x="437" y="215"/>
                </a:cxn>
                <a:cxn ang="0">
                  <a:pos x="419" y="226"/>
                </a:cxn>
                <a:cxn ang="0">
                  <a:pos x="413" y="256"/>
                </a:cxn>
                <a:cxn ang="0">
                  <a:pos x="406" y="275"/>
                </a:cxn>
                <a:cxn ang="0">
                  <a:pos x="392" y="296"/>
                </a:cxn>
                <a:cxn ang="0">
                  <a:pos x="362" y="304"/>
                </a:cxn>
                <a:cxn ang="0">
                  <a:pos x="340" y="307"/>
                </a:cxn>
                <a:cxn ang="0">
                  <a:pos x="323" y="298"/>
                </a:cxn>
                <a:cxn ang="0">
                  <a:pos x="302" y="272"/>
                </a:cxn>
                <a:cxn ang="0">
                  <a:pos x="289" y="251"/>
                </a:cxn>
                <a:cxn ang="0">
                  <a:pos x="266" y="241"/>
                </a:cxn>
                <a:cxn ang="0">
                  <a:pos x="233" y="239"/>
                </a:cxn>
                <a:cxn ang="0">
                  <a:pos x="207" y="224"/>
                </a:cxn>
                <a:cxn ang="0">
                  <a:pos x="181" y="211"/>
                </a:cxn>
                <a:cxn ang="0">
                  <a:pos x="163" y="206"/>
                </a:cxn>
                <a:cxn ang="0">
                  <a:pos x="139" y="200"/>
                </a:cxn>
                <a:cxn ang="0">
                  <a:pos x="136" y="176"/>
                </a:cxn>
                <a:cxn ang="0">
                  <a:pos x="118" y="188"/>
                </a:cxn>
                <a:cxn ang="0">
                  <a:pos x="97" y="200"/>
                </a:cxn>
                <a:cxn ang="0">
                  <a:pos x="91" y="173"/>
                </a:cxn>
                <a:cxn ang="0">
                  <a:pos x="103" y="148"/>
                </a:cxn>
                <a:cxn ang="0">
                  <a:pos x="109" y="119"/>
                </a:cxn>
                <a:cxn ang="0">
                  <a:pos x="85" y="109"/>
                </a:cxn>
                <a:cxn ang="0">
                  <a:pos x="58" y="114"/>
                </a:cxn>
                <a:cxn ang="0">
                  <a:pos x="42" y="108"/>
                </a:cxn>
                <a:cxn ang="0">
                  <a:pos x="21" y="94"/>
                </a:cxn>
                <a:cxn ang="0">
                  <a:pos x="3" y="79"/>
                </a:cxn>
                <a:cxn ang="0">
                  <a:pos x="10" y="64"/>
                </a:cxn>
                <a:cxn ang="0">
                  <a:pos x="34" y="61"/>
                </a:cxn>
                <a:cxn ang="0">
                  <a:pos x="48" y="51"/>
                </a:cxn>
                <a:cxn ang="0">
                  <a:pos x="69" y="24"/>
                </a:cxn>
                <a:cxn ang="0">
                  <a:pos x="85" y="10"/>
                </a:cxn>
                <a:cxn ang="0">
                  <a:pos x="99" y="18"/>
                </a:cxn>
                <a:cxn ang="0">
                  <a:pos x="129" y="24"/>
                </a:cxn>
                <a:cxn ang="0">
                  <a:pos x="162" y="16"/>
                </a:cxn>
                <a:cxn ang="0">
                  <a:pos x="180" y="18"/>
                </a:cxn>
                <a:cxn ang="0">
                  <a:pos x="175" y="30"/>
                </a:cxn>
                <a:cxn ang="0">
                  <a:pos x="195" y="25"/>
                </a:cxn>
                <a:cxn ang="0">
                  <a:pos x="211" y="27"/>
                </a:cxn>
                <a:cxn ang="0">
                  <a:pos x="224" y="19"/>
                </a:cxn>
                <a:cxn ang="0">
                  <a:pos x="238" y="18"/>
                </a:cxn>
                <a:cxn ang="0">
                  <a:pos x="265" y="16"/>
                </a:cxn>
                <a:cxn ang="0">
                  <a:pos x="283" y="4"/>
                </a:cxn>
                <a:cxn ang="0">
                  <a:pos x="305" y="12"/>
                </a:cxn>
                <a:cxn ang="0">
                  <a:pos x="320" y="7"/>
                </a:cxn>
                <a:cxn ang="0">
                  <a:pos x="337" y="18"/>
                </a:cxn>
                <a:cxn ang="0">
                  <a:pos x="364" y="7"/>
                </a:cxn>
                <a:cxn ang="0">
                  <a:pos x="379" y="7"/>
                </a:cxn>
                <a:cxn ang="0">
                  <a:pos x="392" y="10"/>
                </a:cxn>
                <a:cxn ang="0">
                  <a:pos x="419" y="10"/>
                </a:cxn>
              </a:cxnLst>
              <a:rect l="0" t="0" r="r" b="b"/>
              <a:pathLst>
                <a:path w="506" h="313">
                  <a:moveTo>
                    <a:pt x="433" y="4"/>
                  </a:moveTo>
                  <a:lnTo>
                    <a:pt x="433" y="4"/>
                  </a:lnTo>
                  <a:lnTo>
                    <a:pt x="434" y="6"/>
                  </a:lnTo>
                  <a:lnTo>
                    <a:pt x="437" y="6"/>
                  </a:lnTo>
                  <a:lnTo>
                    <a:pt x="439" y="4"/>
                  </a:lnTo>
                  <a:lnTo>
                    <a:pt x="440" y="3"/>
                  </a:lnTo>
                  <a:lnTo>
                    <a:pt x="442" y="3"/>
                  </a:lnTo>
                  <a:lnTo>
                    <a:pt x="443" y="3"/>
                  </a:lnTo>
                  <a:lnTo>
                    <a:pt x="445" y="4"/>
                  </a:lnTo>
                  <a:lnTo>
                    <a:pt x="446" y="6"/>
                  </a:lnTo>
                  <a:lnTo>
                    <a:pt x="448" y="6"/>
                  </a:lnTo>
                  <a:lnTo>
                    <a:pt x="448" y="6"/>
                  </a:lnTo>
                  <a:lnTo>
                    <a:pt x="451" y="4"/>
                  </a:lnTo>
                  <a:lnTo>
                    <a:pt x="452" y="3"/>
                  </a:lnTo>
                  <a:lnTo>
                    <a:pt x="455" y="1"/>
                  </a:lnTo>
                  <a:lnTo>
                    <a:pt x="455" y="3"/>
                  </a:lnTo>
                  <a:lnTo>
                    <a:pt x="457" y="3"/>
                  </a:lnTo>
                  <a:lnTo>
                    <a:pt x="457" y="4"/>
                  </a:lnTo>
                  <a:lnTo>
                    <a:pt x="457" y="6"/>
                  </a:lnTo>
                  <a:lnTo>
                    <a:pt x="458" y="7"/>
                  </a:lnTo>
                  <a:lnTo>
                    <a:pt x="460" y="7"/>
                  </a:lnTo>
                  <a:lnTo>
                    <a:pt x="463" y="6"/>
                  </a:lnTo>
                  <a:lnTo>
                    <a:pt x="464" y="7"/>
                  </a:lnTo>
                  <a:lnTo>
                    <a:pt x="466" y="7"/>
                  </a:lnTo>
                  <a:lnTo>
                    <a:pt x="467" y="7"/>
                  </a:lnTo>
                  <a:lnTo>
                    <a:pt x="467" y="6"/>
                  </a:lnTo>
                  <a:lnTo>
                    <a:pt x="469" y="6"/>
                  </a:lnTo>
                  <a:lnTo>
                    <a:pt x="473" y="7"/>
                  </a:lnTo>
                  <a:lnTo>
                    <a:pt x="475" y="7"/>
                  </a:lnTo>
                  <a:lnTo>
                    <a:pt x="475" y="9"/>
                  </a:lnTo>
                  <a:lnTo>
                    <a:pt x="476" y="9"/>
                  </a:lnTo>
                  <a:lnTo>
                    <a:pt x="476" y="10"/>
                  </a:lnTo>
                  <a:lnTo>
                    <a:pt x="476" y="12"/>
                  </a:lnTo>
                  <a:lnTo>
                    <a:pt x="476" y="15"/>
                  </a:lnTo>
                  <a:lnTo>
                    <a:pt x="476" y="18"/>
                  </a:lnTo>
                  <a:lnTo>
                    <a:pt x="476" y="19"/>
                  </a:lnTo>
                  <a:lnTo>
                    <a:pt x="476" y="22"/>
                  </a:lnTo>
                  <a:lnTo>
                    <a:pt x="479" y="22"/>
                  </a:lnTo>
                  <a:lnTo>
                    <a:pt x="479" y="22"/>
                  </a:lnTo>
                  <a:lnTo>
                    <a:pt x="482" y="22"/>
                  </a:lnTo>
                  <a:lnTo>
                    <a:pt x="485" y="25"/>
                  </a:lnTo>
                  <a:lnTo>
                    <a:pt x="487" y="27"/>
                  </a:lnTo>
                  <a:lnTo>
                    <a:pt x="488" y="30"/>
                  </a:lnTo>
                  <a:lnTo>
                    <a:pt x="488" y="31"/>
                  </a:lnTo>
                  <a:lnTo>
                    <a:pt x="490" y="34"/>
                  </a:lnTo>
                  <a:lnTo>
                    <a:pt x="490" y="36"/>
                  </a:lnTo>
                  <a:lnTo>
                    <a:pt x="488" y="39"/>
                  </a:lnTo>
                  <a:lnTo>
                    <a:pt x="488" y="40"/>
                  </a:lnTo>
                  <a:lnTo>
                    <a:pt x="488" y="43"/>
                  </a:lnTo>
                  <a:lnTo>
                    <a:pt x="490" y="43"/>
                  </a:lnTo>
                  <a:lnTo>
                    <a:pt x="491" y="45"/>
                  </a:lnTo>
                  <a:lnTo>
                    <a:pt x="493" y="46"/>
                  </a:lnTo>
                  <a:lnTo>
                    <a:pt x="493" y="48"/>
                  </a:lnTo>
                  <a:lnTo>
                    <a:pt x="494" y="49"/>
                  </a:lnTo>
                  <a:lnTo>
                    <a:pt x="494" y="49"/>
                  </a:lnTo>
                  <a:lnTo>
                    <a:pt x="496" y="49"/>
                  </a:lnTo>
                  <a:lnTo>
                    <a:pt x="496" y="51"/>
                  </a:lnTo>
                  <a:lnTo>
                    <a:pt x="496" y="52"/>
                  </a:lnTo>
                  <a:lnTo>
                    <a:pt x="496" y="52"/>
                  </a:lnTo>
                  <a:lnTo>
                    <a:pt x="494" y="52"/>
                  </a:lnTo>
                  <a:lnTo>
                    <a:pt x="493" y="52"/>
                  </a:lnTo>
                  <a:lnTo>
                    <a:pt x="491" y="54"/>
                  </a:lnTo>
                  <a:lnTo>
                    <a:pt x="490" y="54"/>
                  </a:lnTo>
                  <a:lnTo>
                    <a:pt x="488" y="54"/>
                  </a:lnTo>
                  <a:lnTo>
                    <a:pt x="487" y="54"/>
                  </a:lnTo>
                  <a:lnTo>
                    <a:pt x="484" y="54"/>
                  </a:lnTo>
                  <a:lnTo>
                    <a:pt x="484" y="55"/>
                  </a:lnTo>
                  <a:lnTo>
                    <a:pt x="484" y="57"/>
                  </a:lnTo>
                  <a:lnTo>
                    <a:pt x="482" y="58"/>
                  </a:lnTo>
                  <a:lnTo>
                    <a:pt x="482" y="63"/>
                  </a:lnTo>
                  <a:lnTo>
                    <a:pt x="482" y="64"/>
                  </a:lnTo>
                  <a:lnTo>
                    <a:pt x="482" y="66"/>
                  </a:lnTo>
                  <a:lnTo>
                    <a:pt x="484" y="67"/>
                  </a:lnTo>
                  <a:lnTo>
                    <a:pt x="484" y="69"/>
                  </a:lnTo>
                  <a:lnTo>
                    <a:pt x="485" y="70"/>
                  </a:lnTo>
                  <a:lnTo>
                    <a:pt x="484" y="72"/>
                  </a:lnTo>
                  <a:lnTo>
                    <a:pt x="482" y="72"/>
                  </a:lnTo>
                  <a:lnTo>
                    <a:pt x="481" y="73"/>
                  </a:lnTo>
                  <a:lnTo>
                    <a:pt x="482" y="75"/>
                  </a:lnTo>
                  <a:lnTo>
                    <a:pt x="484" y="75"/>
                  </a:lnTo>
                  <a:lnTo>
                    <a:pt x="487" y="75"/>
                  </a:lnTo>
                  <a:lnTo>
                    <a:pt x="487" y="75"/>
                  </a:lnTo>
                  <a:lnTo>
                    <a:pt x="488" y="75"/>
                  </a:lnTo>
                  <a:lnTo>
                    <a:pt x="490" y="73"/>
                  </a:lnTo>
                  <a:lnTo>
                    <a:pt x="490" y="73"/>
                  </a:lnTo>
                  <a:lnTo>
                    <a:pt x="491" y="72"/>
                  </a:lnTo>
                  <a:lnTo>
                    <a:pt x="491" y="69"/>
                  </a:lnTo>
                  <a:lnTo>
                    <a:pt x="494" y="67"/>
                  </a:lnTo>
                  <a:lnTo>
                    <a:pt x="494" y="66"/>
                  </a:lnTo>
                  <a:lnTo>
                    <a:pt x="496" y="64"/>
                  </a:lnTo>
                  <a:lnTo>
                    <a:pt x="496" y="63"/>
                  </a:lnTo>
                  <a:lnTo>
                    <a:pt x="497" y="61"/>
                  </a:lnTo>
                  <a:lnTo>
                    <a:pt x="499" y="61"/>
                  </a:lnTo>
                  <a:lnTo>
                    <a:pt x="500" y="61"/>
                  </a:lnTo>
                  <a:lnTo>
                    <a:pt x="500" y="64"/>
                  </a:lnTo>
                  <a:lnTo>
                    <a:pt x="500" y="66"/>
                  </a:lnTo>
                  <a:lnTo>
                    <a:pt x="502" y="67"/>
                  </a:lnTo>
                  <a:lnTo>
                    <a:pt x="502" y="69"/>
                  </a:lnTo>
                  <a:lnTo>
                    <a:pt x="503" y="70"/>
                  </a:lnTo>
                  <a:lnTo>
                    <a:pt x="503" y="72"/>
                  </a:lnTo>
                  <a:lnTo>
                    <a:pt x="503" y="73"/>
                  </a:lnTo>
                  <a:lnTo>
                    <a:pt x="502" y="75"/>
                  </a:lnTo>
                  <a:lnTo>
                    <a:pt x="502" y="76"/>
                  </a:lnTo>
                  <a:lnTo>
                    <a:pt x="500" y="79"/>
                  </a:lnTo>
                  <a:lnTo>
                    <a:pt x="502" y="82"/>
                  </a:lnTo>
                  <a:lnTo>
                    <a:pt x="502" y="82"/>
                  </a:lnTo>
                  <a:lnTo>
                    <a:pt x="502" y="85"/>
                  </a:lnTo>
                  <a:lnTo>
                    <a:pt x="499" y="88"/>
                  </a:lnTo>
                  <a:lnTo>
                    <a:pt x="500" y="90"/>
                  </a:lnTo>
                  <a:lnTo>
                    <a:pt x="502" y="90"/>
                  </a:lnTo>
                  <a:lnTo>
                    <a:pt x="503" y="91"/>
                  </a:lnTo>
                  <a:lnTo>
                    <a:pt x="503" y="94"/>
                  </a:lnTo>
                  <a:lnTo>
                    <a:pt x="505" y="96"/>
                  </a:lnTo>
                  <a:lnTo>
                    <a:pt x="505" y="96"/>
                  </a:lnTo>
                  <a:lnTo>
                    <a:pt x="505" y="97"/>
                  </a:lnTo>
                  <a:lnTo>
                    <a:pt x="506" y="99"/>
                  </a:lnTo>
                  <a:lnTo>
                    <a:pt x="506" y="100"/>
                  </a:lnTo>
                  <a:lnTo>
                    <a:pt x="506" y="102"/>
                  </a:lnTo>
                  <a:lnTo>
                    <a:pt x="506" y="103"/>
                  </a:lnTo>
                  <a:lnTo>
                    <a:pt x="505" y="105"/>
                  </a:lnTo>
                  <a:lnTo>
                    <a:pt x="503" y="105"/>
                  </a:lnTo>
                  <a:lnTo>
                    <a:pt x="502" y="106"/>
                  </a:lnTo>
                  <a:lnTo>
                    <a:pt x="500" y="106"/>
                  </a:lnTo>
                  <a:lnTo>
                    <a:pt x="499" y="106"/>
                  </a:lnTo>
                  <a:lnTo>
                    <a:pt x="499" y="105"/>
                  </a:lnTo>
                  <a:lnTo>
                    <a:pt x="497" y="105"/>
                  </a:lnTo>
                  <a:lnTo>
                    <a:pt x="496" y="105"/>
                  </a:lnTo>
                  <a:lnTo>
                    <a:pt x="494" y="105"/>
                  </a:lnTo>
                  <a:lnTo>
                    <a:pt x="494" y="106"/>
                  </a:lnTo>
                  <a:lnTo>
                    <a:pt x="493" y="106"/>
                  </a:lnTo>
                  <a:lnTo>
                    <a:pt x="491" y="108"/>
                  </a:lnTo>
                  <a:lnTo>
                    <a:pt x="491" y="111"/>
                  </a:lnTo>
                  <a:lnTo>
                    <a:pt x="491" y="112"/>
                  </a:lnTo>
                  <a:lnTo>
                    <a:pt x="488" y="114"/>
                  </a:lnTo>
                  <a:lnTo>
                    <a:pt x="488" y="115"/>
                  </a:lnTo>
                  <a:lnTo>
                    <a:pt x="487" y="116"/>
                  </a:lnTo>
                  <a:lnTo>
                    <a:pt x="487" y="119"/>
                  </a:lnTo>
                  <a:lnTo>
                    <a:pt x="488" y="121"/>
                  </a:lnTo>
                  <a:lnTo>
                    <a:pt x="490" y="124"/>
                  </a:lnTo>
                  <a:lnTo>
                    <a:pt x="490" y="125"/>
                  </a:lnTo>
                  <a:lnTo>
                    <a:pt x="491" y="127"/>
                  </a:lnTo>
                  <a:lnTo>
                    <a:pt x="493" y="128"/>
                  </a:lnTo>
                  <a:lnTo>
                    <a:pt x="493" y="130"/>
                  </a:lnTo>
                  <a:lnTo>
                    <a:pt x="493" y="131"/>
                  </a:lnTo>
                  <a:lnTo>
                    <a:pt x="491" y="133"/>
                  </a:lnTo>
                  <a:lnTo>
                    <a:pt x="491" y="136"/>
                  </a:lnTo>
                  <a:lnTo>
                    <a:pt x="490" y="137"/>
                  </a:lnTo>
                  <a:lnTo>
                    <a:pt x="488" y="140"/>
                  </a:lnTo>
                  <a:lnTo>
                    <a:pt x="487" y="142"/>
                  </a:lnTo>
                  <a:lnTo>
                    <a:pt x="487" y="143"/>
                  </a:lnTo>
                  <a:lnTo>
                    <a:pt x="485" y="145"/>
                  </a:lnTo>
                  <a:lnTo>
                    <a:pt x="484" y="146"/>
                  </a:lnTo>
                  <a:lnTo>
                    <a:pt x="482" y="148"/>
                  </a:lnTo>
                  <a:lnTo>
                    <a:pt x="481" y="146"/>
                  </a:lnTo>
                  <a:lnTo>
                    <a:pt x="479" y="146"/>
                  </a:lnTo>
                  <a:lnTo>
                    <a:pt x="478" y="148"/>
                  </a:lnTo>
                  <a:lnTo>
                    <a:pt x="478" y="149"/>
                  </a:lnTo>
                  <a:lnTo>
                    <a:pt x="478" y="151"/>
                  </a:lnTo>
                  <a:lnTo>
                    <a:pt x="478" y="158"/>
                  </a:lnTo>
                  <a:lnTo>
                    <a:pt x="478" y="160"/>
                  </a:lnTo>
                  <a:lnTo>
                    <a:pt x="478" y="163"/>
                  </a:lnTo>
                  <a:lnTo>
                    <a:pt x="476" y="164"/>
                  </a:lnTo>
                  <a:lnTo>
                    <a:pt x="475" y="164"/>
                  </a:lnTo>
                  <a:lnTo>
                    <a:pt x="473" y="164"/>
                  </a:lnTo>
                  <a:lnTo>
                    <a:pt x="472" y="164"/>
                  </a:lnTo>
                  <a:lnTo>
                    <a:pt x="470" y="166"/>
                  </a:lnTo>
                  <a:lnTo>
                    <a:pt x="469" y="167"/>
                  </a:lnTo>
                  <a:lnTo>
                    <a:pt x="467" y="167"/>
                  </a:lnTo>
                  <a:lnTo>
                    <a:pt x="467" y="166"/>
                  </a:lnTo>
                  <a:lnTo>
                    <a:pt x="466" y="164"/>
                  </a:lnTo>
                  <a:lnTo>
                    <a:pt x="464" y="163"/>
                  </a:lnTo>
                  <a:lnTo>
                    <a:pt x="464" y="164"/>
                  </a:lnTo>
                  <a:lnTo>
                    <a:pt x="463" y="166"/>
                  </a:lnTo>
                  <a:lnTo>
                    <a:pt x="461" y="169"/>
                  </a:lnTo>
                  <a:lnTo>
                    <a:pt x="461" y="170"/>
                  </a:lnTo>
                  <a:lnTo>
                    <a:pt x="461" y="172"/>
                  </a:lnTo>
                  <a:lnTo>
                    <a:pt x="460" y="173"/>
                  </a:lnTo>
                  <a:lnTo>
                    <a:pt x="458" y="175"/>
                  </a:lnTo>
                  <a:lnTo>
                    <a:pt x="457" y="176"/>
                  </a:lnTo>
                  <a:lnTo>
                    <a:pt x="457" y="179"/>
                  </a:lnTo>
                  <a:lnTo>
                    <a:pt x="455" y="181"/>
                  </a:lnTo>
                  <a:lnTo>
                    <a:pt x="454" y="182"/>
                  </a:lnTo>
                  <a:lnTo>
                    <a:pt x="452" y="182"/>
                  </a:lnTo>
                  <a:lnTo>
                    <a:pt x="452" y="184"/>
                  </a:lnTo>
                  <a:lnTo>
                    <a:pt x="451" y="184"/>
                  </a:lnTo>
                  <a:lnTo>
                    <a:pt x="449" y="187"/>
                  </a:lnTo>
                  <a:lnTo>
                    <a:pt x="448" y="187"/>
                  </a:lnTo>
                  <a:lnTo>
                    <a:pt x="445" y="188"/>
                  </a:lnTo>
                  <a:lnTo>
                    <a:pt x="445" y="188"/>
                  </a:lnTo>
                  <a:lnTo>
                    <a:pt x="443" y="188"/>
                  </a:lnTo>
                  <a:lnTo>
                    <a:pt x="443" y="188"/>
                  </a:lnTo>
                  <a:lnTo>
                    <a:pt x="443" y="190"/>
                  </a:lnTo>
                  <a:lnTo>
                    <a:pt x="443" y="190"/>
                  </a:lnTo>
                  <a:lnTo>
                    <a:pt x="442" y="193"/>
                  </a:lnTo>
                  <a:lnTo>
                    <a:pt x="442" y="193"/>
                  </a:lnTo>
                  <a:lnTo>
                    <a:pt x="442" y="194"/>
                  </a:lnTo>
                  <a:lnTo>
                    <a:pt x="443" y="196"/>
                  </a:lnTo>
                  <a:lnTo>
                    <a:pt x="443" y="199"/>
                  </a:lnTo>
                  <a:lnTo>
                    <a:pt x="443" y="199"/>
                  </a:lnTo>
                  <a:lnTo>
                    <a:pt x="442" y="202"/>
                  </a:lnTo>
                  <a:lnTo>
                    <a:pt x="442" y="202"/>
                  </a:lnTo>
                  <a:lnTo>
                    <a:pt x="440" y="205"/>
                  </a:lnTo>
                  <a:lnTo>
                    <a:pt x="442" y="206"/>
                  </a:lnTo>
                  <a:lnTo>
                    <a:pt x="442" y="208"/>
                  </a:lnTo>
                  <a:lnTo>
                    <a:pt x="443" y="209"/>
                  </a:lnTo>
                  <a:lnTo>
                    <a:pt x="443" y="211"/>
                  </a:lnTo>
                  <a:lnTo>
                    <a:pt x="442" y="212"/>
                  </a:lnTo>
                  <a:lnTo>
                    <a:pt x="440" y="212"/>
                  </a:lnTo>
                  <a:lnTo>
                    <a:pt x="440" y="214"/>
                  </a:lnTo>
                  <a:lnTo>
                    <a:pt x="437" y="215"/>
                  </a:lnTo>
                  <a:lnTo>
                    <a:pt x="434" y="217"/>
                  </a:lnTo>
                  <a:lnTo>
                    <a:pt x="433" y="218"/>
                  </a:lnTo>
                  <a:lnTo>
                    <a:pt x="431" y="218"/>
                  </a:lnTo>
                  <a:lnTo>
                    <a:pt x="428" y="215"/>
                  </a:lnTo>
                  <a:lnTo>
                    <a:pt x="427" y="214"/>
                  </a:lnTo>
                  <a:lnTo>
                    <a:pt x="425" y="214"/>
                  </a:lnTo>
                  <a:lnTo>
                    <a:pt x="425" y="214"/>
                  </a:lnTo>
                  <a:lnTo>
                    <a:pt x="422" y="217"/>
                  </a:lnTo>
                  <a:lnTo>
                    <a:pt x="422" y="217"/>
                  </a:lnTo>
                  <a:lnTo>
                    <a:pt x="424" y="220"/>
                  </a:lnTo>
                  <a:lnTo>
                    <a:pt x="424" y="221"/>
                  </a:lnTo>
                  <a:lnTo>
                    <a:pt x="422" y="224"/>
                  </a:lnTo>
                  <a:lnTo>
                    <a:pt x="421" y="224"/>
                  </a:lnTo>
                  <a:lnTo>
                    <a:pt x="419" y="226"/>
                  </a:lnTo>
                  <a:lnTo>
                    <a:pt x="419" y="226"/>
                  </a:lnTo>
                  <a:lnTo>
                    <a:pt x="416" y="227"/>
                  </a:lnTo>
                  <a:lnTo>
                    <a:pt x="415" y="229"/>
                  </a:lnTo>
                  <a:lnTo>
                    <a:pt x="415" y="230"/>
                  </a:lnTo>
                  <a:lnTo>
                    <a:pt x="413" y="232"/>
                  </a:lnTo>
                  <a:lnTo>
                    <a:pt x="413" y="233"/>
                  </a:lnTo>
                  <a:lnTo>
                    <a:pt x="413" y="236"/>
                  </a:lnTo>
                  <a:lnTo>
                    <a:pt x="413" y="238"/>
                  </a:lnTo>
                  <a:lnTo>
                    <a:pt x="413" y="239"/>
                  </a:lnTo>
                  <a:lnTo>
                    <a:pt x="413" y="242"/>
                  </a:lnTo>
                  <a:lnTo>
                    <a:pt x="413" y="245"/>
                  </a:lnTo>
                  <a:lnTo>
                    <a:pt x="416" y="250"/>
                  </a:lnTo>
                  <a:lnTo>
                    <a:pt x="416" y="253"/>
                  </a:lnTo>
                  <a:lnTo>
                    <a:pt x="415" y="254"/>
                  </a:lnTo>
                  <a:lnTo>
                    <a:pt x="413" y="256"/>
                  </a:lnTo>
                  <a:lnTo>
                    <a:pt x="413" y="256"/>
                  </a:lnTo>
                  <a:lnTo>
                    <a:pt x="412" y="256"/>
                  </a:lnTo>
                  <a:lnTo>
                    <a:pt x="410" y="256"/>
                  </a:lnTo>
                  <a:lnTo>
                    <a:pt x="409" y="256"/>
                  </a:lnTo>
                  <a:lnTo>
                    <a:pt x="407" y="257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03" y="262"/>
                  </a:lnTo>
                  <a:lnTo>
                    <a:pt x="403" y="263"/>
                  </a:lnTo>
                  <a:lnTo>
                    <a:pt x="403" y="265"/>
                  </a:lnTo>
                  <a:lnTo>
                    <a:pt x="404" y="266"/>
                  </a:lnTo>
                  <a:lnTo>
                    <a:pt x="404" y="269"/>
                  </a:lnTo>
                  <a:lnTo>
                    <a:pt x="406" y="271"/>
                  </a:lnTo>
                  <a:lnTo>
                    <a:pt x="406" y="274"/>
                  </a:lnTo>
                  <a:lnTo>
                    <a:pt x="406" y="275"/>
                  </a:lnTo>
                  <a:lnTo>
                    <a:pt x="407" y="277"/>
                  </a:lnTo>
                  <a:lnTo>
                    <a:pt x="407" y="278"/>
                  </a:lnTo>
                  <a:lnTo>
                    <a:pt x="407" y="281"/>
                  </a:lnTo>
                  <a:lnTo>
                    <a:pt x="407" y="284"/>
                  </a:lnTo>
                  <a:lnTo>
                    <a:pt x="406" y="286"/>
                  </a:lnTo>
                  <a:lnTo>
                    <a:pt x="406" y="287"/>
                  </a:lnTo>
                  <a:lnTo>
                    <a:pt x="406" y="289"/>
                  </a:lnTo>
                  <a:lnTo>
                    <a:pt x="403" y="290"/>
                  </a:lnTo>
                  <a:lnTo>
                    <a:pt x="401" y="292"/>
                  </a:lnTo>
                  <a:lnTo>
                    <a:pt x="400" y="292"/>
                  </a:lnTo>
                  <a:lnTo>
                    <a:pt x="398" y="292"/>
                  </a:lnTo>
                  <a:lnTo>
                    <a:pt x="395" y="292"/>
                  </a:lnTo>
                  <a:lnTo>
                    <a:pt x="395" y="293"/>
                  </a:lnTo>
                  <a:lnTo>
                    <a:pt x="394" y="295"/>
                  </a:lnTo>
                  <a:lnTo>
                    <a:pt x="392" y="296"/>
                  </a:lnTo>
                  <a:lnTo>
                    <a:pt x="391" y="298"/>
                  </a:lnTo>
                  <a:lnTo>
                    <a:pt x="389" y="299"/>
                  </a:lnTo>
                  <a:lnTo>
                    <a:pt x="386" y="302"/>
                  </a:lnTo>
                  <a:lnTo>
                    <a:pt x="385" y="304"/>
                  </a:lnTo>
                  <a:lnTo>
                    <a:pt x="383" y="305"/>
                  </a:lnTo>
                  <a:lnTo>
                    <a:pt x="380" y="304"/>
                  </a:lnTo>
                  <a:lnTo>
                    <a:pt x="379" y="302"/>
                  </a:lnTo>
                  <a:lnTo>
                    <a:pt x="376" y="302"/>
                  </a:lnTo>
                  <a:lnTo>
                    <a:pt x="374" y="302"/>
                  </a:lnTo>
                  <a:lnTo>
                    <a:pt x="371" y="304"/>
                  </a:lnTo>
                  <a:lnTo>
                    <a:pt x="370" y="305"/>
                  </a:lnTo>
                  <a:lnTo>
                    <a:pt x="368" y="305"/>
                  </a:lnTo>
                  <a:lnTo>
                    <a:pt x="365" y="305"/>
                  </a:lnTo>
                  <a:lnTo>
                    <a:pt x="365" y="305"/>
                  </a:lnTo>
                  <a:lnTo>
                    <a:pt x="362" y="304"/>
                  </a:lnTo>
                  <a:lnTo>
                    <a:pt x="359" y="301"/>
                  </a:lnTo>
                  <a:lnTo>
                    <a:pt x="358" y="299"/>
                  </a:lnTo>
                  <a:lnTo>
                    <a:pt x="355" y="298"/>
                  </a:lnTo>
                  <a:lnTo>
                    <a:pt x="353" y="296"/>
                  </a:lnTo>
                  <a:lnTo>
                    <a:pt x="352" y="295"/>
                  </a:lnTo>
                  <a:lnTo>
                    <a:pt x="352" y="293"/>
                  </a:lnTo>
                  <a:lnTo>
                    <a:pt x="350" y="295"/>
                  </a:lnTo>
                  <a:lnTo>
                    <a:pt x="349" y="296"/>
                  </a:lnTo>
                  <a:lnTo>
                    <a:pt x="347" y="298"/>
                  </a:lnTo>
                  <a:lnTo>
                    <a:pt x="347" y="299"/>
                  </a:lnTo>
                  <a:lnTo>
                    <a:pt x="346" y="301"/>
                  </a:lnTo>
                  <a:lnTo>
                    <a:pt x="344" y="302"/>
                  </a:lnTo>
                  <a:lnTo>
                    <a:pt x="344" y="305"/>
                  </a:lnTo>
                  <a:lnTo>
                    <a:pt x="343" y="305"/>
                  </a:lnTo>
                  <a:lnTo>
                    <a:pt x="340" y="307"/>
                  </a:lnTo>
                  <a:lnTo>
                    <a:pt x="340" y="308"/>
                  </a:lnTo>
                  <a:lnTo>
                    <a:pt x="338" y="311"/>
                  </a:lnTo>
                  <a:lnTo>
                    <a:pt x="337" y="313"/>
                  </a:lnTo>
                  <a:lnTo>
                    <a:pt x="335" y="313"/>
                  </a:lnTo>
                  <a:lnTo>
                    <a:pt x="334" y="311"/>
                  </a:lnTo>
                  <a:lnTo>
                    <a:pt x="332" y="308"/>
                  </a:lnTo>
                  <a:lnTo>
                    <a:pt x="332" y="305"/>
                  </a:lnTo>
                  <a:lnTo>
                    <a:pt x="332" y="304"/>
                  </a:lnTo>
                  <a:lnTo>
                    <a:pt x="331" y="301"/>
                  </a:lnTo>
                  <a:lnTo>
                    <a:pt x="331" y="301"/>
                  </a:lnTo>
                  <a:lnTo>
                    <a:pt x="328" y="302"/>
                  </a:lnTo>
                  <a:lnTo>
                    <a:pt x="326" y="302"/>
                  </a:lnTo>
                  <a:lnTo>
                    <a:pt x="323" y="301"/>
                  </a:lnTo>
                  <a:lnTo>
                    <a:pt x="323" y="301"/>
                  </a:lnTo>
                  <a:lnTo>
                    <a:pt x="323" y="298"/>
                  </a:lnTo>
                  <a:lnTo>
                    <a:pt x="322" y="296"/>
                  </a:lnTo>
                  <a:lnTo>
                    <a:pt x="322" y="293"/>
                  </a:lnTo>
                  <a:lnTo>
                    <a:pt x="320" y="290"/>
                  </a:lnTo>
                  <a:lnTo>
                    <a:pt x="319" y="289"/>
                  </a:lnTo>
                  <a:lnTo>
                    <a:pt x="317" y="287"/>
                  </a:lnTo>
                  <a:lnTo>
                    <a:pt x="316" y="286"/>
                  </a:lnTo>
                  <a:lnTo>
                    <a:pt x="314" y="283"/>
                  </a:lnTo>
                  <a:lnTo>
                    <a:pt x="313" y="283"/>
                  </a:lnTo>
                  <a:lnTo>
                    <a:pt x="311" y="281"/>
                  </a:lnTo>
                  <a:lnTo>
                    <a:pt x="310" y="281"/>
                  </a:lnTo>
                  <a:lnTo>
                    <a:pt x="308" y="280"/>
                  </a:lnTo>
                  <a:lnTo>
                    <a:pt x="307" y="278"/>
                  </a:lnTo>
                  <a:lnTo>
                    <a:pt x="305" y="277"/>
                  </a:lnTo>
                  <a:lnTo>
                    <a:pt x="304" y="274"/>
                  </a:lnTo>
                  <a:lnTo>
                    <a:pt x="302" y="272"/>
                  </a:lnTo>
                  <a:lnTo>
                    <a:pt x="301" y="272"/>
                  </a:lnTo>
                  <a:lnTo>
                    <a:pt x="299" y="271"/>
                  </a:lnTo>
                  <a:lnTo>
                    <a:pt x="296" y="271"/>
                  </a:lnTo>
                  <a:lnTo>
                    <a:pt x="293" y="269"/>
                  </a:lnTo>
                  <a:lnTo>
                    <a:pt x="290" y="266"/>
                  </a:lnTo>
                  <a:lnTo>
                    <a:pt x="289" y="265"/>
                  </a:lnTo>
                  <a:lnTo>
                    <a:pt x="287" y="263"/>
                  </a:lnTo>
                  <a:lnTo>
                    <a:pt x="287" y="262"/>
                  </a:lnTo>
                  <a:lnTo>
                    <a:pt x="286" y="260"/>
                  </a:lnTo>
                  <a:lnTo>
                    <a:pt x="287" y="257"/>
                  </a:lnTo>
                  <a:lnTo>
                    <a:pt x="287" y="256"/>
                  </a:lnTo>
                  <a:lnTo>
                    <a:pt x="289" y="256"/>
                  </a:lnTo>
                  <a:lnTo>
                    <a:pt x="289" y="254"/>
                  </a:lnTo>
                  <a:lnTo>
                    <a:pt x="289" y="253"/>
                  </a:lnTo>
                  <a:lnTo>
                    <a:pt x="289" y="251"/>
                  </a:lnTo>
                  <a:lnTo>
                    <a:pt x="289" y="250"/>
                  </a:lnTo>
                  <a:lnTo>
                    <a:pt x="287" y="248"/>
                  </a:lnTo>
                  <a:lnTo>
                    <a:pt x="287" y="245"/>
                  </a:lnTo>
                  <a:lnTo>
                    <a:pt x="287" y="245"/>
                  </a:lnTo>
                  <a:lnTo>
                    <a:pt x="286" y="242"/>
                  </a:lnTo>
                  <a:lnTo>
                    <a:pt x="284" y="241"/>
                  </a:lnTo>
                  <a:lnTo>
                    <a:pt x="281" y="238"/>
                  </a:lnTo>
                  <a:lnTo>
                    <a:pt x="280" y="236"/>
                  </a:lnTo>
                  <a:lnTo>
                    <a:pt x="278" y="236"/>
                  </a:lnTo>
                  <a:lnTo>
                    <a:pt x="275" y="236"/>
                  </a:lnTo>
                  <a:lnTo>
                    <a:pt x="272" y="238"/>
                  </a:lnTo>
                  <a:lnTo>
                    <a:pt x="271" y="239"/>
                  </a:lnTo>
                  <a:lnTo>
                    <a:pt x="269" y="239"/>
                  </a:lnTo>
                  <a:lnTo>
                    <a:pt x="268" y="241"/>
                  </a:lnTo>
                  <a:lnTo>
                    <a:pt x="266" y="241"/>
                  </a:lnTo>
                  <a:lnTo>
                    <a:pt x="263" y="242"/>
                  </a:lnTo>
                  <a:lnTo>
                    <a:pt x="262" y="242"/>
                  </a:lnTo>
                  <a:lnTo>
                    <a:pt x="260" y="242"/>
                  </a:lnTo>
                  <a:lnTo>
                    <a:pt x="257" y="242"/>
                  </a:lnTo>
                  <a:lnTo>
                    <a:pt x="256" y="242"/>
                  </a:lnTo>
                  <a:lnTo>
                    <a:pt x="253" y="242"/>
                  </a:lnTo>
                  <a:lnTo>
                    <a:pt x="248" y="242"/>
                  </a:lnTo>
                  <a:lnTo>
                    <a:pt x="245" y="242"/>
                  </a:lnTo>
                  <a:lnTo>
                    <a:pt x="242" y="241"/>
                  </a:lnTo>
                  <a:lnTo>
                    <a:pt x="241" y="239"/>
                  </a:lnTo>
                  <a:lnTo>
                    <a:pt x="239" y="238"/>
                  </a:lnTo>
                  <a:lnTo>
                    <a:pt x="238" y="238"/>
                  </a:lnTo>
                  <a:lnTo>
                    <a:pt x="236" y="238"/>
                  </a:lnTo>
                  <a:lnTo>
                    <a:pt x="235" y="239"/>
                  </a:lnTo>
                  <a:lnTo>
                    <a:pt x="233" y="239"/>
                  </a:lnTo>
                  <a:lnTo>
                    <a:pt x="232" y="241"/>
                  </a:lnTo>
                  <a:lnTo>
                    <a:pt x="230" y="241"/>
                  </a:lnTo>
                  <a:lnTo>
                    <a:pt x="227" y="239"/>
                  </a:lnTo>
                  <a:lnTo>
                    <a:pt x="226" y="239"/>
                  </a:lnTo>
                  <a:lnTo>
                    <a:pt x="224" y="239"/>
                  </a:lnTo>
                  <a:lnTo>
                    <a:pt x="223" y="238"/>
                  </a:lnTo>
                  <a:lnTo>
                    <a:pt x="221" y="236"/>
                  </a:lnTo>
                  <a:lnTo>
                    <a:pt x="217" y="233"/>
                  </a:lnTo>
                  <a:lnTo>
                    <a:pt x="216" y="233"/>
                  </a:lnTo>
                  <a:lnTo>
                    <a:pt x="216" y="232"/>
                  </a:lnTo>
                  <a:lnTo>
                    <a:pt x="213" y="230"/>
                  </a:lnTo>
                  <a:lnTo>
                    <a:pt x="211" y="229"/>
                  </a:lnTo>
                  <a:lnTo>
                    <a:pt x="211" y="227"/>
                  </a:lnTo>
                  <a:lnTo>
                    <a:pt x="210" y="226"/>
                  </a:lnTo>
                  <a:lnTo>
                    <a:pt x="207" y="224"/>
                  </a:lnTo>
                  <a:lnTo>
                    <a:pt x="205" y="224"/>
                  </a:lnTo>
                  <a:lnTo>
                    <a:pt x="204" y="224"/>
                  </a:lnTo>
                  <a:lnTo>
                    <a:pt x="202" y="224"/>
                  </a:lnTo>
                  <a:lnTo>
                    <a:pt x="201" y="224"/>
                  </a:lnTo>
                  <a:lnTo>
                    <a:pt x="199" y="223"/>
                  </a:lnTo>
                  <a:lnTo>
                    <a:pt x="196" y="223"/>
                  </a:lnTo>
                  <a:lnTo>
                    <a:pt x="193" y="223"/>
                  </a:lnTo>
                  <a:lnTo>
                    <a:pt x="192" y="221"/>
                  </a:lnTo>
                  <a:lnTo>
                    <a:pt x="190" y="220"/>
                  </a:lnTo>
                  <a:lnTo>
                    <a:pt x="189" y="217"/>
                  </a:lnTo>
                  <a:lnTo>
                    <a:pt x="187" y="215"/>
                  </a:lnTo>
                  <a:lnTo>
                    <a:pt x="186" y="215"/>
                  </a:lnTo>
                  <a:lnTo>
                    <a:pt x="184" y="214"/>
                  </a:lnTo>
                  <a:lnTo>
                    <a:pt x="183" y="212"/>
                  </a:lnTo>
                  <a:lnTo>
                    <a:pt x="181" y="211"/>
                  </a:lnTo>
                  <a:lnTo>
                    <a:pt x="180" y="212"/>
                  </a:lnTo>
                  <a:lnTo>
                    <a:pt x="178" y="214"/>
                  </a:lnTo>
                  <a:lnTo>
                    <a:pt x="177" y="215"/>
                  </a:lnTo>
                  <a:lnTo>
                    <a:pt x="175" y="217"/>
                  </a:lnTo>
                  <a:lnTo>
                    <a:pt x="174" y="217"/>
                  </a:lnTo>
                  <a:lnTo>
                    <a:pt x="174" y="215"/>
                  </a:lnTo>
                  <a:lnTo>
                    <a:pt x="174" y="212"/>
                  </a:lnTo>
                  <a:lnTo>
                    <a:pt x="172" y="211"/>
                  </a:lnTo>
                  <a:lnTo>
                    <a:pt x="172" y="209"/>
                  </a:lnTo>
                  <a:lnTo>
                    <a:pt x="171" y="209"/>
                  </a:lnTo>
                  <a:lnTo>
                    <a:pt x="169" y="208"/>
                  </a:lnTo>
                  <a:lnTo>
                    <a:pt x="168" y="206"/>
                  </a:lnTo>
                  <a:lnTo>
                    <a:pt x="166" y="206"/>
                  </a:lnTo>
                  <a:lnTo>
                    <a:pt x="165" y="205"/>
                  </a:lnTo>
                  <a:lnTo>
                    <a:pt x="163" y="206"/>
                  </a:lnTo>
                  <a:lnTo>
                    <a:pt x="162" y="205"/>
                  </a:lnTo>
                  <a:lnTo>
                    <a:pt x="160" y="205"/>
                  </a:lnTo>
                  <a:lnTo>
                    <a:pt x="159" y="203"/>
                  </a:lnTo>
                  <a:lnTo>
                    <a:pt x="157" y="202"/>
                  </a:lnTo>
                  <a:lnTo>
                    <a:pt x="156" y="200"/>
                  </a:lnTo>
                  <a:lnTo>
                    <a:pt x="153" y="199"/>
                  </a:lnTo>
                  <a:lnTo>
                    <a:pt x="150" y="197"/>
                  </a:lnTo>
                  <a:lnTo>
                    <a:pt x="148" y="199"/>
                  </a:lnTo>
                  <a:lnTo>
                    <a:pt x="148" y="199"/>
                  </a:lnTo>
                  <a:lnTo>
                    <a:pt x="147" y="199"/>
                  </a:lnTo>
                  <a:lnTo>
                    <a:pt x="145" y="200"/>
                  </a:lnTo>
                  <a:lnTo>
                    <a:pt x="144" y="200"/>
                  </a:lnTo>
                  <a:lnTo>
                    <a:pt x="142" y="202"/>
                  </a:lnTo>
                  <a:lnTo>
                    <a:pt x="141" y="202"/>
                  </a:lnTo>
                  <a:lnTo>
                    <a:pt x="139" y="200"/>
                  </a:lnTo>
                  <a:lnTo>
                    <a:pt x="139" y="199"/>
                  </a:lnTo>
                  <a:lnTo>
                    <a:pt x="138" y="197"/>
                  </a:lnTo>
                  <a:lnTo>
                    <a:pt x="138" y="196"/>
                  </a:lnTo>
                  <a:lnTo>
                    <a:pt x="133" y="194"/>
                  </a:lnTo>
                  <a:lnTo>
                    <a:pt x="132" y="193"/>
                  </a:lnTo>
                  <a:lnTo>
                    <a:pt x="130" y="193"/>
                  </a:lnTo>
                  <a:lnTo>
                    <a:pt x="130" y="191"/>
                  </a:lnTo>
                  <a:lnTo>
                    <a:pt x="129" y="191"/>
                  </a:lnTo>
                  <a:lnTo>
                    <a:pt x="129" y="188"/>
                  </a:lnTo>
                  <a:lnTo>
                    <a:pt x="129" y="187"/>
                  </a:lnTo>
                  <a:lnTo>
                    <a:pt x="130" y="184"/>
                  </a:lnTo>
                  <a:lnTo>
                    <a:pt x="132" y="182"/>
                  </a:lnTo>
                  <a:lnTo>
                    <a:pt x="132" y="181"/>
                  </a:lnTo>
                  <a:lnTo>
                    <a:pt x="135" y="176"/>
                  </a:lnTo>
                  <a:lnTo>
                    <a:pt x="136" y="176"/>
                  </a:lnTo>
                  <a:lnTo>
                    <a:pt x="136" y="173"/>
                  </a:lnTo>
                  <a:lnTo>
                    <a:pt x="136" y="173"/>
                  </a:lnTo>
                  <a:lnTo>
                    <a:pt x="136" y="173"/>
                  </a:lnTo>
                  <a:lnTo>
                    <a:pt x="135" y="173"/>
                  </a:lnTo>
                  <a:lnTo>
                    <a:pt x="132" y="173"/>
                  </a:lnTo>
                  <a:lnTo>
                    <a:pt x="130" y="173"/>
                  </a:lnTo>
                  <a:lnTo>
                    <a:pt x="129" y="173"/>
                  </a:lnTo>
                  <a:lnTo>
                    <a:pt x="124" y="173"/>
                  </a:lnTo>
                  <a:lnTo>
                    <a:pt x="121" y="176"/>
                  </a:lnTo>
                  <a:lnTo>
                    <a:pt x="120" y="178"/>
                  </a:lnTo>
                  <a:lnTo>
                    <a:pt x="118" y="179"/>
                  </a:lnTo>
                  <a:lnTo>
                    <a:pt x="117" y="181"/>
                  </a:lnTo>
                  <a:lnTo>
                    <a:pt x="117" y="184"/>
                  </a:lnTo>
                  <a:lnTo>
                    <a:pt x="118" y="187"/>
                  </a:lnTo>
                  <a:lnTo>
                    <a:pt x="118" y="188"/>
                  </a:lnTo>
                  <a:lnTo>
                    <a:pt x="117" y="191"/>
                  </a:lnTo>
                  <a:lnTo>
                    <a:pt x="117" y="196"/>
                  </a:lnTo>
                  <a:lnTo>
                    <a:pt x="117" y="197"/>
                  </a:lnTo>
                  <a:lnTo>
                    <a:pt x="115" y="202"/>
                  </a:lnTo>
                  <a:lnTo>
                    <a:pt x="114" y="205"/>
                  </a:lnTo>
                  <a:lnTo>
                    <a:pt x="114" y="205"/>
                  </a:lnTo>
                  <a:lnTo>
                    <a:pt x="114" y="206"/>
                  </a:lnTo>
                  <a:lnTo>
                    <a:pt x="112" y="206"/>
                  </a:lnTo>
                  <a:lnTo>
                    <a:pt x="111" y="206"/>
                  </a:lnTo>
                  <a:lnTo>
                    <a:pt x="111" y="205"/>
                  </a:lnTo>
                  <a:lnTo>
                    <a:pt x="108" y="205"/>
                  </a:lnTo>
                  <a:lnTo>
                    <a:pt x="106" y="205"/>
                  </a:lnTo>
                  <a:lnTo>
                    <a:pt x="103" y="203"/>
                  </a:lnTo>
                  <a:lnTo>
                    <a:pt x="100" y="202"/>
                  </a:lnTo>
                  <a:lnTo>
                    <a:pt x="97" y="200"/>
                  </a:lnTo>
                  <a:lnTo>
                    <a:pt x="96" y="200"/>
                  </a:lnTo>
                  <a:lnTo>
                    <a:pt x="94" y="200"/>
                  </a:lnTo>
                  <a:lnTo>
                    <a:pt x="91" y="199"/>
                  </a:lnTo>
                  <a:lnTo>
                    <a:pt x="90" y="197"/>
                  </a:lnTo>
                  <a:lnTo>
                    <a:pt x="87" y="194"/>
                  </a:lnTo>
                  <a:lnTo>
                    <a:pt x="87" y="193"/>
                  </a:lnTo>
                  <a:lnTo>
                    <a:pt x="85" y="190"/>
                  </a:lnTo>
                  <a:lnTo>
                    <a:pt x="84" y="188"/>
                  </a:lnTo>
                  <a:lnTo>
                    <a:pt x="84" y="187"/>
                  </a:lnTo>
                  <a:lnTo>
                    <a:pt x="82" y="184"/>
                  </a:lnTo>
                  <a:lnTo>
                    <a:pt x="82" y="181"/>
                  </a:lnTo>
                  <a:lnTo>
                    <a:pt x="85" y="178"/>
                  </a:lnTo>
                  <a:lnTo>
                    <a:pt x="87" y="176"/>
                  </a:lnTo>
                  <a:lnTo>
                    <a:pt x="90" y="175"/>
                  </a:lnTo>
                  <a:lnTo>
                    <a:pt x="91" y="173"/>
                  </a:lnTo>
                  <a:lnTo>
                    <a:pt x="93" y="172"/>
                  </a:lnTo>
                  <a:lnTo>
                    <a:pt x="94" y="170"/>
                  </a:lnTo>
                  <a:lnTo>
                    <a:pt x="97" y="169"/>
                  </a:lnTo>
                  <a:lnTo>
                    <a:pt x="97" y="167"/>
                  </a:lnTo>
                  <a:lnTo>
                    <a:pt x="99" y="166"/>
                  </a:lnTo>
                  <a:lnTo>
                    <a:pt x="100" y="163"/>
                  </a:lnTo>
                  <a:lnTo>
                    <a:pt x="100" y="161"/>
                  </a:lnTo>
                  <a:lnTo>
                    <a:pt x="100" y="160"/>
                  </a:lnTo>
                  <a:lnTo>
                    <a:pt x="100" y="158"/>
                  </a:lnTo>
                  <a:lnTo>
                    <a:pt x="100" y="157"/>
                  </a:lnTo>
                  <a:lnTo>
                    <a:pt x="102" y="155"/>
                  </a:lnTo>
                  <a:lnTo>
                    <a:pt x="102" y="155"/>
                  </a:lnTo>
                  <a:lnTo>
                    <a:pt x="103" y="152"/>
                  </a:lnTo>
                  <a:lnTo>
                    <a:pt x="103" y="151"/>
                  </a:lnTo>
                  <a:lnTo>
                    <a:pt x="103" y="148"/>
                  </a:lnTo>
                  <a:lnTo>
                    <a:pt x="105" y="146"/>
                  </a:lnTo>
                  <a:lnTo>
                    <a:pt x="106" y="145"/>
                  </a:lnTo>
                  <a:lnTo>
                    <a:pt x="106" y="143"/>
                  </a:lnTo>
                  <a:lnTo>
                    <a:pt x="108" y="143"/>
                  </a:lnTo>
                  <a:lnTo>
                    <a:pt x="108" y="142"/>
                  </a:lnTo>
                  <a:lnTo>
                    <a:pt x="109" y="140"/>
                  </a:lnTo>
                  <a:lnTo>
                    <a:pt x="109" y="137"/>
                  </a:lnTo>
                  <a:lnTo>
                    <a:pt x="109" y="134"/>
                  </a:lnTo>
                  <a:lnTo>
                    <a:pt x="109" y="134"/>
                  </a:lnTo>
                  <a:lnTo>
                    <a:pt x="111" y="131"/>
                  </a:lnTo>
                  <a:lnTo>
                    <a:pt x="111" y="128"/>
                  </a:lnTo>
                  <a:lnTo>
                    <a:pt x="111" y="125"/>
                  </a:lnTo>
                  <a:lnTo>
                    <a:pt x="111" y="124"/>
                  </a:lnTo>
                  <a:lnTo>
                    <a:pt x="109" y="121"/>
                  </a:lnTo>
                  <a:lnTo>
                    <a:pt x="109" y="119"/>
                  </a:lnTo>
                  <a:lnTo>
                    <a:pt x="109" y="118"/>
                  </a:lnTo>
                  <a:lnTo>
                    <a:pt x="108" y="118"/>
                  </a:lnTo>
                  <a:lnTo>
                    <a:pt x="106" y="115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7" y="112"/>
                  </a:lnTo>
                  <a:lnTo>
                    <a:pt x="97" y="114"/>
                  </a:lnTo>
                  <a:lnTo>
                    <a:pt x="96" y="114"/>
                  </a:lnTo>
                  <a:lnTo>
                    <a:pt x="93" y="114"/>
                  </a:lnTo>
                  <a:lnTo>
                    <a:pt x="91" y="112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5" y="109"/>
                  </a:lnTo>
                  <a:lnTo>
                    <a:pt x="84" y="109"/>
                  </a:lnTo>
                  <a:lnTo>
                    <a:pt x="81" y="108"/>
                  </a:lnTo>
                  <a:lnTo>
                    <a:pt x="78" y="106"/>
                  </a:lnTo>
                  <a:lnTo>
                    <a:pt x="76" y="105"/>
                  </a:lnTo>
                  <a:lnTo>
                    <a:pt x="73" y="102"/>
                  </a:lnTo>
                  <a:lnTo>
                    <a:pt x="72" y="102"/>
                  </a:lnTo>
                  <a:lnTo>
                    <a:pt x="67" y="102"/>
                  </a:lnTo>
                  <a:lnTo>
                    <a:pt x="64" y="102"/>
                  </a:lnTo>
                  <a:lnTo>
                    <a:pt x="61" y="103"/>
                  </a:lnTo>
                  <a:lnTo>
                    <a:pt x="61" y="105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5" y="118"/>
                  </a:lnTo>
                  <a:lnTo>
                    <a:pt x="54" y="118"/>
                  </a:lnTo>
                  <a:lnTo>
                    <a:pt x="52" y="118"/>
                  </a:lnTo>
                  <a:lnTo>
                    <a:pt x="51" y="116"/>
                  </a:lnTo>
                  <a:lnTo>
                    <a:pt x="49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5" y="114"/>
                  </a:lnTo>
                  <a:lnTo>
                    <a:pt x="45" y="112"/>
                  </a:lnTo>
                  <a:lnTo>
                    <a:pt x="43" y="111"/>
                  </a:lnTo>
                  <a:lnTo>
                    <a:pt x="43" y="109"/>
                  </a:lnTo>
                  <a:lnTo>
                    <a:pt x="42" y="108"/>
                  </a:lnTo>
                  <a:lnTo>
                    <a:pt x="42" y="105"/>
                  </a:lnTo>
                  <a:lnTo>
                    <a:pt x="42" y="103"/>
                  </a:lnTo>
                  <a:lnTo>
                    <a:pt x="42" y="100"/>
                  </a:lnTo>
                  <a:lnTo>
                    <a:pt x="42" y="99"/>
                  </a:lnTo>
                  <a:lnTo>
                    <a:pt x="42" y="97"/>
                  </a:lnTo>
                  <a:lnTo>
                    <a:pt x="39" y="96"/>
                  </a:lnTo>
                  <a:lnTo>
                    <a:pt x="37" y="96"/>
                  </a:lnTo>
                  <a:lnTo>
                    <a:pt x="34" y="94"/>
                  </a:lnTo>
                  <a:lnTo>
                    <a:pt x="33" y="94"/>
                  </a:lnTo>
                  <a:lnTo>
                    <a:pt x="30" y="93"/>
                  </a:lnTo>
                  <a:lnTo>
                    <a:pt x="27" y="94"/>
                  </a:lnTo>
                  <a:lnTo>
                    <a:pt x="25" y="94"/>
                  </a:lnTo>
                  <a:lnTo>
                    <a:pt x="24" y="93"/>
                  </a:lnTo>
                  <a:lnTo>
                    <a:pt x="22" y="94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96"/>
                  </a:lnTo>
                  <a:lnTo>
                    <a:pt x="15" y="96"/>
                  </a:lnTo>
                  <a:lnTo>
                    <a:pt x="13" y="96"/>
                  </a:lnTo>
                  <a:lnTo>
                    <a:pt x="12" y="96"/>
                  </a:lnTo>
                  <a:lnTo>
                    <a:pt x="12" y="94"/>
                  </a:lnTo>
                  <a:lnTo>
                    <a:pt x="10" y="93"/>
                  </a:lnTo>
                  <a:lnTo>
                    <a:pt x="10" y="91"/>
                  </a:lnTo>
                  <a:lnTo>
                    <a:pt x="10" y="90"/>
                  </a:lnTo>
                  <a:lnTo>
                    <a:pt x="9" y="87"/>
                  </a:lnTo>
                  <a:lnTo>
                    <a:pt x="9" y="84"/>
                  </a:lnTo>
                  <a:lnTo>
                    <a:pt x="7" y="82"/>
                  </a:lnTo>
                  <a:lnTo>
                    <a:pt x="6" y="81"/>
                  </a:lnTo>
                  <a:lnTo>
                    <a:pt x="4" y="81"/>
                  </a:lnTo>
                  <a:lnTo>
                    <a:pt x="3" y="79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3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6" y="66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3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30" y="64"/>
                  </a:lnTo>
                  <a:lnTo>
                    <a:pt x="34" y="64"/>
                  </a:lnTo>
                  <a:lnTo>
                    <a:pt x="34" y="63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4" y="58"/>
                  </a:lnTo>
                  <a:lnTo>
                    <a:pt x="34" y="57"/>
                  </a:lnTo>
                  <a:lnTo>
                    <a:pt x="37" y="57"/>
                  </a:lnTo>
                  <a:lnTo>
                    <a:pt x="39" y="57"/>
                  </a:lnTo>
                  <a:lnTo>
                    <a:pt x="40" y="55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3" y="54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6" y="51"/>
                  </a:lnTo>
                  <a:lnTo>
                    <a:pt x="48" y="51"/>
                  </a:lnTo>
                  <a:lnTo>
                    <a:pt x="49" y="48"/>
                  </a:lnTo>
                  <a:lnTo>
                    <a:pt x="51" y="48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7" y="40"/>
                  </a:lnTo>
                  <a:lnTo>
                    <a:pt x="58" y="39"/>
                  </a:lnTo>
                  <a:lnTo>
                    <a:pt x="60" y="36"/>
                  </a:lnTo>
                  <a:lnTo>
                    <a:pt x="60" y="31"/>
                  </a:lnTo>
                  <a:lnTo>
                    <a:pt x="61" y="28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5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0" y="22"/>
                  </a:lnTo>
                  <a:lnTo>
                    <a:pt x="70" y="21"/>
                  </a:lnTo>
                  <a:lnTo>
                    <a:pt x="72" y="19"/>
                  </a:lnTo>
                  <a:lnTo>
                    <a:pt x="72" y="18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6" y="13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2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7" y="10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91" y="10"/>
                  </a:lnTo>
                  <a:lnTo>
                    <a:pt x="91" y="10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5"/>
                  </a:lnTo>
                  <a:lnTo>
                    <a:pt x="91" y="16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7" y="18"/>
                  </a:lnTo>
                  <a:lnTo>
                    <a:pt x="99" y="18"/>
                  </a:lnTo>
                  <a:lnTo>
                    <a:pt x="100" y="19"/>
                  </a:lnTo>
                  <a:lnTo>
                    <a:pt x="102" y="21"/>
                  </a:lnTo>
                  <a:lnTo>
                    <a:pt x="103" y="22"/>
                  </a:lnTo>
                  <a:lnTo>
                    <a:pt x="103" y="24"/>
                  </a:lnTo>
                  <a:lnTo>
                    <a:pt x="105" y="25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7"/>
                  </a:lnTo>
                  <a:lnTo>
                    <a:pt x="112" y="27"/>
                  </a:lnTo>
                  <a:lnTo>
                    <a:pt x="115" y="27"/>
                  </a:lnTo>
                  <a:lnTo>
                    <a:pt x="120" y="27"/>
                  </a:lnTo>
                  <a:lnTo>
                    <a:pt x="123" y="27"/>
                  </a:lnTo>
                  <a:lnTo>
                    <a:pt x="124" y="25"/>
                  </a:lnTo>
                  <a:lnTo>
                    <a:pt x="127" y="25"/>
                  </a:lnTo>
                  <a:lnTo>
                    <a:pt x="129" y="24"/>
                  </a:lnTo>
                  <a:lnTo>
                    <a:pt x="130" y="24"/>
                  </a:lnTo>
                  <a:lnTo>
                    <a:pt x="133" y="25"/>
                  </a:lnTo>
                  <a:lnTo>
                    <a:pt x="135" y="25"/>
                  </a:lnTo>
                  <a:lnTo>
                    <a:pt x="135" y="25"/>
                  </a:lnTo>
                  <a:lnTo>
                    <a:pt x="138" y="27"/>
                  </a:lnTo>
                  <a:lnTo>
                    <a:pt x="139" y="27"/>
                  </a:lnTo>
                  <a:lnTo>
                    <a:pt x="142" y="27"/>
                  </a:lnTo>
                  <a:lnTo>
                    <a:pt x="145" y="24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4" y="19"/>
                  </a:lnTo>
                  <a:lnTo>
                    <a:pt x="156" y="19"/>
                  </a:lnTo>
                  <a:lnTo>
                    <a:pt x="157" y="18"/>
                  </a:lnTo>
                  <a:lnTo>
                    <a:pt x="160" y="16"/>
                  </a:lnTo>
                  <a:lnTo>
                    <a:pt x="162" y="16"/>
                  </a:lnTo>
                  <a:lnTo>
                    <a:pt x="162" y="15"/>
                  </a:lnTo>
                  <a:lnTo>
                    <a:pt x="163" y="13"/>
                  </a:lnTo>
                  <a:lnTo>
                    <a:pt x="163" y="12"/>
                  </a:lnTo>
                  <a:lnTo>
                    <a:pt x="165" y="12"/>
                  </a:lnTo>
                  <a:lnTo>
                    <a:pt x="166" y="10"/>
                  </a:lnTo>
                  <a:lnTo>
                    <a:pt x="168" y="9"/>
                  </a:lnTo>
                  <a:lnTo>
                    <a:pt x="169" y="9"/>
                  </a:lnTo>
                  <a:lnTo>
                    <a:pt x="171" y="9"/>
                  </a:lnTo>
                  <a:lnTo>
                    <a:pt x="174" y="10"/>
                  </a:lnTo>
                  <a:lnTo>
                    <a:pt x="175" y="12"/>
                  </a:lnTo>
                  <a:lnTo>
                    <a:pt x="177" y="12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7" y="16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3" y="19"/>
                  </a:lnTo>
                  <a:lnTo>
                    <a:pt x="184" y="21"/>
                  </a:lnTo>
                  <a:lnTo>
                    <a:pt x="184" y="21"/>
                  </a:lnTo>
                  <a:lnTo>
                    <a:pt x="184" y="22"/>
                  </a:lnTo>
                  <a:lnTo>
                    <a:pt x="184" y="24"/>
                  </a:lnTo>
                  <a:lnTo>
                    <a:pt x="183" y="24"/>
                  </a:lnTo>
                  <a:lnTo>
                    <a:pt x="180" y="25"/>
                  </a:lnTo>
                  <a:lnTo>
                    <a:pt x="178" y="24"/>
                  </a:lnTo>
                  <a:lnTo>
                    <a:pt x="177" y="24"/>
                  </a:lnTo>
                  <a:lnTo>
                    <a:pt x="175" y="25"/>
                  </a:lnTo>
                  <a:lnTo>
                    <a:pt x="174" y="25"/>
                  </a:lnTo>
                  <a:lnTo>
                    <a:pt x="174" y="27"/>
                  </a:lnTo>
                  <a:lnTo>
                    <a:pt x="174" y="28"/>
                  </a:lnTo>
                  <a:lnTo>
                    <a:pt x="175" y="30"/>
                  </a:lnTo>
                  <a:lnTo>
                    <a:pt x="175" y="30"/>
                  </a:lnTo>
                  <a:lnTo>
                    <a:pt x="177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80" y="31"/>
                  </a:lnTo>
                  <a:lnTo>
                    <a:pt x="181" y="33"/>
                  </a:lnTo>
                  <a:lnTo>
                    <a:pt x="181" y="31"/>
                  </a:lnTo>
                  <a:lnTo>
                    <a:pt x="183" y="31"/>
                  </a:lnTo>
                  <a:lnTo>
                    <a:pt x="183" y="28"/>
                  </a:lnTo>
                  <a:lnTo>
                    <a:pt x="184" y="28"/>
                  </a:lnTo>
                  <a:lnTo>
                    <a:pt x="187" y="28"/>
                  </a:lnTo>
                  <a:lnTo>
                    <a:pt x="189" y="28"/>
                  </a:lnTo>
                  <a:lnTo>
                    <a:pt x="190" y="28"/>
                  </a:lnTo>
                  <a:lnTo>
                    <a:pt x="190" y="27"/>
                  </a:lnTo>
                  <a:lnTo>
                    <a:pt x="195" y="25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8" y="22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9" y="21"/>
                  </a:lnTo>
                  <a:lnTo>
                    <a:pt x="201" y="22"/>
                  </a:lnTo>
                  <a:lnTo>
                    <a:pt x="201" y="24"/>
                  </a:lnTo>
                  <a:lnTo>
                    <a:pt x="202" y="24"/>
                  </a:lnTo>
                  <a:lnTo>
                    <a:pt x="204" y="25"/>
                  </a:lnTo>
                  <a:lnTo>
                    <a:pt x="207" y="25"/>
                  </a:lnTo>
                  <a:lnTo>
                    <a:pt x="208" y="25"/>
                  </a:lnTo>
                  <a:lnTo>
                    <a:pt x="210" y="25"/>
                  </a:lnTo>
                  <a:lnTo>
                    <a:pt x="210" y="25"/>
                  </a:lnTo>
                  <a:lnTo>
                    <a:pt x="211" y="27"/>
                  </a:lnTo>
                  <a:lnTo>
                    <a:pt x="213" y="28"/>
                  </a:lnTo>
                  <a:lnTo>
                    <a:pt x="214" y="28"/>
                  </a:lnTo>
                  <a:lnTo>
                    <a:pt x="214" y="28"/>
                  </a:lnTo>
                  <a:lnTo>
                    <a:pt x="216" y="28"/>
                  </a:lnTo>
                  <a:lnTo>
                    <a:pt x="217" y="27"/>
                  </a:lnTo>
                  <a:lnTo>
                    <a:pt x="219" y="28"/>
                  </a:lnTo>
                  <a:lnTo>
                    <a:pt x="219" y="28"/>
                  </a:lnTo>
                  <a:lnTo>
                    <a:pt x="220" y="28"/>
                  </a:lnTo>
                  <a:lnTo>
                    <a:pt x="221" y="28"/>
                  </a:lnTo>
                  <a:lnTo>
                    <a:pt x="223" y="27"/>
                  </a:lnTo>
                  <a:lnTo>
                    <a:pt x="224" y="25"/>
                  </a:lnTo>
                  <a:lnTo>
                    <a:pt x="224" y="24"/>
                  </a:lnTo>
                  <a:lnTo>
                    <a:pt x="224" y="22"/>
                  </a:lnTo>
                  <a:lnTo>
                    <a:pt x="224" y="21"/>
                  </a:lnTo>
                  <a:lnTo>
                    <a:pt x="224" y="19"/>
                  </a:lnTo>
                  <a:lnTo>
                    <a:pt x="224" y="19"/>
                  </a:lnTo>
                  <a:lnTo>
                    <a:pt x="223" y="18"/>
                  </a:lnTo>
                  <a:lnTo>
                    <a:pt x="223" y="18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4" y="15"/>
                  </a:lnTo>
                  <a:lnTo>
                    <a:pt x="226" y="15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32" y="18"/>
                  </a:lnTo>
                  <a:lnTo>
                    <a:pt x="235" y="19"/>
                  </a:lnTo>
                  <a:lnTo>
                    <a:pt x="236" y="18"/>
                  </a:lnTo>
                  <a:lnTo>
                    <a:pt x="238" y="18"/>
                  </a:lnTo>
                  <a:lnTo>
                    <a:pt x="238" y="18"/>
                  </a:lnTo>
                  <a:lnTo>
                    <a:pt x="239" y="18"/>
                  </a:lnTo>
                  <a:lnTo>
                    <a:pt x="239" y="16"/>
                  </a:lnTo>
                  <a:lnTo>
                    <a:pt x="241" y="18"/>
                  </a:lnTo>
                  <a:lnTo>
                    <a:pt x="242" y="16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45" y="13"/>
                  </a:lnTo>
                  <a:lnTo>
                    <a:pt x="247" y="12"/>
                  </a:lnTo>
                  <a:lnTo>
                    <a:pt x="247" y="12"/>
                  </a:lnTo>
                  <a:lnTo>
                    <a:pt x="250" y="12"/>
                  </a:lnTo>
                  <a:lnTo>
                    <a:pt x="251" y="12"/>
                  </a:lnTo>
                  <a:lnTo>
                    <a:pt x="259" y="15"/>
                  </a:lnTo>
                  <a:lnTo>
                    <a:pt x="262" y="15"/>
                  </a:lnTo>
                  <a:lnTo>
                    <a:pt x="263" y="16"/>
                  </a:lnTo>
                  <a:lnTo>
                    <a:pt x="265" y="16"/>
                  </a:lnTo>
                  <a:lnTo>
                    <a:pt x="266" y="15"/>
                  </a:lnTo>
                  <a:lnTo>
                    <a:pt x="266" y="13"/>
                  </a:lnTo>
                  <a:lnTo>
                    <a:pt x="268" y="10"/>
                  </a:lnTo>
                  <a:lnTo>
                    <a:pt x="268" y="10"/>
                  </a:lnTo>
                  <a:lnTo>
                    <a:pt x="269" y="9"/>
                  </a:lnTo>
                  <a:lnTo>
                    <a:pt x="272" y="9"/>
                  </a:lnTo>
                  <a:lnTo>
                    <a:pt x="274" y="9"/>
                  </a:lnTo>
                  <a:lnTo>
                    <a:pt x="275" y="10"/>
                  </a:lnTo>
                  <a:lnTo>
                    <a:pt x="277" y="10"/>
                  </a:lnTo>
                  <a:lnTo>
                    <a:pt x="278" y="10"/>
                  </a:lnTo>
                  <a:lnTo>
                    <a:pt x="280" y="9"/>
                  </a:lnTo>
                  <a:lnTo>
                    <a:pt x="280" y="9"/>
                  </a:lnTo>
                  <a:lnTo>
                    <a:pt x="281" y="7"/>
                  </a:lnTo>
                  <a:lnTo>
                    <a:pt x="283" y="6"/>
                  </a:lnTo>
                  <a:lnTo>
                    <a:pt x="283" y="4"/>
                  </a:lnTo>
                  <a:lnTo>
                    <a:pt x="284" y="3"/>
                  </a:lnTo>
                  <a:lnTo>
                    <a:pt x="286" y="3"/>
                  </a:lnTo>
                  <a:lnTo>
                    <a:pt x="289" y="3"/>
                  </a:lnTo>
                  <a:lnTo>
                    <a:pt x="292" y="6"/>
                  </a:lnTo>
                  <a:lnTo>
                    <a:pt x="293" y="7"/>
                  </a:lnTo>
                  <a:lnTo>
                    <a:pt x="295" y="10"/>
                  </a:lnTo>
                  <a:lnTo>
                    <a:pt x="296" y="12"/>
                  </a:lnTo>
                  <a:lnTo>
                    <a:pt x="298" y="13"/>
                  </a:lnTo>
                  <a:lnTo>
                    <a:pt x="298" y="16"/>
                  </a:lnTo>
                  <a:lnTo>
                    <a:pt x="299" y="16"/>
                  </a:lnTo>
                  <a:lnTo>
                    <a:pt x="301" y="16"/>
                  </a:lnTo>
                  <a:lnTo>
                    <a:pt x="302" y="16"/>
                  </a:lnTo>
                  <a:lnTo>
                    <a:pt x="304" y="16"/>
                  </a:lnTo>
                  <a:lnTo>
                    <a:pt x="304" y="15"/>
                  </a:lnTo>
                  <a:lnTo>
                    <a:pt x="305" y="12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7" y="10"/>
                  </a:lnTo>
                  <a:lnTo>
                    <a:pt x="308" y="10"/>
                  </a:lnTo>
                  <a:lnTo>
                    <a:pt x="310" y="12"/>
                  </a:lnTo>
                  <a:lnTo>
                    <a:pt x="311" y="10"/>
                  </a:lnTo>
                  <a:lnTo>
                    <a:pt x="314" y="10"/>
                  </a:lnTo>
                  <a:lnTo>
                    <a:pt x="319" y="7"/>
                  </a:lnTo>
                  <a:lnTo>
                    <a:pt x="319" y="6"/>
                  </a:lnTo>
                  <a:lnTo>
                    <a:pt x="320" y="6"/>
                  </a:lnTo>
                  <a:lnTo>
                    <a:pt x="322" y="6"/>
                  </a:lnTo>
                  <a:lnTo>
                    <a:pt x="322" y="6"/>
                  </a:lnTo>
                  <a:lnTo>
                    <a:pt x="322" y="6"/>
                  </a:lnTo>
                  <a:lnTo>
                    <a:pt x="322" y="7"/>
                  </a:lnTo>
                  <a:lnTo>
                    <a:pt x="320" y="7"/>
                  </a:lnTo>
                  <a:lnTo>
                    <a:pt x="319" y="9"/>
                  </a:lnTo>
                  <a:lnTo>
                    <a:pt x="319" y="10"/>
                  </a:lnTo>
                  <a:lnTo>
                    <a:pt x="319" y="12"/>
                  </a:lnTo>
                  <a:lnTo>
                    <a:pt x="320" y="13"/>
                  </a:lnTo>
                  <a:lnTo>
                    <a:pt x="322" y="13"/>
                  </a:lnTo>
                  <a:lnTo>
                    <a:pt x="323" y="13"/>
                  </a:lnTo>
                  <a:lnTo>
                    <a:pt x="325" y="13"/>
                  </a:lnTo>
                  <a:lnTo>
                    <a:pt x="325" y="15"/>
                  </a:lnTo>
                  <a:lnTo>
                    <a:pt x="326" y="15"/>
                  </a:lnTo>
                  <a:lnTo>
                    <a:pt x="328" y="16"/>
                  </a:lnTo>
                  <a:lnTo>
                    <a:pt x="329" y="18"/>
                  </a:lnTo>
                  <a:lnTo>
                    <a:pt x="329" y="19"/>
                  </a:lnTo>
                  <a:lnTo>
                    <a:pt x="332" y="19"/>
                  </a:lnTo>
                  <a:lnTo>
                    <a:pt x="335" y="18"/>
                  </a:lnTo>
                  <a:lnTo>
                    <a:pt x="337" y="18"/>
                  </a:lnTo>
                  <a:lnTo>
                    <a:pt x="338" y="16"/>
                  </a:lnTo>
                  <a:lnTo>
                    <a:pt x="340" y="15"/>
                  </a:lnTo>
                  <a:lnTo>
                    <a:pt x="343" y="13"/>
                  </a:lnTo>
                  <a:lnTo>
                    <a:pt x="343" y="13"/>
                  </a:lnTo>
                  <a:lnTo>
                    <a:pt x="344" y="13"/>
                  </a:lnTo>
                  <a:lnTo>
                    <a:pt x="344" y="16"/>
                  </a:lnTo>
                  <a:lnTo>
                    <a:pt x="346" y="18"/>
                  </a:lnTo>
                  <a:lnTo>
                    <a:pt x="347" y="18"/>
                  </a:lnTo>
                  <a:lnTo>
                    <a:pt x="349" y="16"/>
                  </a:lnTo>
                  <a:lnTo>
                    <a:pt x="350" y="16"/>
                  </a:lnTo>
                  <a:lnTo>
                    <a:pt x="353" y="15"/>
                  </a:lnTo>
                  <a:lnTo>
                    <a:pt x="356" y="12"/>
                  </a:lnTo>
                  <a:lnTo>
                    <a:pt x="359" y="10"/>
                  </a:lnTo>
                  <a:lnTo>
                    <a:pt x="361" y="9"/>
                  </a:lnTo>
                  <a:lnTo>
                    <a:pt x="364" y="7"/>
                  </a:lnTo>
                  <a:lnTo>
                    <a:pt x="365" y="6"/>
                  </a:lnTo>
                  <a:lnTo>
                    <a:pt x="368" y="4"/>
                  </a:lnTo>
                  <a:lnTo>
                    <a:pt x="370" y="3"/>
                  </a:lnTo>
                  <a:lnTo>
                    <a:pt x="371" y="3"/>
                  </a:lnTo>
                  <a:lnTo>
                    <a:pt x="371" y="3"/>
                  </a:lnTo>
                  <a:lnTo>
                    <a:pt x="374" y="1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77" y="0"/>
                  </a:lnTo>
                  <a:lnTo>
                    <a:pt x="379" y="0"/>
                  </a:lnTo>
                  <a:lnTo>
                    <a:pt x="380" y="1"/>
                  </a:lnTo>
                  <a:lnTo>
                    <a:pt x="382" y="3"/>
                  </a:lnTo>
                  <a:lnTo>
                    <a:pt x="380" y="6"/>
                  </a:lnTo>
                  <a:lnTo>
                    <a:pt x="379" y="6"/>
                  </a:lnTo>
                  <a:lnTo>
                    <a:pt x="379" y="7"/>
                  </a:lnTo>
                  <a:lnTo>
                    <a:pt x="377" y="9"/>
                  </a:lnTo>
                  <a:lnTo>
                    <a:pt x="374" y="9"/>
                  </a:lnTo>
                  <a:lnTo>
                    <a:pt x="374" y="10"/>
                  </a:lnTo>
                  <a:lnTo>
                    <a:pt x="374" y="12"/>
                  </a:lnTo>
                  <a:lnTo>
                    <a:pt x="374" y="13"/>
                  </a:lnTo>
                  <a:lnTo>
                    <a:pt x="376" y="16"/>
                  </a:lnTo>
                  <a:lnTo>
                    <a:pt x="377" y="16"/>
                  </a:lnTo>
                  <a:lnTo>
                    <a:pt x="379" y="15"/>
                  </a:lnTo>
                  <a:lnTo>
                    <a:pt x="382" y="15"/>
                  </a:lnTo>
                  <a:lnTo>
                    <a:pt x="383" y="13"/>
                  </a:lnTo>
                  <a:lnTo>
                    <a:pt x="386" y="12"/>
                  </a:lnTo>
                  <a:lnTo>
                    <a:pt x="388" y="10"/>
                  </a:lnTo>
                  <a:lnTo>
                    <a:pt x="389" y="10"/>
                  </a:lnTo>
                  <a:lnTo>
                    <a:pt x="391" y="12"/>
                  </a:lnTo>
                  <a:lnTo>
                    <a:pt x="392" y="10"/>
                  </a:lnTo>
                  <a:lnTo>
                    <a:pt x="395" y="10"/>
                  </a:lnTo>
                  <a:lnTo>
                    <a:pt x="397" y="10"/>
                  </a:lnTo>
                  <a:lnTo>
                    <a:pt x="398" y="12"/>
                  </a:lnTo>
                  <a:lnTo>
                    <a:pt x="401" y="13"/>
                  </a:lnTo>
                  <a:lnTo>
                    <a:pt x="403" y="13"/>
                  </a:lnTo>
                  <a:lnTo>
                    <a:pt x="404" y="15"/>
                  </a:lnTo>
                  <a:lnTo>
                    <a:pt x="406" y="16"/>
                  </a:lnTo>
                  <a:lnTo>
                    <a:pt x="409" y="18"/>
                  </a:lnTo>
                  <a:lnTo>
                    <a:pt x="412" y="16"/>
                  </a:lnTo>
                  <a:lnTo>
                    <a:pt x="413" y="15"/>
                  </a:lnTo>
                  <a:lnTo>
                    <a:pt x="416" y="15"/>
                  </a:lnTo>
                  <a:lnTo>
                    <a:pt x="418" y="13"/>
                  </a:lnTo>
                  <a:lnTo>
                    <a:pt x="418" y="12"/>
                  </a:lnTo>
                  <a:lnTo>
                    <a:pt x="419" y="10"/>
                  </a:lnTo>
                  <a:lnTo>
                    <a:pt x="419" y="10"/>
                  </a:lnTo>
                  <a:lnTo>
                    <a:pt x="421" y="10"/>
                  </a:lnTo>
                  <a:lnTo>
                    <a:pt x="422" y="9"/>
                  </a:lnTo>
                  <a:lnTo>
                    <a:pt x="424" y="7"/>
                  </a:lnTo>
                  <a:lnTo>
                    <a:pt x="425" y="4"/>
                  </a:lnTo>
                  <a:lnTo>
                    <a:pt x="427" y="4"/>
                  </a:lnTo>
                  <a:lnTo>
                    <a:pt x="430" y="4"/>
                  </a:lnTo>
                  <a:lnTo>
                    <a:pt x="431" y="4"/>
                  </a:lnTo>
                  <a:lnTo>
                    <a:pt x="433" y="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6" name="Freeform 52"/>
            <p:cNvSpPr>
              <a:spLocks/>
            </p:cNvSpPr>
            <p:nvPr/>
          </p:nvSpPr>
          <p:spPr bwMode="auto">
            <a:xfrm>
              <a:off x="2355" y="2176"/>
              <a:ext cx="430" cy="373"/>
            </a:xfrm>
            <a:custGeom>
              <a:avLst/>
              <a:gdLst/>
              <a:ahLst/>
              <a:cxnLst>
                <a:cxn ang="0">
                  <a:pos x="364" y="142"/>
                </a:cxn>
                <a:cxn ang="0">
                  <a:pos x="358" y="159"/>
                </a:cxn>
                <a:cxn ang="0">
                  <a:pos x="354" y="178"/>
                </a:cxn>
                <a:cxn ang="0">
                  <a:pos x="367" y="193"/>
                </a:cxn>
                <a:cxn ang="0">
                  <a:pos x="378" y="219"/>
                </a:cxn>
                <a:cxn ang="0">
                  <a:pos x="399" y="243"/>
                </a:cxn>
                <a:cxn ang="0">
                  <a:pos x="423" y="266"/>
                </a:cxn>
                <a:cxn ang="0">
                  <a:pos x="430" y="293"/>
                </a:cxn>
                <a:cxn ang="0">
                  <a:pos x="417" y="314"/>
                </a:cxn>
                <a:cxn ang="0">
                  <a:pos x="406" y="341"/>
                </a:cxn>
                <a:cxn ang="0">
                  <a:pos x="387" y="331"/>
                </a:cxn>
                <a:cxn ang="0">
                  <a:pos x="369" y="343"/>
                </a:cxn>
                <a:cxn ang="0">
                  <a:pos x="346" y="338"/>
                </a:cxn>
                <a:cxn ang="0">
                  <a:pos x="328" y="346"/>
                </a:cxn>
                <a:cxn ang="0">
                  <a:pos x="313" y="329"/>
                </a:cxn>
                <a:cxn ang="0">
                  <a:pos x="291" y="326"/>
                </a:cxn>
                <a:cxn ang="0">
                  <a:pos x="259" y="319"/>
                </a:cxn>
                <a:cxn ang="0">
                  <a:pos x="247" y="322"/>
                </a:cxn>
                <a:cxn ang="0">
                  <a:pos x="228" y="331"/>
                </a:cxn>
                <a:cxn ang="0">
                  <a:pos x="213" y="346"/>
                </a:cxn>
                <a:cxn ang="0">
                  <a:pos x="190" y="349"/>
                </a:cxn>
                <a:cxn ang="0">
                  <a:pos x="180" y="365"/>
                </a:cxn>
                <a:cxn ang="0">
                  <a:pos x="156" y="364"/>
                </a:cxn>
                <a:cxn ang="0">
                  <a:pos x="142" y="341"/>
                </a:cxn>
                <a:cxn ang="0">
                  <a:pos x="127" y="335"/>
                </a:cxn>
                <a:cxn ang="0">
                  <a:pos x="109" y="334"/>
                </a:cxn>
                <a:cxn ang="0">
                  <a:pos x="87" y="337"/>
                </a:cxn>
                <a:cxn ang="0">
                  <a:pos x="81" y="316"/>
                </a:cxn>
                <a:cxn ang="0">
                  <a:pos x="63" y="305"/>
                </a:cxn>
                <a:cxn ang="0">
                  <a:pos x="49" y="304"/>
                </a:cxn>
                <a:cxn ang="0">
                  <a:pos x="36" y="298"/>
                </a:cxn>
                <a:cxn ang="0">
                  <a:pos x="34" y="275"/>
                </a:cxn>
                <a:cxn ang="0">
                  <a:pos x="21" y="256"/>
                </a:cxn>
                <a:cxn ang="0">
                  <a:pos x="29" y="237"/>
                </a:cxn>
                <a:cxn ang="0">
                  <a:pos x="37" y="222"/>
                </a:cxn>
                <a:cxn ang="0">
                  <a:pos x="27" y="199"/>
                </a:cxn>
                <a:cxn ang="0">
                  <a:pos x="12" y="184"/>
                </a:cxn>
                <a:cxn ang="0">
                  <a:pos x="11" y="160"/>
                </a:cxn>
                <a:cxn ang="0">
                  <a:pos x="18" y="150"/>
                </a:cxn>
                <a:cxn ang="0">
                  <a:pos x="34" y="141"/>
                </a:cxn>
                <a:cxn ang="0">
                  <a:pos x="48" y="118"/>
                </a:cxn>
                <a:cxn ang="0">
                  <a:pos x="55" y="99"/>
                </a:cxn>
                <a:cxn ang="0">
                  <a:pos x="46" y="73"/>
                </a:cxn>
                <a:cxn ang="0">
                  <a:pos x="46" y="45"/>
                </a:cxn>
                <a:cxn ang="0">
                  <a:pos x="64" y="52"/>
                </a:cxn>
                <a:cxn ang="0">
                  <a:pos x="78" y="33"/>
                </a:cxn>
                <a:cxn ang="0">
                  <a:pos x="94" y="13"/>
                </a:cxn>
                <a:cxn ang="0">
                  <a:pos x="114" y="16"/>
                </a:cxn>
                <a:cxn ang="0">
                  <a:pos x="129" y="1"/>
                </a:cxn>
                <a:cxn ang="0">
                  <a:pos x="145" y="13"/>
                </a:cxn>
                <a:cxn ang="0">
                  <a:pos x="139" y="30"/>
                </a:cxn>
                <a:cxn ang="0">
                  <a:pos x="154" y="49"/>
                </a:cxn>
                <a:cxn ang="0">
                  <a:pos x="166" y="58"/>
                </a:cxn>
                <a:cxn ang="0">
                  <a:pos x="183" y="57"/>
                </a:cxn>
                <a:cxn ang="0">
                  <a:pos x="201" y="72"/>
                </a:cxn>
                <a:cxn ang="0">
                  <a:pos x="220" y="70"/>
                </a:cxn>
                <a:cxn ang="0">
                  <a:pos x="247" y="75"/>
                </a:cxn>
                <a:cxn ang="0">
                  <a:pos x="270" y="70"/>
                </a:cxn>
                <a:cxn ang="0">
                  <a:pos x="286" y="78"/>
                </a:cxn>
                <a:cxn ang="0">
                  <a:pos x="292" y="91"/>
                </a:cxn>
                <a:cxn ang="0">
                  <a:pos x="313" y="88"/>
                </a:cxn>
                <a:cxn ang="0">
                  <a:pos x="333" y="108"/>
                </a:cxn>
                <a:cxn ang="0">
                  <a:pos x="349" y="123"/>
                </a:cxn>
              </a:cxnLst>
              <a:rect l="0" t="0" r="r" b="b"/>
              <a:pathLst>
                <a:path w="430" h="373">
                  <a:moveTo>
                    <a:pt x="349" y="121"/>
                  </a:moveTo>
                  <a:lnTo>
                    <a:pt x="351" y="123"/>
                  </a:lnTo>
                  <a:lnTo>
                    <a:pt x="352" y="124"/>
                  </a:lnTo>
                  <a:lnTo>
                    <a:pt x="355" y="124"/>
                  </a:lnTo>
                  <a:lnTo>
                    <a:pt x="357" y="126"/>
                  </a:lnTo>
                  <a:lnTo>
                    <a:pt x="360" y="127"/>
                  </a:lnTo>
                  <a:lnTo>
                    <a:pt x="360" y="129"/>
                  </a:lnTo>
                  <a:lnTo>
                    <a:pt x="361" y="130"/>
                  </a:lnTo>
                  <a:lnTo>
                    <a:pt x="363" y="132"/>
                  </a:lnTo>
                  <a:lnTo>
                    <a:pt x="364" y="133"/>
                  </a:lnTo>
                  <a:lnTo>
                    <a:pt x="364" y="136"/>
                  </a:lnTo>
                  <a:lnTo>
                    <a:pt x="366" y="139"/>
                  </a:lnTo>
                  <a:lnTo>
                    <a:pt x="364" y="142"/>
                  </a:lnTo>
                  <a:lnTo>
                    <a:pt x="364" y="144"/>
                  </a:lnTo>
                  <a:lnTo>
                    <a:pt x="363" y="145"/>
                  </a:lnTo>
                  <a:lnTo>
                    <a:pt x="361" y="147"/>
                  </a:lnTo>
                  <a:lnTo>
                    <a:pt x="360" y="148"/>
                  </a:lnTo>
                  <a:lnTo>
                    <a:pt x="358" y="148"/>
                  </a:lnTo>
                  <a:lnTo>
                    <a:pt x="357" y="147"/>
                  </a:lnTo>
                  <a:lnTo>
                    <a:pt x="357" y="147"/>
                  </a:lnTo>
                  <a:lnTo>
                    <a:pt x="357" y="148"/>
                  </a:lnTo>
                  <a:lnTo>
                    <a:pt x="357" y="150"/>
                  </a:lnTo>
                  <a:lnTo>
                    <a:pt x="357" y="151"/>
                  </a:lnTo>
                  <a:lnTo>
                    <a:pt x="357" y="154"/>
                  </a:lnTo>
                  <a:lnTo>
                    <a:pt x="358" y="156"/>
                  </a:lnTo>
                  <a:lnTo>
                    <a:pt x="358" y="159"/>
                  </a:lnTo>
                  <a:lnTo>
                    <a:pt x="360" y="160"/>
                  </a:lnTo>
                  <a:lnTo>
                    <a:pt x="360" y="163"/>
                  </a:lnTo>
                  <a:lnTo>
                    <a:pt x="360" y="165"/>
                  </a:lnTo>
                  <a:lnTo>
                    <a:pt x="358" y="166"/>
                  </a:lnTo>
                  <a:lnTo>
                    <a:pt x="357" y="169"/>
                  </a:lnTo>
                  <a:lnTo>
                    <a:pt x="357" y="171"/>
                  </a:lnTo>
                  <a:lnTo>
                    <a:pt x="355" y="174"/>
                  </a:lnTo>
                  <a:lnTo>
                    <a:pt x="354" y="175"/>
                  </a:lnTo>
                  <a:lnTo>
                    <a:pt x="352" y="175"/>
                  </a:lnTo>
                  <a:lnTo>
                    <a:pt x="352" y="175"/>
                  </a:lnTo>
                  <a:lnTo>
                    <a:pt x="352" y="177"/>
                  </a:lnTo>
                  <a:lnTo>
                    <a:pt x="352" y="177"/>
                  </a:lnTo>
                  <a:lnTo>
                    <a:pt x="354" y="178"/>
                  </a:lnTo>
                  <a:lnTo>
                    <a:pt x="355" y="178"/>
                  </a:lnTo>
                  <a:lnTo>
                    <a:pt x="355" y="180"/>
                  </a:lnTo>
                  <a:lnTo>
                    <a:pt x="358" y="181"/>
                  </a:lnTo>
                  <a:lnTo>
                    <a:pt x="360" y="181"/>
                  </a:lnTo>
                  <a:lnTo>
                    <a:pt x="361" y="184"/>
                  </a:lnTo>
                  <a:lnTo>
                    <a:pt x="363" y="186"/>
                  </a:lnTo>
                  <a:lnTo>
                    <a:pt x="361" y="187"/>
                  </a:lnTo>
                  <a:lnTo>
                    <a:pt x="361" y="189"/>
                  </a:lnTo>
                  <a:lnTo>
                    <a:pt x="361" y="190"/>
                  </a:lnTo>
                  <a:lnTo>
                    <a:pt x="363" y="192"/>
                  </a:lnTo>
                  <a:lnTo>
                    <a:pt x="364" y="193"/>
                  </a:lnTo>
                  <a:lnTo>
                    <a:pt x="367" y="193"/>
                  </a:lnTo>
                  <a:lnTo>
                    <a:pt x="367" y="193"/>
                  </a:lnTo>
                  <a:lnTo>
                    <a:pt x="370" y="196"/>
                  </a:lnTo>
                  <a:lnTo>
                    <a:pt x="370" y="196"/>
                  </a:lnTo>
                  <a:lnTo>
                    <a:pt x="372" y="199"/>
                  </a:lnTo>
                  <a:lnTo>
                    <a:pt x="372" y="201"/>
                  </a:lnTo>
                  <a:lnTo>
                    <a:pt x="373" y="202"/>
                  </a:lnTo>
                  <a:lnTo>
                    <a:pt x="375" y="207"/>
                  </a:lnTo>
                  <a:lnTo>
                    <a:pt x="375" y="208"/>
                  </a:lnTo>
                  <a:lnTo>
                    <a:pt x="375" y="210"/>
                  </a:lnTo>
                  <a:lnTo>
                    <a:pt x="375" y="211"/>
                  </a:lnTo>
                  <a:lnTo>
                    <a:pt x="375" y="214"/>
                  </a:lnTo>
                  <a:lnTo>
                    <a:pt x="376" y="216"/>
                  </a:lnTo>
                  <a:lnTo>
                    <a:pt x="376" y="217"/>
                  </a:lnTo>
                  <a:lnTo>
                    <a:pt x="378" y="219"/>
                  </a:lnTo>
                  <a:lnTo>
                    <a:pt x="379" y="220"/>
                  </a:lnTo>
                  <a:lnTo>
                    <a:pt x="379" y="223"/>
                  </a:lnTo>
                  <a:lnTo>
                    <a:pt x="381" y="225"/>
                  </a:lnTo>
                  <a:lnTo>
                    <a:pt x="382" y="226"/>
                  </a:lnTo>
                  <a:lnTo>
                    <a:pt x="384" y="229"/>
                  </a:lnTo>
                  <a:lnTo>
                    <a:pt x="384" y="229"/>
                  </a:lnTo>
                  <a:lnTo>
                    <a:pt x="385" y="234"/>
                  </a:lnTo>
                  <a:lnTo>
                    <a:pt x="390" y="237"/>
                  </a:lnTo>
                  <a:lnTo>
                    <a:pt x="391" y="238"/>
                  </a:lnTo>
                  <a:lnTo>
                    <a:pt x="393" y="238"/>
                  </a:lnTo>
                  <a:lnTo>
                    <a:pt x="394" y="238"/>
                  </a:lnTo>
                  <a:lnTo>
                    <a:pt x="396" y="238"/>
                  </a:lnTo>
                  <a:lnTo>
                    <a:pt x="399" y="243"/>
                  </a:lnTo>
                  <a:lnTo>
                    <a:pt x="400" y="244"/>
                  </a:lnTo>
                  <a:lnTo>
                    <a:pt x="403" y="246"/>
                  </a:lnTo>
                  <a:lnTo>
                    <a:pt x="406" y="247"/>
                  </a:lnTo>
                  <a:lnTo>
                    <a:pt x="408" y="248"/>
                  </a:lnTo>
                  <a:lnTo>
                    <a:pt x="409" y="248"/>
                  </a:lnTo>
                  <a:lnTo>
                    <a:pt x="411" y="250"/>
                  </a:lnTo>
                  <a:lnTo>
                    <a:pt x="411" y="250"/>
                  </a:lnTo>
                  <a:lnTo>
                    <a:pt x="415" y="253"/>
                  </a:lnTo>
                  <a:lnTo>
                    <a:pt x="417" y="256"/>
                  </a:lnTo>
                  <a:lnTo>
                    <a:pt x="418" y="257"/>
                  </a:lnTo>
                  <a:lnTo>
                    <a:pt x="420" y="260"/>
                  </a:lnTo>
                  <a:lnTo>
                    <a:pt x="421" y="263"/>
                  </a:lnTo>
                  <a:lnTo>
                    <a:pt x="423" y="266"/>
                  </a:lnTo>
                  <a:lnTo>
                    <a:pt x="423" y="266"/>
                  </a:lnTo>
                  <a:lnTo>
                    <a:pt x="421" y="269"/>
                  </a:lnTo>
                  <a:lnTo>
                    <a:pt x="421" y="272"/>
                  </a:lnTo>
                  <a:lnTo>
                    <a:pt x="423" y="275"/>
                  </a:lnTo>
                  <a:lnTo>
                    <a:pt x="424" y="277"/>
                  </a:lnTo>
                  <a:lnTo>
                    <a:pt x="424" y="280"/>
                  </a:lnTo>
                  <a:lnTo>
                    <a:pt x="426" y="283"/>
                  </a:lnTo>
                  <a:lnTo>
                    <a:pt x="427" y="284"/>
                  </a:lnTo>
                  <a:lnTo>
                    <a:pt x="429" y="287"/>
                  </a:lnTo>
                  <a:lnTo>
                    <a:pt x="429" y="287"/>
                  </a:lnTo>
                  <a:lnTo>
                    <a:pt x="430" y="289"/>
                  </a:lnTo>
                  <a:lnTo>
                    <a:pt x="430" y="290"/>
                  </a:lnTo>
                  <a:lnTo>
                    <a:pt x="430" y="293"/>
                  </a:lnTo>
                  <a:lnTo>
                    <a:pt x="429" y="296"/>
                  </a:lnTo>
                  <a:lnTo>
                    <a:pt x="427" y="299"/>
                  </a:lnTo>
                  <a:lnTo>
                    <a:pt x="429" y="301"/>
                  </a:lnTo>
                  <a:lnTo>
                    <a:pt x="429" y="302"/>
                  </a:lnTo>
                  <a:lnTo>
                    <a:pt x="429" y="304"/>
                  </a:lnTo>
                  <a:lnTo>
                    <a:pt x="429" y="305"/>
                  </a:lnTo>
                  <a:lnTo>
                    <a:pt x="426" y="307"/>
                  </a:lnTo>
                  <a:lnTo>
                    <a:pt x="426" y="310"/>
                  </a:lnTo>
                  <a:lnTo>
                    <a:pt x="424" y="310"/>
                  </a:lnTo>
                  <a:lnTo>
                    <a:pt x="424" y="311"/>
                  </a:lnTo>
                  <a:lnTo>
                    <a:pt x="423" y="311"/>
                  </a:lnTo>
                  <a:lnTo>
                    <a:pt x="420" y="313"/>
                  </a:lnTo>
                  <a:lnTo>
                    <a:pt x="417" y="314"/>
                  </a:lnTo>
                  <a:lnTo>
                    <a:pt x="414" y="317"/>
                  </a:lnTo>
                  <a:lnTo>
                    <a:pt x="412" y="317"/>
                  </a:lnTo>
                  <a:lnTo>
                    <a:pt x="409" y="322"/>
                  </a:lnTo>
                  <a:lnTo>
                    <a:pt x="409" y="325"/>
                  </a:lnTo>
                  <a:lnTo>
                    <a:pt x="408" y="328"/>
                  </a:lnTo>
                  <a:lnTo>
                    <a:pt x="408" y="329"/>
                  </a:lnTo>
                  <a:lnTo>
                    <a:pt x="408" y="331"/>
                  </a:lnTo>
                  <a:lnTo>
                    <a:pt x="408" y="334"/>
                  </a:lnTo>
                  <a:lnTo>
                    <a:pt x="408" y="337"/>
                  </a:lnTo>
                  <a:lnTo>
                    <a:pt x="408" y="340"/>
                  </a:lnTo>
                  <a:lnTo>
                    <a:pt x="408" y="340"/>
                  </a:lnTo>
                  <a:lnTo>
                    <a:pt x="408" y="341"/>
                  </a:lnTo>
                  <a:lnTo>
                    <a:pt x="406" y="341"/>
                  </a:lnTo>
                  <a:lnTo>
                    <a:pt x="405" y="343"/>
                  </a:lnTo>
                  <a:lnTo>
                    <a:pt x="402" y="341"/>
                  </a:lnTo>
                  <a:lnTo>
                    <a:pt x="399" y="341"/>
                  </a:lnTo>
                  <a:lnTo>
                    <a:pt x="397" y="340"/>
                  </a:lnTo>
                  <a:lnTo>
                    <a:pt x="396" y="338"/>
                  </a:lnTo>
                  <a:lnTo>
                    <a:pt x="394" y="338"/>
                  </a:lnTo>
                  <a:lnTo>
                    <a:pt x="393" y="338"/>
                  </a:lnTo>
                  <a:lnTo>
                    <a:pt x="391" y="337"/>
                  </a:lnTo>
                  <a:lnTo>
                    <a:pt x="391" y="334"/>
                  </a:lnTo>
                  <a:lnTo>
                    <a:pt x="391" y="332"/>
                  </a:lnTo>
                  <a:lnTo>
                    <a:pt x="390" y="332"/>
                  </a:lnTo>
                  <a:lnTo>
                    <a:pt x="387" y="332"/>
                  </a:lnTo>
                  <a:lnTo>
                    <a:pt x="387" y="331"/>
                  </a:lnTo>
                  <a:lnTo>
                    <a:pt x="384" y="329"/>
                  </a:lnTo>
                  <a:lnTo>
                    <a:pt x="382" y="331"/>
                  </a:lnTo>
                  <a:lnTo>
                    <a:pt x="381" y="332"/>
                  </a:lnTo>
                  <a:lnTo>
                    <a:pt x="381" y="334"/>
                  </a:lnTo>
                  <a:lnTo>
                    <a:pt x="379" y="335"/>
                  </a:lnTo>
                  <a:lnTo>
                    <a:pt x="379" y="338"/>
                  </a:lnTo>
                  <a:lnTo>
                    <a:pt x="379" y="341"/>
                  </a:lnTo>
                  <a:lnTo>
                    <a:pt x="378" y="343"/>
                  </a:lnTo>
                  <a:lnTo>
                    <a:pt x="376" y="344"/>
                  </a:lnTo>
                  <a:lnTo>
                    <a:pt x="375" y="344"/>
                  </a:lnTo>
                  <a:lnTo>
                    <a:pt x="372" y="344"/>
                  </a:lnTo>
                  <a:lnTo>
                    <a:pt x="370" y="343"/>
                  </a:lnTo>
                  <a:lnTo>
                    <a:pt x="369" y="343"/>
                  </a:lnTo>
                  <a:lnTo>
                    <a:pt x="367" y="344"/>
                  </a:lnTo>
                  <a:lnTo>
                    <a:pt x="366" y="343"/>
                  </a:lnTo>
                  <a:lnTo>
                    <a:pt x="363" y="341"/>
                  </a:lnTo>
                  <a:lnTo>
                    <a:pt x="361" y="341"/>
                  </a:lnTo>
                  <a:lnTo>
                    <a:pt x="358" y="341"/>
                  </a:lnTo>
                  <a:lnTo>
                    <a:pt x="357" y="341"/>
                  </a:lnTo>
                  <a:lnTo>
                    <a:pt x="355" y="340"/>
                  </a:lnTo>
                  <a:lnTo>
                    <a:pt x="355" y="337"/>
                  </a:lnTo>
                  <a:lnTo>
                    <a:pt x="354" y="335"/>
                  </a:lnTo>
                  <a:lnTo>
                    <a:pt x="351" y="334"/>
                  </a:lnTo>
                  <a:lnTo>
                    <a:pt x="349" y="334"/>
                  </a:lnTo>
                  <a:lnTo>
                    <a:pt x="348" y="334"/>
                  </a:lnTo>
                  <a:lnTo>
                    <a:pt x="346" y="338"/>
                  </a:lnTo>
                  <a:lnTo>
                    <a:pt x="345" y="340"/>
                  </a:lnTo>
                  <a:lnTo>
                    <a:pt x="343" y="341"/>
                  </a:lnTo>
                  <a:lnTo>
                    <a:pt x="342" y="341"/>
                  </a:lnTo>
                  <a:lnTo>
                    <a:pt x="340" y="343"/>
                  </a:lnTo>
                  <a:lnTo>
                    <a:pt x="340" y="344"/>
                  </a:lnTo>
                  <a:lnTo>
                    <a:pt x="339" y="347"/>
                  </a:lnTo>
                  <a:lnTo>
                    <a:pt x="337" y="349"/>
                  </a:lnTo>
                  <a:lnTo>
                    <a:pt x="337" y="349"/>
                  </a:lnTo>
                  <a:lnTo>
                    <a:pt x="336" y="350"/>
                  </a:lnTo>
                  <a:lnTo>
                    <a:pt x="333" y="349"/>
                  </a:lnTo>
                  <a:lnTo>
                    <a:pt x="331" y="347"/>
                  </a:lnTo>
                  <a:lnTo>
                    <a:pt x="330" y="346"/>
                  </a:lnTo>
                  <a:lnTo>
                    <a:pt x="328" y="346"/>
                  </a:lnTo>
                  <a:lnTo>
                    <a:pt x="327" y="344"/>
                  </a:lnTo>
                  <a:lnTo>
                    <a:pt x="325" y="343"/>
                  </a:lnTo>
                  <a:lnTo>
                    <a:pt x="324" y="340"/>
                  </a:lnTo>
                  <a:lnTo>
                    <a:pt x="324" y="338"/>
                  </a:lnTo>
                  <a:lnTo>
                    <a:pt x="324" y="335"/>
                  </a:lnTo>
                  <a:lnTo>
                    <a:pt x="322" y="332"/>
                  </a:lnTo>
                  <a:lnTo>
                    <a:pt x="322" y="331"/>
                  </a:lnTo>
                  <a:lnTo>
                    <a:pt x="321" y="328"/>
                  </a:lnTo>
                  <a:lnTo>
                    <a:pt x="319" y="328"/>
                  </a:lnTo>
                  <a:lnTo>
                    <a:pt x="318" y="328"/>
                  </a:lnTo>
                  <a:lnTo>
                    <a:pt x="316" y="328"/>
                  </a:lnTo>
                  <a:lnTo>
                    <a:pt x="315" y="329"/>
                  </a:lnTo>
                  <a:lnTo>
                    <a:pt x="313" y="329"/>
                  </a:lnTo>
                  <a:lnTo>
                    <a:pt x="312" y="328"/>
                  </a:lnTo>
                  <a:lnTo>
                    <a:pt x="309" y="328"/>
                  </a:lnTo>
                  <a:lnTo>
                    <a:pt x="307" y="326"/>
                  </a:lnTo>
                  <a:lnTo>
                    <a:pt x="304" y="323"/>
                  </a:lnTo>
                  <a:lnTo>
                    <a:pt x="303" y="322"/>
                  </a:lnTo>
                  <a:lnTo>
                    <a:pt x="303" y="319"/>
                  </a:lnTo>
                  <a:lnTo>
                    <a:pt x="301" y="317"/>
                  </a:lnTo>
                  <a:lnTo>
                    <a:pt x="300" y="316"/>
                  </a:lnTo>
                  <a:lnTo>
                    <a:pt x="298" y="317"/>
                  </a:lnTo>
                  <a:lnTo>
                    <a:pt x="295" y="319"/>
                  </a:lnTo>
                  <a:lnTo>
                    <a:pt x="294" y="320"/>
                  </a:lnTo>
                  <a:lnTo>
                    <a:pt x="292" y="323"/>
                  </a:lnTo>
                  <a:lnTo>
                    <a:pt x="291" y="326"/>
                  </a:lnTo>
                  <a:lnTo>
                    <a:pt x="289" y="326"/>
                  </a:lnTo>
                  <a:lnTo>
                    <a:pt x="288" y="328"/>
                  </a:lnTo>
                  <a:lnTo>
                    <a:pt x="285" y="328"/>
                  </a:lnTo>
                  <a:lnTo>
                    <a:pt x="277" y="326"/>
                  </a:lnTo>
                  <a:lnTo>
                    <a:pt x="276" y="326"/>
                  </a:lnTo>
                  <a:lnTo>
                    <a:pt x="273" y="326"/>
                  </a:lnTo>
                  <a:lnTo>
                    <a:pt x="271" y="326"/>
                  </a:lnTo>
                  <a:lnTo>
                    <a:pt x="268" y="326"/>
                  </a:lnTo>
                  <a:lnTo>
                    <a:pt x="267" y="325"/>
                  </a:lnTo>
                  <a:lnTo>
                    <a:pt x="265" y="323"/>
                  </a:lnTo>
                  <a:lnTo>
                    <a:pt x="262" y="320"/>
                  </a:lnTo>
                  <a:lnTo>
                    <a:pt x="261" y="319"/>
                  </a:lnTo>
                  <a:lnTo>
                    <a:pt x="259" y="319"/>
                  </a:lnTo>
                  <a:lnTo>
                    <a:pt x="258" y="320"/>
                  </a:lnTo>
                  <a:lnTo>
                    <a:pt x="258" y="322"/>
                  </a:lnTo>
                  <a:lnTo>
                    <a:pt x="256" y="325"/>
                  </a:lnTo>
                  <a:lnTo>
                    <a:pt x="255" y="326"/>
                  </a:lnTo>
                  <a:lnTo>
                    <a:pt x="255" y="328"/>
                  </a:lnTo>
                  <a:lnTo>
                    <a:pt x="253" y="328"/>
                  </a:lnTo>
                  <a:lnTo>
                    <a:pt x="253" y="328"/>
                  </a:lnTo>
                  <a:lnTo>
                    <a:pt x="252" y="326"/>
                  </a:lnTo>
                  <a:lnTo>
                    <a:pt x="252" y="326"/>
                  </a:lnTo>
                  <a:lnTo>
                    <a:pt x="250" y="325"/>
                  </a:lnTo>
                  <a:lnTo>
                    <a:pt x="250" y="323"/>
                  </a:lnTo>
                  <a:lnTo>
                    <a:pt x="249" y="322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6" y="322"/>
                  </a:lnTo>
                  <a:lnTo>
                    <a:pt x="244" y="323"/>
                  </a:lnTo>
                  <a:lnTo>
                    <a:pt x="244" y="323"/>
                  </a:lnTo>
                  <a:lnTo>
                    <a:pt x="243" y="325"/>
                  </a:lnTo>
                  <a:lnTo>
                    <a:pt x="243" y="326"/>
                  </a:lnTo>
                  <a:lnTo>
                    <a:pt x="241" y="328"/>
                  </a:lnTo>
                  <a:lnTo>
                    <a:pt x="240" y="331"/>
                  </a:lnTo>
                  <a:lnTo>
                    <a:pt x="237" y="331"/>
                  </a:lnTo>
                  <a:lnTo>
                    <a:pt x="234" y="332"/>
                  </a:lnTo>
                  <a:lnTo>
                    <a:pt x="231" y="332"/>
                  </a:lnTo>
                  <a:lnTo>
                    <a:pt x="229" y="331"/>
                  </a:lnTo>
                  <a:lnTo>
                    <a:pt x="228" y="331"/>
                  </a:lnTo>
                  <a:lnTo>
                    <a:pt x="228" y="331"/>
                  </a:lnTo>
                  <a:lnTo>
                    <a:pt x="226" y="332"/>
                  </a:lnTo>
                  <a:lnTo>
                    <a:pt x="226" y="334"/>
                  </a:lnTo>
                  <a:lnTo>
                    <a:pt x="225" y="337"/>
                  </a:lnTo>
                  <a:lnTo>
                    <a:pt x="223" y="340"/>
                  </a:lnTo>
                  <a:lnTo>
                    <a:pt x="222" y="340"/>
                  </a:lnTo>
                  <a:lnTo>
                    <a:pt x="220" y="340"/>
                  </a:lnTo>
                  <a:lnTo>
                    <a:pt x="219" y="340"/>
                  </a:lnTo>
                  <a:lnTo>
                    <a:pt x="217" y="341"/>
                  </a:lnTo>
                  <a:lnTo>
                    <a:pt x="216" y="341"/>
                  </a:lnTo>
                  <a:lnTo>
                    <a:pt x="214" y="344"/>
                  </a:lnTo>
                  <a:lnTo>
                    <a:pt x="213" y="346"/>
                  </a:lnTo>
                  <a:lnTo>
                    <a:pt x="213" y="346"/>
                  </a:lnTo>
                  <a:lnTo>
                    <a:pt x="210" y="347"/>
                  </a:lnTo>
                  <a:lnTo>
                    <a:pt x="208" y="347"/>
                  </a:lnTo>
                  <a:lnTo>
                    <a:pt x="205" y="347"/>
                  </a:lnTo>
                  <a:lnTo>
                    <a:pt x="204" y="346"/>
                  </a:lnTo>
                  <a:lnTo>
                    <a:pt x="202" y="346"/>
                  </a:lnTo>
                  <a:lnTo>
                    <a:pt x="199" y="347"/>
                  </a:lnTo>
                  <a:lnTo>
                    <a:pt x="198" y="347"/>
                  </a:lnTo>
                  <a:lnTo>
                    <a:pt x="196" y="347"/>
                  </a:lnTo>
                  <a:lnTo>
                    <a:pt x="195" y="347"/>
                  </a:lnTo>
                  <a:lnTo>
                    <a:pt x="193" y="347"/>
                  </a:lnTo>
                  <a:lnTo>
                    <a:pt x="192" y="347"/>
                  </a:lnTo>
                  <a:lnTo>
                    <a:pt x="192" y="347"/>
                  </a:lnTo>
                  <a:lnTo>
                    <a:pt x="190" y="349"/>
                  </a:lnTo>
                  <a:lnTo>
                    <a:pt x="189" y="352"/>
                  </a:lnTo>
                  <a:lnTo>
                    <a:pt x="187" y="352"/>
                  </a:lnTo>
                  <a:lnTo>
                    <a:pt x="187" y="353"/>
                  </a:lnTo>
                  <a:lnTo>
                    <a:pt x="186" y="353"/>
                  </a:lnTo>
                  <a:lnTo>
                    <a:pt x="184" y="353"/>
                  </a:lnTo>
                  <a:lnTo>
                    <a:pt x="183" y="355"/>
                  </a:lnTo>
                  <a:lnTo>
                    <a:pt x="183" y="356"/>
                  </a:lnTo>
                  <a:lnTo>
                    <a:pt x="183" y="358"/>
                  </a:lnTo>
                  <a:lnTo>
                    <a:pt x="183" y="359"/>
                  </a:lnTo>
                  <a:lnTo>
                    <a:pt x="183" y="362"/>
                  </a:lnTo>
                  <a:lnTo>
                    <a:pt x="181" y="364"/>
                  </a:lnTo>
                  <a:lnTo>
                    <a:pt x="181" y="364"/>
                  </a:lnTo>
                  <a:lnTo>
                    <a:pt x="180" y="365"/>
                  </a:lnTo>
                  <a:lnTo>
                    <a:pt x="178" y="367"/>
                  </a:lnTo>
                  <a:lnTo>
                    <a:pt x="175" y="367"/>
                  </a:lnTo>
                  <a:lnTo>
                    <a:pt x="174" y="368"/>
                  </a:lnTo>
                  <a:lnTo>
                    <a:pt x="172" y="370"/>
                  </a:lnTo>
                  <a:lnTo>
                    <a:pt x="171" y="371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8" y="371"/>
                  </a:lnTo>
                  <a:lnTo>
                    <a:pt x="165" y="370"/>
                  </a:lnTo>
                  <a:lnTo>
                    <a:pt x="162" y="368"/>
                  </a:lnTo>
                  <a:lnTo>
                    <a:pt x="160" y="367"/>
                  </a:lnTo>
                  <a:lnTo>
                    <a:pt x="159" y="365"/>
                  </a:lnTo>
                  <a:lnTo>
                    <a:pt x="156" y="364"/>
                  </a:lnTo>
                  <a:lnTo>
                    <a:pt x="153" y="364"/>
                  </a:lnTo>
                  <a:lnTo>
                    <a:pt x="151" y="364"/>
                  </a:lnTo>
                  <a:lnTo>
                    <a:pt x="151" y="362"/>
                  </a:lnTo>
                  <a:lnTo>
                    <a:pt x="150" y="361"/>
                  </a:lnTo>
                  <a:lnTo>
                    <a:pt x="150" y="359"/>
                  </a:lnTo>
                  <a:lnTo>
                    <a:pt x="148" y="355"/>
                  </a:lnTo>
                  <a:lnTo>
                    <a:pt x="147" y="353"/>
                  </a:lnTo>
                  <a:lnTo>
                    <a:pt x="147" y="352"/>
                  </a:lnTo>
                  <a:lnTo>
                    <a:pt x="145" y="349"/>
                  </a:lnTo>
                  <a:lnTo>
                    <a:pt x="145" y="347"/>
                  </a:lnTo>
                  <a:lnTo>
                    <a:pt x="144" y="344"/>
                  </a:lnTo>
                  <a:lnTo>
                    <a:pt x="144" y="343"/>
                  </a:lnTo>
                  <a:lnTo>
                    <a:pt x="142" y="341"/>
                  </a:lnTo>
                  <a:lnTo>
                    <a:pt x="142" y="340"/>
                  </a:lnTo>
                  <a:lnTo>
                    <a:pt x="139" y="340"/>
                  </a:lnTo>
                  <a:lnTo>
                    <a:pt x="138" y="338"/>
                  </a:lnTo>
                  <a:lnTo>
                    <a:pt x="136" y="338"/>
                  </a:lnTo>
                  <a:lnTo>
                    <a:pt x="136" y="337"/>
                  </a:lnTo>
                  <a:lnTo>
                    <a:pt x="135" y="337"/>
                  </a:lnTo>
                  <a:lnTo>
                    <a:pt x="133" y="335"/>
                  </a:lnTo>
                  <a:lnTo>
                    <a:pt x="133" y="337"/>
                  </a:lnTo>
                  <a:lnTo>
                    <a:pt x="132" y="337"/>
                  </a:lnTo>
                  <a:lnTo>
                    <a:pt x="132" y="337"/>
                  </a:lnTo>
                  <a:lnTo>
                    <a:pt x="129" y="337"/>
                  </a:lnTo>
                  <a:lnTo>
                    <a:pt x="127" y="335"/>
                  </a:lnTo>
                  <a:lnTo>
                    <a:pt x="127" y="335"/>
                  </a:lnTo>
                  <a:lnTo>
                    <a:pt x="126" y="334"/>
                  </a:lnTo>
                  <a:lnTo>
                    <a:pt x="124" y="332"/>
                  </a:lnTo>
                  <a:lnTo>
                    <a:pt x="123" y="332"/>
                  </a:lnTo>
                  <a:lnTo>
                    <a:pt x="121" y="332"/>
                  </a:lnTo>
                  <a:lnTo>
                    <a:pt x="120" y="332"/>
                  </a:lnTo>
                  <a:lnTo>
                    <a:pt x="118" y="332"/>
                  </a:lnTo>
                  <a:lnTo>
                    <a:pt x="118" y="331"/>
                  </a:lnTo>
                  <a:lnTo>
                    <a:pt x="115" y="329"/>
                  </a:lnTo>
                  <a:lnTo>
                    <a:pt x="114" y="329"/>
                  </a:lnTo>
                  <a:lnTo>
                    <a:pt x="112" y="329"/>
                  </a:lnTo>
                  <a:lnTo>
                    <a:pt x="112" y="331"/>
                  </a:lnTo>
                  <a:lnTo>
                    <a:pt x="111" y="332"/>
                  </a:lnTo>
                  <a:lnTo>
                    <a:pt x="109" y="334"/>
                  </a:lnTo>
                  <a:lnTo>
                    <a:pt x="108" y="334"/>
                  </a:lnTo>
                  <a:lnTo>
                    <a:pt x="106" y="335"/>
                  </a:lnTo>
                  <a:lnTo>
                    <a:pt x="103" y="335"/>
                  </a:lnTo>
                  <a:lnTo>
                    <a:pt x="102" y="334"/>
                  </a:lnTo>
                  <a:lnTo>
                    <a:pt x="102" y="334"/>
                  </a:lnTo>
                  <a:lnTo>
                    <a:pt x="100" y="334"/>
                  </a:lnTo>
                  <a:lnTo>
                    <a:pt x="97" y="332"/>
                  </a:lnTo>
                  <a:lnTo>
                    <a:pt x="94" y="332"/>
                  </a:lnTo>
                  <a:lnTo>
                    <a:pt x="93" y="334"/>
                  </a:lnTo>
                  <a:lnTo>
                    <a:pt x="91" y="334"/>
                  </a:lnTo>
                  <a:lnTo>
                    <a:pt x="90" y="335"/>
                  </a:lnTo>
                  <a:lnTo>
                    <a:pt x="88" y="335"/>
                  </a:lnTo>
                  <a:lnTo>
                    <a:pt x="87" y="337"/>
                  </a:lnTo>
                  <a:lnTo>
                    <a:pt x="87" y="337"/>
                  </a:lnTo>
                  <a:lnTo>
                    <a:pt x="85" y="335"/>
                  </a:lnTo>
                  <a:lnTo>
                    <a:pt x="85" y="334"/>
                  </a:lnTo>
                  <a:lnTo>
                    <a:pt x="84" y="332"/>
                  </a:lnTo>
                  <a:lnTo>
                    <a:pt x="84" y="329"/>
                  </a:lnTo>
                  <a:lnTo>
                    <a:pt x="81" y="326"/>
                  </a:lnTo>
                  <a:lnTo>
                    <a:pt x="81" y="326"/>
                  </a:lnTo>
                  <a:lnTo>
                    <a:pt x="78" y="323"/>
                  </a:lnTo>
                  <a:lnTo>
                    <a:pt x="79" y="322"/>
                  </a:lnTo>
                  <a:lnTo>
                    <a:pt x="79" y="319"/>
                  </a:lnTo>
                  <a:lnTo>
                    <a:pt x="81" y="319"/>
                  </a:lnTo>
                  <a:lnTo>
                    <a:pt x="81" y="317"/>
                  </a:lnTo>
                  <a:lnTo>
                    <a:pt x="81" y="316"/>
                  </a:lnTo>
                  <a:lnTo>
                    <a:pt x="79" y="314"/>
                  </a:lnTo>
                  <a:lnTo>
                    <a:pt x="78" y="313"/>
                  </a:lnTo>
                  <a:lnTo>
                    <a:pt x="75" y="314"/>
                  </a:lnTo>
                  <a:lnTo>
                    <a:pt x="73" y="314"/>
                  </a:lnTo>
                  <a:lnTo>
                    <a:pt x="70" y="314"/>
                  </a:lnTo>
                  <a:lnTo>
                    <a:pt x="69" y="313"/>
                  </a:lnTo>
                  <a:lnTo>
                    <a:pt x="69" y="311"/>
                  </a:lnTo>
                  <a:lnTo>
                    <a:pt x="66" y="311"/>
                  </a:lnTo>
                  <a:lnTo>
                    <a:pt x="64" y="311"/>
                  </a:lnTo>
                  <a:lnTo>
                    <a:pt x="64" y="310"/>
                  </a:lnTo>
                  <a:lnTo>
                    <a:pt x="64" y="308"/>
                  </a:lnTo>
                  <a:lnTo>
                    <a:pt x="64" y="307"/>
                  </a:lnTo>
                  <a:lnTo>
                    <a:pt x="63" y="305"/>
                  </a:lnTo>
                  <a:lnTo>
                    <a:pt x="63" y="305"/>
                  </a:lnTo>
                  <a:lnTo>
                    <a:pt x="63" y="304"/>
                  </a:lnTo>
                  <a:lnTo>
                    <a:pt x="61" y="304"/>
                  </a:lnTo>
                  <a:lnTo>
                    <a:pt x="61" y="304"/>
                  </a:lnTo>
                  <a:lnTo>
                    <a:pt x="60" y="305"/>
                  </a:lnTo>
                  <a:lnTo>
                    <a:pt x="58" y="308"/>
                  </a:lnTo>
                  <a:lnTo>
                    <a:pt x="57" y="310"/>
                  </a:lnTo>
                  <a:lnTo>
                    <a:pt x="55" y="310"/>
                  </a:lnTo>
                  <a:lnTo>
                    <a:pt x="54" y="310"/>
                  </a:lnTo>
                  <a:lnTo>
                    <a:pt x="52" y="310"/>
                  </a:lnTo>
                  <a:lnTo>
                    <a:pt x="51" y="308"/>
                  </a:lnTo>
                  <a:lnTo>
                    <a:pt x="51" y="307"/>
                  </a:lnTo>
                  <a:lnTo>
                    <a:pt x="49" y="304"/>
                  </a:lnTo>
                  <a:lnTo>
                    <a:pt x="48" y="304"/>
                  </a:lnTo>
                  <a:lnTo>
                    <a:pt x="46" y="304"/>
                  </a:lnTo>
                  <a:lnTo>
                    <a:pt x="43" y="307"/>
                  </a:lnTo>
                  <a:lnTo>
                    <a:pt x="42" y="308"/>
                  </a:lnTo>
                  <a:lnTo>
                    <a:pt x="42" y="308"/>
                  </a:lnTo>
                  <a:lnTo>
                    <a:pt x="40" y="308"/>
                  </a:lnTo>
                  <a:lnTo>
                    <a:pt x="39" y="307"/>
                  </a:lnTo>
                  <a:lnTo>
                    <a:pt x="40" y="304"/>
                  </a:lnTo>
                  <a:lnTo>
                    <a:pt x="40" y="302"/>
                  </a:lnTo>
                  <a:lnTo>
                    <a:pt x="40" y="301"/>
                  </a:lnTo>
                  <a:lnTo>
                    <a:pt x="40" y="299"/>
                  </a:lnTo>
                  <a:lnTo>
                    <a:pt x="39" y="298"/>
                  </a:lnTo>
                  <a:lnTo>
                    <a:pt x="36" y="298"/>
                  </a:lnTo>
                  <a:lnTo>
                    <a:pt x="33" y="298"/>
                  </a:lnTo>
                  <a:lnTo>
                    <a:pt x="33" y="296"/>
                  </a:lnTo>
                  <a:lnTo>
                    <a:pt x="34" y="293"/>
                  </a:lnTo>
                  <a:lnTo>
                    <a:pt x="33" y="292"/>
                  </a:lnTo>
                  <a:lnTo>
                    <a:pt x="33" y="290"/>
                  </a:lnTo>
                  <a:lnTo>
                    <a:pt x="33" y="289"/>
                  </a:lnTo>
                  <a:lnTo>
                    <a:pt x="33" y="287"/>
                  </a:lnTo>
                  <a:lnTo>
                    <a:pt x="34" y="284"/>
                  </a:lnTo>
                  <a:lnTo>
                    <a:pt x="36" y="283"/>
                  </a:lnTo>
                  <a:lnTo>
                    <a:pt x="34" y="281"/>
                  </a:lnTo>
                  <a:lnTo>
                    <a:pt x="34" y="278"/>
                  </a:lnTo>
                  <a:lnTo>
                    <a:pt x="34" y="277"/>
                  </a:lnTo>
                  <a:lnTo>
                    <a:pt x="34" y="275"/>
                  </a:lnTo>
                  <a:lnTo>
                    <a:pt x="34" y="274"/>
                  </a:lnTo>
                  <a:lnTo>
                    <a:pt x="34" y="272"/>
                  </a:lnTo>
                  <a:lnTo>
                    <a:pt x="33" y="271"/>
                  </a:lnTo>
                  <a:lnTo>
                    <a:pt x="33" y="269"/>
                  </a:lnTo>
                  <a:lnTo>
                    <a:pt x="32" y="269"/>
                  </a:lnTo>
                  <a:lnTo>
                    <a:pt x="30" y="269"/>
                  </a:lnTo>
                  <a:lnTo>
                    <a:pt x="29" y="268"/>
                  </a:lnTo>
                  <a:lnTo>
                    <a:pt x="27" y="266"/>
                  </a:lnTo>
                  <a:lnTo>
                    <a:pt x="27" y="265"/>
                  </a:lnTo>
                  <a:lnTo>
                    <a:pt x="26" y="263"/>
                  </a:lnTo>
                  <a:lnTo>
                    <a:pt x="24" y="262"/>
                  </a:lnTo>
                  <a:lnTo>
                    <a:pt x="23" y="259"/>
                  </a:lnTo>
                  <a:lnTo>
                    <a:pt x="21" y="256"/>
                  </a:lnTo>
                  <a:lnTo>
                    <a:pt x="21" y="253"/>
                  </a:lnTo>
                  <a:lnTo>
                    <a:pt x="21" y="251"/>
                  </a:lnTo>
                  <a:lnTo>
                    <a:pt x="23" y="250"/>
                  </a:lnTo>
                  <a:lnTo>
                    <a:pt x="23" y="248"/>
                  </a:lnTo>
                  <a:lnTo>
                    <a:pt x="24" y="247"/>
                  </a:lnTo>
                  <a:lnTo>
                    <a:pt x="26" y="246"/>
                  </a:lnTo>
                  <a:lnTo>
                    <a:pt x="26" y="244"/>
                  </a:lnTo>
                  <a:lnTo>
                    <a:pt x="26" y="243"/>
                  </a:lnTo>
                  <a:lnTo>
                    <a:pt x="26" y="241"/>
                  </a:lnTo>
                  <a:lnTo>
                    <a:pt x="26" y="240"/>
                  </a:lnTo>
                  <a:lnTo>
                    <a:pt x="27" y="238"/>
                  </a:lnTo>
                  <a:lnTo>
                    <a:pt x="29" y="237"/>
                  </a:lnTo>
                  <a:lnTo>
                    <a:pt x="29" y="237"/>
                  </a:lnTo>
                  <a:lnTo>
                    <a:pt x="30" y="237"/>
                  </a:lnTo>
                  <a:lnTo>
                    <a:pt x="33" y="237"/>
                  </a:lnTo>
                  <a:lnTo>
                    <a:pt x="34" y="237"/>
                  </a:lnTo>
                  <a:lnTo>
                    <a:pt x="36" y="235"/>
                  </a:lnTo>
                  <a:lnTo>
                    <a:pt x="36" y="232"/>
                  </a:lnTo>
                  <a:lnTo>
                    <a:pt x="37" y="232"/>
                  </a:lnTo>
                  <a:lnTo>
                    <a:pt x="36" y="231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4" y="226"/>
                  </a:lnTo>
                  <a:lnTo>
                    <a:pt x="34" y="223"/>
                  </a:lnTo>
                  <a:lnTo>
                    <a:pt x="36" y="223"/>
                  </a:lnTo>
                  <a:lnTo>
                    <a:pt x="37" y="222"/>
                  </a:lnTo>
                  <a:lnTo>
                    <a:pt x="37" y="220"/>
                  </a:lnTo>
                  <a:lnTo>
                    <a:pt x="36" y="219"/>
                  </a:lnTo>
                  <a:lnTo>
                    <a:pt x="36" y="216"/>
                  </a:lnTo>
                  <a:lnTo>
                    <a:pt x="36" y="213"/>
                  </a:lnTo>
                  <a:lnTo>
                    <a:pt x="36" y="211"/>
                  </a:lnTo>
                  <a:lnTo>
                    <a:pt x="34" y="210"/>
                  </a:lnTo>
                  <a:lnTo>
                    <a:pt x="34" y="210"/>
                  </a:lnTo>
                  <a:lnTo>
                    <a:pt x="33" y="207"/>
                  </a:lnTo>
                  <a:lnTo>
                    <a:pt x="32" y="205"/>
                  </a:lnTo>
                  <a:lnTo>
                    <a:pt x="30" y="202"/>
                  </a:lnTo>
                  <a:lnTo>
                    <a:pt x="29" y="201"/>
                  </a:lnTo>
                  <a:lnTo>
                    <a:pt x="27" y="199"/>
                  </a:lnTo>
                  <a:lnTo>
                    <a:pt x="27" y="199"/>
                  </a:lnTo>
                  <a:lnTo>
                    <a:pt x="27" y="198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24" y="196"/>
                  </a:lnTo>
                  <a:lnTo>
                    <a:pt x="23" y="195"/>
                  </a:lnTo>
                  <a:lnTo>
                    <a:pt x="21" y="193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17" y="190"/>
                  </a:lnTo>
                  <a:lnTo>
                    <a:pt x="14" y="190"/>
                  </a:lnTo>
                  <a:lnTo>
                    <a:pt x="12" y="189"/>
                  </a:lnTo>
                  <a:lnTo>
                    <a:pt x="12" y="186"/>
                  </a:lnTo>
                  <a:lnTo>
                    <a:pt x="12" y="184"/>
                  </a:lnTo>
                  <a:lnTo>
                    <a:pt x="11" y="181"/>
                  </a:lnTo>
                  <a:lnTo>
                    <a:pt x="11" y="180"/>
                  </a:lnTo>
                  <a:lnTo>
                    <a:pt x="8" y="177"/>
                  </a:lnTo>
                  <a:lnTo>
                    <a:pt x="5" y="174"/>
                  </a:lnTo>
                  <a:lnTo>
                    <a:pt x="2" y="168"/>
                  </a:lnTo>
                  <a:lnTo>
                    <a:pt x="0" y="165"/>
                  </a:lnTo>
                  <a:lnTo>
                    <a:pt x="0" y="163"/>
                  </a:lnTo>
                  <a:lnTo>
                    <a:pt x="2" y="163"/>
                  </a:lnTo>
                  <a:lnTo>
                    <a:pt x="3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2" y="160"/>
                  </a:lnTo>
                  <a:lnTo>
                    <a:pt x="12" y="159"/>
                  </a:lnTo>
                  <a:lnTo>
                    <a:pt x="14" y="159"/>
                  </a:lnTo>
                  <a:lnTo>
                    <a:pt x="14" y="159"/>
                  </a:lnTo>
                  <a:lnTo>
                    <a:pt x="15" y="159"/>
                  </a:lnTo>
                  <a:lnTo>
                    <a:pt x="17" y="157"/>
                  </a:lnTo>
                  <a:lnTo>
                    <a:pt x="17" y="156"/>
                  </a:lnTo>
                  <a:lnTo>
                    <a:pt x="15" y="154"/>
                  </a:lnTo>
                  <a:lnTo>
                    <a:pt x="15" y="153"/>
                  </a:lnTo>
                  <a:lnTo>
                    <a:pt x="15" y="151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20" y="148"/>
                  </a:lnTo>
                  <a:lnTo>
                    <a:pt x="23" y="148"/>
                  </a:lnTo>
                  <a:lnTo>
                    <a:pt x="24" y="150"/>
                  </a:lnTo>
                  <a:lnTo>
                    <a:pt x="26" y="151"/>
                  </a:lnTo>
                  <a:lnTo>
                    <a:pt x="27" y="151"/>
                  </a:lnTo>
                  <a:lnTo>
                    <a:pt x="29" y="150"/>
                  </a:lnTo>
                  <a:lnTo>
                    <a:pt x="29" y="148"/>
                  </a:lnTo>
                  <a:lnTo>
                    <a:pt x="30" y="145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4" y="141"/>
                  </a:lnTo>
                  <a:lnTo>
                    <a:pt x="37" y="139"/>
                  </a:lnTo>
                  <a:lnTo>
                    <a:pt x="42" y="136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2"/>
                  </a:lnTo>
                  <a:lnTo>
                    <a:pt x="42" y="132"/>
                  </a:lnTo>
                  <a:lnTo>
                    <a:pt x="42" y="127"/>
                  </a:lnTo>
                  <a:lnTo>
                    <a:pt x="42" y="126"/>
                  </a:lnTo>
                  <a:lnTo>
                    <a:pt x="43" y="124"/>
                  </a:lnTo>
                  <a:lnTo>
                    <a:pt x="45" y="121"/>
                  </a:lnTo>
                  <a:lnTo>
                    <a:pt x="46" y="120"/>
                  </a:lnTo>
                  <a:lnTo>
                    <a:pt x="48" y="120"/>
                  </a:lnTo>
                  <a:lnTo>
                    <a:pt x="48" y="118"/>
                  </a:lnTo>
                  <a:lnTo>
                    <a:pt x="48" y="117"/>
                  </a:lnTo>
                  <a:lnTo>
                    <a:pt x="49" y="115"/>
                  </a:lnTo>
                  <a:lnTo>
                    <a:pt x="52" y="114"/>
                  </a:lnTo>
                  <a:lnTo>
                    <a:pt x="54" y="112"/>
                  </a:lnTo>
                  <a:lnTo>
                    <a:pt x="55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7" y="105"/>
                  </a:lnTo>
                  <a:lnTo>
                    <a:pt x="55" y="102"/>
                  </a:lnTo>
                  <a:lnTo>
                    <a:pt x="55" y="100"/>
                  </a:lnTo>
                  <a:lnTo>
                    <a:pt x="55" y="99"/>
                  </a:lnTo>
                  <a:lnTo>
                    <a:pt x="55" y="96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57" y="91"/>
                  </a:lnTo>
                  <a:lnTo>
                    <a:pt x="57" y="88"/>
                  </a:lnTo>
                  <a:lnTo>
                    <a:pt x="55" y="87"/>
                  </a:lnTo>
                  <a:lnTo>
                    <a:pt x="54" y="85"/>
                  </a:lnTo>
                  <a:lnTo>
                    <a:pt x="52" y="82"/>
                  </a:lnTo>
                  <a:lnTo>
                    <a:pt x="51" y="82"/>
                  </a:lnTo>
                  <a:lnTo>
                    <a:pt x="49" y="79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6" y="73"/>
                  </a:lnTo>
                  <a:lnTo>
                    <a:pt x="45" y="70"/>
                  </a:lnTo>
                  <a:lnTo>
                    <a:pt x="45" y="69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1"/>
                  </a:lnTo>
                  <a:lnTo>
                    <a:pt x="43" y="58"/>
                  </a:lnTo>
                  <a:lnTo>
                    <a:pt x="43" y="55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5" y="51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6" y="45"/>
                  </a:lnTo>
                  <a:lnTo>
                    <a:pt x="46" y="42"/>
                  </a:lnTo>
                  <a:lnTo>
                    <a:pt x="48" y="43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51" y="48"/>
                  </a:lnTo>
                  <a:lnTo>
                    <a:pt x="52" y="4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7" y="49"/>
                  </a:lnTo>
                  <a:lnTo>
                    <a:pt x="58" y="49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70" y="51"/>
                  </a:lnTo>
                  <a:lnTo>
                    <a:pt x="70" y="49"/>
                  </a:lnTo>
                  <a:lnTo>
                    <a:pt x="72" y="49"/>
                  </a:lnTo>
                  <a:lnTo>
                    <a:pt x="72" y="46"/>
                  </a:lnTo>
                  <a:lnTo>
                    <a:pt x="73" y="43"/>
                  </a:lnTo>
                  <a:lnTo>
                    <a:pt x="73" y="42"/>
                  </a:lnTo>
                  <a:lnTo>
                    <a:pt x="75" y="39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4"/>
                  </a:lnTo>
                  <a:lnTo>
                    <a:pt x="78" y="33"/>
                  </a:lnTo>
                  <a:lnTo>
                    <a:pt x="81" y="31"/>
                  </a:lnTo>
                  <a:lnTo>
                    <a:pt x="82" y="30"/>
                  </a:lnTo>
                  <a:lnTo>
                    <a:pt x="85" y="30"/>
                  </a:lnTo>
                  <a:lnTo>
                    <a:pt x="87" y="30"/>
                  </a:lnTo>
                  <a:lnTo>
                    <a:pt x="88" y="28"/>
                  </a:lnTo>
                  <a:lnTo>
                    <a:pt x="90" y="25"/>
                  </a:lnTo>
                  <a:lnTo>
                    <a:pt x="90" y="24"/>
                  </a:lnTo>
                  <a:lnTo>
                    <a:pt x="90" y="21"/>
                  </a:lnTo>
                  <a:lnTo>
                    <a:pt x="88" y="18"/>
                  </a:lnTo>
                  <a:lnTo>
                    <a:pt x="88" y="15"/>
                  </a:lnTo>
                  <a:lnTo>
                    <a:pt x="90" y="13"/>
                  </a:lnTo>
                  <a:lnTo>
                    <a:pt x="91" y="12"/>
                  </a:lnTo>
                  <a:lnTo>
                    <a:pt x="94" y="13"/>
                  </a:lnTo>
                  <a:lnTo>
                    <a:pt x="96" y="15"/>
                  </a:lnTo>
                  <a:lnTo>
                    <a:pt x="99" y="18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3" y="19"/>
                  </a:lnTo>
                  <a:lnTo>
                    <a:pt x="103" y="21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2" y="22"/>
                  </a:lnTo>
                  <a:lnTo>
                    <a:pt x="114" y="21"/>
                  </a:lnTo>
                  <a:lnTo>
                    <a:pt x="114" y="19"/>
                  </a:lnTo>
                  <a:lnTo>
                    <a:pt x="114" y="16"/>
                  </a:lnTo>
                  <a:lnTo>
                    <a:pt x="114" y="13"/>
                  </a:lnTo>
                  <a:lnTo>
                    <a:pt x="114" y="9"/>
                  </a:lnTo>
                  <a:lnTo>
                    <a:pt x="114" y="7"/>
                  </a:lnTo>
                  <a:lnTo>
                    <a:pt x="115" y="4"/>
                  </a:lnTo>
                  <a:lnTo>
                    <a:pt x="117" y="3"/>
                  </a:lnTo>
                  <a:lnTo>
                    <a:pt x="118" y="1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32" y="1"/>
                  </a:lnTo>
                  <a:lnTo>
                    <a:pt x="133" y="1"/>
                  </a:lnTo>
                  <a:lnTo>
                    <a:pt x="136" y="3"/>
                  </a:lnTo>
                  <a:lnTo>
                    <a:pt x="139" y="3"/>
                  </a:lnTo>
                  <a:lnTo>
                    <a:pt x="141" y="3"/>
                  </a:lnTo>
                  <a:lnTo>
                    <a:pt x="142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7" y="6"/>
                  </a:lnTo>
                  <a:lnTo>
                    <a:pt x="145" y="7"/>
                  </a:lnTo>
                  <a:lnTo>
                    <a:pt x="147" y="10"/>
                  </a:lnTo>
                  <a:lnTo>
                    <a:pt x="147" y="12"/>
                  </a:lnTo>
                  <a:lnTo>
                    <a:pt x="145" y="13"/>
                  </a:lnTo>
                  <a:lnTo>
                    <a:pt x="144" y="13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1" y="15"/>
                  </a:lnTo>
                  <a:lnTo>
                    <a:pt x="139" y="18"/>
                  </a:lnTo>
                  <a:lnTo>
                    <a:pt x="139" y="19"/>
                  </a:lnTo>
                  <a:lnTo>
                    <a:pt x="139" y="22"/>
                  </a:lnTo>
                  <a:lnTo>
                    <a:pt x="141" y="22"/>
                  </a:lnTo>
                  <a:lnTo>
                    <a:pt x="141" y="24"/>
                  </a:lnTo>
                  <a:lnTo>
                    <a:pt x="141" y="24"/>
                  </a:lnTo>
                  <a:lnTo>
                    <a:pt x="141" y="27"/>
                  </a:lnTo>
                  <a:lnTo>
                    <a:pt x="139" y="28"/>
                  </a:lnTo>
                  <a:lnTo>
                    <a:pt x="139" y="30"/>
                  </a:lnTo>
                  <a:lnTo>
                    <a:pt x="139" y="30"/>
                  </a:lnTo>
                  <a:lnTo>
                    <a:pt x="141" y="31"/>
                  </a:lnTo>
                  <a:lnTo>
                    <a:pt x="144" y="31"/>
                  </a:lnTo>
                  <a:lnTo>
                    <a:pt x="145" y="31"/>
                  </a:lnTo>
                  <a:lnTo>
                    <a:pt x="147" y="31"/>
                  </a:lnTo>
                  <a:lnTo>
                    <a:pt x="150" y="33"/>
                  </a:lnTo>
                  <a:lnTo>
                    <a:pt x="150" y="36"/>
                  </a:lnTo>
                  <a:lnTo>
                    <a:pt x="150" y="39"/>
                  </a:lnTo>
                  <a:lnTo>
                    <a:pt x="151" y="40"/>
                  </a:lnTo>
                  <a:lnTo>
                    <a:pt x="151" y="43"/>
                  </a:lnTo>
                  <a:lnTo>
                    <a:pt x="153" y="45"/>
                  </a:lnTo>
                  <a:lnTo>
                    <a:pt x="153" y="48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6" y="49"/>
                  </a:lnTo>
                  <a:lnTo>
                    <a:pt x="157" y="49"/>
                  </a:lnTo>
                  <a:lnTo>
                    <a:pt x="159" y="49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2" y="51"/>
                  </a:lnTo>
                  <a:lnTo>
                    <a:pt x="163" y="52"/>
                  </a:lnTo>
                  <a:lnTo>
                    <a:pt x="163" y="54"/>
                  </a:lnTo>
                  <a:lnTo>
                    <a:pt x="165" y="54"/>
                  </a:lnTo>
                  <a:lnTo>
                    <a:pt x="165" y="55"/>
                  </a:lnTo>
                  <a:lnTo>
                    <a:pt x="166" y="57"/>
                  </a:lnTo>
                  <a:lnTo>
                    <a:pt x="166" y="58"/>
                  </a:lnTo>
                  <a:lnTo>
                    <a:pt x="168" y="58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72" y="57"/>
                  </a:lnTo>
                  <a:lnTo>
                    <a:pt x="174" y="57"/>
                  </a:lnTo>
                  <a:lnTo>
                    <a:pt x="174" y="57"/>
                  </a:lnTo>
                  <a:lnTo>
                    <a:pt x="175" y="58"/>
                  </a:lnTo>
                  <a:lnTo>
                    <a:pt x="177" y="58"/>
                  </a:lnTo>
                  <a:lnTo>
                    <a:pt x="178" y="58"/>
                  </a:lnTo>
                  <a:lnTo>
                    <a:pt x="180" y="58"/>
                  </a:lnTo>
                  <a:lnTo>
                    <a:pt x="180" y="58"/>
                  </a:lnTo>
                  <a:lnTo>
                    <a:pt x="181" y="58"/>
                  </a:lnTo>
                  <a:lnTo>
                    <a:pt x="183" y="57"/>
                  </a:lnTo>
                  <a:lnTo>
                    <a:pt x="183" y="57"/>
                  </a:lnTo>
                  <a:lnTo>
                    <a:pt x="186" y="55"/>
                  </a:lnTo>
                  <a:lnTo>
                    <a:pt x="187" y="57"/>
                  </a:lnTo>
                  <a:lnTo>
                    <a:pt x="189" y="58"/>
                  </a:lnTo>
                  <a:lnTo>
                    <a:pt x="189" y="61"/>
                  </a:lnTo>
                  <a:lnTo>
                    <a:pt x="189" y="64"/>
                  </a:lnTo>
                  <a:lnTo>
                    <a:pt x="190" y="66"/>
                  </a:lnTo>
                  <a:lnTo>
                    <a:pt x="192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6" y="69"/>
                  </a:lnTo>
                  <a:lnTo>
                    <a:pt x="198" y="70"/>
                  </a:lnTo>
                  <a:lnTo>
                    <a:pt x="201" y="72"/>
                  </a:lnTo>
                  <a:lnTo>
                    <a:pt x="202" y="72"/>
                  </a:lnTo>
                  <a:lnTo>
                    <a:pt x="205" y="72"/>
                  </a:lnTo>
                  <a:lnTo>
                    <a:pt x="207" y="72"/>
                  </a:lnTo>
                  <a:lnTo>
                    <a:pt x="208" y="72"/>
                  </a:lnTo>
                  <a:lnTo>
                    <a:pt x="210" y="72"/>
                  </a:lnTo>
                  <a:lnTo>
                    <a:pt x="210" y="70"/>
                  </a:lnTo>
                  <a:lnTo>
                    <a:pt x="213" y="70"/>
                  </a:lnTo>
                  <a:lnTo>
                    <a:pt x="213" y="69"/>
                  </a:lnTo>
                  <a:lnTo>
                    <a:pt x="214" y="69"/>
                  </a:lnTo>
                  <a:lnTo>
                    <a:pt x="216" y="69"/>
                  </a:lnTo>
                  <a:lnTo>
                    <a:pt x="217" y="69"/>
                  </a:lnTo>
                  <a:lnTo>
                    <a:pt x="219" y="70"/>
                  </a:lnTo>
                  <a:lnTo>
                    <a:pt x="220" y="70"/>
                  </a:lnTo>
                  <a:lnTo>
                    <a:pt x="222" y="72"/>
                  </a:lnTo>
                  <a:lnTo>
                    <a:pt x="223" y="72"/>
                  </a:lnTo>
                  <a:lnTo>
                    <a:pt x="223" y="70"/>
                  </a:lnTo>
                  <a:lnTo>
                    <a:pt x="225" y="72"/>
                  </a:lnTo>
                  <a:lnTo>
                    <a:pt x="226" y="73"/>
                  </a:lnTo>
                  <a:lnTo>
                    <a:pt x="228" y="73"/>
                  </a:lnTo>
                  <a:lnTo>
                    <a:pt x="229" y="72"/>
                  </a:lnTo>
                  <a:lnTo>
                    <a:pt x="232" y="72"/>
                  </a:lnTo>
                  <a:lnTo>
                    <a:pt x="235" y="73"/>
                  </a:lnTo>
                  <a:lnTo>
                    <a:pt x="240" y="73"/>
                  </a:lnTo>
                  <a:lnTo>
                    <a:pt x="243" y="73"/>
                  </a:lnTo>
                  <a:lnTo>
                    <a:pt x="244" y="73"/>
                  </a:lnTo>
                  <a:lnTo>
                    <a:pt x="247" y="75"/>
                  </a:lnTo>
                  <a:lnTo>
                    <a:pt x="249" y="75"/>
                  </a:lnTo>
                  <a:lnTo>
                    <a:pt x="250" y="76"/>
                  </a:lnTo>
                  <a:lnTo>
                    <a:pt x="252" y="76"/>
                  </a:lnTo>
                  <a:lnTo>
                    <a:pt x="252" y="79"/>
                  </a:lnTo>
                  <a:lnTo>
                    <a:pt x="253" y="81"/>
                  </a:lnTo>
                  <a:lnTo>
                    <a:pt x="255" y="79"/>
                  </a:lnTo>
                  <a:lnTo>
                    <a:pt x="256" y="79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65" y="75"/>
                  </a:lnTo>
                  <a:lnTo>
                    <a:pt x="265" y="73"/>
                  </a:lnTo>
                  <a:lnTo>
                    <a:pt x="268" y="72"/>
                  </a:lnTo>
                  <a:lnTo>
                    <a:pt x="270" y="70"/>
                  </a:lnTo>
                  <a:lnTo>
                    <a:pt x="271" y="70"/>
                  </a:lnTo>
                  <a:lnTo>
                    <a:pt x="273" y="70"/>
                  </a:lnTo>
                  <a:lnTo>
                    <a:pt x="274" y="69"/>
                  </a:lnTo>
                  <a:lnTo>
                    <a:pt x="276" y="69"/>
                  </a:lnTo>
                  <a:lnTo>
                    <a:pt x="276" y="69"/>
                  </a:lnTo>
                  <a:lnTo>
                    <a:pt x="277" y="72"/>
                  </a:lnTo>
                  <a:lnTo>
                    <a:pt x="279" y="73"/>
                  </a:lnTo>
                  <a:lnTo>
                    <a:pt x="280" y="73"/>
                  </a:lnTo>
                  <a:lnTo>
                    <a:pt x="282" y="72"/>
                  </a:lnTo>
                  <a:lnTo>
                    <a:pt x="283" y="72"/>
                  </a:lnTo>
                  <a:lnTo>
                    <a:pt x="285" y="72"/>
                  </a:lnTo>
                  <a:lnTo>
                    <a:pt x="286" y="73"/>
                  </a:lnTo>
                  <a:lnTo>
                    <a:pt x="286" y="78"/>
                  </a:lnTo>
                  <a:lnTo>
                    <a:pt x="286" y="79"/>
                  </a:lnTo>
                  <a:lnTo>
                    <a:pt x="288" y="79"/>
                  </a:lnTo>
                  <a:lnTo>
                    <a:pt x="288" y="79"/>
                  </a:lnTo>
                  <a:lnTo>
                    <a:pt x="288" y="81"/>
                  </a:lnTo>
                  <a:lnTo>
                    <a:pt x="288" y="81"/>
                  </a:lnTo>
                  <a:lnTo>
                    <a:pt x="286" y="84"/>
                  </a:lnTo>
                  <a:lnTo>
                    <a:pt x="286" y="85"/>
                  </a:lnTo>
                  <a:lnTo>
                    <a:pt x="288" y="87"/>
                  </a:lnTo>
                  <a:lnTo>
                    <a:pt x="288" y="90"/>
                  </a:lnTo>
                  <a:lnTo>
                    <a:pt x="288" y="91"/>
                  </a:lnTo>
                  <a:lnTo>
                    <a:pt x="289" y="93"/>
                  </a:lnTo>
                  <a:lnTo>
                    <a:pt x="291" y="93"/>
                  </a:lnTo>
                  <a:lnTo>
                    <a:pt x="292" y="91"/>
                  </a:lnTo>
                  <a:lnTo>
                    <a:pt x="294" y="91"/>
                  </a:lnTo>
                  <a:lnTo>
                    <a:pt x="295" y="90"/>
                  </a:lnTo>
                  <a:lnTo>
                    <a:pt x="298" y="90"/>
                  </a:lnTo>
                  <a:lnTo>
                    <a:pt x="300" y="90"/>
                  </a:lnTo>
                  <a:lnTo>
                    <a:pt x="301" y="90"/>
                  </a:lnTo>
                  <a:lnTo>
                    <a:pt x="301" y="90"/>
                  </a:lnTo>
                  <a:lnTo>
                    <a:pt x="303" y="90"/>
                  </a:lnTo>
                  <a:lnTo>
                    <a:pt x="304" y="88"/>
                  </a:lnTo>
                  <a:lnTo>
                    <a:pt x="306" y="90"/>
                  </a:lnTo>
                  <a:lnTo>
                    <a:pt x="307" y="90"/>
                  </a:lnTo>
                  <a:lnTo>
                    <a:pt x="310" y="90"/>
                  </a:lnTo>
                  <a:lnTo>
                    <a:pt x="312" y="90"/>
                  </a:lnTo>
                  <a:lnTo>
                    <a:pt x="313" y="88"/>
                  </a:lnTo>
                  <a:lnTo>
                    <a:pt x="315" y="88"/>
                  </a:lnTo>
                  <a:lnTo>
                    <a:pt x="316" y="90"/>
                  </a:lnTo>
                  <a:lnTo>
                    <a:pt x="319" y="88"/>
                  </a:lnTo>
                  <a:lnTo>
                    <a:pt x="319" y="88"/>
                  </a:lnTo>
                  <a:lnTo>
                    <a:pt x="322" y="90"/>
                  </a:lnTo>
                  <a:lnTo>
                    <a:pt x="324" y="90"/>
                  </a:lnTo>
                  <a:lnTo>
                    <a:pt x="325" y="93"/>
                  </a:lnTo>
                  <a:lnTo>
                    <a:pt x="327" y="94"/>
                  </a:lnTo>
                  <a:lnTo>
                    <a:pt x="328" y="97"/>
                  </a:lnTo>
                  <a:lnTo>
                    <a:pt x="331" y="102"/>
                  </a:lnTo>
                  <a:lnTo>
                    <a:pt x="331" y="105"/>
                  </a:lnTo>
                  <a:lnTo>
                    <a:pt x="331" y="106"/>
                  </a:lnTo>
                  <a:lnTo>
                    <a:pt x="333" y="108"/>
                  </a:lnTo>
                  <a:lnTo>
                    <a:pt x="336" y="111"/>
                  </a:lnTo>
                  <a:lnTo>
                    <a:pt x="337" y="109"/>
                  </a:lnTo>
                  <a:lnTo>
                    <a:pt x="339" y="109"/>
                  </a:lnTo>
                  <a:lnTo>
                    <a:pt x="340" y="111"/>
                  </a:lnTo>
                  <a:lnTo>
                    <a:pt x="342" y="112"/>
                  </a:lnTo>
                  <a:lnTo>
                    <a:pt x="343" y="114"/>
                  </a:lnTo>
                  <a:lnTo>
                    <a:pt x="345" y="115"/>
                  </a:lnTo>
                  <a:lnTo>
                    <a:pt x="345" y="117"/>
                  </a:lnTo>
                  <a:lnTo>
                    <a:pt x="346" y="118"/>
                  </a:lnTo>
                  <a:lnTo>
                    <a:pt x="346" y="120"/>
                  </a:lnTo>
                  <a:lnTo>
                    <a:pt x="348" y="120"/>
                  </a:lnTo>
                  <a:lnTo>
                    <a:pt x="349" y="121"/>
                  </a:lnTo>
                  <a:lnTo>
                    <a:pt x="349" y="123"/>
                  </a:lnTo>
                  <a:lnTo>
                    <a:pt x="349" y="121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7" name="Freeform 53"/>
            <p:cNvSpPr>
              <a:spLocks/>
            </p:cNvSpPr>
            <p:nvPr/>
          </p:nvSpPr>
          <p:spPr bwMode="auto">
            <a:xfrm>
              <a:off x="2148" y="348"/>
              <a:ext cx="402" cy="380"/>
            </a:xfrm>
            <a:custGeom>
              <a:avLst/>
              <a:gdLst/>
              <a:ahLst/>
              <a:cxnLst>
                <a:cxn ang="0">
                  <a:pos x="357" y="368"/>
                </a:cxn>
                <a:cxn ang="0">
                  <a:pos x="327" y="379"/>
                </a:cxn>
                <a:cxn ang="0">
                  <a:pos x="319" y="358"/>
                </a:cxn>
                <a:cxn ang="0">
                  <a:pos x="295" y="373"/>
                </a:cxn>
                <a:cxn ang="0">
                  <a:pos x="303" y="347"/>
                </a:cxn>
                <a:cxn ang="0">
                  <a:pos x="283" y="347"/>
                </a:cxn>
                <a:cxn ang="0">
                  <a:pos x="270" y="352"/>
                </a:cxn>
                <a:cxn ang="0">
                  <a:pos x="255" y="335"/>
                </a:cxn>
                <a:cxn ang="0">
                  <a:pos x="239" y="338"/>
                </a:cxn>
                <a:cxn ang="0">
                  <a:pos x="215" y="353"/>
                </a:cxn>
                <a:cxn ang="0">
                  <a:pos x="207" y="328"/>
                </a:cxn>
                <a:cxn ang="0">
                  <a:pos x="231" y="313"/>
                </a:cxn>
                <a:cxn ang="0">
                  <a:pos x="207" y="301"/>
                </a:cxn>
                <a:cxn ang="0">
                  <a:pos x="188" y="300"/>
                </a:cxn>
                <a:cxn ang="0">
                  <a:pos x="177" y="301"/>
                </a:cxn>
                <a:cxn ang="0">
                  <a:pos x="153" y="307"/>
                </a:cxn>
                <a:cxn ang="0">
                  <a:pos x="132" y="309"/>
                </a:cxn>
                <a:cxn ang="0">
                  <a:pos x="126" y="289"/>
                </a:cxn>
                <a:cxn ang="0">
                  <a:pos x="102" y="279"/>
                </a:cxn>
                <a:cxn ang="0">
                  <a:pos x="96" y="261"/>
                </a:cxn>
                <a:cxn ang="0">
                  <a:pos x="77" y="258"/>
                </a:cxn>
                <a:cxn ang="0">
                  <a:pos x="50" y="250"/>
                </a:cxn>
                <a:cxn ang="0">
                  <a:pos x="26" y="256"/>
                </a:cxn>
                <a:cxn ang="0">
                  <a:pos x="14" y="244"/>
                </a:cxn>
                <a:cxn ang="0">
                  <a:pos x="3" y="235"/>
                </a:cxn>
                <a:cxn ang="0">
                  <a:pos x="6" y="192"/>
                </a:cxn>
                <a:cxn ang="0">
                  <a:pos x="18" y="187"/>
                </a:cxn>
                <a:cxn ang="0">
                  <a:pos x="14" y="180"/>
                </a:cxn>
                <a:cxn ang="0">
                  <a:pos x="6" y="154"/>
                </a:cxn>
                <a:cxn ang="0">
                  <a:pos x="3" y="118"/>
                </a:cxn>
                <a:cxn ang="0">
                  <a:pos x="9" y="108"/>
                </a:cxn>
                <a:cxn ang="0">
                  <a:pos x="14" y="84"/>
                </a:cxn>
                <a:cxn ang="0">
                  <a:pos x="8" y="60"/>
                </a:cxn>
                <a:cxn ang="0">
                  <a:pos x="29" y="43"/>
                </a:cxn>
                <a:cxn ang="0">
                  <a:pos x="50" y="24"/>
                </a:cxn>
                <a:cxn ang="0">
                  <a:pos x="74" y="16"/>
                </a:cxn>
                <a:cxn ang="0">
                  <a:pos x="89" y="9"/>
                </a:cxn>
                <a:cxn ang="0">
                  <a:pos x="125" y="1"/>
                </a:cxn>
                <a:cxn ang="0">
                  <a:pos x="143" y="18"/>
                </a:cxn>
                <a:cxn ang="0">
                  <a:pos x="161" y="69"/>
                </a:cxn>
                <a:cxn ang="0">
                  <a:pos x="183" y="87"/>
                </a:cxn>
                <a:cxn ang="0">
                  <a:pos x="206" y="97"/>
                </a:cxn>
                <a:cxn ang="0">
                  <a:pos x="201" y="127"/>
                </a:cxn>
                <a:cxn ang="0">
                  <a:pos x="227" y="142"/>
                </a:cxn>
                <a:cxn ang="0">
                  <a:pos x="250" y="145"/>
                </a:cxn>
                <a:cxn ang="0">
                  <a:pos x="271" y="148"/>
                </a:cxn>
                <a:cxn ang="0">
                  <a:pos x="289" y="153"/>
                </a:cxn>
                <a:cxn ang="0">
                  <a:pos x="304" y="147"/>
                </a:cxn>
                <a:cxn ang="0">
                  <a:pos x="307" y="132"/>
                </a:cxn>
                <a:cxn ang="0">
                  <a:pos x="310" y="153"/>
                </a:cxn>
                <a:cxn ang="0">
                  <a:pos x="310" y="184"/>
                </a:cxn>
                <a:cxn ang="0">
                  <a:pos x="337" y="196"/>
                </a:cxn>
                <a:cxn ang="0">
                  <a:pos x="358" y="211"/>
                </a:cxn>
                <a:cxn ang="0">
                  <a:pos x="373" y="214"/>
                </a:cxn>
                <a:cxn ang="0">
                  <a:pos x="364" y="226"/>
                </a:cxn>
                <a:cxn ang="0">
                  <a:pos x="363" y="252"/>
                </a:cxn>
                <a:cxn ang="0">
                  <a:pos x="370" y="279"/>
                </a:cxn>
                <a:cxn ang="0">
                  <a:pos x="400" y="295"/>
                </a:cxn>
                <a:cxn ang="0">
                  <a:pos x="385" y="323"/>
                </a:cxn>
                <a:cxn ang="0">
                  <a:pos x="357" y="341"/>
                </a:cxn>
                <a:cxn ang="0">
                  <a:pos x="376" y="328"/>
                </a:cxn>
                <a:cxn ang="0">
                  <a:pos x="382" y="344"/>
                </a:cxn>
              </a:cxnLst>
              <a:rect l="0" t="0" r="r" b="b"/>
              <a:pathLst>
                <a:path w="402" h="380">
                  <a:moveTo>
                    <a:pt x="379" y="368"/>
                  </a:moveTo>
                  <a:lnTo>
                    <a:pt x="378" y="368"/>
                  </a:lnTo>
                  <a:lnTo>
                    <a:pt x="376" y="368"/>
                  </a:lnTo>
                  <a:lnTo>
                    <a:pt x="376" y="370"/>
                  </a:lnTo>
                  <a:lnTo>
                    <a:pt x="375" y="370"/>
                  </a:lnTo>
                  <a:lnTo>
                    <a:pt x="375" y="370"/>
                  </a:lnTo>
                  <a:lnTo>
                    <a:pt x="373" y="370"/>
                  </a:lnTo>
                  <a:lnTo>
                    <a:pt x="370" y="368"/>
                  </a:lnTo>
                  <a:lnTo>
                    <a:pt x="369" y="368"/>
                  </a:lnTo>
                  <a:lnTo>
                    <a:pt x="367" y="367"/>
                  </a:lnTo>
                  <a:lnTo>
                    <a:pt x="367" y="365"/>
                  </a:lnTo>
                  <a:lnTo>
                    <a:pt x="366" y="365"/>
                  </a:lnTo>
                  <a:lnTo>
                    <a:pt x="366" y="365"/>
                  </a:lnTo>
                  <a:lnTo>
                    <a:pt x="364" y="365"/>
                  </a:lnTo>
                  <a:lnTo>
                    <a:pt x="363" y="365"/>
                  </a:lnTo>
                  <a:lnTo>
                    <a:pt x="361" y="365"/>
                  </a:lnTo>
                  <a:lnTo>
                    <a:pt x="361" y="365"/>
                  </a:lnTo>
                  <a:lnTo>
                    <a:pt x="360" y="365"/>
                  </a:lnTo>
                  <a:lnTo>
                    <a:pt x="358" y="367"/>
                  </a:lnTo>
                  <a:lnTo>
                    <a:pt x="357" y="368"/>
                  </a:lnTo>
                  <a:lnTo>
                    <a:pt x="351" y="371"/>
                  </a:lnTo>
                  <a:lnTo>
                    <a:pt x="351" y="371"/>
                  </a:lnTo>
                  <a:lnTo>
                    <a:pt x="349" y="370"/>
                  </a:lnTo>
                  <a:lnTo>
                    <a:pt x="348" y="368"/>
                  </a:lnTo>
                  <a:lnTo>
                    <a:pt x="346" y="367"/>
                  </a:lnTo>
                  <a:lnTo>
                    <a:pt x="345" y="367"/>
                  </a:lnTo>
                  <a:lnTo>
                    <a:pt x="343" y="367"/>
                  </a:lnTo>
                  <a:lnTo>
                    <a:pt x="342" y="368"/>
                  </a:lnTo>
                  <a:lnTo>
                    <a:pt x="339" y="368"/>
                  </a:lnTo>
                  <a:lnTo>
                    <a:pt x="337" y="370"/>
                  </a:lnTo>
                  <a:lnTo>
                    <a:pt x="337" y="370"/>
                  </a:lnTo>
                  <a:lnTo>
                    <a:pt x="336" y="371"/>
                  </a:lnTo>
                  <a:lnTo>
                    <a:pt x="336" y="373"/>
                  </a:lnTo>
                  <a:lnTo>
                    <a:pt x="334" y="374"/>
                  </a:lnTo>
                  <a:lnTo>
                    <a:pt x="333" y="374"/>
                  </a:lnTo>
                  <a:lnTo>
                    <a:pt x="331" y="376"/>
                  </a:lnTo>
                  <a:lnTo>
                    <a:pt x="331" y="376"/>
                  </a:lnTo>
                  <a:lnTo>
                    <a:pt x="330" y="377"/>
                  </a:lnTo>
                  <a:lnTo>
                    <a:pt x="328" y="379"/>
                  </a:lnTo>
                  <a:lnTo>
                    <a:pt x="327" y="379"/>
                  </a:lnTo>
                  <a:lnTo>
                    <a:pt x="325" y="380"/>
                  </a:lnTo>
                  <a:lnTo>
                    <a:pt x="324" y="379"/>
                  </a:lnTo>
                  <a:lnTo>
                    <a:pt x="322" y="379"/>
                  </a:lnTo>
                  <a:lnTo>
                    <a:pt x="321" y="377"/>
                  </a:lnTo>
                  <a:lnTo>
                    <a:pt x="321" y="377"/>
                  </a:lnTo>
                  <a:lnTo>
                    <a:pt x="322" y="376"/>
                  </a:lnTo>
                  <a:lnTo>
                    <a:pt x="322" y="374"/>
                  </a:lnTo>
                  <a:lnTo>
                    <a:pt x="325" y="373"/>
                  </a:lnTo>
                  <a:lnTo>
                    <a:pt x="325" y="371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4" y="367"/>
                  </a:lnTo>
                  <a:lnTo>
                    <a:pt x="322" y="365"/>
                  </a:lnTo>
                  <a:lnTo>
                    <a:pt x="321" y="364"/>
                  </a:lnTo>
                  <a:lnTo>
                    <a:pt x="319" y="362"/>
                  </a:lnTo>
                  <a:lnTo>
                    <a:pt x="319" y="362"/>
                  </a:lnTo>
                  <a:lnTo>
                    <a:pt x="321" y="359"/>
                  </a:lnTo>
                  <a:lnTo>
                    <a:pt x="321" y="358"/>
                  </a:lnTo>
                  <a:lnTo>
                    <a:pt x="319" y="356"/>
                  </a:lnTo>
                  <a:lnTo>
                    <a:pt x="319" y="358"/>
                  </a:lnTo>
                  <a:lnTo>
                    <a:pt x="318" y="358"/>
                  </a:lnTo>
                  <a:lnTo>
                    <a:pt x="318" y="359"/>
                  </a:lnTo>
                  <a:lnTo>
                    <a:pt x="316" y="361"/>
                  </a:lnTo>
                  <a:lnTo>
                    <a:pt x="315" y="362"/>
                  </a:lnTo>
                  <a:lnTo>
                    <a:pt x="313" y="364"/>
                  </a:lnTo>
                  <a:lnTo>
                    <a:pt x="312" y="364"/>
                  </a:lnTo>
                  <a:lnTo>
                    <a:pt x="312" y="364"/>
                  </a:lnTo>
                  <a:lnTo>
                    <a:pt x="309" y="364"/>
                  </a:lnTo>
                  <a:lnTo>
                    <a:pt x="309" y="365"/>
                  </a:lnTo>
                  <a:lnTo>
                    <a:pt x="307" y="367"/>
                  </a:lnTo>
                  <a:lnTo>
                    <a:pt x="307" y="368"/>
                  </a:lnTo>
                  <a:lnTo>
                    <a:pt x="306" y="368"/>
                  </a:lnTo>
                  <a:lnTo>
                    <a:pt x="304" y="368"/>
                  </a:lnTo>
                  <a:lnTo>
                    <a:pt x="303" y="368"/>
                  </a:lnTo>
                  <a:lnTo>
                    <a:pt x="303" y="370"/>
                  </a:lnTo>
                  <a:lnTo>
                    <a:pt x="301" y="371"/>
                  </a:lnTo>
                  <a:lnTo>
                    <a:pt x="301" y="371"/>
                  </a:lnTo>
                  <a:lnTo>
                    <a:pt x="300" y="373"/>
                  </a:lnTo>
                  <a:lnTo>
                    <a:pt x="298" y="373"/>
                  </a:lnTo>
                  <a:lnTo>
                    <a:pt x="295" y="373"/>
                  </a:lnTo>
                  <a:lnTo>
                    <a:pt x="294" y="373"/>
                  </a:lnTo>
                  <a:lnTo>
                    <a:pt x="294" y="371"/>
                  </a:lnTo>
                  <a:lnTo>
                    <a:pt x="294" y="370"/>
                  </a:lnTo>
                  <a:lnTo>
                    <a:pt x="294" y="368"/>
                  </a:lnTo>
                  <a:lnTo>
                    <a:pt x="294" y="368"/>
                  </a:lnTo>
                  <a:lnTo>
                    <a:pt x="295" y="367"/>
                  </a:lnTo>
                  <a:lnTo>
                    <a:pt x="295" y="367"/>
                  </a:lnTo>
                  <a:lnTo>
                    <a:pt x="298" y="365"/>
                  </a:lnTo>
                  <a:lnTo>
                    <a:pt x="298" y="364"/>
                  </a:lnTo>
                  <a:lnTo>
                    <a:pt x="298" y="364"/>
                  </a:lnTo>
                  <a:lnTo>
                    <a:pt x="298" y="361"/>
                  </a:lnTo>
                  <a:lnTo>
                    <a:pt x="300" y="359"/>
                  </a:lnTo>
                  <a:lnTo>
                    <a:pt x="300" y="358"/>
                  </a:lnTo>
                  <a:lnTo>
                    <a:pt x="303" y="356"/>
                  </a:lnTo>
                  <a:lnTo>
                    <a:pt x="303" y="355"/>
                  </a:lnTo>
                  <a:lnTo>
                    <a:pt x="303" y="352"/>
                  </a:lnTo>
                  <a:lnTo>
                    <a:pt x="301" y="350"/>
                  </a:lnTo>
                  <a:lnTo>
                    <a:pt x="301" y="350"/>
                  </a:lnTo>
                  <a:lnTo>
                    <a:pt x="301" y="349"/>
                  </a:lnTo>
                  <a:lnTo>
                    <a:pt x="303" y="347"/>
                  </a:lnTo>
                  <a:lnTo>
                    <a:pt x="301" y="344"/>
                  </a:lnTo>
                  <a:lnTo>
                    <a:pt x="301" y="344"/>
                  </a:lnTo>
                  <a:lnTo>
                    <a:pt x="300" y="344"/>
                  </a:lnTo>
                  <a:lnTo>
                    <a:pt x="298" y="344"/>
                  </a:lnTo>
                  <a:lnTo>
                    <a:pt x="298" y="344"/>
                  </a:lnTo>
                  <a:lnTo>
                    <a:pt x="295" y="344"/>
                  </a:lnTo>
                  <a:lnTo>
                    <a:pt x="292" y="343"/>
                  </a:lnTo>
                  <a:lnTo>
                    <a:pt x="292" y="343"/>
                  </a:lnTo>
                  <a:lnTo>
                    <a:pt x="291" y="341"/>
                  </a:lnTo>
                  <a:lnTo>
                    <a:pt x="291" y="340"/>
                  </a:lnTo>
                  <a:lnTo>
                    <a:pt x="289" y="338"/>
                  </a:lnTo>
                  <a:lnTo>
                    <a:pt x="288" y="338"/>
                  </a:lnTo>
                  <a:lnTo>
                    <a:pt x="286" y="340"/>
                  </a:lnTo>
                  <a:lnTo>
                    <a:pt x="285" y="340"/>
                  </a:lnTo>
                  <a:lnTo>
                    <a:pt x="285" y="341"/>
                  </a:lnTo>
                  <a:lnTo>
                    <a:pt x="285" y="343"/>
                  </a:lnTo>
                  <a:lnTo>
                    <a:pt x="285" y="344"/>
                  </a:lnTo>
                  <a:lnTo>
                    <a:pt x="285" y="344"/>
                  </a:lnTo>
                  <a:lnTo>
                    <a:pt x="285" y="347"/>
                  </a:lnTo>
                  <a:lnTo>
                    <a:pt x="283" y="347"/>
                  </a:lnTo>
                  <a:lnTo>
                    <a:pt x="283" y="349"/>
                  </a:lnTo>
                  <a:lnTo>
                    <a:pt x="283" y="349"/>
                  </a:lnTo>
                  <a:lnTo>
                    <a:pt x="283" y="350"/>
                  </a:lnTo>
                  <a:lnTo>
                    <a:pt x="285" y="350"/>
                  </a:lnTo>
                  <a:lnTo>
                    <a:pt x="286" y="353"/>
                  </a:lnTo>
                  <a:lnTo>
                    <a:pt x="288" y="355"/>
                  </a:lnTo>
                  <a:lnTo>
                    <a:pt x="286" y="356"/>
                  </a:lnTo>
                  <a:lnTo>
                    <a:pt x="285" y="356"/>
                  </a:lnTo>
                  <a:lnTo>
                    <a:pt x="283" y="358"/>
                  </a:lnTo>
                  <a:lnTo>
                    <a:pt x="282" y="356"/>
                  </a:lnTo>
                  <a:lnTo>
                    <a:pt x="282" y="355"/>
                  </a:lnTo>
                  <a:lnTo>
                    <a:pt x="280" y="353"/>
                  </a:lnTo>
                  <a:lnTo>
                    <a:pt x="279" y="352"/>
                  </a:lnTo>
                  <a:lnTo>
                    <a:pt x="277" y="352"/>
                  </a:lnTo>
                  <a:lnTo>
                    <a:pt x="276" y="352"/>
                  </a:lnTo>
                  <a:lnTo>
                    <a:pt x="274" y="350"/>
                  </a:lnTo>
                  <a:lnTo>
                    <a:pt x="274" y="350"/>
                  </a:lnTo>
                  <a:lnTo>
                    <a:pt x="273" y="350"/>
                  </a:lnTo>
                  <a:lnTo>
                    <a:pt x="271" y="350"/>
                  </a:lnTo>
                  <a:lnTo>
                    <a:pt x="270" y="352"/>
                  </a:lnTo>
                  <a:lnTo>
                    <a:pt x="268" y="350"/>
                  </a:lnTo>
                  <a:lnTo>
                    <a:pt x="267" y="349"/>
                  </a:lnTo>
                  <a:lnTo>
                    <a:pt x="267" y="347"/>
                  </a:lnTo>
                  <a:lnTo>
                    <a:pt x="265" y="346"/>
                  </a:lnTo>
                  <a:lnTo>
                    <a:pt x="264" y="344"/>
                  </a:lnTo>
                  <a:lnTo>
                    <a:pt x="262" y="346"/>
                  </a:lnTo>
                  <a:lnTo>
                    <a:pt x="258" y="346"/>
                  </a:lnTo>
                  <a:lnTo>
                    <a:pt x="258" y="346"/>
                  </a:lnTo>
                  <a:lnTo>
                    <a:pt x="255" y="346"/>
                  </a:lnTo>
                  <a:lnTo>
                    <a:pt x="253" y="346"/>
                  </a:lnTo>
                  <a:lnTo>
                    <a:pt x="252" y="346"/>
                  </a:lnTo>
                  <a:lnTo>
                    <a:pt x="250" y="344"/>
                  </a:lnTo>
                  <a:lnTo>
                    <a:pt x="250" y="343"/>
                  </a:lnTo>
                  <a:lnTo>
                    <a:pt x="250" y="341"/>
                  </a:lnTo>
                  <a:lnTo>
                    <a:pt x="250" y="340"/>
                  </a:lnTo>
                  <a:lnTo>
                    <a:pt x="252" y="340"/>
                  </a:lnTo>
                  <a:lnTo>
                    <a:pt x="253" y="338"/>
                  </a:lnTo>
                  <a:lnTo>
                    <a:pt x="253" y="337"/>
                  </a:lnTo>
                  <a:lnTo>
                    <a:pt x="255" y="335"/>
                  </a:lnTo>
                  <a:lnTo>
                    <a:pt x="255" y="335"/>
                  </a:lnTo>
                  <a:lnTo>
                    <a:pt x="253" y="335"/>
                  </a:lnTo>
                  <a:lnTo>
                    <a:pt x="252" y="335"/>
                  </a:lnTo>
                  <a:lnTo>
                    <a:pt x="250" y="335"/>
                  </a:lnTo>
                  <a:lnTo>
                    <a:pt x="250" y="335"/>
                  </a:lnTo>
                  <a:lnTo>
                    <a:pt x="247" y="335"/>
                  </a:lnTo>
                  <a:lnTo>
                    <a:pt x="247" y="334"/>
                  </a:lnTo>
                  <a:lnTo>
                    <a:pt x="246" y="334"/>
                  </a:lnTo>
                  <a:lnTo>
                    <a:pt x="246" y="334"/>
                  </a:lnTo>
                  <a:lnTo>
                    <a:pt x="244" y="335"/>
                  </a:lnTo>
                  <a:lnTo>
                    <a:pt x="244" y="335"/>
                  </a:lnTo>
                  <a:lnTo>
                    <a:pt x="244" y="337"/>
                  </a:lnTo>
                  <a:lnTo>
                    <a:pt x="244" y="338"/>
                  </a:lnTo>
                  <a:lnTo>
                    <a:pt x="244" y="340"/>
                  </a:lnTo>
                  <a:lnTo>
                    <a:pt x="243" y="341"/>
                  </a:lnTo>
                  <a:lnTo>
                    <a:pt x="243" y="343"/>
                  </a:lnTo>
                  <a:lnTo>
                    <a:pt x="241" y="343"/>
                  </a:lnTo>
                  <a:lnTo>
                    <a:pt x="240" y="343"/>
                  </a:lnTo>
                  <a:lnTo>
                    <a:pt x="240" y="341"/>
                  </a:lnTo>
                  <a:lnTo>
                    <a:pt x="239" y="340"/>
                  </a:lnTo>
                  <a:lnTo>
                    <a:pt x="239" y="338"/>
                  </a:lnTo>
                  <a:lnTo>
                    <a:pt x="237" y="337"/>
                  </a:lnTo>
                  <a:lnTo>
                    <a:pt x="237" y="335"/>
                  </a:lnTo>
                  <a:lnTo>
                    <a:pt x="237" y="334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33" y="334"/>
                  </a:lnTo>
                  <a:lnTo>
                    <a:pt x="231" y="334"/>
                  </a:lnTo>
                  <a:lnTo>
                    <a:pt x="230" y="335"/>
                  </a:lnTo>
                  <a:lnTo>
                    <a:pt x="228" y="335"/>
                  </a:lnTo>
                  <a:lnTo>
                    <a:pt x="227" y="335"/>
                  </a:lnTo>
                  <a:lnTo>
                    <a:pt x="225" y="337"/>
                  </a:lnTo>
                  <a:lnTo>
                    <a:pt x="224" y="337"/>
                  </a:lnTo>
                  <a:lnTo>
                    <a:pt x="222" y="338"/>
                  </a:lnTo>
                  <a:lnTo>
                    <a:pt x="221" y="340"/>
                  </a:lnTo>
                  <a:lnTo>
                    <a:pt x="221" y="341"/>
                  </a:lnTo>
                  <a:lnTo>
                    <a:pt x="219" y="344"/>
                  </a:lnTo>
                  <a:lnTo>
                    <a:pt x="218" y="346"/>
                  </a:lnTo>
                  <a:lnTo>
                    <a:pt x="218" y="349"/>
                  </a:lnTo>
                  <a:lnTo>
                    <a:pt x="216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13" y="350"/>
                  </a:lnTo>
                  <a:lnTo>
                    <a:pt x="212" y="350"/>
                  </a:lnTo>
                  <a:lnTo>
                    <a:pt x="210" y="347"/>
                  </a:lnTo>
                  <a:lnTo>
                    <a:pt x="209" y="347"/>
                  </a:lnTo>
                  <a:lnTo>
                    <a:pt x="207" y="346"/>
                  </a:lnTo>
                  <a:lnTo>
                    <a:pt x="206" y="346"/>
                  </a:lnTo>
                  <a:lnTo>
                    <a:pt x="204" y="346"/>
                  </a:lnTo>
                  <a:lnTo>
                    <a:pt x="203" y="344"/>
                  </a:lnTo>
                  <a:lnTo>
                    <a:pt x="203" y="343"/>
                  </a:lnTo>
                  <a:lnTo>
                    <a:pt x="203" y="341"/>
                  </a:lnTo>
                  <a:lnTo>
                    <a:pt x="204" y="338"/>
                  </a:lnTo>
                  <a:lnTo>
                    <a:pt x="204" y="337"/>
                  </a:lnTo>
                  <a:lnTo>
                    <a:pt x="204" y="335"/>
                  </a:lnTo>
                  <a:lnTo>
                    <a:pt x="206" y="334"/>
                  </a:lnTo>
                  <a:lnTo>
                    <a:pt x="207" y="332"/>
                  </a:lnTo>
                  <a:lnTo>
                    <a:pt x="206" y="331"/>
                  </a:lnTo>
                  <a:lnTo>
                    <a:pt x="206" y="329"/>
                  </a:lnTo>
                  <a:lnTo>
                    <a:pt x="207" y="328"/>
                  </a:lnTo>
                  <a:lnTo>
                    <a:pt x="209" y="328"/>
                  </a:lnTo>
                  <a:lnTo>
                    <a:pt x="209" y="326"/>
                  </a:lnTo>
                  <a:lnTo>
                    <a:pt x="210" y="325"/>
                  </a:lnTo>
                  <a:lnTo>
                    <a:pt x="212" y="325"/>
                  </a:lnTo>
                  <a:lnTo>
                    <a:pt x="212" y="325"/>
                  </a:lnTo>
                  <a:lnTo>
                    <a:pt x="213" y="323"/>
                  </a:lnTo>
                  <a:lnTo>
                    <a:pt x="213" y="322"/>
                  </a:lnTo>
                  <a:lnTo>
                    <a:pt x="213" y="320"/>
                  </a:lnTo>
                  <a:lnTo>
                    <a:pt x="215" y="320"/>
                  </a:lnTo>
                  <a:lnTo>
                    <a:pt x="216" y="319"/>
                  </a:lnTo>
                  <a:lnTo>
                    <a:pt x="218" y="319"/>
                  </a:lnTo>
                  <a:lnTo>
                    <a:pt x="219" y="319"/>
                  </a:lnTo>
                  <a:lnTo>
                    <a:pt x="221" y="317"/>
                  </a:lnTo>
                  <a:lnTo>
                    <a:pt x="222" y="317"/>
                  </a:lnTo>
                  <a:lnTo>
                    <a:pt x="224" y="317"/>
                  </a:lnTo>
                  <a:lnTo>
                    <a:pt x="224" y="317"/>
                  </a:lnTo>
                  <a:lnTo>
                    <a:pt x="227" y="316"/>
                  </a:lnTo>
                  <a:lnTo>
                    <a:pt x="230" y="315"/>
                  </a:lnTo>
                  <a:lnTo>
                    <a:pt x="231" y="315"/>
                  </a:lnTo>
                  <a:lnTo>
                    <a:pt x="231" y="313"/>
                  </a:lnTo>
                  <a:lnTo>
                    <a:pt x="231" y="312"/>
                  </a:lnTo>
                  <a:lnTo>
                    <a:pt x="231" y="310"/>
                  </a:lnTo>
                  <a:lnTo>
                    <a:pt x="230" y="309"/>
                  </a:lnTo>
                  <a:lnTo>
                    <a:pt x="228" y="307"/>
                  </a:lnTo>
                  <a:lnTo>
                    <a:pt x="227" y="307"/>
                  </a:lnTo>
                  <a:lnTo>
                    <a:pt x="225" y="306"/>
                  </a:lnTo>
                  <a:lnTo>
                    <a:pt x="224" y="306"/>
                  </a:lnTo>
                  <a:lnTo>
                    <a:pt x="222" y="303"/>
                  </a:lnTo>
                  <a:lnTo>
                    <a:pt x="222" y="303"/>
                  </a:lnTo>
                  <a:lnTo>
                    <a:pt x="221" y="300"/>
                  </a:lnTo>
                  <a:lnTo>
                    <a:pt x="219" y="300"/>
                  </a:lnTo>
                  <a:lnTo>
                    <a:pt x="218" y="300"/>
                  </a:lnTo>
                  <a:lnTo>
                    <a:pt x="216" y="300"/>
                  </a:lnTo>
                  <a:lnTo>
                    <a:pt x="215" y="301"/>
                  </a:lnTo>
                  <a:lnTo>
                    <a:pt x="213" y="300"/>
                  </a:lnTo>
                  <a:lnTo>
                    <a:pt x="212" y="300"/>
                  </a:lnTo>
                  <a:lnTo>
                    <a:pt x="210" y="298"/>
                  </a:lnTo>
                  <a:lnTo>
                    <a:pt x="210" y="298"/>
                  </a:lnTo>
                  <a:lnTo>
                    <a:pt x="209" y="300"/>
                  </a:lnTo>
                  <a:lnTo>
                    <a:pt x="207" y="301"/>
                  </a:lnTo>
                  <a:lnTo>
                    <a:pt x="206" y="301"/>
                  </a:lnTo>
                  <a:lnTo>
                    <a:pt x="204" y="301"/>
                  </a:lnTo>
                  <a:lnTo>
                    <a:pt x="203" y="303"/>
                  </a:lnTo>
                  <a:lnTo>
                    <a:pt x="201" y="307"/>
                  </a:lnTo>
                  <a:lnTo>
                    <a:pt x="201" y="307"/>
                  </a:lnTo>
                  <a:lnTo>
                    <a:pt x="200" y="309"/>
                  </a:lnTo>
                  <a:lnTo>
                    <a:pt x="198" y="309"/>
                  </a:lnTo>
                  <a:lnTo>
                    <a:pt x="198" y="307"/>
                  </a:lnTo>
                  <a:lnTo>
                    <a:pt x="197" y="306"/>
                  </a:lnTo>
                  <a:lnTo>
                    <a:pt x="195" y="304"/>
                  </a:lnTo>
                  <a:lnTo>
                    <a:pt x="195" y="303"/>
                  </a:lnTo>
                  <a:lnTo>
                    <a:pt x="194" y="301"/>
                  </a:lnTo>
                  <a:lnTo>
                    <a:pt x="194" y="298"/>
                  </a:lnTo>
                  <a:lnTo>
                    <a:pt x="192" y="297"/>
                  </a:lnTo>
                  <a:lnTo>
                    <a:pt x="191" y="295"/>
                  </a:lnTo>
                  <a:lnTo>
                    <a:pt x="191" y="295"/>
                  </a:lnTo>
                  <a:lnTo>
                    <a:pt x="189" y="297"/>
                  </a:lnTo>
                  <a:lnTo>
                    <a:pt x="188" y="298"/>
                  </a:lnTo>
                  <a:lnTo>
                    <a:pt x="186" y="300"/>
                  </a:lnTo>
                  <a:lnTo>
                    <a:pt x="188" y="300"/>
                  </a:lnTo>
                  <a:lnTo>
                    <a:pt x="189" y="301"/>
                  </a:lnTo>
                  <a:lnTo>
                    <a:pt x="191" y="301"/>
                  </a:lnTo>
                  <a:lnTo>
                    <a:pt x="192" y="303"/>
                  </a:lnTo>
                  <a:lnTo>
                    <a:pt x="192" y="304"/>
                  </a:lnTo>
                  <a:lnTo>
                    <a:pt x="192" y="306"/>
                  </a:lnTo>
                  <a:lnTo>
                    <a:pt x="192" y="306"/>
                  </a:lnTo>
                  <a:lnTo>
                    <a:pt x="191" y="307"/>
                  </a:lnTo>
                  <a:lnTo>
                    <a:pt x="191" y="306"/>
                  </a:lnTo>
                  <a:lnTo>
                    <a:pt x="189" y="304"/>
                  </a:lnTo>
                  <a:lnTo>
                    <a:pt x="188" y="304"/>
                  </a:lnTo>
                  <a:lnTo>
                    <a:pt x="188" y="304"/>
                  </a:lnTo>
                  <a:lnTo>
                    <a:pt x="186" y="304"/>
                  </a:lnTo>
                  <a:lnTo>
                    <a:pt x="186" y="306"/>
                  </a:lnTo>
                  <a:lnTo>
                    <a:pt x="185" y="306"/>
                  </a:lnTo>
                  <a:lnTo>
                    <a:pt x="183" y="306"/>
                  </a:lnTo>
                  <a:lnTo>
                    <a:pt x="182" y="306"/>
                  </a:lnTo>
                  <a:lnTo>
                    <a:pt x="182" y="304"/>
                  </a:lnTo>
                  <a:lnTo>
                    <a:pt x="180" y="303"/>
                  </a:lnTo>
                  <a:lnTo>
                    <a:pt x="179" y="303"/>
                  </a:lnTo>
                  <a:lnTo>
                    <a:pt x="177" y="301"/>
                  </a:lnTo>
                  <a:lnTo>
                    <a:pt x="176" y="301"/>
                  </a:lnTo>
                  <a:lnTo>
                    <a:pt x="176" y="301"/>
                  </a:lnTo>
                  <a:lnTo>
                    <a:pt x="174" y="303"/>
                  </a:lnTo>
                  <a:lnTo>
                    <a:pt x="173" y="304"/>
                  </a:lnTo>
                  <a:lnTo>
                    <a:pt x="171" y="306"/>
                  </a:lnTo>
                  <a:lnTo>
                    <a:pt x="171" y="306"/>
                  </a:lnTo>
                  <a:lnTo>
                    <a:pt x="168" y="306"/>
                  </a:lnTo>
                  <a:lnTo>
                    <a:pt x="168" y="306"/>
                  </a:lnTo>
                  <a:lnTo>
                    <a:pt x="167" y="307"/>
                  </a:lnTo>
                  <a:lnTo>
                    <a:pt x="165" y="307"/>
                  </a:lnTo>
                  <a:lnTo>
                    <a:pt x="165" y="307"/>
                  </a:lnTo>
                  <a:lnTo>
                    <a:pt x="164" y="306"/>
                  </a:lnTo>
                  <a:lnTo>
                    <a:pt x="164" y="304"/>
                  </a:lnTo>
                  <a:lnTo>
                    <a:pt x="164" y="304"/>
                  </a:lnTo>
                  <a:lnTo>
                    <a:pt x="162" y="304"/>
                  </a:lnTo>
                  <a:lnTo>
                    <a:pt x="161" y="304"/>
                  </a:lnTo>
                  <a:lnTo>
                    <a:pt x="159" y="306"/>
                  </a:lnTo>
                  <a:lnTo>
                    <a:pt x="158" y="307"/>
                  </a:lnTo>
                  <a:lnTo>
                    <a:pt x="155" y="307"/>
                  </a:lnTo>
                  <a:lnTo>
                    <a:pt x="153" y="307"/>
                  </a:lnTo>
                  <a:lnTo>
                    <a:pt x="152" y="309"/>
                  </a:lnTo>
                  <a:lnTo>
                    <a:pt x="150" y="309"/>
                  </a:lnTo>
                  <a:lnTo>
                    <a:pt x="150" y="310"/>
                  </a:lnTo>
                  <a:lnTo>
                    <a:pt x="150" y="312"/>
                  </a:lnTo>
                  <a:lnTo>
                    <a:pt x="149" y="313"/>
                  </a:lnTo>
                  <a:lnTo>
                    <a:pt x="147" y="315"/>
                  </a:lnTo>
                  <a:lnTo>
                    <a:pt x="147" y="315"/>
                  </a:lnTo>
                  <a:lnTo>
                    <a:pt x="146" y="313"/>
                  </a:lnTo>
                  <a:lnTo>
                    <a:pt x="144" y="312"/>
                  </a:lnTo>
                  <a:lnTo>
                    <a:pt x="144" y="310"/>
                  </a:lnTo>
                  <a:lnTo>
                    <a:pt x="144" y="309"/>
                  </a:lnTo>
                  <a:lnTo>
                    <a:pt x="141" y="307"/>
                  </a:lnTo>
                  <a:lnTo>
                    <a:pt x="140" y="307"/>
                  </a:lnTo>
                  <a:lnTo>
                    <a:pt x="138" y="307"/>
                  </a:lnTo>
                  <a:lnTo>
                    <a:pt x="138" y="307"/>
                  </a:lnTo>
                  <a:lnTo>
                    <a:pt x="137" y="309"/>
                  </a:lnTo>
                  <a:lnTo>
                    <a:pt x="135" y="309"/>
                  </a:lnTo>
                  <a:lnTo>
                    <a:pt x="134" y="309"/>
                  </a:lnTo>
                  <a:lnTo>
                    <a:pt x="134" y="309"/>
                  </a:lnTo>
                  <a:lnTo>
                    <a:pt x="132" y="309"/>
                  </a:lnTo>
                  <a:lnTo>
                    <a:pt x="132" y="309"/>
                  </a:lnTo>
                  <a:lnTo>
                    <a:pt x="131" y="309"/>
                  </a:lnTo>
                  <a:lnTo>
                    <a:pt x="129" y="309"/>
                  </a:lnTo>
                  <a:lnTo>
                    <a:pt x="129" y="307"/>
                  </a:lnTo>
                  <a:lnTo>
                    <a:pt x="129" y="306"/>
                  </a:lnTo>
                  <a:lnTo>
                    <a:pt x="129" y="304"/>
                  </a:lnTo>
                  <a:lnTo>
                    <a:pt x="129" y="303"/>
                  </a:lnTo>
                  <a:lnTo>
                    <a:pt x="128" y="303"/>
                  </a:lnTo>
                  <a:lnTo>
                    <a:pt x="128" y="301"/>
                  </a:lnTo>
                  <a:lnTo>
                    <a:pt x="126" y="300"/>
                  </a:lnTo>
                  <a:lnTo>
                    <a:pt x="126" y="298"/>
                  </a:lnTo>
                  <a:lnTo>
                    <a:pt x="126" y="298"/>
                  </a:lnTo>
                  <a:lnTo>
                    <a:pt x="125" y="297"/>
                  </a:lnTo>
                  <a:lnTo>
                    <a:pt x="125" y="295"/>
                  </a:lnTo>
                  <a:lnTo>
                    <a:pt x="126" y="295"/>
                  </a:lnTo>
                  <a:lnTo>
                    <a:pt x="128" y="294"/>
                  </a:lnTo>
                  <a:lnTo>
                    <a:pt x="128" y="292"/>
                  </a:lnTo>
                  <a:lnTo>
                    <a:pt x="128" y="291"/>
                  </a:lnTo>
                  <a:lnTo>
                    <a:pt x="126" y="291"/>
                  </a:lnTo>
                  <a:lnTo>
                    <a:pt x="126" y="289"/>
                  </a:lnTo>
                  <a:lnTo>
                    <a:pt x="125" y="289"/>
                  </a:lnTo>
                  <a:lnTo>
                    <a:pt x="123" y="289"/>
                  </a:lnTo>
                  <a:lnTo>
                    <a:pt x="122" y="289"/>
                  </a:lnTo>
                  <a:lnTo>
                    <a:pt x="120" y="288"/>
                  </a:lnTo>
                  <a:lnTo>
                    <a:pt x="119" y="288"/>
                  </a:lnTo>
                  <a:lnTo>
                    <a:pt x="119" y="288"/>
                  </a:lnTo>
                  <a:lnTo>
                    <a:pt x="119" y="286"/>
                  </a:lnTo>
                  <a:lnTo>
                    <a:pt x="117" y="285"/>
                  </a:lnTo>
                  <a:lnTo>
                    <a:pt x="116" y="285"/>
                  </a:lnTo>
                  <a:lnTo>
                    <a:pt x="114" y="285"/>
                  </a:lnTo>
                  <a:lnTo>
                    <a:pt x="114" y="285"/>
                  </a:lnTo>
                  <a:lnTo>
                    <a:pt x="111" y="285"/>
                  </a:lnTo>
                  <a:lnTo>
                    <a:pt x="110" y="285"/>
                  </a:lnTo>
                  <a:lnTo>
                    <a:pt x="108" y="283"/>
                  </a:lnTo>
                  <a:lnTo>
                    <a:pt x="107" y="282"/>
                  </a:lnTo>
                  <a:lnTo>
                    <a:pt x="107" y="282"/>
                  </a:lnTo>
                  <a:lnTo>
                    <a:pt x="107" y="280"/>
                  </a:lnTo>
                  <a:lnTo>
                    <a:pt x="105" y="280"/>
                  </a:lnTo>
                  <a:lnTo>
                    <a:pt x="104" y="280"/>
                  </a:lnTo>
                  <a:lnTo>
                    <a:pt x="102" y="279"/>
                  </a:lnTo>
                  <a:lnTo>
                    <a:pt x="102" y="279"/>
                  </a:lnTo>
                  <a:lnTo>
                    <a:pt x="101" y="277"/>
                  </a:lnTo>
                  <a:lnTo>
                    <a:pt x="99" y="276"/>
                  </a:lnTo>
                  <a:lnTo>
                    <a:pt x="99" y="277"/>
                  </a:lnTo>
                  <a:lnTo>
                    <a:pt x="96" y="277"/>
                  </a:lnTo>
                  <a:lnTo>
                    <a:pt x="96" y="277"/>
                  </a:lnTo>
                  <a:lnTo>
                    <a:pt x="95" y="276"/>
                  </a:lnTo>
                  <a:lnTo>
                    <a:pt x="93" y="274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96" y="271"/>
                  </a:lnTo>
                  <a:lnTo>
                    <a:pt x="96" y="271"/>
                  </a:lnTo>
                  <a:lnTo>
                    <a:pt x="99" y="270"/>
                  </a:lnTo>
                  <a:lnTo>
                    <a:pt x="99" y="268"/>
                  </a:lnTo>
                  <a:lnTo>
                    <a:pt x="101" y="267"/>
                  </a:lnTo>
                  <a:lnTo>
                    <a:pt x="101" y="265"/>
                  </a:lnTo>
                  <a:lnTo>
                    <a:pt x="101" y="264"/>
                  </a:lnTo>
                  <a:lnTo>
                    <a:pt x="99" y="262"/>
                  </a:lnTo>
                  <a:lnTo>
                    <a:pt x="98" y="261"/>
                  </a:lnTo>
                  <a:lnTo>
                    <a:pt x="96" y="261"/>
                  </a:lnTo>
                  <a:lnTo>
                    <a:pt x="95" y="261"/>
                  </a:lnTo>
                  <a:lnTo>
                    <a:pt x="93" y="262"/>
                  </a:lnTo>
                  <a:lnTo>
                    <a:pt x="93" y="262"/>
                  </a:lnTo>
                  <a:lnTo>
                    <a:pt x="92" y="264"/>
                  </a:lnTo>
                  <a:lnTo>
                    <a:pt x="92" y="265"/>
                  </a:lnTo>
                  <a:lnTo>
                    <a:pt x="90" y="267"/>
                  </a:lnTo>
                  <a:lnTo>
                    <a:pt x="90" y="267"/>
                  </a:lnTo>
                  <a:lnTo>
                    <a:pt x="87" y="268"/>
                  </a:lnTo>
                  <a:lnTo>
                    <a:pt x="87" y="268"/>
                  </a:lnTo>
                  <a:lnTo>
                    <a:pt x="86" y="268"/>
                  </a:lnTo>
                  <a:lnTo>
                    <a:pt x="84" y="267"/>
                  </a:lnTo>
                  <a:lnTo>
                    <a:pt x="83" y="265"/>
                  </a:lnTo>
                  <a:lnTo>
                    <a:pt x="81" y="265"/>
                  </a:lnTo>
                  <a:lnTo>
                    <a:pt x="81" y="265"/>
                  </a:lnTo>
                  <a:lnTo>
                    <a:pt x="80" y="265"/>
                  </a:lnTo>
                  <a:lnTo>
                    <a:pt x="78" y="264"/>
                  </a:lnTo>
                  <a:lnTo>
                    <a:pt x="78" y="262"/>
                  </a:lnTo>
                  <a:lnTo>
                    <a:pt x="78" y="261"/>
                  </a:lnTo>
                  <a:lnTo>
                    <a:pt x="78" y="259"/>
                  </a:lnTo>
                  <a:lnTo>
                    <a:pt x="77" y="258"/>
                  </a:lnTo>
                  <a:lnTo>
                    <a:pt x="75" y="258"/>
                  </a:lnTo>
                  <a:lnTo>
                    <a:pt x="74" y="258"/>
                  </a:lnTo>
                  <a:lnTo>
                    <a:pt x="74" y="256"/>
                  </a:lnTo>
                  <a:lnTo>
                    <a:pt x="72" y="256"/>
                  </a:lnTo>
                  <a:lnTo>
                    <a:pt x="71" y="256"/>
                  </a:lnTo>
                  <a:lnTo>
                    <a:pt x="69" y="255"/>
                  </a:lnTo>
                  <a:lnTo>
                    <a:pt x="68" y="255"/>
                  </a:lnTo>
                  <a:lnTo>
                    <a:pt x="66" y="253"/>
                  </a:lnTo>
                  <a:lnTo>
                    <a:pt x="65" y="252"/>
                  </a:lnTo>
                  <a:lnTo>
                    <a:pt x="63" y="250"/>
                  </a:lnTo>
                  <a:lnTo>
                    <a:pt x="62" y="249"/>
                  </a:lnTo>
                  <a:lnTo>
                    <a:pt x="60" y="249"/>
                  </a:lnTo>
                  <a:lnTo>
                    <a:pt x="59" y="249"/>
                  </a:lnTo>
                  <a:lnTo>
                    <a:pt x="57" y="249"/>
                  </a:lnTo>
                  <a:lnTo>
                    <a:pt x="56" y="249"/>
                  </a:lnTo>
                  <a:lnTo>
                    <a:pt x="53" y="249"/>
                  </a:lnTo>
                  <a:lnTo>
                    <a:pt x="51" y="249"/>
                  </a:lnTo>
                  <a:lnTo>
                    <a:pt x="51" y="249"/>
                  </a:lnTo>
                  <a:lnTo>
                    <a:pt x="50" y="250"/>
                  </a:lnTo>
                  <a:lnTo>
                    <a:pt x="50" y="250"/>
                  </a:lnTo>
                  <a:lnTo>
                    <a:pt x="48" y="250"/>
                  </a:lnTo>
                  <a:lnTo>
                    <a:pt x="47" y="250"/>
                  </a:lnTo>
                  <a:lnTo>
                    <a:pt x="45" y="252"/>
                  </a:lnTo>
                  <a:lnTo>
                    <a:pt x="45" y="252"/>
                  </a:lnTo>
                  <a:lnTo>
                    <a:pt x="44" y="253"/>
                  </a:lnTo>
                  <a:lnTo>
                    <a:pt x="42" y="255"/>
                  </a:lnTo>
                  <a:lnTo>
                    <a:pt x="41" y="255"/>
                  </a:lnTo>
                  <a:lnTo>
                    <a:pt x="39" y="255"/>
                  </a:lnTo>
                  <a:lnTo>
                    <a:pt x="38" y="255"/>
                  </a:lnTo>
                  <a:lnTo>
                    <a:pt x="36" y="255"/>
                  </a:lnTo>
                  <a:lnTo>
                    <a:pt x="35" y="256"/>
                  </a:lnTo>
                  <a:lnTo>
                    <a:pt x="33" y="256"/>
                  </a:lnTo>
                  <a:lnTo>
                    <a:pt x="32" y="258"/>
                  </a:lnTo>
                  <a:lnTo>
                    <a:pt x="30" y="258"/>
                  </a:lnTo>
                  <a:lnTo>
                    <a:pt x="29" y="259"/>
                  </a:lnTo>
                  <a:lnTo>
                    <a:pt x="29" y="259"/>
                  </a:lnTo>
                  <a:lnTo>
                    <a:pt x="27" y="259"/>
                  </a:lnTo>
                  <a:lnTo>
                    <a:pt x="26" y="259"/>
                  </a:lnTo>
                  <a:lnTo>
                    <a:pt x="26" y="258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4" y="256"/>
                  </a:lnTo>
                  <a:lnTo>
                    <a:pt x="23" y="256"/>
                  </a:lnTo>
                  <a:lnTo>
                    <a:pt x="23" y="255"/>
                  </a:lnTo>
                  <a:lnTo>
                    <a:pt x="21" y="253"/>
                  </a:lnTo>
                  <a:lnTo>
                    <a:pt x="21" y="252"/>
                  </a:lnTo>
                  <a:lnTo>
                    <a:pt x="21" y="252"/>
                  </a:lnTo>
                  <a:lnTo>
                    <a:pt x="21" y="250"/>
                  </a:lnTo>
                  <a:lnTo>
                    <a:pt x="20" y="250"/>
                  </a:lnTo>
                  <a:lnTo>
                    <a:pt x="20" y="249"/>
                  </a:lnTo>
                  <a:lnTo>
                    <a:pt x="18" y="249"/>
                  </a:lnTo>
                  <a:lnTo>
                    <a:pt x="18" y="247"/>
                  </a:lnTo>
                  <a:lnTo>
                    <a:pt x="18" y="247"/>
                  </a:lnTo>
                  <a:lnTo>
                    <a:pt x="18" y="246"/>
                  </a:lnTo>
                  <a:lnTo>
                    <a:pt x="18" y="244"/>
                  </a:lnTo>
                  <a:lnTo>
                    <a:pt x="17" y="244"/>
                  </a:lnTo>
                  <a:lnTo>
                    <a:pt x="17" y="244"/>
                  </a:lnTo>
                  <a:lnTo>
                    <a:pt x="15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1"/>
                  </a:lnTo>
                  <a:lnTo>
                    <a:pt x="11" y="241"/>
                  </a:lnTo>
                  <a:lnTo>
                    <a:pt x="11" y="241"/>
                  </a:lnTo>
                  <a:lnTo>
                    <a:pt x="9" y="243"/>
                  </a:lnTo>
                  <a:lnTo>
                    <a:pt x="9" y="243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8" y="241"/>
                  </a:lnTo>
                  <a:lnTo>
                    <a:pt x="8" y="241"/>
                  </a:lnTo>
                  <a:lnTo>
                    <a:pt x="6" y="241"/>
                  </a:lnTo>
                  <a:lnTo>
                    <a:pt x="6" y="241"/>
                  </a:lnTo>
                  <a:lnTo>
                    <a:pt x="5" y="241"/>
                  </a:lnTo>
                  <a:lnTo>
                    <a:pt x="5" y="240"/>
                  </a:lnTo>
                  <a:lnTo>
                    <a:pt x="5" y="238"/>
                  </a:lnTo>
                  <a:lnTo>
                    <a:pt x="5" y="238"/>
                  </a:lnTo>
                  <a:lnTo>
                    <a:pt x="3" y="237"/>
                  </a:lnTo>
                  <a:lnTo>
                    <a:pt x="3" y="235"/>
                  </a:lnTo>
                  <a:lnTo>
                    <a:pt x="2" y="235"/>
                  </a:lnTo>
                  <a:lnTo>
                    <a:pt x="0" y="234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31"/>
                  </a:lnTo>
                  <a:lnTo>
                    <a:pt x="0" y="229"/>
                  </a:lnTo>
                  <a:lnTo>
                    <a:pt x="2" y="228"/>
                  </a:lnTo>
                  <a:lnTo>
                    <a:pt x="2" y="225"/>
                  </a:lnTo>
                  <a:lnTo>
                    <a:pt x="2" y="222"/>
                  </a:lnTo>
                  <a:lnTo>
                    <a:pt x="3" y="220"/>
                  </a:lnTo>
                  <a:lnTo>
                    <a:pt x="3" y="217"/>
                  </a:lnTo>
                  <a:lnTo>
                    <a:pt x="5" y="211"/>
                  </a:lnTo>
                  <a:lnTo>
                    <a:pt x="5" y="205"/>
                  </a:lnTo>
                  <a:lnTo>
                    <a:pt x="5" y="204"/>
                  </a:lnTo>
                  <a:lnTo>
                    <a:pt x="5" y="202"/>
                  </a:lnTo>
                  <a:lnTo>
                    <a:pt x="6" y="199"/>
                  </a:lnTo>
                  <a:lnTo>
                    <a:pt x="6" y="198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6" y="192"/>
                  </a:lnTo>
                  <a:lnTo>
                    <a:pt x="6" y="189"/>
                  </a:lnTo>
                  <a:lnTo>
                    <a:pt x="6" y="187"/>
                  </a:lnTo>
                  <a:lnTo>
                    <a:pt x="6" y="186"/>
                  </a:lnTo>
                  <a:lnTo>
                    <a:pt x="6" y="184"/>
                  </a:lnTo>
                  <a:lnTo>
                    <a:pt x="8" y="183"/>
                  </a:lnTo>
                  <a:lnTo>
                    <a:pt x="8" y="181"/>
                  </a:lnTo>
                  <a:lnTo>
                    <a:pt x="9" y="180"/>
                  </a:lnTo>
                  <a:lnTo>
                    <a:pt x="9" y="181"/>
                  </a:lnTo>
                  <a:lnTo>
                    <a:pt x="9" y="181"/>
                  </a:lnTo>
                  <a:lnTo>
                    <a:pt x="11" y="183"/>
                  </a:lnTo>
                  <a:lnTo>
                    <a:pt x="12" y="184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4" y="183"/>
                  </a:lnTo>
                  <a:lnTo>
                    <a:pt x="14" y="184"/>
                  </a:lnTo>
                  <a:lnTo>
                    <a:pt x="15" y="184"/>
                  </a:lnTo>
                  <a:lnTo>
                    <a:pt x="15" y="186"/>
                  </a:lnTo>
                  <a:lnTo>
                    <a:pt x="17" y="186"/>
                  </a:lnTo>
                  <a:lnTo>
                    <a:pt x="17" y="187"/>
                  </a:lnTo>
                  <a:lnTo>
                    <a:pt x="18" y="187"/>
                  </a:lnTo>
                  <a:lnTo>
                    <a:pt x="18" y="189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1" y="192"/>
                  </a:lnTo>
                  <a:lnTo>
                    <a:pt x="21" y="192"/>
                  </a:lnTo>
                  <a:lnTo>
                    <a:pt x="23" y="190"/>
                  </a:lnTo>
                  <a:lnTo>
                    <a:pt x="23" y="190"/>
                  </a:lnTo>
                  <a:lnTo>
                    <a:pt x="21" y="190"/>
                  </a:lnTo>
                  <a:lnTo>
                    <a:pt x="21" y="189"/>
                  </a:lnTo>
                  <a:lnTo>
                    <a:pt x="21" y="189"/>
                  </a:lnTo>
                  <a:lnTo>
                    <a:pt x="20" y="189"/>
                  </a:lnTo>
                  <a:lnTo>
                    <a:pt x="20" y="187"/>
                  </a:lnTo>
                  <a:lnTo>
                    <a:pt x="20" y="187"/>
                  </a:lnTo>
                  <a:lnTo>
                    <a:pt x="18" y="186"/>
                  </a:lnTo>
                  <a:lnTo>
                    <a:pt x="18" y="184"/>
                  </a:lnTo>
                  <a:lnTo>
                    <a:pt x="17" y="183"/>
                  </a:lnTo>
                  <a:lnTo>
                    <a:pt x="17" y="181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4" y="178"/>
                  </a:lnTo>
                  <a:lnTo>
                    <a:pt x="12" y="178"/>
                  </a:lnTo>
                  <a:lnTo>
                    <a:pt x="12" y="177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9" y="174"/>
                  </a:lnTo>
                  <a:lnTo>
                    <a:pt x="9" y="172"/>
                  </a:lnTo>
                  <a:lnTo>
                    <a:pt x="8" y="172"/>
                  </a:lnTo>
                  <a:lnTo>
                    <a:pt x="8" y="171"/>
                  </a:lnTo>
                  <a:lnTo>
                    <a:pt x="8" y="169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6" y="166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6" y="159"/>
                  </a:lnTo>
                  <a:lnTo>
                    <a:pt x="6" y="157"/>
                  </a:lnTo>
                  <a:lnTo>
                    <a:pt x="6" y="154"/>
                  </a:lnTo>
                  <a:lnTo>
                    <a:pt x="6" y="153"/>
                  </a:lnTo>
                  <a:lnTo>
                    <a:pt x="6" y="151"/>
                  </a:lnTo>
                  <a:lnTo>
                    <a:pt x="6" y="150"/>
                  </a:lnTo>
                  <a:lnTo>
                    <a:pt x="6" y="147"/>
                  </a:lnTo>
                  <a:lnTo>
                    <a:pt x="6" y="145"/>
                  </a:lnTo>
                  <a:lnTo>
                    <a:pt x="6" y="142"/>
                  </a:lnTo>
                  <a:lnTo>
                    <a:pt x="6" y="141"/>
                  </a:lnTo>
                  <a:lnTo>
                    <a:pt x="6" y="139"/>
                  </a:lnTo>
                  <a:lnTo>
                    <a:pt x="6" y="136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130"/>
                  </a:lnTo>
                  <a:lnTo>
                    <a:pt x="5" y="129"/>
                  </a:lnTo>
                  <a:lnTo>
                    <a:pt x="5" y="126"/>
                  </a:lnTo>
                  <a:lnTo>
                    <a:pt x="3" y="124"/>
                  </a:lnTo>
                  <a:lnTo>
                    <a:pt x="3" y="123"/>
                  </a:lnTo>
                  <a:lnTo>
                    <a:pt x="3" y="121"/>
                  </a:lnTo>
                  <a:lnTo>
                    <a:pt x="3" y="120"/>
                  </a:lnTo>
                  <a:lnTo>
                    <a:pt x="3" y="118"/>
                  </a:lnTo>
                  <a:lnTo>
                    <a:pt x="3" y="118"/>
                  </a:lnTo>
                  <a:lnTo>
                    <a:pt x="3" y="117"/>
                  </a:lnTo>
                  <a:lnTo>
                    <a:pt x="3" y="115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6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1" y="103"/>
                  </a:lnTo>
                  <a:lnTo>
                    <a:pt x="11" y="102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99"/>
                  </a:lnTo>
                  <a:lnTo>
                    <a:pt x="11" y="97"/>
                  </a:lnTo>
                  <a:lnTo>
                    <a:pt x="12" y="96"/>
                  </a:lnTo>
                  <a:lnTo>
                    <a:pt x="12" y="94"/>
                  </a:lnTo>
                  <a:lnTo>
                    <a:pt x="14" y="93"/>
                  </a:lnTo>
                  <a:lnTo>
                    <a:pt x="14" y="90"/>
                  </a:lnTo>
                  <a:lnTo>
                    <a:pt x="14" y="88"/>
                  </a:lnTo>
                  <a:lnTo>
                    <a:pt x="14" y="87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4" y="81"/>
                  </a:lnTo>
                  <a:lnTo>
                    <a:pt x="14" y="79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1" y="75"/>
                  </a:lnTo>
                  <a:lnTo>
                    <a:pt x="11" y="73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9" y="66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1" y="52"/>
                  </a:lnTo>
                  <a:lnTo>
                    <a:pt x="14" y="51"/>
                  </a:lnTo>
                  <a:lnTo>
                    <a:pt x="15" y="51"/>
                  </a:lnTo>
                  <a:lnTo>
                    <a:pt x="17" y="51"/>
                  </a:lnTo>
                  <a:lnTo>
                    <a:pt x="18" y="51"/>
                  </a:lnTo>
                  <a:lnTo>
                    <a:pt x="20" y="49"/>
                  </a:lnTo>
                  <a:lnTo>
                    <a:pt x="21" y="49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9" y="43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6" y="34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9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7" y="25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6" y="21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62" y="18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7" y="13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5" y="7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101" y="7"/>
                  </a:lnTo>
                  <a:lnTo>
                    <a:pt x="104" y="6"/>
                  </a:lnTo>
                  <a:lnTo>
                    <a:pt x="107" y="6"/>
                  </a:lnTo>
                  <a:lnTo>
                    <a:pt x="110" y="6"/>
                  </a:lnTo>
                  <a:lnTo>
                    <a:pt x="113" y="4"/>
                  </a:lnTo>
                  <a:lnTo>
                    <a:pt x="116" y="4"/>
                  </a:lnTo>
                  <a:lnTo>
                    <a:pt x="117" y="4"/>
                  </a:lnTo>
                  <a:lnTo>
                    <a:pt x="120" y="4"/>
                  </a:lnTo>
                  <a:lnTo>
                    <a:pt x="122" y="3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5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1" y="1"/>
                  </a:lnTo>
                  <a:lnTo>
                    <a:pt x="132" y="1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5" y="4"/>
                  </a:lnTo>
                  <a:lnTo>
                    <a:pt x="135" y="6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7" y="10"/>
                  </a:lnTo>
                  <a:lnTo>
                    <a:pt x="138" y="12"/>
                  </a:lnTo>
                  <a:lnTo>
                    <a:pt x="138" y="13"/>
                  </a:lnTo>
                  <a:lnTo>
                    <a:pt x="140" y="15"/>
                  </a:lnTo>
                  <a:lnTo>
                    <a:pt x="141" y="16"/>
                  </a:lnTo>
                  <a:lnTo>
                    <a:pt x="143" y="18"/>
                  </a:lnTo>
                  <a:lnTo>
                    <a:pt x="144" y="19"/>
                  </a:lnTo>
                  <a:lnTo>
                    <a:pt x="144" y="21"/>
                  </a:lnTo>
                  <a:lnTo>
                    <a:pt x="146" y="24"/>
                  </a:lnTo>
                  <a:lnTo>
                    <a:pt x="147" y="27"/>
                  </a:lnTo>
                  <a:lnTo>
                    <a:pt x="149" y="28"/>
                  </a:lnTo>
                  <a:lnTo>
                    <a:pt x="149" y="31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39"/>
                  </a:lnTo>
                  <a:lnTo>
                    <a:pt x="153" y="43"/>
                  </a:lnTo>
                  <a:lnTo>
                    <a:pt x="155" y="46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6" y="51"/>
                  </a:lnTo>
                  <a:lnTo>
                    <a:pt x="156" y="52"/>
                  </a:lnTo>
                  <a:lnTo>
                    <a:pt x="158" y="54"/>
                  </a:lnTo>
                  <a:lnTo>
                    <a:pt x="161" y="60"/>
                  </a:lnTo>
                  <a:lnTo>
                    <a:pt x="161" y="64"/>
                  </a:lnTo>
                  <a:lnTo>
                    <a:pt x="161" y="66"/>
                  </a:lnTo>
                  <a:lnTo>
                    <a:pt x="161" y="69"/>
                  </a:lnTo>
                  <a:lnTo>
                    <a:pt x="161" y="70"/>
                  </a:lnTo>
                  <a:lnTo>
                    <a:pt x="161" y="72"/>
                  </a:lnTo>
                  <a:lnTo>
                    <a:pt x="164" y="75"/>
                  </a:lnTo>
                  <a:lnTo>
                    <a:pt x="165" y="78"/>
                  </a:lnTo>
                  <a:lnTo>
                    <a:pt x="165" y="79"/>
                  </a:lnTo>
                  <a:lnTo>
                    <a:pt x="168" y="79"/>
                  </a:lnTo>
                  <a:lnTo>
                    <a:pt x="170" y="82"/>
                  </a:lnTo>
                  <a:lnTo>
                    <a:pt x="171" y="84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74" y="85"/>
                  </a:lnTo>
                  <a:lnTo>
                    <a:pt x="176" y="85"/>
                  </a:lnTo>
                  <a:lnTo>
                    <a:pt x="177" y="85"/>
                  </a:lnTo>
                  <a:lnTo>
                    <a:pt x="179" y="85"/>
                  </a:lnTo>
                  <a:lnTo>
                    <a:pt x="180" y="87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2" y="88"/>
                  </a:lnTo>
                  <a:lnTo>
                    <a:pt x="183" y="87"/>
                  </a:lnTo>
                  <a:lnTo>
                    <a:pt x="183" y="87"/>
                  </a:lnTo>
                  <a:lnTo>
                    <a:pt x="185" y="87"/>
                  </a:lnTo>
                  <a:lnTo>
                    <a:pt x="186" y="87"/>
                  </a:lnTo>
                  <a:lnTo>
                    <a:pt x="189" y="87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4" y="88"/>
                  </a:lnTo>
                  <a:lnTo>
                    <a:pt x="197" y="88"/>
                  </a:lnTo>
                  <a:lnTo>
                    <a:pt x="198" y="88"/>
                  </a:lnTo>
                  <a:lnTo>
                    <a:pt x="200" y="88"/>
                  </a:lnTo>
                  <a:lnTo>
                    <a:pt x="201" y="88"/>
                  </a:lnTo>
                  <a:lnTo>
                    <a:pt x="201" y="87"/>
                  </a:lnTo>
                  <a:lnTo>
                    <a:pt x="206" y="88"/>
                  </a:lnTo>
                  <a:lnTo>
                    <a:pt x="207" y="90"/>
                  </a:lnTo>
                  <a:lnTo>
                    <a:pt x="207" y="90"/>
                  </a:lnTo>
                  <a:lnTo>
                    <a:pt x="209" y="91"/>
                  </a:lnTo>
                  <a:lnTo>
                    <a:pt x="209" y="93"/>
                  </a:lnTo>
                  <a:lnTo>
                    <a:pt x="209" y="94"/>
                  </a:lnTo>
                  <a:lnTo>
                    <a:pt x="207" y="96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3" y="99"/>
                  </a:lnTo>
                  <a:lnTo>
                    <a:pt x="198" y="100"/>
                  </a:lnTo>
                  <a:lnTo>
                    <a:pt x="197" y="102"/>
                  </a:lnTo>
                  <a:lnTo>
                    <a:pt x="195" y="103"/>
                  </a:lnTo>
                  <a:lnTo>
                    <a:pt x="195" y="106"/>
                  </a:lnTo>
                  <a:lnTo>
                    <a:pt x="195" y="108"/>
                  </a:lnTo>
                  <a:lnTo>
                    <a:pt x="195" y="111"/>
                  </a:lnTo>
                  <a:lnTo>
                    <a:pt x="197" y="114"/>
                  </a:lnTo>
                  <a:lnTo>
                    <a:pt x="200" y="115"/>
                  </a:lnTo>
                  <a:lnTo>
                    <a:pt x="201" y="117"/>
                  </a:lnTo>
                  <a:lnTo>
                    <a:pt x="203" y="117"/>
                  </a:lnTo>
                  <a:lnTo>
                    <a:pt x="204" y="118"/>
                  </a:lnTo>
                  <a:lnTo>
                    <a:pt x="204" y="120"/>
                  </a:lnTo>
                  <a:lnTo>
                    <a:pt x="204" y="121"/>
                  </a:lnTo>
                  <a:lnTo>
                    <a:pt x="203" y="123"/>
                  </a:lnTo>
                  <a:lnTo>
                    <a:pt x="201" y="123"/>
                  </a:lnTo>
                  <a:lnTo>
                    <a:pt x="201" y="123"/>
                  </a:lnTo>
                  <a:lnTo>
                    <a:pt x="201" y="124"/>
                  </a:lnTo>
                  <a:lnTo>
                    <a:pt x="201" y="127"/>
                  </a:lnTo>
                  <a:lnTo>
                    <a:pt x="201" y="129"/>
                  </a:lnTo>
                  <a:lnTo>
                    <a:pt x="203" y="129"/>
                  </a:lnTo>
                  <a:lnTo>
                    <a:pt x="204" y="129"/>
                  </a:lnTo>
                  <a:lnTo>
                    <a:pt x="204" y="127"/>
                  </a:lnTo>
                  <a:lnTo>
                    <a:pt x="206" y="127"/>
                  </a:lnTo>
                  <a:lnTo>
                    <a:pt x="207" y="127"/>
                  </a:lnTo>
                  <a:lnTo>
                    <a:pt x="209" y="127"/>
                  </a:lnTo>
                  <a:lnTo>
                    <a:pt x="210" y="129"/>
                  </a:lnTo>
                  <a:lnTo>
                    <a:pt x="212" y="130"/>
                  </a:lnTo>
                  <a:lnTo>
                    <a:pt x="213" y="132"/>
                  </a:lnTo>
                  <a:lnTo>
                    <a:pt x="213" y="133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19" y="136"/>
                  </a:lnTo>
                  <a:lnTo>
                    <a:pt x="222" y="136"/>
                  </a:lnTo>
                  <a:lnTo>
                    <a:pt x="224" y="138"/>
                  </a:lnTo>
                  <a:lnTo>
                    <a:pt x="224" y="139"/>
                  </a:lnTo>
                  <a:lnTo>
                    <a:pt x="225" y="141"/>
                  </a:lnTo>
                  <a:lnTo>
                    <a:pt x="225" y="142"/>
                  </a:lnTo>
                  <a:lnTo>
                    <a:pt x="227" y="142"/>
                  </a:lnTo>
                  <a:lnTo>
                    <a:pt x="228" y="144"/>
                  </a:lnTo>
                  <a:lnTo>
                    <a:pt x="230" y="144"/>
                  </a:lnTo>
                  <a:lnTo>
                    <a:pt x="233" y="144"/>
                  </a:lnTo>
                  <a:lnTo>
                    <a:pt x="234" y="144"/>
                  </a:lnTo>
                  <a:lnTo>
                    <a:pt x="234" y="144"/>
                  </a:lnTo>
                  <a:lnTo>
                    <a:pt x="236" y="142"/>
                  </a:lnTo>
                  <a:lnTo>
                    <a:pt x="237" y="142"/>
                  </a:lnTo>
                  <a:lnTo>
                    <a:pt x="239" y="142"/>
                  </a:lnTo>
                  <a:lnTo>
                    <a:pt x="239" y="141"/>
                  </a:lnTo>
                  <a:lnTo>
                    <a:pt x="241" y="141"/>
                  </a:lnTo>
                  <a:lnTo>
                    <a:pt x="241" y="142"/>
                  </a:lnTo>
                  <a:lnTo>
                    <a:pt x="243" y="144"/>
                  </a:lnTo>
                  <a:lnTo>
                    <a:pt x="244" y="145"/>
                  </a:lnTo>
                  <a:lnTo>
                    <a:pt x="244" y="147"/>
                  </a:lnTo>
                  <a:lnTo>
                    <a:pt x="246" y="147"/>
                  </a:lnTo>
                  <a:lnTo>
                    <a:pt x="247" y="148"/>
                  </a:lnTo>
                  <a:lnTo>
                    <a:pt x="247" y="148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50" y="145"/>
                  </a:lnTo>
                  <a:lnTo>
                    <a:pt x="250" y="145"/>
                  </a:lnTo>
                  <a:lnTo>
                    <a:pt x="252" y="144"/>
                  </a:lnTo>
                  <a:lnTo>
                    <a:pt x="252" y="144"/>
                  </a:lnTo>
                  <a:lnTo>
                    <a:pt x="253" y="142"/>
                  </a:lnTo>
                  <a:lnTo>
                    <a:pt x="255" y="144"/>
                  </a:lnTo>
                  <a:lnTo>
                    <a:pt x="256" y="144"/>
                  </a:lnTo>
                  <a:lnTo>
                    <a:pt x="259" y="144"/>
                  </a:lnTo>
                  <a:lnTo>
                    <a:pt x="259" y="145"/>
                  </a:lnTo>
                  <a:lnTo>
                    <a:pt x="261" y="147"/>
                  </a:lnTo>
                  <a:lnTo>
                    <a:pt x="262" y="150"/>
                  </a:lnTo>
                  <a:lnTo>
                    <a:pt x="262" y="150"/>
                  </a:lnTo>
                  <a:lnTo>
                    <a:pt x="264" y="150"/>
                  </a:lnTo>
                  <a:lnTo>
                    <a:pt x="265" y="150"/>
                  </a:lnTo>
                  <a:lnTo>
                    <a:pt x="265" y="150"/>
                  </a:lnTo>
                  <a:lnTo>
                    <a:pt x="267" y="150"/>
                  </a:lnTo>
                  <a:lnTo>
                    <a:pt x="267" y="148"/>
                  </a:lnTo>
                  <a:lnTo>
                    <a:pt x="268" y="148"/>
                  </a:lnTo>
                  <a:lnTo>
                    <a:pt x="268" y="148"/>
                  </a:lnTo>
                  <a:lnTo>
                    <a:pt x="270" y="148"/>
                  </a:lnTo>
                  <a:lnTo>
                    <a:pt x="271" y="148"/>
                  </a:lnTo>
                  <a:lnTo>
                    <a:pt x="271" y="148"/>
                  </a:lnTo>
                  <a:lnTo>
                    <a:pt x="273" y="147"/>
                  </a:lnTo>
                  <a:lnTo>
                    <a:pt x="273" y="145"/>
                  </a:lnTo>
                  <a:lnTo>
                    <a:pt x="274" y="145"/>
                  </a:lnTo>
                  <a:lnTo>
                    <a:pt x="274" y="144"/>
                  </a:lnTo>
                  <a:lnTo>
                    <a:pt x="274" y="144"/>
                  </a:lnTo>
                  <a:lnTo>
                    <a:pt x="276" y="144"/>
                  </a:lnTo>
                  <a:lnTo>
                    <a:pt x="276" y="144"/>
                  </a:lnTo>
                  <a:lnTo>
                    <a:pt x="277" y="144"/>
                  </a:lnTo>
                  <a:lnTo>
                    <a:pt x="279" y="145"/>
                  </a:lnTo>
                  <a:lnTo>
                    <a:pt x="280" y="145"/>
                  </a:lnTo>
                  <a:lnTo>
                    <a:pt x="282" y="145"/>
                  </a:lnTo>
                  <a:lnTo>
                    <a:pt x="283" y="145"/>
                  </a:lnTo>
                  <a:lnTo>
                    <a:pt x="285" y="145"/>
                  </a:lnTo>
                  <a:lnTo>
                    <a:pt x="285" y="147"/>
                  </a:lnTo>
                  <a:lnTo>
                    <a:pt x="286" y="148"/>
                  </a:lnTo>
                  <a:lnTo>
                    <a:pt x="286" y="150"/>
                  </a:lnTo>
                  <a:lnTo>
                    <a:pt x="288" y="151"/>
                  </a:lnTo>
                  <a:lnTo>
                    <a:pt x="288" y="153"/>
                  </a:lnTo>
                  <a:lnTo>
                    <a:pt x="289" y="153"/>
                  </a:lnTo>
                  <a:lnTo>
                    <a:pt x="291" y="154"/>
                  </a:lnTo>
                  <a:lnTo>
                    <a:pt x="292" y="154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4" y="153"/>
                  </a:lnTo>
                  <a:lnTo>
                    <a:pt x="294" y="151"/>
                  </a:lnTo>
                  <a:lnTo>
                    <a:pt x="294" y="151"/>
                  </a:lnTo>
                  <a:lnTo>
                    <a:pt x="295" y="150"/>
                  </a:lnTo>
                  <a:lnTo>
                    <a:pt x="295" y="148"/>
                  </a:lnTo>
                  <a:lnTo>
                    <a:pt x="295" y="148"/>
                  </a:lnTo>
                  <a:lnTo>
                    <a:pt x="295" y="147"/>
                  </a:lnTo>
                  <a:lnTo>
                    <a:pt x="295" y="147"/>
                  </a:lnTo>
                  <a:lnTo>
                    <a:pt x="297" y="147"/>
                  </a:lnTo>
                  <a:lnTo>
                    <a:pt x="297" y="145"/>
                  </a:lnTo>
                  <a:lnTo>
                    <a:pt x="298" y="145"/>
                  </a:lnTo>
                  <a:lnTo>
                    <a:pt x="300" y="147"/>
                  </a:lnTo>
                  <a:lnTo>
                    <a:pt x="301" y="147"/>
                  </a:lnTo>
                  <a:lnTo>
                    <a:pt x="303" y="147"/>
                  </a:lnTo>
                  <a:lnTo>
                    <a:pt x="303" y="147"/>
                  </a:lnTo>
                  <a:lnTo>
                    <a:pt x="304" y="147"/>
                  </a:lnTo>
                  <a:lnTo>
                    <a:pt x="304" y="145"/>
                  </a:lnTo>
                  <a:lnTo>
                    <a:pt x="304" y="144"/>
                  </a:lnTo>
                  <a:lnTo>
                    <a:pt x="304" y="144"/>
                  </a:lnTo>
                  <a:lnTo>
                    <a:pt x="303" y="144"/>
                  </a:lnTo>
                  <a:lnTo>
                    <a:pt x="303" y="142"/>
                  </a:lnTo>
                  <a:lnTo>
                    <a:pt x="300" y="141"/>
                  </a:lnTo>
                  <a:lnTo>
                    <a:pt x="300" y="141"/>
                  </a:lnTo>
                  <a:lnTo>
                    <a:pt x="300" y="139"/>
                  </a:lnTo>
                  <a:lnTo>
                    <a:pt x="298" y="138"/>
                  </a:lnTo>
                  <a:lnTo>
                    <a:pt x="298" y="138"/>
                  </a:lnTo>
                  <a:lnTo>
                    <a:pt x="298" y="136"/>
                  </a:lnTo>
                  <a:lnTo>
                    <a:pt x="298" y="135"/>
                  </a:lnTo>
                  <a:lnTo>
                    <a:pt x="300" y="133"/>
                  </a:lnTo>
                  <a:lnTo>
                    <a:pt x="300" y="133"/>
                  </a:lnTo>
                  <a:lnTo>
                    <a:pt x="303" y="132"/>
                  </a:lnTo>
                  <a:lnTo>
                    <a:pt x="304" y="132"/>
                  </a:lnTo>
                  <a:lnTo>
                    <a:pt x="304" y="132"/>
                  </a:lnTo>
                  <a:lnTo>
                    <a:pt x="306" y="132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9" y="132"/>
                  </a:lnTo>
                  <a:lnTo>
                    <a:pt x="310" y="132"/>
                  </a:lnTo>
                  <a:lnTo>
                    <a:pt x="310" y="133"/>
                  </a:lnTo>
                  <a:lnTo>
                    <a:pt x="312" y="133"/>
                  </a:lnTo>
                  <a:lnTo>
                    <a:pt x="315" y="135"/>
                  </a:lnTo>
                  <a:lnTo>
                    <a:pt x="318" y="136"/>
                  </a:lnTo>
                  <a:lnTo>
                    <a:pt x="318" y="139"/>
                  </a:lnTo>
                  <a:lnTo>
                    <a:pt x="319" y="141"/>
                  </a:lnTo>
                  <a:lnTo>
                    <a:pt x="321" y="142"/>
                  </a:lnTo>
                  <a:lnTo>
                    <a:pt x="322" y="144"/>
                  </a:lnTo>
                  <a:lnTo>
                    <a:pt x="322" y="145"/>
                  </a:lnTo>
                  <a:lnTo>
                    <a:pt x="321" y="147"/>
                  </a:lnTo>
                  <a:lnTo>
                    <a:pt x="321" y="147"/>
                  </a:lnTo>
                  <a:lnTo>
                    <a:pt x="319" y="147"/>
                  </a:lnTo>
                  <a:lnTo>
                    <a:pt x="316" y="147"/>
                  </a:lnTo>
                  <a:lnTo>
                    <a:pt x="316" y="147"/>
                  </a:lnTo>
                  <a:lnTo>
                    <a:pt x="313" y="148"/>
                  </a:lnTo>
                  <a:lnTo>
                    <a:pt x="313" y="150"/>
                  </a:lnTo>
                  <a:lnTo>
                    <a:pt x="312" y="153"/>
                  </a:lnTo>
                  <a:lnTo>
                    <a:pt x="310" y="153"/>
                  </a:lnTo>
                  <a:lnTo>
                    <a:pt x="309" y="154"/>
                  </a:lnTo>
                  <a:lnTo>
                    <a:pt x="306" y="156"/>
                  </a:lnTo>
                  <a:lnTo>
                    <a:pt x="306" y="157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3"/>
                  </a:lnTo>
                  <a:lnTo>
                    <a:pt x="307" y="165"/>
                  </a:lnTo>
                  <a:lnTo>
                    <a:pt x="307" y="165"/>
                  </a:lnTo>
                  <a:lnTo>
                    <a:pt x="309" y="166"/>
                  </a:lnTo>
                  <a:lnTo>
                    <a:pt x="310" y="168"/>
                  </a:lnTo>
                  <a:lnTo>
                    <a:pt x="310" y="171"/>
                  </a:lnTo>
                  <a:lnTo>
                    <a:pt x="310" y="172"/>
                  </a:lnTo>
                  <a:lnTo>
                    <a:pt x="310" y="175"/>
                  </a:lnTo>
                  <a:lnTo>
                    <a:pt x="307" y="175"/>
                  </a:lnTo>
                  <a:lnTo>
                    <a:pt x="306" y="177"/>
                  </a:lnTo>
                  <a:lnTo>
                    <a:pt x="306" y="177"/>
                  </a:lnTo>
                  <a:lnTo>
                    <a:pt x="306" y="180"/>
                  </a:lnTo>
                  <a:lnTo>
                    <a:pt x="307" y="181"/>
                  </a:lnTo>
                  <a:lnTo>
                    <a:pt x="307" y="183"/>
                  </a:lnTo>
                  <a:lnTo>
                    <a:pt x="310" y="184"/>
                  </a:lnTo>
                  <a:lnTo>
                    <a:pt x="313" y="186"/>
                  </a:lnTo>
                  <a:lnTo>
                    <a:pt x="315" y="184"/>
                  </a:lnTo>
                  <a:lnTo>
                    <a:pt x="318" y="183"/>
                  </a:lnTo>
                  <a:lnTo>
                    <a:pt x="319" y="183"/>
                  </a:lnTo>
                  <a:lnTo>
                    <a:pt x="324" y="183"/>
                  </a:lnTo>
                  <a:lnTo>
                    <a:pt x="325" y="181"/>
                  </a:lnTo>
                  <a:lnTo>
                    <a:pt x="327" y="181"/>
                  </a:lnTo>
                  <a:lnTo>
                    <a:pt x="327" y="181"/>
                  </a:lnTo>
                  <a:lnTo>
                    <a:pt x="328" y="183"/>
                  </a:lnTo>
                  <a:lnTo>
                    <a:pt x="327" y="186"/>
                  </a:lnTo>
                  <a:lnTo>
                    <a:pt x="327" y="187"/>
                  </a:lnTo>
                  <a:lnTo>
                    <a:pt x="325" y="190"/>
                  </a:lnTo>
                  <a:lnTo>
                    <a:pt x="327" y="192"/>
                  </a:lnTo>
                  <a:lnTo>
                    <a:pt x="327" y="193"/>
                  </a:lnTo>
                  <a:lnTo>
                    <a:pt x="330" y="193"/>
                  </a:lnTo>
                  <a:lnTo>
                    <a:pt x="330" y="193"/>
                  </a:lnTo>
                  <a:lnTo>
                    <a:pt x="331" y="195"/>
                  </a:lnTo>
                  <a:lnTo>
                    <a:pt x="331" y="195"/>
                  </a:lnTo>
                  <a:lnTo>
                    <a:pt x="334" y="196"/>
                  </a:lnTo>
                  <a:lnTo>
                    <a:pt x="337" y="196"/>
                  </a:lnTo>
                  <a:lnTo>
                    <a:pt x="339" y="193"/>
                  </a:lnTo>
                  <a:lnTo>
                    <a:pt x="340" y="192"/>
                  </a:lnTo>
                  <a:lnTo>
                    <a:pt x="340" y="192"/>
                  </a:lnTo>
                  <a:lnTo>
                    <a:pt x="342" y="190"/>
                  </a:lnTo>
                  <a:lnTo>
                    <a:pt x="343" y="190"/>
                  </a:lnTo>
                  <a:lnTo>
                    <a:pt x="345" y="190"/>
                  </a:lnTo>
                  <a:lnTo>
                    <a:pt x="346" y="190"/>
                  </a:lnTo>
                  <a:lnTo>
                    <a:pt x="348" y="192"/>
                  </a:lnTo>
                  <a:lnTo>
                    <a:pt x="349" y="193"/>
                  </a:lnTo>
                  <a:lnTo>
                    <a:pt x="349" y="195"/>
                  </a:lnTo>
                  <a:lnTo>
                    <a:pt x="354" y="198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7" y="199"/>
                  </a:lnTo>
                  <a:lnTo>
                    <a:pt x="358" y="201"/>
                  </a:lnTo>
                  <a:lnTo>
                    <a:pt x="358" y="202"/>
                  </a:lnTo>
                  <a:lnTo>
                    <a:pt x="358" y="204"/>
                  </a:lnTo>
                  <a:lnTo>
                    <a:pt x="358" y="208"/>
                  </a:lnTo>
                  <a:lnTo>
                    <a:pt x="358" y="210"/>
                  </a:lnTo>
                  <a:lnTo>
                    <a:pt x="358" y="211"/>
                  </a:lnTo>
                  <a:lnTo>
                    <a:pt x="358" y="213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6"/>
                  </a:lnTo>
                  <a:lnTo>
                    <a:pt x="361" y="216"/>
                  </a:lnTo>
                  <a:lnTo>
                    <a:pt x="363" y="217"/>
                  </a:lnTo>
                  <a:lnTo>
                    <a:pt x="364" y="217"/>
                  </a:lnTo>
                  <a:lnTo>
                    <a:pt x="364" y="216"/>
                  </a:lnTo>
                  <a:lnTo>
                    <a:pt x="366" y="214"/>
                  </a:lnTo>
                  <a:lnTo>
                    <a:pt x="367" y="213"/>
                  </a:lnTo>
                  <a:lnTo>
                    <a:pt x="369" y="213"/>
                  </a:lnTo>
                  <a:lnTo>
                    <a:pt x="367" y="211"/>
                  </a:lnTo>
                  <a:lnTo>
                    <a:pt x="370" y="211"/>
                  </a:lnTo>
                  <a:lnTo>
                    <a:pt x="370" y="210"/>
                  </a:lnTo>
                  <a:lnTo>
                    <a:pt x="372" y="210"/>
                  </a:lnTo>
                  <a:lnTo>
                    <a:pt x="372" y="211"/>
                  </a:lnTo>
                  <a:lnTo>
                    <a:pt x="373" y="213"/>
                  </a:lnTo>
                  <a:lnTo>
                    <a:pt x="373" y="213"/>
                  </a:lnTo>
                  <a:lnTo>
                    <a:pt x="373" y="214"/>
                  </a:lnTo>
                  <a:lnTo>
                    <a:pt x="373" y="214"/>
                  </a:lnTo>
                  <a:lnTo>
                    <a:pt x="373" y="216"/>
                  </a:lnTo>
                  <a:lnTo>
                    <a:pt x="375" y="216"/>
                  </a:lnTo>
                  <a:lnTo>
                    <a:pt x="375" y="217"/>
                  </a:lnTo>
                  <a:lnTo>
                    <a:pt x="373" y="217"/>
                  </a:lnTo>
                  <a:lnTo>
                    <a:pt x="373" y="219"/>
                  </a:lnTo>
                  <a:lnTo>
                    <a:pt x="373" y="219"/>
                  </a:lnTo>
                  <a:lnTo>
                    <a:pt x="373" y="220"/>
                  </a:lnTo>
                  <a:lnTo>
                    <a:pt x="373" y="222"/>
                  </a:lnTo>
                  <a:lnTo>
                    <a:pt x="372" y="223"/>
                  </a:lnTo>
                  <a:lnTo>
                    <a:pt x="372" y="223"/>
                  </a:lnTo>
                  <a:lnTo>
                    <a:pt x="370" y="223"/>
                  </a:lnTo>
                  <a:lnTo>
                    <a:pt x="369" y="223"/>
                  </a:lnTo>
                  <a:lnTo>
                    <a:pt x="367" y="223"/>
                  </a:lnTo>
                  <a:lnTo>
                    <a:pt x="367" y="223"/>
                  </a:lnTo>
                  <a:lnTo>
                    <a:pt x="366" y="223"/>
                  </a:lnTo>
                  <a:lnTo>
                    <a:pt x="366" y="223"/>
                  </a:lnTo>
                  <a:lnTo>
                    <a:pt x="364" y="225"/>
                  </a:lnTo>
                  <a:lnTo>
                    <a:pt x="364" y="226"/>
                  </a:lnTo>
                  <a:lnTo>
                    <a:pt x="364" y="226"/>
                  </a:lnTo>
                  <a:lnTo>
                    <a:pt x="364" y="226"/>
                  </a:lnTo>
                  <a:lnTo>
                    <a:pt x="363" y="229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60" y="231"/>
                  </a:lnTo>
                  <a:lnTo>
                    <a:pt x="358" y="231"/>
                  </a:lnTo>
                  <a:lnTo>
                    <a:pt x="357" y="231"/>
                  </a:lnTo>
                  <a:lnTo>
                    <a:pt x="357" y="232"/>
                  </a:lnTo>
                  <a:lnTo>
                    <a:pt x="355" y="232"/>
                  </a:lnTo>
                  <a:lnTo>
                    <a:pt x="354" y="235"/>
                  </a:lnTo>
                  <a:lnTo>
                    <a:pt x="354" y="237"/>
                  </a:lnTo>
                  <a:lnTo>
                    <a:pt x="354" y="238"/>
                  </a:lnTo>
                  <a:lnTo>
                    <a:pt x="354" y="241"/>
                  </a:lnTo>
                  <a:lnTo>
                    <a:pt x="355" y="243"/>
                  </a:lnTo>
                  <a:lnTo>
                    <a:pt x="355" y="246"/>
                  </a:lnTo>
                  <a:lnTo>
                    <a:pt x="357" y="247"/>
                  </a:lnTo>
                  <a:lnTo>
                    <a:pt x="357" y="247"/>
                  </a:lnTo>
                  <a:lnTo>
                    <a:pt x="358" y="249"/>
                  </a:lnTo>
                  <a:lnTo>
                    <a:pt x="361" y="250"/>
                  </a:lnTo>
                  <a:lnTo>
                    <a:pt x="363" y="250"/>
                  </a:lnTo>
                  <a:lnTo>
                    <a:pt x="363" y="252"/>
                  </a:lnTo>
                  <a:lnTo>
                    <a:pt x="366" y="253"/>
                  </a:lnTo>
                  <a:lnTo>
                    <a:pt x="366" y="253"/>
                  </a:lnTo>
                  <a:lnTo>
                    <a:pt x="367" y="255"/>
                  </a:lnTo>
                  <a:lnTo>
                    <a:pt x="369" y="255"/>
                  </a:lnTo>
                  <a:lnTo>
                    <a:pt x="369" y="256"/>
                  </a:lnTo>
                  <a:lnTo>
                    <a:pt x="369" y="258"/>
                  </a:lnTo>
                  <a:lnTo>
                    <a:pt x="369" y="261"/>
                  </a:lnTo>
                  <a:lnTo>
                    <a:pt x="373" y="264"/>
                  </a:lnTo>
                  <a:lnTo>
                    <a:pt x="373" y="264"/>
                  </a:lnTo>
                  <a:lnTo>
                    <a:pt x="375" y="265"/>
                  </a:lnTo>
                  <a:lnTo>
                    <a:pt x="376" y="267"/>
                  </a:lnTo>
                  <a:lnTo>
                    <a:pt x="375" y="270"/>
                  </a:lnTo>
                  <a:lnTo>
                    <a:pt x="373" y="270"/>
                  </a:lnTo>
                  <a:lnTo>
                    <a:pt x="372" y="271"/>
                  </a:lnTo>
                  <a:lnTo>
                    <a:pt x="370" y="271"/>
                  </a:lnTo>
                  <a:lnTo>
                    <a:pt x="369" y="273"/>
                  </a:lnTo>
                  <a:lnTo>
                    <a:pt x="369" y="276"/>
                  </a:lnTo>
                  <a:lnTo>
                    <a:pt x="370" y="277"/>
                  </a:lnTo>
                  <a:lnTo>
                    <a:pt x="370" y="277"/>
                  </a:lnTo>
                  <a:lnTo>
                    <a:pt x="370" y="279"/>
                  </a:lnTo>
                  <a:lnTo>
                    <a:pt x="369" y="280"/>
                  </a:lnTo>
                  <a:lnTo>
                    <a:pt x="370" y="282"/>
                  </a:lnTo>
                  <a:lnTo>
                    <a:pt x="372" y="283"/>
                  </a:lnTo>
                  <a:lnTo>
                    <a:pt x="372" y="283"/>
                  </a:lnTo>
                  <a:lnTo>
                    <a:pt x="373" y="282"/>
                  </a:lnTo>
                  <a:lnTo>
                    <a:pt x="376" y="282"/>
                  </a:lnTo>
                  <a:lnTo>
                    <a:pt x="379" y="283"/>
                  </a:lnTo>
                  <a:lnTo>
                    <a:pt x="382" y="283"/>
                  </a:lnTo>
                  <a:lnTo>
                    <a:pt x="385" y="285"/>
                  </a:lnTo>
                  <a:lnTo>
                    <a:pt x="388" y="285"/>
                  </a:lnTo>
                  <a:lnTo>
                    <a:pt x="390" y="286"/>
                  </a:lnTo>
                  <a:lnTo>
                    <a:pt x="391" y="286"/>
                  </a:lnTo>
                  <a:lnTo>
                    <a:pt x="393" y="286"/>
                  </a:lnTo>
                  <a:lnTo>
                    <a:pt x="393" y="288"/>
                  </a:lnTo>
                  <a:lnTo>
                    <a:pt x="393" y="291"/>
                  </a:lnTo>
                  <a:lnTo>
                    <a:pt x="394" y="292"/>
                  </a:lnTo>
                  <a:lnTo>
                    <a:pt x="396" y="294"/>
                  </a:lnTo>
                  <a:lnTo>
                    <a:pt x="397" y="295"/>
                  </a:lnTo>
                  <a:lnTo>
                    <a:pt x="399" y="295"/>
                  </a:lnTo>
                  <a:lnTo>
                    <a:pt x="400" y="295"/>
                  </a:lnTo>
                  <a:lnTo>
                    <a:pt x="402" y="297"/>
                  </a:lnTo>
                  <a:lnTo>
                    <a:pt x="402" y="298"/>
                  </a:lnTo>
                  <a:lnTo>
                    <a:pt x="402" y="300"/>
                  </a:lnTo>
                  <a:lnTo>
                    <a:pt x="400" y="301"/>
                  </a:lnTo>
                  <a:lnTo>
                    <a:pt x="397" y="303"/>
                  </a:lnTo>
                  <a:lnTo>
                    <a:pt x="394" y="303"/>
                  </a:lnTo>
                  <a:lnTo>
                    <a:pt x="393" y="304"/>
                  </a:lnTo>
                  <a:lnTo>
                    <a:pt x="391" y="304"/>
                  </a:lnTo>
                  <a:lnTo>
                    <a:pt x="391" y="306"/>
                  </a:lnTo>
                  <a:lnTo>
                    <a:pt x="390" y="307"/>
                  </a:lnTo>
                  <a:lnTo>
                    <a:pt x="391" y="310"/>
                  </a:lnTo>
                  <a:lnTo>
                    <a:pt x="393" y="312"/>
                  </a:lnTo>
                  <a:lnTo>
                    <a:pt x="393" y="313"/>
                  </a:lnTo>
                  <a:lnTo>
                    <a:pt x="394" y="315"/>
                  </a:lnTo>
                  <a:lnTo>
                    <a:pt x="393" y="317"/>
                  </a:lnTo>
                  <a:lnTo>
                    <a:pt x="393" y="319"/>
                  </a:lnTo>
                  <a:lnTo>
                    <a:pt x="391" y="322"/>
                  </a:lnTo>
                  <a:lnTo>
                    <a:pt x="390" y="323"/>
                  </a:lnTo>
                  <a:lnTo>
                    <a:pt x="388" y="323"/>
                  </a:lnTo>
                  <a:lnTo>
                    <a:pt x="385" y="323"/>
                  </a:lnTo>
                  <a:lnTo>
                    <a:pt x="384" y="325"/>
                  </a:lnTo>
                  <a:lnTo>
                    <a:pt x="381" y="323"/>
                  </a:lnTo>
                  <a:lnTo>
                    <a:pt x="379" y="322"/>
                  </a:lnTo>
                  <a:lnTo>
                    <a:pt x="376" y="320"/>
                  </a:lnTo>
                  <a:lnTo>
                    <a:pt x="373" y="320"/>
                  </a:lnTo>
                  <a:lnTo>
                    <a:pt x="373" y="320"/>
                  </a:lnTo>
                  <a:lnTo>
                    <a:pt x="370" y="322"/>
                  </a:lnTo>
                  <a:lnTo>
                    <a:pt x="369" y="323"/>
                  </a:lnTo>
                  <a:lnTo>
                    <a:pt x="367" y="325"/>
                  </a:lnTo>
                  <a:lnTo>
                    <a:pt x="367" y="326"/>
                  </a:lnTo>
                  <a:lnTo>
                    <a:pt x="366" y="328"/>
                  </a:lnTo>
                  <a:lnTo>
                    <a:pt x="363" y="329"/>
                  </a:lnTo>
                  <a:lnTo>
                    <a:pt x="360" y="329"/>
                  </a:lnTo>
                  <a:lnTo>
                    <a:pt x="358" y="329"/>
                  </a:lnTo>
                  <a:lnTo>
                    <a:pt x="357" y="331"/>
                  </a:lnTo>
                  <a:lnTo>
                    <a:pt x="357" y="332"/>
                  </a:lnTo>
                  <a:lnTo>
                    <a:pt x="357" y="335"/>
                  </a:lnTo>
                  <a:lnTo>
                    <a:pt x="357" y="337"/>
                  </a:lnTo>
                  <a:lnTo>
                    <a:pt x="357" y="340"/>
                  </a:lnTo>
                  <a:lnTo>
                    <a:pt x="357" y="341"/>
                  </a:lnTo>
                  <a:lnTo>
                    <a:pt x="358" y="343"/>
                  </a:lnTo>
                  <a:lnTo>
                    <a:pt x="360" y="343"/>
                  </a:lnTo>
                  <a:lnTo>
                    <a:pt x="361" y="343"/>
                  </a:lnTo>
                  <a:lnTo>
                    <a:pt x="363" y="341"/>
                  </a:lnTo>
                  <a:lnTo>
                    <a:pt x="364" y="341"/>
                  </a:lnTo>
                  <a:lnTo>
                    <a:pt x="364" y="340"/>
                  </a:lnTo>
                  <a:lnTo>
                    <a:pt x="366" y="338"/>
                  </a:lnTo>
                  <a:lnTo>
                    <a:pt x="367" y="338"/>
                  </a:lnTo>
                  <a:lnTo>
                    <a:pt x="369" y="337"/>
                  </a:lnTo>
                  <a:lnTo>
                    <a:pt x="369" y="337"/>
                  </a:lnTo>
                  <a:lnTo>
                    <a:pt x="370" y="337"/>
                  </a:lnTo>
                  <a:lnTo>
                    <a:pt x="370" y="337"/>
                  </a:lnTo>
                  <a:lnTo>
                    <a:pt x="372" y="338"/>
                  </a:lnTo>
                  <a:lnTo>
                    <a:pt x="373" y="337"/>
                  </a:lnTo>
                  <a:lnTo>
                    <a:pt x="375" y="335"/>
                  </a:lnTo>
                  <a:lnTo>
                    <a:pt x="375" y="334"/>
                  </a:lnTo>
                  <a:lnTo>
                    <a:pt x="375" y="332"/>
                  </a:lnTo>
                  <a:lnTo>
                    <a:pt x="375" y="331"/>
                  </a:lnTo>
                  <a:lnTo>
                    <a:pt x="375" y="329"/>
                  </a:lnTo>
                  <a:lnTo>
                    <a:pt x="376" y="328"/>
                  </a:lnTo>
                  <a:lnTo>
                    <a:pt x="378" y="326"/>
                  </a:lnTo>
                  <a:lnTo>
                    <a:pt x="379" y="326"/>
                  </a:lnTo>
                  <a:lnTo>
                    <a:pt x="379" y="325"/>
                  </a:lnTo>
                  <a:lnTo>
                    <a:pt x="381" y="325"/>
                  </a:lnTo>
                  <a:lnTo>
                    <a:pt x="382" y="325"/>
                  </a:lnTo>
                  <a:lnTo>
                    <a:pt x="382" y="325"/>
                  </a:lnTo>
                  <a:lnTo>
                    <a:pt x="384" y="325"/>
                  </a:lnTo>
                  <a:lnTo>
                    <a:pt x="384" y="326"/>
                  </a:lnTo>
                  <a:lnTo>
                    <a:pt x="384" y="328"/>
                  </a:lnTo>
                  <a:lnTo>
                    <a:pt x="385" y="329"/>
                  </a:lnTo>
                  <a:lnTo>
                    <a:pt x="387" y="329"/>
                  </a:lnTo>
                  <a:lnTo>
                    <a:pt x="388" y="331"/>
                  </a:lnTo>
                  <a:lnTo>
                    <a:pt x="388" y="332"/>
                  </a:lnTo>
                  <a:lnTo>
                    <a:pt x="388" y="334"/>
                  </a:lnTo>
                  <a:lnTo>
                    <a:pt x="387" y="335"/>
                  </a:lnTo>
                  <a:lnTo>
                    <a:pt x="384" y="338"/>
                  </a:lnTo>
                  <a:lnTo>
                    <a:pt x="382" y="338"/>
                  </a:lnTo>
                  <a:lnTo>
                    <a:pt x="381" y="341"/>
                  </a:lnTo>
                  <a:lnTo>
                    <a:pt x="381" y="343"/>
                  </a:lnTo>
                  <a:lnTo>
                    <a:pt x="382" y="344"/>
                  </a:lnTo>
                  <a:lnTo>
                    <a:pt x="384" y="347"/>
                  </a:lnTo>
                  <a:lnTo>
                    <a:pt x="385" y="350"/>
                  </a:lnTo>
                  <a:lnTo>
                    <a:pt x="385" y="352"/>
                  </a:lnTo>
                  <a:lnTo>
                    <a:pt x="384" y="353"/>
                  </a:lnTo>
                  <a:lnTo>
                    <a:pt x="381" y="355"/>
                  </a:lnTo>
                  <a:lnTo>
                    <a:pt x="379" y="355"/>
                  </a:lnTo>
                  <a:lnTo>
                    <a:pt x="379" y="356"/>
                  </a:lnTo>
                  <a:lnTo>
                    <a:pt x="379" y="358"/>
                  </a:lnTo>
                  <a:lnTo>
                    <a:pt x="379" y="361"/>
                  </a:lnTo>
                  <a:lnTo>
                    <a:pt x="381" y="361"/>
                  </a:lnTo>
                  <a:lnTo>
                    <a:pt x="379" y="362"/>
                  </a:lnTo>
                  <a:lnTo>
                    <a:pt x="378" y="364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9" y="36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8" name="Freeform 54"/>
            <p:cNvSpPr>
              <a:spLocks/>
            </p:cNvSpPr>
            <p:nvPr/>
          </p:nvSpPr>
          <p:spPr bwMode="auto">
            <a:xfrm>
              <a:off x="1525" y="1125"/>
              <a:ext cx="467" cy="305"/>
            </a:xfrm>
            <a:custGeom>
              <a:avLst/>
              <a:gdLst/>
              <a:ahLst/>
              <a:cxnLst>
                <a:cxn ang="0">
                  <a:pos x="436" y="150"/>
                </a:cxn>
                <a:cxn ang="0">
                  <a:pos x="464" y="179"/>
                </a:cxn>
                <a:cxn ang="0">
                  <a:pos x="458" y="198"/>
                </a:cxn>
                <a:cxn ang="0">
                  <a:pos x="458" y="225"/>
                </a:cxn>
                <a:cxn ang="0">
                  <a:pos x="436" y="242"/>
                </a:cxn>
                <a:cxn ang="0">
                  <a:pos x="413" y="252"/>
                </a:cxn>
                <a:cxn ang="0">
                  <a:pos x="418" y="272"/>
                </a:cxn>
                <a:cxn ang="0">
                  <a:pos x="419" y="302"/>
                </a:cxn>
                <a:cxn ang="0">
                  <a:pos x="388" y="276"/>
                </a:cxn>
                <a:cxn ang="0">
                  <a:pos x="374" y="282"/>
                </a:cxn>
                <a:cxn ang="0">
                  <a:pos x="343" y="266"/>
                </a:cxn>
                <a:cxn ang="0">
                  <a:pos x="324" y="252"/>
                </a:cxn>
                <a:cxn ang="0">
                  <a:pos x="315" y="228"/>
                </a:cxn>
                <a:cxn ang="0">
                  <a:pos x="303" y="194"/>
                </a:cxn>
                <a:cxn ang="0">
                  <a:pos x="274" y="192"/>
                </a:cxn>
                <a:cxn ang="0">
                  <a:pos x="256" y="198"/>
                </a:cxn>
                <a:cxn ang="0">
                  <a:pos x="241" y="216"/>
                </a:cxn>
                <a:cxn ang="0">
                  <a:pos x="220" y="221"/>
                </a:cxn>
                <a:cxn ang="0">
                  <a:pos x="202" y="215"/>
                </a:cxn>
                <a:cxn ang="0">
                  <a:pos x="189" y="200"/>
                </a:cxn>
                <a:cxn ang="0">
                  <a:pos x="180" y="170"/>
                </a:cxn>
                <a:cxn ang="0">
                  <a:pos x="160" y="155"/>
                </a:cxn>
                <a:cxn ang="0">
                  <a:pos x="156" y="167"/>
                </a:cxn>
                <a:cxn ang="0">
                  <a:pos x="135" y="168"/>
                </a:cxn>
                <a:cxn ang="0">
                  <a:pos x="121" y="177"/>
                </a:cxn>
                <a:cxn ang="0">
                  <a:pos x="102" y="170"/>
                </a:cxn>
                <a:cxn ang="0">
                  <a:pos x="78" y="182"/>
                </a:cxn>
                <a:cxn ang="0">
                  <a:pos x="61" y="189"/>
                </a:cxn>
                <a:cxn ang="0">
                  <a:pos x="45" y="180"/>
                </a:cxn>
                <a:cxn ang="0">
                  <a:pos x="33" y="189"/>
                </a:cxn>
                <a:cxn ang="0">
                  <a:pos x="18" y="186"/>
                </a:cxn>
                <a:cxn ang="0">
                  <a:pos x="0" y="170"/>
                </a:cxn>
                <a:cxn ang="0">
                  <a:pos x="19" y="150"/>
                </a:cxn>
                <a:cxn ang="0">
                  <a:pos x="30" y="126"/>
                </a:cxn>
                <a:cxn ang="0">
                  <a:pos x="31" y="101"/>
                </a:cxn>
                <a:cxn ang="0">
                  <a:pos x="6" y="81"/>
                </a:cxn>
                <a:cxn ang="0">
                  <a:pos x="19" y="66"/>
                </a:cxn>
                <a:cxn ang="0">
                  <a:pos x="43" y="47"/>
                </a:cxn>
                <a:cxn ang="0">
                  <a:pos x="60" y="48"/>
                </a:cxn>
                <a:cxn ang="0">
                  <a:pos x="85" y="41"/>
                </a:cxn>
                <a:cxn ang="0">
                  <a:pos x="103" y="33"/>
                </a:cxn>
                <a:cxn ang="0">
                  <a:pos x="121" y="39"/>
                </a:cxn>
                <a:cxn ang="0">
                  <a:pos x="133" y="53"/>
                </a:cxn>
                <a:cxn ang="0">
                  <a:pos x="145" y="42"/>
                </a:cxn>
                <a:cxn ang="0">
                  <a:pos x="175" y="50"/>
                </a:cxn>
                <a:cxn ang="0">
                  <a:pos x="190" y="45"/>
                </a:cxn>
                <a:cxn ang="0">
                  <a:pos x="213" y="38"/>
                </a:cxn>
                <a:cxn ang="0">
                  <a:pos x="234" y="26"/>
                </a:cxn>
                <a:cxn ang="0">
                  <a:pos x="261" y="14"/>
                </a:cxn>
                <a:cxn ang="0">
                  <a:pos x="285" y="9"/>
                </a:cxn>
                <a:cxn ang="0">
                  <a:pos x="307" y="11"/>
                </a:cxn>
                <a:cxn ang="0">
                  <a:pos x="325" y="6"/>
                </a:cxn>
                <a:cxn ang="0">
                  <a:pos x="328" y="30"/>
                </a:cxn>
                <a:cxn ang="0">
                  <a:pos x="342" y="33"/>
                </a:cxn>
                <a:cxn ang="0">
                  <a:pos x="366" y="35"/>
                </a:cxn>
                <a:cxn ang="0">
                  <a:pos x="373" y="39"/>
                </a:cxn>
                <a:cxn ang="0">
                  <a:pos x="377" y="53"/>
                </a:cxn>
                <a:cxn ang="0">
                  <a:pos x="400" y="71"/>
                </a:cxn>
                <a:cxn ang="0">
                  <a:pos x="418" y="93"/>
                </a:cxn>
                <a:cxn ang="0">
                  <a:pos x="410" y="105"/>
                </a:cxn>
                <a:cxn ang="0">
                  <a:pos x="425" y="117"/>
                </a:cxn>
              </a:cxnLst>
              <a:rect l="0" t="0" r="r" b="b"/>
              <a:pathLst>
                <a:path w="467" h="305">
                  <a:moveTo>
                    <a:pt x="427" y="119"/>
                  </a:moveTo>
                  <a:lnTo>
                    <a:pt x="427" y="120"/>
                  </a:lnTo>
                  <a:lnTo>
                    <a:pt x="427" y="123"/>
                  </a:lnTo>
                  <a:lnTo>
                    <a:pt x="428" y="126"/>
                  </a:lnTo>
                  <a:lnTo>
                    <a:pt x="428" y="129"/>
                  </a:lnTo>
                  <a:lnTo>
                    <a:pt x="430" y="131"/>
                  </a:lnTo>
                  <a:lnTo>
                    <a:pt x="431" y="134"/>
                  </a:lnTo>
                  <a:lnTo>
                    <a:pt x="430" y="135"/>
                  </a:lnTo>
                  <a:lnTo>
                    <a:pt x="430" y="137"/>
                  </a:lnTo>
                  <a:lnTo>
                    <a:pt x="430" y="140"/>
                  </a:lnTo>
                  <a:lnTo>
                    <a:pt x="431" y="141"/>
                  </a:lnTo>
                  <a:lnTo>
                    <a:pt x="433" y="143"/>
                  </a:lnTo>
                  <a:lnTo>
                    <a:pt x="434" y="147"/>
                  </a:lnTo>
                  <a:lnTo>
                    <a:pt x="436" y="150"/>
                  </a:lnTo>
                  <a:lnTo>
                    <a:pt x="439" y="153"/>
                  </a:lnTo>
                  <a:lnTo>
                    <a:pt x="440" y="155"/>
                  </a:lnTo>
                  <a:lnTo>
                    <a:pt x="445" y="158"/>
                  </a:lnTo>
                  <a:lnTo>
                    <a:pt x="448" y="158"/>
                  </a:lnTo>
                  <a:lnTo>
                    <a:pt x="452" y="161"/>
                  </a:lnTo>
                  <a:lnTo>
                    <a:pt x="455" y="162"/>
                  </a:lnTo>
                  <a:lnTo>
                    <a:pt x="457" y="165"/>
                  </a:lnTo>
                  <a:lnTo>
                    <a:pt x="455" y="167"/>
                  </a:lnTo>
                  <a:lnTo>
                    <a:pt x="457" y="171"/>
                  </a:lnTo>
                  <a:lnTo>
                    <a:pt x="458" y="173"/>
                  </a:lnTo>
                  <a:lnTo>
                    <a:pt x="461" y="174"/>
                  </a:lnTo>
                  <a:lnTo>
                    <a:pt x="464" y="176"/>
                  </a:lnTo>
                  <a:lnTo>
                    <a:pt x="466" y="177"/>
                  </a:lnTo>
                  <a:lnTo>
                    <a:pt x="464" y="179"/>
                  </a:lnTo>
                  <a:lnTo>
                    <a:pt x="463" y="180"/>
                  </a:lnTo>
                  <a:lnTo>
                    <a:pt x="463" y="182"/>
                  </a:lnTo>
                  <a:lnTo>
                    <a:pt x="461" y="183"/>
                  </a:lnTo>
                  <a:lnTo>
                    <a:pt x="461" y="183"/>
                  </a:lnTo>
                  <a:lnTo>
                    <a:pt x="460" y="185"/>
                  </a:lnTo>
                  <a:lnTo>
                    <a:pt x="460" y="186"/>
                  </a:lnTo>
                  <a:lnTo>
                    <a:pt x="461" y="188"/>
                  </a:lnTo>
                  <a:lnTo>
                    <a:pt x="461" y="189"/>
                  </a:lnTo>
                  <a:lnTo>
                    <a:pt x="461" y="191"/>
                  </a:lnTo>
                  <a:lnTo>
                    <a:pt x="461" y="192"/>
                  </a:lnTo>
                  <a:lnTo>
                    <a:pt x="460" y="192"/>
                  </a:lnTo>
                  <a:lnTo>
                    <a:pt x="458" y="194"/>
                  </a:lnTo>
                  <a:lnTo>
                    <a:pt x="457" y="195"/>
                  </a:lnTo>
                  <a:lnTo>
                    <a:pt x="458" y="198"/>
                  </a:lnTo>
                  <a:lnTo>
                    <a:pt x="460" y="200"/>
                  </a:lnTo>
                  <a:lnTo>
                    <a:pt x="460" y="203"/>
                  </a:lnTo>
                  <a:lnTo>
                    <a:pt x="463" y="204"/>
                  </a:lnTo>
                  <a:lnTo>
                    <a:pt x="464" y="206"/>
                  </a:lnTo>
                  <a:lnTo>
                    <a:pt x="466" y="206"/>
                  </a:lnTo>
                  <a:lnTo>
                    <a:pt x="466" y="207"/>
                  </a:lnTo>
                  <a:lnTo>
                    <a:pt x="467" y="209"/>
                  </a:lnTo>
                  <a:lnTo>
                    <a:pt x="464" y="210"/>
                  </a:lnTo>
                  <a:lnTo>
                    <a:pt x="463" y="212"/>
                  </a:lnTo>
                  <a:lnTo>
                    <a:pt x="463" y="213"/>
                  </a:lnTo>
                  <a:lnTo>
                    <a:pt x="461" y="215"/>
                  </a:lnTo>
                  <a:lnTo>
                    <a:pt x="460" y="218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57" y="227"/>
                  </a:lnTo>
                  <a:lnTo>
                    <a:pt x="454" y="228"/>
                  </a:lnTo>
                  <a:lnTo>
                    <a:pt x="451" y="231"/>
                  </a:lnTo>
                  <a:lnTo>
                    <a:pt x="449" y="233"/>
                  </a:lnTo>
                  <a:lnTo>
                    <a:pt x="448" y="234"/>
                  </a:lnTo>
                  <a:lnTo>
                    <a:pt x="446" y="234"/>
                  </a:lnTo>
                  <a:lnTo>
                    <a:pt x="445" y="236"/>
                  </a:lnTo>
                  <a:lnTo>
                    <a:pt x="443" y="237"/>
                  </a:lnTo>
                  <a:lnTo>
                    <a:pt x="442" y="239"/>
                  </a:lnTo>
                  <a:lnTo>
                    <a:pt x="440" y="239"/>
                  </a:lnTo>
                  <a:lnTo>
                    <a:pt x="439" y="239"/>
                  </a:lnTo>
                  <a:lnTo>
                    <a:pt x="437" y="240"/>
                  </a:lnTo>
                  <a:lnTo>
                    <a:pt x="437" y="242"/>
                  </a:lnTo>
                  <a:lnTo>
                    <a:pt x="436" y="242"/>
                  </a:lnTo>
                  <a:lnTo>
                    <a:pt x="434" y="242"/>
                  </a:lnTo>
                  <a:lnTo>
                    <a:pt x="433" y="242"/>
                  </a:lnTo>
                  <a:lnTo>
                    <a:pt x="433" y="242"/>
                  </a:lnTo>
                  <a:lnTo>
                    <a:pt x="430" y="243"/>
                  </a:lnTo>
                  <a:lnTo>
                    <a:pt x="430" y="243"/>
                  </a:lnTo>
                  <a:lnTo>
                    <a:pt x="427" y="242"/>
                  </a:lnTo>
                  <a:lnTo>
                    <a:pt x="424" y="242"/>
                  </a:lnTo>
                  <a:lnTo>
                    <a:pt x="422" y="243"/>
                  </a:lnTo>
                  <a:lnTo>
                    <a:pt x="421" y="243"/>
                  </a:lnTo>
                  <a:lnTo>
                    <a:pt x="419" y="245"/>
                  </a:lnTo>
                  <a:lnTo>
                    <a:pt x="416" y="246"/>
                  </a:lnTo>
                  <a:lnTo>
                    <a:pt x="415" y="248"/>
                  </a:lnTo>
                  <a:lnTo>
                    <a:pt x="415" y="251"/>
                  </a:lnTo>
                  <a:lnTo>
                    <a:pt x="413" y="252"/>
                  </a:lnTo>
                  <a:lnTo>
                    <a:pt x="412" y="255"/>
                  </a:lnTo>
                  <a:lnTo>
                    <a:pt x="410" y="257"/>
                  </a:lnTo>
                  <a:lnTo>
                    <a:pt x="410" y="258"/>
                  </a:lnTo>
                  <a:lnTo>
                    <a:pt x="410" y="261"/>
                  </a:lnTo>
                  <a:lnTo>
                    <a:pt x="410" y="261"/>
                  </a:lnTo>
                  <a:lnTo>
                    <a:pt x="413" y="263"/>
                  </a:lnTo>
                  <a:lnTo>
                    <a:pt x="416" y="261"/>
                  </a:lnTo>
                  <a:lnTo>
                    <a:pt x="418" y="261"/>
                  </a:lnTo>
                  <a:lnTo>
                    <a:pt x="419" y="263"/>
                  </a:lnTo>
                  <a:lnTo>
                    <a:pt x="421" y="264"/>
                  </a:lnTo>
                  <a:lnTo>
                    <a:pt x="421" y="267"/>
                  </a:lnTo>
                  <a:lnTo>
                    <a:pt x="421" y="267"/>
                  </a:lnTo>
                  <a:lnTo>
                    <a:pt x="419" y="269"/>
                  </a:lnTo>
                  <a:lnTo>
                    <a:pt x="418" y="272"/>
                  </a:lnTo>
                  <a:lnTo>
                    <a:pt x="418" y="273"/>
                  </a:lnTo>
                  <a:lnTo>
                    <a:pt x="419" y="276"/>
                  </a:lnTo>
                  <a:lnTo>
                    <a:pt x="419" y="278"/>
                  </a:lnTo>
                  <a:lnTo>
                    <a:pt x="421" y="281"/>
                  </a:lnTo>
                  <a:lnTo>
                    <a:pt x="422" y="284"/>
                  </a:lnTo>
                  <a:lnTo>
                    <a:pt x="424" y="285"/>
                  </a:lnTo>
                  <a:lnTo>
                    <a:pt x="425" y="288"/>
                  </a:lnTo>
                  <a:lnTo>
                    <a:pt x="427" y="291"/>
                  </a:lnTo>
                  <a:lnTo>
                    <a:pt x="427" y="294"/>
                  </a:lnTo>
                  <a:lnTo>
                    <a:pt x="427" y="297"/>
                  </a:lnTo>
                  <a:lnTo>
                    <a:pt x="425" y="299"/>
                  </a:lnTo>
                  <a:lnTo>
                    <a:pt x="422" y="300"/>
                  </a:lnTo>
                  <a:lnTo>
                    <a:pt x="421" y="302"/>
                  </a:lnTo>
                  <a:lnTo>
                    <a:pt x="419" y="302"/>
                  </a:lnTo>
                  <a:lnTo>
                    <a:pt x="415" y="303"/>
                  </a:lnTo>
                  <a:lnTo>
                    <a:pt x="413" y="305"/>
                  </a:lnTo>
                  <a:lnTo>
                    <a:pt x="410" y="305"/>
                  </a:lnTo>
                  <a:lnTo>
                    <a:pt x="409" y="305"/>
                  </a:lnTo>
                  <a:lnTo>
                    <a:pt x="406" y="305"/>
                  </a:lnTo>
                  <a:lnTo>
                    <a:pt x="404" y="303"/>
                  </a:lnTo>
                  <a:lnTo>
                    <a:pt x="401" y="299"/>
                  </a:lnTo>
                  <a:lnTo>
                    <a:pt x="400" y="297"/>
                  </a:lnTo>
                  <a:lnTo>
                    <a:pt x="397" y="293"/>
                  </a:lnTo>
                  <a:lnTo>
                    <a:pt x="394" y="290"/>
                  </a:lnTo>
                  <a:lnTo>
                    <a:pt x="391" y="285"/>
                  </a:lnTo>
                  <a:lnTo>
                    <a:pt x="391" y="281"/>
                  </a:lnTo>
                  <a:lnTo>
                    <a:pt x="389" y="278"/>
                  </a:lnTo>
                  <a:lnTo>
                    <a:pt x="388" y="276"/>
                  </a:lnTo>
                  <a:lnTo>
                    <a:pt x="385" y="275"/>
                  </a:lnTo>
                  <a:lnTo>
                    <a:pt x="382" y="273"/>
                  </a:lnTo>
                  <a:lnTo>
                    <a:pt x="380" y="275"/>
                  </a:lnTo>
                  <a:lnTo>
                    <a:pt x="379" y="275"/>
                  </a:lnTo>
                  <a:lnTo>
                    <a:pt x="379" y="276"/>
                  </a:lnTo>
                  <a:lnTo>
                    <a:pt x="377" y="279"/>
                  </a:lnTo>
                  <a:lnTo>
                    <a:pt x="379" y="282"/>
                  </a:lnTo>
                  <a:lnTo>
                    <a:pt x="379" y="285"/>
                  </a:lnTo>
                  <a:lnTo>
                    <a:pt x="379" y="285"/>
                  </a:lnTo>
                  <a:lnTo>
                    <a:pt x="377" y="287"/>
                  </a:lnTo>
                  <a:lnTo>
                    <a:pt x="377" y="287"/>
                  </a:lnTo>
                  <a:lnTo>
                    <a:pt x="376" y="285"/>
                  </a:lnTo>
                  <a:lnTo>
                    <a:pt x="376" y="284"/>
                  </a:lnTo>
                  <a:lnTo>
                    <a:pt x="374" y="282"/>
                  </a:lnTo>
                  <a:lnTo>
                    <a:pt x="371" y="284"/>
                  </a:lnTo>
                  <a:lnTo>
                    <a:pt x="370" y="284"/>
                  </a:lnTo>
                  <a:lnTo>
                    <a:pt x="367" y="282"/>
                  </a:lnTo>
                  <a:lnTo>
                    <a:pt x="363" y="282"/>
                  </a:lnTo>
                  <a:lnTo>
                    <a:pt x="360" y="281"/>
                  </a:lnTo>
                  <a:lnTo>
                    <a:pt x="358" y="281"/>
                  </a:lnTo>
                  <a:lnTo>
                    <a:pt x="355" y="279"/>
                  </a:lnTo>
                  <a:lnTo>
                    <a:pt x="354" y="278"/>
                  </a:lnTo>
                  <a:lnTo>
                    <a:pt x="352" y="275"/>
                  </a:lnTo>
                  <a:lnTo>
                    <a:pt x="351" y="273"/>
                  </a:lnTo>
                  <a:lnTo>
                    <a:pt x="348" y="273"/>
                  </a:lnTo>
                  <a:lnTo>
                    <a:pt x="346" y="272"/>
                  </a:lnTo>
                  <a:lnTo>
                    <a:pt x="343" y="267"/>
                  </a:lnTo>
                  <a:lnTo>
                    <a:pt x="343" y="266"/>
                  </a:lnTo>
                  <a:lnTo>
                    <a:pt x="345" y="264"/>
                  </a:lnTo>
                  <a:lnTo>
                    <a:pt x="345" y="261"/>
                  </a:lnTo>
                  <a:lnTo>
                    <a:pt x="345" y="260"/>
                  </a:lnTo>
                  <a:lnTo>
                    <a:pt x="342" y="258"/>
                  </a:lnTo>
                  <a:lnTo>
                    <a:pt x="340" y="258"/>
                  </a:lnTo>
                  <a:lnTo>
                    <a:pt x="337" y="260"/>
                  </a:lnTo>
                  <a:lnTo>
                    <a:pt x="337" y="260"/>
                  </a:lnTo>
                  <a:lnTo>
                    <a:pt x="336" y="258"/>
                  </a:lnTo>
                  <a:lnTo>
                    <a:pt x="333" y="258"/>
                  </a:lnTo>
                  <a:lnTo>
                    <a:pt x="331" y="258"/>
                  </a:lnTo>
                  <a:lnTo>
                    <a:pt x="328" y="257"/>
                  </a:lnTo>
                  <a:lnTo>
                    <a:pt x="327" y="255"/>
                  </a:lnTo>
                  <a:lnTo>
                    <a:pt x="325" y="254"/>
                  </a:lnTo>
                  <a:lnTo>
                    <a:pt x="324" y="252"/>
                  </a:lnTo>
                  <a:lnTo>
                    <a:pt x="324" y="252"/>
                  </a:lnTo>
                  <a:lnTo>
                    <a:pt x="322" y="252"/>
                  </a:lnTo>
                  <a:lnTo>
                    <a:pt x="319" y="252"/>
                  </a:lnTo>
                  <a:lnTo>
                    <a:pt x="318" y="251"/>
                  </a:lnTo>
                  <a:lnTo>
                    <a:pt x="318" y="249"/>
                  </a:lnTo>
                  <a:lnTo>
                    <a:pt x="315" y="246"/>
                  </a:lnTo>
                  <a:lnTo>
                    <a:pt x="315" y="245"/>
                  </a:lnTo>
                  <a:lnTo>
                    <a:pt x="315" y="243"/>
                  </a:lnTo>
                  <a:lnTo>
                    <a:pt x="316" y="240"/>
                  </a:lnTo>
                  <a:lnTo>
                    <a:pt x="316" y="239"/>
                  </a:lnTo>
                  <a:lnTo>
                    <a:pt x="316" y="237"/>
                  </a:lnTo>
                  <a:lnTo>
                    <a:pt x="315" y="233"/>
                  </a:lnTo>
                  <a:lnTo>
                    <a:pt x="315" y="230"/>
                  </a:lnTo>
                  <a:lnTo>
                    <a:pt x="315" y="228"/>
                  </a:lnTo>
                  <a:lnTo>
                    <a:pt x="313" y="224"/>
                  </a:lnTo>
                  <a:lnTo>
                    <a:pt x="313" y="221"/>
                  </a:lnTo>
                  <a:lnTo>
                    <a:pt x="313" y="218"/>
                  </a:lnTo>
                  <a:lnTo>
                    <a:pt x="315" y="215"/>
                  </a:lnTo>
                  <a:lnTo>
                    <a:pt x="315" y="213"/>
                  </a:lnTo>
                  <a:lnTo>
                    <a:pt x="315" y="212"/>
                  </a:lnTo>
                  <a:lnTo>
                    <a:pt x="313" y="210"/>
                  </a:lnTo>
                  <a:lnTo>
                    <a:pt x="312" y="207"/>
                  </a:lnTo>
                  <a:lnTo>
                    <a:pt x="312" y="204"/>
                  </a:lnTo>
                  <a:lnTo>
                    <a:pt x="310" y="200"/>
                  </a:lnTo>
                  <a:lnTo>
                    <a:pt x="309" y="198"/>
                  </a:lnTo>
                  <a:lnTo>
                    <a:pt x="306" y="197"/>
                  </a:lnTo>
                  <a:lnTo>
                    <a:pt x="304" y="195"/>
                  </a:lnTo>
                  <a:lnTo>
                    <a:pt x="303" y="194"/>
                  </a:lnTo>
                  <a:lnTo>
                    <a:pt x="300" y="192"/>
                  </a:lnTo>
                  <a:lnTo>
                    <a:pt x="298" y="192"/>
                  </a:lnTo>
                  <a:lnTo>
                    <a:pt x="297" y="191"/>
                  </a:lnTo>
                  <a:lnTo>
                    <a:pt x="295" y="189"/>
                  </a:lnTo>
                  <a:lnTo>
                    <a:pt x="292" y="189"/>
                  </a:lnTo>
                  <a:lnTo>
                    <a:pt x="291" y="189"/>
                  </a:lnTo>
                  <a:lnTo>
                    <a:pt x="289" y="188"/>
                  </a:lnTo>
                  <a:lnTo>
                    <a:pt x="288" y="188"/>
                  </a:lnTo>
                  <a:lnTo>
                    <a:pt x="286" y="186"/>
                  </a:lnTo>
                  <a:lnTo>
                    <a:pt x="285" y="188"/>
                  </a:lnTo>
                  <a:lnTo>
                    <a:pt x="283" y="189"/>
                  </a:lnTo>
                  <a:lnTo>
                    <a:pt x="282" y="191"/>
                  </a:lnTo>
                  <a:lnTo>
                    <a:pt x="280" y="191"/>
                  </a:lnTo>
                  <a:lnTo>
                    <a:pt x="274" y="192"/>
                  </a:lnTo>
                  <a:lnTo>
                    <a:pt x="273" y="192"/>
                  </a:lnTo>
                  <a:lnTo>
                    <a:pt x="271" y="192"/>
                  </a:lnTo>
                  <a:lnTo>
                    <a:pt x="268" y="194"/>
                  </a:lnTo>
                  <a:lnTo>
                    <a:pt x="267" y="195"/>
                  </a:lnTo>
                  <a:lnTo>
                    <a:pt x="265" y="195"/>
                  </a:lnTo>
                  <a:lnTo>
                    <a:pt x="265" y="195"/>
                  </a:lnTo>
                  <a:lnTo>
                    <a:pt x="264" y="195"/>
                  </a:lnTo>
                  <a:lnTo>
                    <a:pt x="262" y="197"/>
                  </a:lnTo>
                  <a:lnTo>
                    <a:pt x="261" y="198"/>
                  </a:lnTo>
                  <a:lnTo>
                    <a:pt x="259" y="200"/>
                  </a:lnTo>
                  <a:lnTo>
                    <a:pt x="259" y="200"/>
                  </a:lnTo>
                  <a:lnTo>
                    <a:pt x="258" y="198"/>
                  </a:lnTo>
                  <a:lnTo>
                    <a:pt x="256" y="198"/>
                  </a:lnTo>
                  <a:lnTo>
                    <a:pt x="256" y="198"/>
                  </a:lnTo>
                  <a:lnTo>
                    <a:pt x="256" y="200"/>
                  </a:lnTo>
                  <a:lnTo>
                    <a:pt x="256" y="201"/>
                  </a:lnTo>
                  <a:lnTo>
                    <a:pt x="258" y="203"/>
                  </a:lnTo>
                  <a:lnTo>
                    <a:pt x="258" y="204"/>
                  </a:lnTo>
                  <a:lnTo>
                    <a:pt x="256" y="206"/>
                  </a:lnTo>
                  <a:lnTo>
                    <a:pt x="255" y="207"/>
                  </a:lnTo>
                  <a:lnTo>
                    <a:pt x="252" y="206"/>
                  </a:lnTo>
                  <a:lnTo>
                    <a:pt x="247" y="206"/>
                  </a:lnTo>
                  <a:lnTo>
                    <a:pt x="246" y="207"/>
                  </a:lnTo>
                  <a:lnTo>
                    <a:pt x="246" y="209"/>
                  </a:lnTo>
                  <a:lnTo>
                    <a:pt x="244" y="210"/>
                  </a:lnTo>
                  <a:lnTo>
                    <a:pt x="244" y="213"/>
                  </a:lnTo>
                  <a:lnTo>
                    <a:pt x="243" y="215"/>
                  </a:lnTo>
                  <a:lnTo>
                    <a:pt x="241" y="216"/>
                  </a:lnTo>
                  <a:lnTo>
                    <a:pt x="240" y="216"/>
                  </a:lnTo>
                  <a:lnTo>
                    <a:pt x="237" y="216"/>
                  </a:lnTo>
                  <a:lnTo>
                    <a:pt x="235" y="216"/>
                  </a:lnTo>
                  <a:lnTo>
                    <a:pt x="235" y="216"/>
                  </a:lnTo>
                  <a:lnTo>
                    <a:pt x="234" y="218"/>
                  </a:lnTo>
                  <a:lnTo>
                    <a:pt x="234" y="219"/>
                  </a:lnTo>
                  <a:lnTo>
                    <a:pt x="234" y="222"/>
                  </a:lnTo>
                  <a:lnTo>
                    <a:pt x="234" y="224"/>
                  </a:lnTo>
                  <a:lnTo>
                    <a:pt x="231" y="225"/>
                  </a:lnTo>
                  <a:lnTo>
                    <a:pt x="228" y="225"/>
                  </a:lnTo>
                  <a:lnTo>
                    <a:pt x="225" y="225"/>
                  </a:lnTo>
                  <a:lnTo>
                    <a:pt x="223" y="224"/>
                  </a:lnTo>
                  <a:lnTo>
                    <a:pt x="222" y="222"/>
                  </a:lnTo>
                  <a:lnTo>
                    <a:pt x="220" y="221"/>
                  </a:lnTo>
                  <a:lnTo>
                    <a:pt x="216" y="218"/>
                  </a:lnTo>
                  <a:lnTo>
                    <a:pt x="213" y="219"/>
                  </a:lnTo>
                  <a:lnTo>
                    <a:pt x="211" y="221"/>
                  </a:lnTo>
                  <a:lnTo>
                    <a:pt x="210" y="222"/>
                  </a:lnTo>
                  <a:lnTo>
                    <a:pt x="208" y="224"/>
                  </a:lnTo>
                  <a:lnTo>
                    <a:pt x="208" y="224"/>
                  </a:lnTo>
                  <a:lnTo>
                    <a:pt x="207" y="225"/>
                  </a:lnTo>
                  <a:lnTo>
                    <a:pt x="205" y="225"/>
                  </a:lnTo>
                  <a:lnTo>
                    <a:pt x="204" y="225"/>
                  </a:lnTo>
                  <a:lnTo>
                    <a:pt x="204" y="225"/>
                  </a:lnTo>
                  <a:lnTo>
                    <a:pt x="204" y="224"/>
                  </a:lnTo>
                  <a:lnTo>
                    <a:pt x="204" y="221"/>
                  </a:lnTo>
                  <a:lnTo>
                    <a:pt x="204" y="216"/>
                  </a:lnTo>
                  <a:lnTo>
                    <a:pt x="202" y="215"/>
                  </a:lnTo>
                  <a:lnTo>
                    <a:pt x="202" y="212"/>
                  </a:lnTo>
                  <a:lnTo>
                    <a:pt x="202" y="209"/>
                  </a:lnTo>
                  <a:lnTo>
                    <a:pt x="204" y="206"/>
                  </a:lnTo>
                  <a:lnTo>
                    <a:pt x="204" y="204"/>
                  </a:lnTo>
                  <a:lnTo>
                    <a:pt x="205" y="201"/>
                  </a:lnTo>
                  <a:lnTo>
                    <a:pt x="204" y="198"/>
                  </a:lnTo>
                  <a:lnTo>
                    <a:pt x="204" y="197"/>
                  </a:lnTo>
                  <a:lnTo>
                    <a:pt x="201" y="195"/>
                  </a:lnTo>
                  <a:lnTo>
                    <a:pt x="199" y="195"/>
                  </a:lnTo>
                  <a:lnTo>
                    <a:pt x="196" y="197"/>
                  </a:lnTo>
                  <a:lnTo>
                    <a:pt x="195" y="198"/>
                  </a:lnTo>
                  <a:lnTo>
                    <a:pt x="193" y="198"/>
                  </a:lnTo>
                  <a:lnTo>
                    <a:pt x="192" y="200"/>
                  </a:lnTo>
                  <a:lnTo>
                    <a:pt x="189" y="200"/>
                  </a:lnTo>
                  <a:lnTo>
                    <a:pt x="186" y="200"/>
                  </a:lnTo>
                  <a:lnTo>
                    <a:pt x="183" y="198"/>
                  </a:lnTo>
                  <a:lnTo>
                    <a:pt x="181" y="197"/>
                  </a:lnTo>
                  <a:lnTo>
                    <a:pt x="180" y="192"/>
                  </a:lnTo>
                  <a:lnTo>
                    <a:pt x="180" y="189"/>
                  </a:lnTo>
                  <a:lnTo>
                    <a:pt x="180" y="186"/>
                  </a:lnTo>
                  <a:lnTo>
                    <a:pt x="180" y="185"/>
                  </a:lnTo>
                  <a:lnTo>
                    <a:pt x="178" y="182"/>
                  </a:lnTo>
                  <a:lnTo>
                    <a:pt x="177" y="179"/>
                  </a:lnTo>
                  <a:lnTo>
                    <a:pt x="174" y="177"/>
                  </a:lnTo>
                  <a:lnTo>
                    <a:pt x="175" y="174"/>
                  </a:lnTo>
                  <a:lnTo>
                    <a:pt x="175" y="173"/>
                  </a:lnTo>
                  <a:lnTo>
                    <a:pt x="178" y="171"/>
                  </a:lnTo>
                  <a:lnTo>
                    <a:pt x="180" y="170"/>
                  </a:lnTo>
                  <a:lnTo>
                    <a:pt x="180" y="167"/>
                  </a:lnTo>
                  <a:lnTo>
                    <a:pt x="180" y="165"/>
                  </a:lnTo>
                  <a:lnTo>
                    <a:pt x="178" y="165"/>
                  </a:lnTo>
                  <a:lnTo>
                    <a:pt x="175" y="164"/>
                  </a:lnTo>
                  <a:lnTo>
                    <a:pt x="172" y="162"/>
                  </a:lnTo>
                  <a:lnTo>
                    <a:pt x="172" y="161"/>
                  </a:lnTo>
                  <a:lnTo>
                    <a:pt x="171" y="159"/>
                  </a:lnTo>
                  <a:lnTo>
                    <a:pt x="169" y="158"/>
                  </a:lnTo>
                  <a:lnTo>
                    <a:pt x="168" y="156"/>
                  </a:lnTo>
                  <a:lnTo>
                    <a:pt x="166" y="153"/>
                  </a:lnTo>
                  <a:lnTo>
                    <a:pt x="165" y="153"/>
                  </a:lnTo>
                  <a:lnTo>
                    <a:pt x="163" y="153"/>
                  </a:lnTo>
                  <a:lnTo>
                    <a:pt x="162" y="155"/>
                  </a:lnTo>
                  <a:lnTo>
                    <a:pt x="160" y="155"/>
                  </a:lnTo>
                  <a:lnTo>
                    <a:pt x="160" y="155"/>
                  </a:lnTo>
                  <a:lnTo>
                    <a:pt x="159" y="153"/>
                  </a:lnTo>
                  <a:lnTo>
                    <a:pt x="157" y="152"/>
                  </a:lnTo>
                  <a:lnTo>
                    <a:pt x="157" y="152"/>
                  </a:lnTo>
                  <a:lnTo>
                    <a:pt x="156" y="153"/>
                  </a:lnTo>
                  <a:lnTo>
                    <a:pt x="156" y="155"/>
                  </a:lnTo>
                  <a:lnTo>
                    <a:pt x="154" y="156"/>
                  </a:lnTo>
                  <a:lnTo>
                    <a:pt x="154" y="158"/>
                  </a:lnTo>
                  <a:lnTo>
                    <a:pt x="154" y="159"/>
                  </a:lnTo>
                  <a:lnTo>
                    <a:pt x="154" y="159"/>
                  </a:lnTo>
                  <a:lnTo>
                    <a:pt x="156" y="161"/>
                  </a:lnTo>
                  <a:lnTo>
                    <a:pt x="156" y="164"/>
                  </a:lnTo>
                  <a:lnTo>
                    <a:pt x="156" y="165"/>
                  </a:lnTo>
                  <a:lnTo>
                    <a:pt x="156" y="167"/>
                  </a:lnTo>
                  <a:lnTo>
                    <a:pt x="154" y="167"/>
                  </a:lnTo>
                  <a:lnTo>
                    <a:pt x="153" y="168"/>
                  </a:lnTo>
                  <a:lnTo>
                    <a:pt x="151" y="170"/>
                  </a:lnTo>
                  <a:lnTo>
                    <a:pt x="150" y="170"/>
                  </a:lnTo>
                  <a:lnTo>
                    <a:pt x="150" y="171"/>
                  </a:lnTo>
                  <a:lnTo>
                    <a:pt x="150" y="174"/>
                  </a:lnTo>
                  <a:lnTo>
                    <a:pt x="147" y="174"/>
                  </a:lnTo>
                  <a:lnTo>
                    <a:pt x="145" y="174"/>
                  </a:lnTo>
                  <a:lnTo>
                    <a:pt x="144" y="173"/>
                  </a:lnTo>
                  <a:lnTo>
                    <a:pt x="144" y="171"/>
                  </a:lnTo>
                  <a:lnTo>
                    <a:pt x="141" y="171"/>
                  </a:lnTo>
                  <a:lnTo>
                    <a:pt x="139" y="170"/>
                  </a:lnTo>
                  <a:lnTo>
                    <a:pt x="138" y="168"/>
                  </a:lnTo>
                  <a:lnTo>
                    <a:pt x="135" y="168"/>
                  </a:lnTo>
                  <a:lnTo>
                    <a:pt x="133" y="171"/>
                  </a:lnTo>
                  <a:lnTo>
                    <a:pt x="133" y="171"/>
                  </a:lnTo>
                  <a:lnTo>
                    <a:pt x="132" y="174"/>
                  </a:lnTo>
                  <a:lnTo>
                    <a:pt x="132" y="176"/>
                  </a:lnTo>
                  <a:lnTo>
                    <a:pt x="130" y="176"/>
                  </a:lnTo>
                  <a:lnTo>
                    <a:pt x="129" y="177"/>
                  </a:lnTo>
                  <a:lnTo>
                    <a:pt x="127" y="179"/>
                  </a:lnTo>
                  <a:lnTo>
                    <a:pt x="127" y="180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4" y="180"/>
                  </a:lnTo>
                  <a:lnTo>
                    <a:pt x="124" y="180"/>
                  </a:lnTo>
                  <a:lnTo>
                    <a:pt x="123" y="179"/>
                  </a:lnTo>
                  <a:lnTo>
                    <a:pt x="121" y="177"/>
                  </a:lnTo>
                  <a:lnTo>
                    <a:pt x="120" y="177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17" y="173"/>
                  </a:lnTo>
                  <a:lnTo>
                    <a:pt x="115" y="171"/>
                  </a:lnTo>
                  <a:lnTo>
                    <a:pt x="114" y="173"/>
                  </a:lnTo>
                  <a:lnTo>
                    <a:pt x="112" y="173"/>
                  </a:lnTo>
                  <a:lnTo>
                    <a:pt x="111" y="173"/>
                  </a:lnTo>
                  <a:lnTo>
                    <a:pt x="109" y="171"/>
                  </a:lnTo>
                  <a:lnTo>
                    <a:pt x="108" y="171"/>
                  </a:lnTo>
                  <a:lnTo>
                    <a:pt x="106" y="171"/>
                  </a:lnTo>
                  <a:lnTo>
                    <a:pt x="106" y="170"/>
                  </a:lnTo>
                  <a:lnTo>
                    <a:pt x="105" y="170"/>
                  </a:lnTo>
                  <a:lnTo>
                    <a:pt x="102" y="170"/>
                  </a:lnTo>
                  <a:lnTo>
                    <a:pt x="100" y="171"/>
                  </a:lnTo>
                  <a:lnTo>
                    <a:pt x="100" y="171"/>
                  </a:lnTo>
                  <a:lnTo>
                    <a:pt x="97" y="174"/>
                  </a:lnTo>
                  <a:lnTo>
                    <a:pt x="94" y="174"/>
                  </a:lnTo>
                  <a:lnTo>
                    <a:pt x="91" y="173"/>
                  </a:lnTo>
                  <a:lnTo>
                    <a:pt x="90" y="173"/>
                  </a:lnTo>
                  <a:lnTo>
                    <a:pt x="87" y="174"/>
                  </a:lnTo>
                  <a:lnTo>
                    <a:pt x="85" y="174"/>
                  </a:lnTo>
                  <a:lnTo>
                    <a:pt x="85" y="176"/>
                  </a:lnTo>
                  <a:lnTo>
                    <a:pt x="82" y="177"/>
                  </a:lnTo>
                  <a:lnTo>
                    <a:pt x="81" y="177"/>
                  </a:lnTo>
                  <a:lnTo>
                    <a:pt x="79" y="179"/>
                  </a:lnTo>
                  <a:lnTo>
                    <a:pt x="79" y="180"/>
                  </a:lnTo>
                  <a:lnTo>
                    <a:pt x="78" y="182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5" y="185"/>
                  </a:lnTo>
                  <a:lnTo>
                    <a:pt x="75" y="183"/>
                  </a:lnTo>
                  <a:lnTo>
                    <a:pt x="73" y="183"/>
                  </a:lnTo>
                  <a:lnTo>
                    <a:pt x="73" y="185"/>
                  </a:lnTo>
                  <a:lnTo>
                    <a:pt x="72" y="185"/>
                  </a:lnTo>
                  <a:lnTo>
                    <a:pt x="70" y="186"/>
                  </a:lnTo>
                  <a:lnTo>
                    <a:pt x="69" y="186"/>
                  </a:lnTo>
                  <a:lnTo>
                    <a:pt x="69" y="186"/>
                  </a:lnTo>
                  <a:lnTo>
                    <a:pt x="66" y="185"/>
                  </a:lnTo>
                  <a:lnTo>
                    <a:pt x="64" y="186"/>
                  </a:lnTo>
                  <a:lnTo>
                    <a:pt x="63" y="188"/>
                  </a:lnTo>
                  <a:lnTo>
                    <a:pt x="61" y="189"/>
                  </a:lnTo>
                  <a:lnTo>
                    <a:pt x="58" y="191"/>
                  </a:lnTo>
                  <a:lnTo>
                    <a:pt x="57" y="192"/>
                  </a:lnTo>
                  <a:lnTo>
                    <a:pt x="55" y="194"/>
                  </a:lnTo>
                  <a:lnTo>
                    <a:pt x="52" y="194"/>
                  </a:lnTo>
                  <a:lnTo>
                    <a:pt x="51" y="192"/>
                  </a:lnTo>
                  <a:lnTo>
                    <a:pt x="51" y="192"/>
                  </a:lnTo>
                  <a:lnTo>
                    <a:pt x="51" y="189"/>
                  </a:lnTo>
                  <a:lnTo>
                    <a:pt x="49" y="188"/>
                  </a:lnTo>
                  <a:lnTo>
                    <a:pt x="49" y="186"/>
                  </a:lnTo>
                  <a:lnTo>
                    <a:pt x="49" y="183"/>
                  </a:lnTo>
                  <a:lnTo>
                    <a:pt x="49" y="182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5" y="180"/>
                  </a:lnTo>
                  <a:lnTo>
                    <a:pt x="45" y="183"/>
                  </a:lnTo>
                  <a:lnTo>
                    <a:pt x="43" y="185"/>
                  </a:lnTo>
                  <a:lnTo>
                    <a:pt x="40" y="185"/>
                  </a:lnTo>
                  <a:lnTo>
                    <a:pt x="39" y="185"/>
                  </a:lnTo>
                  <a:lnTo>
                    <a:pt x="37" y="183"/>
                  </a:lnTo>
                  <a:lnTo>
                    <a:pt x="36" y="185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3" y="183"/>
                  </a:lnTo>
                  <a:lnTo>
                    <a:pt x="31" y="183"/>
                  </a:lnTo>
                  <a:lnTo>
                    <a:pt x="31" y="185"/>
                  </a:lnTo>
                  <a:lnTo>
                    <a:pt x="31" y="186"/>
                  </a:lnTo>
                  <a:lnTo>
                    <a:pt x="31" y="188"/>
                  </a:lnTo>
                  <a:lnTo>
                    <a:pt x="33" y="189"/>
                  </a:lnTo>
                  <a:lnTo>
                    <a:pt x="33" y="191"/>
                  </a:lnTo>
                  <a:lnTo>
                    <a:pt x="33" y="192"/>
                  </a:lnTo>
                  <a:lnTo>
                    <a:pt x="31" y="194"/>
                  </a:lnTo>
                  <a:lnTo>
                    <a:pt x="30" y="195"/>
                  </a:lnTo>
                  <a:lnTo>
                    <a:pt x="28" y="195"/>
                  </a:lnTo>
                  <a:lnTo>
                    <a:pt x="27" y="197"/>
                  </a:lnTo>
                  <a:lnTo>
                    <a:pt x="25" y="197"/>
                  </a:lnTo>
                  <a:lnTo>
                    <a:pt x="22" y="197"/>
                  </a:lnTo>
                  <a:lnTo>
                    <a:pt x="21" y="195"/>
                  </a:lnTo>
                  <a:lnTo>
                    <a:pt x="19" y="194"/>
                  </a:lnTo>
                  <a:lnTo>
                    <a:pt x="19" y="192"/>
                  </a:lnTo>
                  <a:lnTo>
                    <a:pt x="19" y="191"/>
                  </a:lnTo>
                  <a:lnTo>
                    <a:pt x="19" y="188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5" y="186"/>
                  </a:lnTo>
                  <a:lnTo>
                    <a:pt x="12" y="188"/>
                  </a:lnTo>
                  <a:lnTo>
                    <a:pt x="10" y="188"/>
                  </a:lnTo>
                  <a:lnTo>
                    <a:pt x="10" y="188"/>
                  </a:lnTo>
                  <a:lnTo>
                    <a:pt x="9" y="188"/>
                  </a:lnTo>
                  <a:lnTo>
                    <a:pt x="9" y="186"/>
                  </a:lnTo>
                  <a:lnTo>
                    <a:pt x="7" y="183"/>
                  </a:lnTo>
                  <a:lnTo>
                    <a:pt x="6" y="182"/>
                  </a:lnTo>
                  <a:lnTo>
                    <a:pt x="6" y="180"/>
                  </a:lnTo>
                  <a:lnTo>
                    <a:pt x="4" y="179"/>
                  </a:lnTo>
                  <a:lnTo>
                    <a:pt x="4" y="176"/>
                  </a:lnTo>
                  <a:lnTo>
                    <a:pt x="1" y="173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0" y="167"/>
                  </a:lnTo>
                  <a:lnTo>
                    <a:pt x="1" y="165"/>
                  </a:lnTo>
                  <a:lnTo>
                    <a:pt x="3" y="164"/>
                  </a:lnTo>
                  <a:lnTo>
                    <a:pt x="3" y="162"/>
                  </a:lnTo>
                  <a:lnTo>
                    <a:pt x="6" y="161"/>
                  </a:lnTo>
                  <a:lnTo>
                    <a:pt x="9" y="159"/>
                  </a:lnTo>
                  <a:lnTo>
                    <a:pt x="13" y="155"/>
                  </a:lnTo>
                  <a:lnTo>
                    <a:pt x="15" y="153"/>
                  </a:lnTo>
                  <a:lnTo>
                    <a:pt x="15" y="153"/>
                  </a:lnTo>
                  <a:lnTo>
                    <a:pt x="16" y="153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9" y="150"/>
                  </a:lnTo>
                  <a:lnTo>
                    <a:pt x="21" y="149"/>
                  </a:lnTo>
                  <a:lnTo>
                    <a:pt x="21" y="146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4" y="138"/>
                  </a:lnTo>
                  <a:lnTo>
                    <a:pt x="25" y="137"/>
                  </a:lnTo>
                  <a:lnTo>
                    <a:pt x="25" y="135"/>
                  </a:lnTo>
                  <a:lnTo>
                    <a:pt x="27" y="132"/>
                  </a:lnTo>
                  <a:lnTo>
                    <a:pt x="28" y="131"/>
                  </a:lnTo>
                  <a:lnTo>
                    <a:pt x="28" y="129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26"/>
                  </a:lnTo>
                  <a:lnTo>
                    <a:pt x="30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7" y="122"/>
                  </a:lnTo>
                  <a:lnTo>
                    <a:pt x="25" y="120"/>
                  </a:lnTo>
                  <a:lnTo>
                    <a:pt x="24" y="114"/>
                  </a:lnTo>
                  <a:lnTo>
                    <a:pt x="25" y="111"/>
                  </a:lnTo>
                  <a:lnTo>
                    <a:pt x="27" y="110"/>
                  </a:lnTo>
                  <a:lnTo>
                    <a:pt x="27" y="107"/>
                  </a:lnTo>
                  <a:lnTo>
                    <a:pt x="30" y="105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2"/>
                  </a:lnTo>
                  <a:lnTo>
                    <a:pt x="31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5" y="98"/>
                  </a:lnTo>
                  <a:lnTo>
                    <a:pt x="24" y="95"/>
                  </a:lnTo>
                  <a:lnTo>
                    <a:pt x="21" y="93"/>
                  </a:lnTo>
                  <a:lnTo>
                    <a:pt x="18" y="92"/>
                  </a:lnTo>
                  <a:lnTo>
                    <a:pt x="18" y="89"/>
                  </a:lnTo>
                  <a:lnTo>
                    <a:pt x="16" y="87"/>
                  </a:lnTo>
                  <a:lnTo>
                    <a:pt x="15" y="86"/>
                  </a:lnTo>
                  <a:lnTo>
                    <a:pt x="15" y="84"/>
                  </a:lnTo>
                  <a:lnTo>
                    <a:pt x="12" y="83"/>
                  </a:lnTo>
                  <a:lnTo>
                    <a:pt x="9" y="83"/>
                  </a:lnTo>
                  <a:lnTo>
                    <a:pt x="7" y="83"/>
                  </a:lnTo>
                  <a:lnTo>
                    <a:pt x="6" y="81"/>
                  </a:lnTo>
                  <a:lnTo>
                    <a:pt x="4" y="80"/>
                  </a:lnTo>
                  <a:lnTo>
                    <a:pt x="6" y="77"/>
                  </a:lnTo>
                  <a:lnTo>
                    <a:pt x="4" y="75"/>
                  </a:lnTo>
                  <a:lnTo>
                    <a:pt x="6" y="74"/>
                  </a:lnTo>
                  <a:lnTo>
                    <a:pt x="9" y="74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5" y="72"/>
                  </a:lnTo>
                  <a:lnTo>
                    <a:pt x="16" y="72"/>
                  </a:lnTo>
                  <a:lnTo>
                    <a:pt x="18" y="71"/>
                  </a:lnTo>
                  <a:lnTo>
                    <a:pt x="18" y="68"/>
                  </a:lnTo>
                  <a:lnTo>
                    <a:pt x="19" y="66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4" y="62"/>
                  </a:lnTo>
                  <a:lnTo>
                    <a:pt x="25" y="60"/>
                  </a:lnTo>
                  <a:lnTo>
                    <a:pt x="28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0"/>
                  </a:lnTo>
                  <a:lnTo>
                    <a:pt x="46" y="48"/>
                  </a:lnTo>
                  <a:lnTo>
                    <a:pt x="43" y="47"/>
                  </a:lnTo>
                  <a:lnTo>
                    <a:pt x="43" y="45"/>
                  </a:lnTo>
                  <a:lnTo>
                    <a:pt x="42" y="44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6" y="39"/>
                  </a:lnTo>
                  <a:lnTo>
                    <a:pt x="49" y="39"/>
                  </a:lnTo>
                  <a:lnTo>
                    <a:pt x="51" y="41"/>
                  </a:lnTo>
                  <a:lnTo>
                    <a:pt x="54" y="42"/>
                  </a:lnTo>
                  <a:lnTo>
                    <a:pt x="55" y="42"/>
                  </a:lnTo>
                  <a:lnTo>
                    <a:pt x="57" y="42"/>
                  </a:lnTo>
                  <a:lnTo>
                    <a:pt x="58" y="42"/>
                  </a:lnTo>
                  <a:lnTo>
                    <a:pt x="58" y="45"/>
                  </a:lnTo>
                  <a:lnTo>
                    <a:pt x="58" y="47"/>
                  </a:lnTo>
                  <a:lnTo>
                    <a:pt x="60" y="48"/>
                  </a:lnTo>
                  <a:lnTo>
                    <a:pt x="61" y="48"/>
                  </a:lnTo>
                  <a:lnTo>
                    <a:pt x="63" y="47"/>
                  </a:lnTo>
                  <a:lnTo>
                    <a:pt x="66" y="45"/>
                  </a:lnTo>
                  <a:lnTo>
                    <a:pt x="67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5" y="45"/>
                  </a:lnTo>
                  <a:lnTo>
                    <a:pt x="76" y="47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4" y="41"/>
                  </a:lnTo>
                  <a:lnTo>
                    <a:pt x="85" y="41"/>
                  </a:lnTo>
                  <a:lnTo>
                    <a:pt x="87" y="39"/>
                  </a:lnTo>
                  <a:lnTo>
                    <a:pt x="88" y="41"/>
                  </a:lnTo>
                  <a:lnTo>
                    <a:pt x="90" y="41"/>
                  </a:lnTo>
                  <a:lnTo>
                    <a:pt x="93" y="42"/>
                  </a:lnTo>
                  <a:lnTo>
                    <a:pt x="94" y="42"/>
                  </a:lnTo>
                  <a:lnTo>
                    <a:pt x="96" y="42"/>
                  </a:lnTo>
                  <a:lnTo>
                    <a:pt x="97" y="41"/>
                  </a:lnTo>
                  <a:lnTo>
                    <a:pt x="97" y="39"/>
                  </a:lnTo>
                  <a:lnTo>
                    <a:pt x="99" y="39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2" y="36"/>
                  </a:lnTo>
                  <a:lnTo>
                    <a:pt x="102" y="35"/>
                  </a:lnTo>
                  <a:lnTo>
                    <a:pt x="103" y="33"/>
                  </a:lnTo>
                  <a:lnTo>
                    <a:pt x="105" y="32"/>
                  </a:lnTo>
                  <a:lnTo>
                    <a:pt x="106" y="32"/>
                  </a:lnTo>
                  <a:lnTo>
                    <a:pt x="109" y="32"/>
                  </a:lnTo>
                  <a:lnTo>
                    <a:pt x="111" y="33"/>
                  </a:lnTo>
                  <a:lnTo>
                    <a:pt x="112" y="33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3"/>
                  </a:lnTo>
                  <a:lnTo>
                    <a:pt x="115" y="33"/>
                  </a:lnTo>
                  <a:lnTo>
                    <a:pt x="117" y="33"/>
                  </a:lnTo>
                  <a:lnTo>
                    <a:pt x="120" y="36"/>
                  </a:lnTo>
                  <a:lnTo>
                    <a:pt x="121" y="38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3" y="41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7" y="42"/>
                  </a:lnTo>
                  <a:lnTo>
                    <a:pt x="129" y="41"/>
                  </a:lnTo>
                  <a:lnTo>
                    <a:pt x="130" y="42"/>
                  </a:lnTo>
                  <a:lnTo>
                    <a:pt x="130" y="44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30" y="50"/>
                  </a:lnTo>
                  <a:lnTo>
                    <a:pt x="132" y="51"/>
                  </a:lnTo>
                  <a:lnTo>
                    <a:pt x="133" y="53"/>
                  </a:lnTo>
                  <a:lnTo>
                    <a:pt x="135" y="51"/>
                  </a:lnTo>
                  <a:lnTo>
                    <a:pt x="136" y="51"/>
                  </a:lnTo>
                  <a:lnTo>
                    <a:pt x="138" y="50"/>
                  </a:lnTo>
                  <a:lnTo>
                    <a:pt x="138" y="47"/>
                  </a:lnTo>
                  <a:lnTo>
                    <a:pt x="138" y="45"/>
                  </a:lnTo>
                  <a:lnTo>
                    <a:pt x="138" y="44"/>
                  </a:lnTo>
                  <a:lnTo>
                    <a:pt x="138" y="42"/>
                  </a:lnTo>
                  <a:lnTo>
                    <a:pt x="138" y="41"/>
                  </a:lnTo>
                  <a:lnTo>
                    <a:pt x="138" y="39"/>
                  </a:lnTo>
                  <a:lnTo>
                    <a:pt x="139" y="39"/>
                  </a:lnTo>
                  <a:lnTo>
                    <a:pt x="141" y="39"/>
                  </a:lnTo>
                  <a:lnTo>
                    <a:pt x="142" y="39"/>
                  </a:lnTo>
                  <a:lnTo>
                    <a:pt x="144" y="39"/>
                  </a:lnTo>
                  <a:lnTo>
                    <a:pt x="145" y="42"/>
                  </a:lnTo>
                  <a:lnTo>
                    <a:pt x="147" y="42"/>
                  </a:lnTo>
                  <a:lnTo>
                    <a:pt x="148" y="42"/>
                  </a:lnTo>
                  <a:lnTo>
                    <a:pt x="150" y="41"/>
                  </a:lnTo>
                  <a:lnTo>
                    <a:pt x="151" y="41"/>
                  </a:lnTo>
                  <a:lnTo>
                    <a:pt x="159" y="44"/>
                  </a:lnTo>
                  <a:lnTo>
                    <a:pt x="162" y="42"/>
                  </a:lnTo>
                  <a:lnTo>
                    <a:pt x="165" y="44"/>
                  </a:lnTo>
                  <a:lnTo>
                    <a:pt x="168" y="45"/>
                  </a:lnTo>
                  <a:lnTo>
                    <a:pt x="169" y="45"/>
                  </a:lnTo>
                  <a:lnTo>
                    <a:pt x="171" y="45"/>
                  </a:lnTo>
                  <a:lnTo>
                    <a:pt x="172" y="45"/>
                  </a:lnTo>
                  <a:lnTo>
                    <a:pt x="172" y="47"/>
                  </a:lnTo>
                  <a:lnTo>
                    <a:pt x="174" y="47"/>
                  </a:lnTo>
                  <a:lnTo>
                    <a:pt x="175" y="50"/>
                  </a:lnTo>
                  <a:lnTo>
                    <a:pt x="178" y="51"/>
                  </a:lnTo>
                  <a:lnTo>
                    <a:pt x="180" y="53"/>
                  </a:lnTo>
                  <a:lnTo>
                    <a:pt x="181" y="54"/>
                  </a:lnTo>
                  <a:lnTo>
                    <a:pt x="183" y="54"/>
                  </a:lnTo>
                  <a:lnTo>
                    <a:pt x="184" y="54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1"/>
                  </a:lnTo>
                  <a:lnTo>
                    <a:pt x="187" y="50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89" y="47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192" y="45"/>
                  </a:lnTo>
                  <a:lnTo>
                    <a:pt x="193" y="47"/>
                  </a:lnTo>
                  <a:lnTo>
                    <a:pt x="195" y="48"/>
                  </a:lnTo>
                  <a:lnTo>
                    <a:pt x="198" y="47"/>
                  </a:lnTo>
                  <a:lnTo>
                    <a:pt x="199" y="47"/>
                  </a:lnTo>
                  <a:lnTo>
                    <a:pt x="202" y="47"/>
                  </a:lnTo>
                  <a:lnTo>
                    <a:pt x="204" y="47"/>
                  </a:lnTo>
                  <a:lnTo>
                    <a:pt x="205" y="45"/>
                  </a:lnTo>
                  <a:lnTo>
                    <a:pt x="207" y="45"/>
                  </a:lnTo>
                  <a:lnTo>
                    <a:pt x="207" y="42"/>
                  </a:lnTo>
                  <a:lnTo>
                    <a:pt x="208" y="41"/>
                  </a:lnTo>
                  <a:lnTo>
                    <a:pt x="211" y="39"/>
                  </a:lnTo>
                  <a:lnTo>
                    <a:pt x="213" y="38"/>
                  </a:lnTo>
                  <a:lnTo>
                    <a:pt x="214" y="36"/>
                  </a:lnTo>
                  <a:lnTo>
                    <a:pt x="214" y="36"/>
                  </a:lnTo>
                  <a:lnTo>
                    <a:pt x="216" y="35"/>
                  </a:lnTo>
                  <a:lnTo>
                    <a:pt x="217" y="36"/>
                  </a:lnTo>
                  <a:lnTo>
                    <a:pt x="219" y="36"/>
                  </a:lnTo>
                  <a:lnTo>
                    <a:pt x="220" y="36"/>
                  </a:lnTo>
                  <a:lnTo>
                    <a:pt x="220" y="35"/>
                  </a:lnTo>
                  <a:lnTo>
                    <a:pt x="222" y="33"/>
                  </a:lnTo>
                  <a:lnTo>
                    <a:pt x="222" y="32"/>
                  </a:lnTo>
                  <a:lnTo>
                    <a:pt x="223" y="30"/>
                  </a:lnTo>
                  <a:lnTo>
                    <a:pt x="225" y="29"/>
                  </a:lnTo>
                  <a:lnTo>
                    <a:pt x="228" y="27"/>
                  </a:lnTo>
                  <a:lnTo>
                    <a:pt x="232" y="27"/>
                  </a:lnTo>
                  <a:lnTo>
                    <a:pt x="234" y="26"/>
                  </a:lnTo>
                  <a:lnTo>
                    <a:pt x="238" y="21"/>
                  </a:lnTo>
                  <a:lnTo>
                    <a:pt x="240" y="18"/>
                  </a:lnTo>
                  <a:lnTo>
                    <a:pt x="243" y="15"/>
                  </a:lnTo>
                  <a:lnTo>
                    <a:pt x="243" y="14"/>
                  </a:lnTo>
                  <a:lnTo>
                    <a:pt x="246" y="12"/>
                  </a:lnTo>
                  <a:lnTo>
                    <a:pt x="247" y="11"/>
                  </a:lnTo>
                  <a:lnTo>
                    <a:pt x="249" y="11"/>
                  </a:lnTo>
                  <a:lnTo>
                    <a:pt x="252" y="9"/>
                  </a:lnTo>
                  <a:lnTo>
                    <a:pt x="252" y="9"/>
                  </a:lnTo>
                  <a:lnTo>
                    <a:pt x="255" y="8"/>
                  </a:lnTo>
                  <a:lnTo>
                    <a:pt x="256" y="6"/>
                  </a:lnTo>
                  <a:lnTo>
                    <a:pt x="259" y="8"/>
                  </a:lnTo>
                  <a:lnTo>
                    <a:pt x="261" y="11"/>
                  </a:lnTo>
                  <a:lnTo>
                    <a:pt x="261" y="14"/>
                  </a:lnTo>
                  <a:lnTo>
                    <a:pt x="262" y="17"/>
                  </a:lnTo>
                  <a:lnTo>
                    <a:pt x="265" y="17"/>
                  </a:lnTo>
                  <a:lnTo>
                    <a:pt x="267" y="17"/>
                  </a:lnTo>
                  <a:lnTo>
                    <a:pt x="268" y="15"/>
                  </a:lnTo>
                  <a:lnTo>
                    <a:pt x="270" y="14"/>
                  </a:lnTo>
                  <a:lnTo>
                    <a:pt x="271" y="12"/>
                  </a:lnTo>
                  <a:lnTo>
                    <a:pt x="273" y="11"/>
                  </a:lnTo>
                  <a:lnTo>
                    <a:pt x="274" y="9"/>
                  </a:lnTo>
                  <a:lnTo>
                    <a:pt x="276" y="9"/>
                  </a:lnTo>
                  <a:lnTo>
                    <a:pt x="279" y="9"/>
                  </a:lnTo>
                  <a:lnTo>
                    <a:pt x="280" y="11"/>
                  </a:lnTo>
                  <a:lnTo>
                    <a:pt x="282" y="11"/>
                  </a:lnTo>
                  <a:lnTo>
                    <a:pt x="283" y="11"/>
                  </a:lnTo>
                  <a:lnTo>
                    <a:pt x="285" y="9"/>
                  </a:lnTo>
                  <a:lnTo>
                    <a:pt x="285" y="6"/>
                  </a:lnTo>
                  <a:lnTo>
                    <a:pt x="286" y="5"/>
                  </a:lnTo>
                  <a:lnTo>
                    <a:pt x="288" y="5"/>
                  </a:lnTo>
                  <a:lnTo>
                    <a:pt x="289" y="2"/>
                  </a:lnTo>
                  <a:lnTo>
                    <a:pt x="292" y="2"/>
                  </a:lnTo>
                  <a:lnTo>
                    <a:pt x="294" y="2"/>
                  </a:lnTo>
                  <a:lnTo>
                    <a:pt x="295" y="5"/>
                  </a:lnTo>
                  <a:lnTo>
                    <a:pt x="295" y="8"/>
                  </a:lnTo>
                  <a:lnTo>
                    <a:pt x="297" y="8"/>
                  </a:lnTo>
                  <a:lnTo>
                    <a:pt x="298" y="8"/>
                  </a:lnTo>
                  <a:lnTo>
                    <a:pt x="300" y="8"/>
                  </a:lnTo>
                  <a:lnTo>
                    <a:pt x="303" y="8"/>
                  </a:lnTo>
                  <a:lnTo>
                    <a:pt x="306" y="9"/>
                  </a:lnTo>
                  <a:lnTo>
                    <a:pt x="307" y="11"/>
                  </a:lnTo>
                  <a:lnTo>
                    <a:pt x="310" y="9"/>
                  </a:lnTo>
                  <a:lnTo>
                    <a:pt x="312" y="9"/>
                  </a:lnTo>
                  <a:lnTo>
                    <a:pt x="313" y="8"/>
                  </a:lnTo>
                  <a:lnTo>
                    <a:pt x="313" y="8"/>
                  </a:lnTo>
                  <a:lnTo>
                    <a:pt x="315" y="6"/>
                  </a:lnTo>
                  <a:lnTo>
                    <a:pt x="316" y="5"/>
                  </a:lnTo>
                  <a:lnTo>
                    <a:pt x="318" y="3"/>
                  </a:lnTo>
                  <a:lnTo>
                    <a:pt x="321" y="2"/>
                  </a:lnTo>
                  <a:lnTo>
                    <a:pt x="322" y="0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3"/>
                  </a:lnTo>
                  <a:lnTo>
                    <a:pt x="325" y="5"/>
                  </a:lnTo>
                  <a:lnTo>
                    <a:pt x="325" y="6"/>
                  </a:lnTo>
                  <a:lnTo>
                    <a:pt x="327" y="9"/>
                  </a:lnTo>
                  <a:lnTo>
                    <a:pt x="327" y="9"/>
                  </a:lnTo>
                  <a:lnTo>
                    <a:pt x="325" y="11"/>
                  </a:lnTo>
                  <a:lnTo>
                    <a:pt x="324" y="15"/>
                  </a:lnTo>
                  <a:lnTo>
                    <a:pt x="322" y="17"/>
                  </a:lnTo>
                  <a:lnTo>
                    <a:pt x="322" y="18"/>
                  </a:lnTo>
                  <a:lnTo>
                    <a:pt x="321" y="20"/>
                  </a:lnTo>
                  <a:lnTo>
                    <a:pt x="321" y="23"/>
                  </a:lnTo>
                  <a:lnTo>
                    <a:pt x="322" y="26"/>
                  </a:lnTo>
                  <a:lnTo>
                    <a:pt x="324" y="26"/>
                  </a:lnTo>
                  <a:lnTo>
                    <a:pt x="325" y="26"/>
                  </a:lnTo>
                  <a:lnTo>
                    <a:pt x="327" y="27"/>
                  </a:lnTo>
                  <a:lnTo>
                    <a:pt x="328" y="29"/>
                  </a:lnTo>
                  <a:lnTo>
                    <a:pt x="328" y="30"/>
                  </a:lnTo>
                  <a:lnTo>
                    <a:pt x="330" y="32"/>
                  </a:lnTo>
                  <a:lnTo>
                    <a:pt x="331" y="32"/>
                  </a:lnTo>
                  <a:lnTo>
                    <a:pt x="333" y="32"/>
                  </a:lnTo>
                  <a:lnTo>
                    <a:pt x="333" y="32"/>
                  </a:lnTo>
                  <a:lnTo>
                    <a:pt x="334" y="32"/>
                  </a:lnTo>
                  <a:lnTo>
                    <a:pt x="336" y="32"/>
                  </a:lnTo>
                  <a:lnTo>
                    <a:pt x="336" y="32"/>
                  </a:lnTo>
                  <a:lnTo>
                    <a:pt x="336" y="35"/>
                  </a:lnTo>
                  <a:lnTo>
                    <a:pt x="337" y="36"/>
                  </a:lnTo>
                  <a:lnTo>
                    <a:pt x="339" y="36"/>
                  </a:lnTo>
                  <a:lnTo>
                    <a:pt x="339" y="36"/>
                  </a:lnTo>
                  <a:lnTo>
                    <a:pt x="339" y="35"/>
                  </a:lnTo>
                  <a:lnTo>
                    <a:pt x="340" y="33"/>
                  </a:lnTo>
                  <a:lnTo>
                    <a:pt x="342" y="33"/>
                  </a:lnTo>
                  <a:lnTo>
                    <a:pt x="343" y="33"/>
                  </a:lnTo>
                  <a:lnTo>
                    <a:pt x="346" y="35"/>
                  </a:lnTo>
                  <a:lnTo>
                    <a:pt x="348" y="36"/>
                  </a:lnTo>
                  <a:lnTo>
                    <a:pt x="349" y="36"/>
                  </a:lnTo>
                  <a:lnTo>
                    <a:pt x="351" y="36"/>
                  </a:lnTo>
                  <a:lnTo>
                    <a:pt x="354" y="36"/>
                  </a:lnTo>
                  <a:lnTo>
                    <a:pt x="355" y="36"/>
                  </a:lnTo>
                  <a:lnTo>
                    <a:pt x="357" y="36"/>
                  </a:lnTo>
                  <a:lnTo>
                    <a:pt x="360" y="38"/>
                  </a:lnTo>
                  <a:lnTo>
                    <a:pt x="361" y="38"/>
                  </a:lnTo>
                  <a:lnTo>
                    <a:pt x="363" y="38"/>
                  </a:lnTo>
                  <a:lnTo>
                    <a:pt x="364" y="38"/>
                  </a:lnTo>
                  <a:lnTo>
                    <a:pt x="364" y="36"/>
                  </a:lnTo>
                  <a:lnTo>
                    <a:pt x="366" y="35"/>
                  </a:lnTo>
                  <a:lnTo>
                    <a:pt x="366" y="33"/>
                  </a:lnTo>
                  <a:lnTo>
                    <a:pt x="367" y="32"/>
                  </a:lnTo>
                  <a:lnTo>
                    <a:pt x="367" y="32"/>
                  </a:lnTo>
                  <a:lnTo>
                    <a:pt x="369" y="30"/>
                  </a:lnTo>
                  <a:lnTo>
                    <a:pt x="370" y="32"/>
                  </a:lnTo>
                  <a:lnTo>
                    <a:pt x="371" y="32"/>
                  </a:lnTo>
                  <a:lnTo>
                    <a:pt x="371" y="33"/>
                  </a:lnTo>
                  <a:lnTo>
                    <a:pt x="373" y="33"/>
                  </a:lnTo>
                  <a:lnTo>
                    <a:pt x="371" y="36"/>
                  </a:lnTo>
                  <a:lnTo>
                    <a:pt x="371" y="38"/>
                  </a:lnTo>
                  <a:lnTo>
                    <a:pt x="370" y="38"/>
                  </a:lnTo>
                  <a:lnTo>
                    <a:pt x="371" y="39"/>
                  </a:lnTo>
                  <a:lnTo>
                    <a:pt x="373" y="39"/>
                  </a:lnTo>
                  <a:lnTo>
                    <a:pt x="373" y="39"/>
                  </a:lnTo>
                  <a:lnTo>
                    <a:pt x="374" y="38"/>
                  </a:lnTo>
                  <a:lnTo>
                    <a:pt x="376" y="38"/>
                  </a:lnTo>
                  <a:lnTo>
                    <a:pt x="377" y="39"/>
                  </a:lnTo>
                  <a:lnTo>
                    <a:pt x="376" y="42"/>
                  </a:lnTo>
                  <a:lnTo>
                    <a:pt x="376" y="44"/>
                  </a:lnTo>
                  <a:lnTo>
                    <a:pt x="376" y="45"/>
                  </a:lnTo>
                  <a:lnTo>
                    <a:pt x="377" y="47"/>
                  </a:lnTo>
                  <a:lnTo>
                    <a:pt x="379" y="47"/>
                  </a:lnTo>
                  <a:lnTo>
                    <a:pt x="380" y="45"/>
                  </a:lnTo>
                  <a:lnTo>
                    <a:pt x="380" y="45"/>
                  </a:lnTo>
                  <a:lnTo>
                    <a:pt x="382" y="47"/>
                  </a:lnTo>
                  <a:lnTo>
                    <a:pt x="382" y="50"/>
                  </a:lnTo>
                  <a:lnTo>
                    <a:pt x="379" y="51"/>
                  </a:lnTo>
                  <a:lnTo>
                    <a:pt x="377" y="53"/>
                  </a:lnTo>
                  <a:lnTo>
                    <a:pt x="376" y="54"/>
                  </a:lnTo>
                  <a:lnTo>
                    <a:pt x="377" y="56"/>
                  </a:lnTo>
                  <a:lnTo>
                    <a:pt x="379" y="56"/>
                  </a:lnTo>
                  <a:lnTo>
                    <a:pt x="382" y="57"/>
                  </a:lnTo>
                  <a:lnTo>
                    <a:pt x="383" y="60"/>
                  </a:lnTo>
                  <a:lnTo>
                    <a:pt x="385" y="62"/>
                  </a:lnTo>
                  <a:lnTo>
                    <a:pt x="386" y="62"/>
                  </a:lnTo>
                  <a:lnTo>
                    <a:pt x="388" y="63"/>
                  </a:lnTo>
                  <a:lnTo>
                    <a:pt x="389" y="65"/>
                  </a:lnTo>
                  <a:lnTo>
                    <a:pt x="392" y="66"/>
                  </a:lnTo>
                  <a:lnTo>
                    <a:pt x="394" y="68"/>
                  </a:lnTo>
                  <a:lnTo>
                    <a:pt x="395" y="69"/>
                  </a:lnTo>
                  <a:lnTo>
                    <a:pt x="397" y="71"/>
                  </a:lnTo>
                  <a:lnTo>
                    <a:pt x="400" y="71"/>
                  </a:lnTo>
                  <a:lnTo>
                    <a:pt x="403" y="72"/>
                  </a:lnTo>
                  <a:lnTo>
                    <a:pt x="404" y="74"/>
                  </a:lnTo>
                  <a:lnTo>
                    <a:pt x="406" y="74"/>
                  </a:lnTo>
                  <a:lnTo>
                    <a:pt x="407" y="75"/>
                  </a:lnTo>
                  <a:lnTo>
                    <a:pt x="409" y="77"/>
                  </a:lnTo>
                  <a:lnTo>
                    <a:pt x="412" y="78"/>
                  </a:lnTo>
                  <a:lnTo>
                    <a:pt x="413" y="78"/>
                  </a:lnTo>
                  <a:lnTo>
                    <a:pt x="413" y="81"/>
                  </a:lnTo>
                  <a:lnTo>
                    <a:pt x="413" y="84"/>
                  </a:lnTo>
                  <a:lnTo>
                    <a:pt x="413" y="86"/>
                  </a:lnTo>
                  <a:lnTo>
                    <a:pt x="415" y="87"/>
                  </a:lnTo>
                  <a:lnTo>
                    <a:pt x="416" y="89"/>
                  </a:lnTo>
                  <a:lnTo>
                    <a:pt x="418" y="92"/>
                  </a:lnTo>
                  <a:lnTo>
                    <a:pt x="418" y="93"/>
                  </a:lnTo>
                  <a:lnTo>
                    <a:pt x="416" y="95"/>
                  </a:lnTo>
                  <a:lnTo>
                    <a:pt x="415" y="95"/>
                  </a:lnTo>
                  <a:lnTo>
                    <a:pt x="415" y="98"/>
                  </a:lnTo>
                  <a:lnTo>
                    <a:pt x="413" y="99"/>
                  </a:lnTo>
                  <a:lnTo>
                    <a:pt x="412" y="99"/>
                  </a:lnTo>
                  <a:lnTo>
                    <a:pt x="410" y="101"/>
                  </a:lnTo>
                  <a:lnTo>
                    <a:pt x="409" y="102"/>
                  </a:lnTo>
                  <a:lnTo>
                    <a:pt x="407" y="102"/>
                  </a:lnTo>
                  <a:lnTo>
                    <a:pt x="407" y="104"/>
                  </a:lnTo>
                  <a:lnTo>
                    <a:pt x="406" y="104"/>
                  </a:lnTo>
                  <a:lnTo>
                    <a:pt x="406" y="105"/>
                  </a:lnTo>
                  <a:lnTo>
                    <a:pt x="407" y="107"/>
                  </a:lnTo>
                  <a:lnTo>
                    <a:pt x="409" y="107"/>
                  </a:lnTo>
                  <a:lnTo>
                    <a:pt x="410" y="105"/>
                  </a:lnTo>
                  <a:lnTo>
                    <a:pt x="412" y="105"/>
                  </a:lnTo>
                  <a:lnTo>
                    <a:pt x="415" y="107"/>
                  </a:lnTo>
                  <a:lnTo>
                    <a:pt x="416" y="110"/>
                  </a:lnTo>
                  <a:lnTo>
                    <a:pt x="416" y="113"/>
                  </a:lnTo>
                  <a:lnTo>
                    <a:pt x="415" y="116"/>
                  </a:lnTo>
                  <a:lnTo>
                    <a:pt x="415" y="116"/>
                  </a:lnTo>
                  <a:lnTo>
                    <a:pt x="416" y="119"/>
                  </a:lnTo>
                  <a:lnTo>
                    <a:pt x="416" y="119"/>
                  </a:lnTo>
                  <a:lnTo>
                    <a:pt x="418" y="120"/>
                  </a:lnTo>
                  <a:lnTo>
                    <a:pt x="419" y="120"/>
                  </a:lnTo>
                  <a:lnTo>
                    <a:pt x="419" y="119"/>
                  </a:lnTo>
                  <a:lnTo>
                    <a:pt x="422" y="117"/>
                  </a:lnTo>
                  <a:lnTo>
                    <a:pt x="422" y="117"/>
                  </a:lnTo>
                  <a:lnTo>
                    <a:pt x="425" y="117"/>
                  </a:lnTo>
                  <a:lnTo>
                    <a:pt x="425" y="117"/>
                  </a:lnTo>
                  <a:lnTo>
                    <a:pt x="427" y="11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39" name="Freeform 55"/>
            <p:cNvSpPr>
              <a:spLocks/>
            </p:cNvSpPr>
            <p:nvPr/>
          </p:nvSpPr>
          <p:spPr bwMode="auto">
            <a:xfrm>
              <a:off x="2178" y="827"/>
              <a:ext cx="370" cy="272"/>
            </a:xfrm>
            <a:custGeom>
              <a:avLst/>
              <a:gdLst/>
              <a:ahLst/>
              <a:cxnLst>
                <a:cxn ang="0">
                  <a:pos x="355" y="39"/>
                </a:cxn>
                <a:cxn ang="0">
                  <a:pos x="357" y="62"/>
                </a:cxn>
                <a:cxn ang="0">
                  <a:pos x="355" y="93"/>
                </a:cxn>
                <a:cxn ang="0">
                  <a:pos x="366" y="117"/>
                </a:cxn>
                <a:cxn ang="0">
                  <a:pos x="352" y="134"/>
                </a:cxn>
                <a:cxn ang="0">
                  <a:pos x="345" y="161"/>
                </a:cxn>
                <a:cxn ang="0">
                  <a:pos x="325" y="168"/>
                </a:cxn>
                <a:cxn ang="0">
                  <a:pos x="334" y="183"/>
                </a:cxn>
                <a:cxn ang="0">
                  <a:pos x="336" y="209"/>
                </a:cxn>
                <a:cxn ang="0">
                  <a:pos x="321" y="209"/>
                </a:cxn>
                <a:cxn ang="0">
                  <a:pos x="337" y="221"/>
                </a:cxn>
                <a:cxn ang="0">
                  <a:pos x="349" y="221"/>
                </a:cxn>
                <a:cxn ang="0">
                  <a:pos x="360" y="222"/>
                </a:cxn>
                <a:cxn ang="0">
                  <a:pos x="354" y="242"/>
                </a:cxn>
                <a:cxn ang="0">
                  <a:pos x="337" y="260"/>
                </a:cxn>
                <a:cxn ang="0">
                  <a:pos x="316" y="263"/>
                </a:cxn>
                <a:cxn ang="0">
                  <a:pos x="294" y="267"/>
                </a:cxn>
                <a:cxn ang="0">
                  <a:pos x="274" y="264"/>
                </a:cxn>
                <a:cxn ang="0">
                  <a:pos x="252" y="267"/>
                </a:cxn>
                <a:cxn ang="0">
                  <a:pos x="226" y="264"/>
                </a:cxn>
                <a:cxn ang="0">
                  <a:pos x="207" y="255"/>
                </a:cxn>
                <a:cxn ang="0">
                  <a:pos x="191" y="240"/>
                </a:cxn>
                <a:cxn ang="0">
                  <a:pos x="165" y="236"/>
                </a:cxn>
                <a:cxn ang="0">
                  <a:pos x="149" y="233"/>
                </a:cxn>
                <a:cxn ang="0">
                  <a:pos x="129" y="227"/>
                </a:cxn>
                <a:cxn ang="0">
                  <a:pos x="114" y="224"/>
                </a:cxn>
                <a:cxn ang="0">
                  <a:pos x="99" y="215"/>
                </a:cxn>
                <a:cxn ang="0">
                  <a:pos x="75" y="225"/>
                </a:cxn>
                <a:cxn ang="0">
                  <a:pos x="47" y="230"/>
                </a:cxn>
                <a:cxn ang="0">
                  <a:pos x="26" y="224"/>
                </a:cxn>
                <a:cxn ang="0">
                  <a:pos x="8" y="218"/>
                </a:cxn>
                <a:cxn ang="0">
                  <a:pos x="2" y="201"/>
                </a:cxn>
                <a:cxn ang="0">
                  <a:pos x="17" y="194"/>
                </a:cxn>
                <a:cxn ang="0">
                  <a:pos x="20" y="180"/>
                </a:cxn>
                <a:cxn ang="0">
                  <a:pos x="14" y="150"/>
                </a:cxn>
                <a:cxn ang="0">
                  <a:pos x="8" y="135"/>
                </a:cxn>
                <a:cxn ang="0">
                  <a:pos x="21" y="108"/>
                </a:cxn>
                <a:cxn ang="0">
                  <a:pos x="9" y="99"/>
                </a:cxn>
                <a:cxn ang="0">
                  <a:pos x="9" y="74"/>
                </a:cxn>
                <a:cxn ang="0">
                  <a:pos x="3" y="66"/>
                </a:cxn>
                <a:cxn ang="0">
                  <a:pos x="3" y="45"/>
                </a:cxn>
                <a:cxn ang="0">
                  <a:pos x="11" y="26"/>
                </a:cxn>
                <a:cxn ang="0">
                  <a:pos x="6" y="17"/>
                </a:cxn>
                <a:cxn ang="0">
                  <a:pos x="26" y="2"/>
                </a:cxn>
                <a:cxn ang="0">
                  <a:pos x="36" y="14"/>
                </a:cxn>
                <a:cxn ang="0">
                  <a:pos x="47" y="24"/>
                </a:cxn>
                <a:cxn ang="0">
                  <a:pos x="66" y="23"/>
                </a:cxn>
                <a:cxn ang="0">
                  <a:pos x="83" y="20"/>
                </a:cxn>
                <a:cxn ang="0">
                  <a:pos x="95" y="30"/>
                </a:cxn>
                <a:cxn ang="0">
                  <a:pos x="122" y="23"/>
                </a:cxn>
                <a:cxn ang="0">
                  <a:pos x="150" y="30"/>
                </a:cxn>
                <a:cxn ang="0">
                  <a:pos x="177" y="41"/>
                </a:cxn>
                <a:cxn ang="0">
                  <a:pos x="210" y="53"/>
                </a:cxn>
                <a:cxn ang="0">
                  <a:pos x="237" y="65"/>
                </a:cxn>
                <a:cxn ang="0">
                  <a:pos x="261" y="56"/>
                </a:cxn>
                <a:cxn ang="0">
                  <a:pos x="286" y="41"/>
                </a:cxn>
                <a:cxn ang="0">
                  <a:pos x="298" y="36"/>
                </a:cxn>
                <a:cxn ang="0">
                  <a:pos x="300" y="24"/>
                </a:cxn>
                <a:cxn ang="0">
                  <a:pos x="318" y="36"/>
                </a:cxn>
                <a:cxn ang="0">
                  <a:pos x="331" y="27"/>
                </a:cxn>
                <a:cxn ang="0">
                  <a:pos x="348" y="24"/>
                </a:cxn>
              </a:cxnLst>
              <a:rect l="0" t="0" r="r" b="b"/>
              <a:pathLst>
                <a:path w="370" h="272">
                  <a:moveTo>
                    <a:pt x="358" y="20"/>
                  </a:moveTo>
                  <a:lnTo>
                    <a:pt x="360" y="21"/>
                  </a:lnTo>
                  <a:lnTo>
                    <a:pt x="360" y="23"/>
                  </a:lnTo>
                  <a:lnTo>
                    <a:pt x="360" y="26"/>
                  </a:lnTo>
                  <a:lnTo>
                    <a:pt x="360" y="29"/>
                  </a:lnTo>
                  <a:lnTo>
                    <a:pt x="358" y="29"/>
                  </a:lnTo>
                  <a:lnTo>
                    <a:pt x="358" y="32"/>
                  </a:lnTo>
                  <a:lnTo>
                    <a:pt x="360" y="35"/>
                  </a:lnTo>
                  <a:lnTo>
                    <a:pt x="360" y="36"/>
                  </a:lnTo>
                  <a:lnTo>
                    <a:pt x="358" y="38"/>
                  </a:lnTo>
                  <a:lnTo>
                    <a:pt x="358" y="38"/>
                  </a:lnTo>
                  <a:lnTo>
                    <a:pt x="358" y="36"/>
                  </a:lnTo>
                  <a:lnTo>
                    <a:pt x="357" y="38"/>
                  </a:lnTo>
                  <a:lnTo>
                    <a:pt x="355" y="39"/>
                  </a:lnTo>
                  <a:lnTo>
                    <a:pt x="355" y="41"/>
                  </a:lnTo>
                  <a:lnTo>
                    <a:pt x="355" y="42"/>
                  </a:lnTo>
                  <a:lnTo>
                    <a:pt x="352" y="44"/>
                  </a:lnTo>
                  <a:lnTo>
                    <a:pt x="352" y="44"/>
                  </a:lnTo>
                  <a:lnTo>
                    <a:pt x="354" y="45"/>
                  </a:lnTo>
                  <a:lnTo>
                    <a:pt x="357" y="47"/>
                  </a:lnTo>
                  <a:lnTo>
                    <a:pt x="357" y="50"/>
                  </a:lnTo>
                  <a:lnTo>
                    <a:pt x="357" y="51"/>
                  </a:lnTo>
                  <a:lnTo>
                    <a:pt x="357" y="53"/>
                  </a:lnTo>
                  <a:lnTo>
                    <a:pt x="354" y="54"/>
                  </a:lnTo>
                  <a:lnTo>
                    <a:pt x="354" y="56"/>
                  </a:lnTo>
                  <a:lnTo>
                    <a:pt x="355" y="57"/>
                  </a:lnTo>
                  <a:lnTo>
                    <a:pt x="355" y="59"/>
                  </a:lnTo>
                  <a:lnTo>
                    <a:pt x="357" y="62"/>
                  </a:lnTo>
                  <a:lnTo>
                    <a:pt x="358" y="63"/>
                  </a:lnTo>
                  <a:lnTo>
                    <a:pt x="361" y="66"/>
                  </a:lnTo>
                  <a:lnTo>
                    <a:pt x="361" y="66"/>
                  </a:lnTo>
                  <a:lnTo>
                    <a:pt x="363" y="72"/>
                  </a:lnTo>
                  <a:lnTo>
                    <a:pt x="363" y="74"/>
                  </a:lnTo>
                  <a:lnTo>
                    <a:pt x="360" y="75"/>
                  </a:lnTo>
                  <a:lnTo>
                    <a:pt x="360" y="77"/>
                  </a:lnTo>
                  <a:lnTo>
                    <a:pt x="361" y="80"/>
                  </a:lnTo>
                  <a:lnTo>
                    <a:pt x="361" y="83"/>
                  </a:lnTo>
                  <a:lnTo>
                    <a:pt x="361" y="86"/>
                  </a:lnTo>
                  <a:lnTo>
                    <a:pt x="361" y="89"/>
                  </a:lnTo>
                  <a:lnTo>
                    <a:pt x="360" y="90"/>
                  </a:lnTo>
                  <a:lnTo>
                    <a:pt x="357" y="92"/>
                  </a:lnTo>
                  <a:lnTo>
                    <a:pt x="355" y="93"/>
                  </a:lnTo>
                  <a:lnTo>
                    <a:pt x="352" y="95"/>
                  </a:lnTo>
                  <a:lnTo>
                    <a:pt x="354" y="98"/>
                  </a:lnTo>
                  <a:lnTo>
                    <a:pt x="355" y="99"/>
                  </a:lnTo>
                  <a:lnTo>
                    <a:pt x="358" y="101"/>
                  </a:lnTo>
                  <a:lnTo>
                    <a:pt x="360" y="104"/>
                  </a:lnTo>
                  <a:lnTo>
                    <a:pt x="361" y="107"/>
                  </a:lnTo>
                  <a:lnTo>
                    <a:pt x="358" y="108"/>
                  </a:lnTo>
                  <a:lnTo>
                    <a:pt x="357" y="110"/>
                  </a:lnTo>
                  <a:lnTo>
                    <a:pt x="357" y="113"/>
                  </a:lnTo>
                  <a:lnTo>
                    <a:pt x="358" y="114"/>
                  </a:lnTo>
                  <a:lnTo>
                    <a:pt x="360" y="116"/>
                  </a:lnTo>
                  <a:lnTo>
                    <a:pt x="361" y="116"/>
                  </a:lnTo>
                  <a:lnTo>
                    <a:pt x="364" y="117"/>
                  </a:lnTo>
                  <a:lnTo>
                    <a:pt x="366" y="117"/>
                  </a:lnTo>
                  <a:lnTo>
                    <a:pt x="370" y="120"/>
                  </a:lnTo>
                  <a:lnTo>
                    <a:pt x="370" y="122"/>
                  </a:lnTo>
                  <a:lnTo>
                    <a:pt x="367" y="123"/>
                  </a:lnTo>
                  <a:lnTo>
                    <a:pt x="366" y="125"/>
                  </a:lnTo>
                  <a:lnTo>
                    <a:pt x="363" y="126"/>
                  </a:lnTo>
                  <a:lnTo>
                    <a:pt x="361" y="126"/>
                  </a:lnTo>
                  <a:lnTo>
                    <a:pt x="358" y="126"/>
                  </a:lnTo>
                  <a:lnTo>
                    <a:pt x="357" y="125"/>
                  </a:lnTo>
                  <a:lnTo>
                    <a:pt x="355" y="126"/>
                  </a:lnTo>
                  <a:lnTo>
                    <a:pt x="355" y="126"/>
                  </a:lnTo>
                  <a:lnTo>
                    <a:pt x="354" y="128"/>
                  </a:lnTo>
                  <a:lnTo>
                    <a:pt x="354" y="128"/>
                  </a:lnTo>
                  <a:lnTo>
                    <a:pt x="352" y="131"/>
                  </a:lnTo>
                  <a:lnTo>
                    <a:pt x="352" y="134"/>
                  </a:lnTo>
                  <a:lnTo>
                    <a:pt x="352" y="135"/>
                  </a:lnTo>
                  <a:lnTo>
                    <a:pt x="354" y="138"/>
                  </a:lnTo>
                  <a:lnTo>
                    <a:pt x="352" y="141"/>
                  </a:lnTo>
                  <a:lnTo>
                    <a:pt x="352" y="143"/>
                  </a:lnTo>
                  <a:lnTo>
                    <a:pt x="352" y="146"/>
                  </a:lnTo>
                  <a:lnTo>
                    <a:pt x="351" y="147"/>
                  </a:lnTo>
                  <a:lnTo>
                    <a:pt x="351" y="149"/>
                  </a:lnTo>
                  <a:lnTo>
                    <a:pt x="349" y="150"/>
                  </a:lnTo>
                  <a:lnTo>
                    <a:pt x="349" y="152"/>
                  </a:lnTo>
                  <a:lnTo>
                    <a:pt x="349" y="153"/>
                  </a:lnTo>
                  <a:lnTo>
                    <a:pt x="348" y="156"/>
                  </a:lnTo>
                  <a:lnTo>
                    <a:pt x="348" y="158"/>
                  </a:lnTo>
                  <a:lnTo>
                    <a:pt x="346" y="159"/>
                  </a:lnTo>
                  <a:lnTo>
                    <a:pt x="345" y="161"/>
                  </a:lnTo>
                  <a:lnTo>
                    <a:pt x="343" y="161"/>
                  </a:lnTo>
                  <a:lnTo>
                    <a:pt x="343" y="162"/>
                  </a:lnTo>
                  <a:lnTo>
                    <a:pt x="342" y="164"/>
                  </a:lnTo>
                  <a:lnTo>
                    <a:pt x="340" y="165"/>
                  </a:lnTo>
                  <a:lnTo>
                    <a:pt x="339" y="167"/>
                  </a:lnTo>
                  <a:lnTo>
                    <a:pt x="337" y="167"/>
                  </a:lnTo>
                  <a:lnTo>
                    <a:pt x="336" y="167"/>
                  </a:lnTo>
                  <a:lnTo>
                    <a:pt x="334" y="165"/>
                  </a:lnTo>
                  <a:lnTo>
                    <a:pt x="334" y="164"/>
                  </a:lnTo>
                  <a:lnTo>
                    <a:pt x="333" y="162"/>
                  </a:lnTo>
                  <a:lnTo>
                    <a:pt x="331" y="162"/>
                  </a:lnTo>
                  <a:lnTo>
                    <a:pt x="330" y="164"/>
                  </a:lnTo>
                  <a:lnTo>
                    <a:pt x="328" y="164"/>
                  </a:lnTo>
                  <a:lnTo>
                    <a:pt x="325" y="168"/>
                  </a:lnTo>
                  <a:lnTo>
                    <a:pt x="324" y="168"/>
                  </a:lnTo>
                  <a:lnTo>
                    <a:pt x="322" y="170"/>
                  </a:lnTo>
                  <a:lnTo>
                    <a:pt x="322" y="171"/>
                  </a:lnTo>
                  <a:lnTo>
                    <a:pt x="324" y="174"/>
                  </a:lnTo>
                  <a:lnTo>
                    <a:pt x="324" y="176"/>
                  </a:lnTo>
                  <a:lnTo>
                    <a:pt x="322" y="176"/>
                  </a:lnTo>
                  <a:lnTo>
                    <a:pt x="322" y="179"/>
                  </a:lnTo>
                  <a:lnTo>
                    <a:pt x="324" y="179"/>
                  </a:lnTo>
                  <a:lnTo>
                    <a:pt x="327" y="180"/>
                  </a:lnTo>
                  <a:lnTo>
                    <a:pt x="328" y="182"/>
                  </a:lnTo>
                  <a:lnTo>
                    <a:pt x="330" y="182"/>
                  </a:lnTo>
                  <a:lnTo>
                    <a:pt x="331" y="182"/>
                  </a:lnTo>
                  <a:lnTo>
                    <a:pt x="334" y="183"/>
                  </a:lnTo>
                  <a:lnTo>
                    <a:pt x="334" y="183"/>
                  </a:lnTo>
                  <a:lnTo>
                    <a:pt x="336" y="183"/>
                  </a:lnTo>
                  <a:lnTo>
                    <a:pt x="339" y="185"/>
                  </a:lnTo>
                  <a:lnTo>
                    <a:pt x="339" y="188"/>
                  </a:lnTo>
                  <a:lnTo>
                    <a:pt x="337" y="191"/>
                  </a:lnTo>
                  <a:lnTo>
                    <a:pt x="337" y="194"/>
                  </a:lnTo>
                  <a:lnTo>
                    <a:pt x="337" y="195"/>
                  </a:lnTo>
                  <a:lnTo>
                    <a:pt x="337" y="197"/>
                  </a:lnTo>
                  <a:lnTo>
                    <a:pt x="337" y="198"/>
                  </a:lnTo>
                  <a:lnTo>
                    <a:pt x="337" y="198"/>
                  </a:lnTo>
                  <a:lnTo>
                    <a:pt x="339" y="201"/>
                  </a:lnTo>
                  <a:lnTo>
                    <a:pt x="339" y="206"/>
                  </a:lnTo>
                  <a:lnTo>
                    <a:pt x="339" y="206"/>
                  </a:lnTo>
                  <a:lnTo>
                    <a:pt x="336" y="207"/>
                  </a:lnTo>
                  <a:lnTo>
                    <a:pt x="336" y="209"/>
                  </a:lnTo>
                  <a:lnTo>
                    <a:pt x="333" y="207"/>
                  </a:lnTo>
                  <a:lnTo>
                    <a:pt x="331" y="209"/>
                  </a:lnTo>
                  <a:lnTo>
                    <a:pt x="330" y="210"/>
                  </a:lnTo>
                  <a:lnTo>
                    <a:pt x="327" y="210"/>
                  </a:lnTo>
                  <a:lnTo>
                    <a:pt x="327" y="207"/>
                  </a:lnTo>
                  <a:lnTo>
                    <a:pt x="331" y="206"/>
                  </a:lnTo>
                  <a:lnTo>
                    <a:pt x="331" y="204"/>
                  </a:lnTo>
                  <a:lnTo>
                    <a:pt x="330" y="203"/>
                  </a:lnTo>
                  <a:lnTo>
                    <a:pt x="328" y="203"/>
                  </a:lnTo>
                  <a:lnTo>
                    <a:pt x="325" y="203"/>
                  </a:lnTo>
                  <a:lnTo>
                    <a:pt x="324" y="203"/>
                  </a:lnTo>
                  <a:lnTo>
                    <a:pt x="322" y="204"/>
                  </a:lnTo>
                  <a:lnTo>
                    <a:pt x="321" y="206"/>
                  </a:lnTo>
                  <a:lnTo>
                    <a:pt x="321" y="209"/>
                  </a:lnTo>
                  <a:lnTo>
                    <a:pt x="321" y="210"/>
                  </a:lnTo>
                  <a:lnTo>
                    <a:pt x="321" y="213"/>
                  </a:lnTo>
                  <a:lnTo>
                    <a:pt x="322" y="216"/>
                  </a:lnTo>
                  <a:lnTo>
                    <a:pt x="322" y="219"/>
                  </a:lnTo>
                  <a:lnTo>
                    <a:pt x="322" y="221"/>
                  </a:lnTo>
                  <a:lnTo>
                    <a:pt x="324" y="222"/>
                  </a:lnTo>
                  <a:lnTo>
                    <a:pt x="327" y="222"/>
                  </a:lnTo>
                  <a:lnTo>
                    <a:pt x="330" y="224"/>
                  </a:lnTo>
                  <a:lnTo>
                    <a:pt x="331" y="227"/>
                  </a:lnTo>
                  <a:lnTo>
                    <a:pt x="336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4"/>
                  </a:lnTo>
                  <a:lnTo>
                    <a:pt x="337" y="221"/>
                  </a:lnTo>
                  <a:lnTo>
                    <a:pt x="336" y="221"/>
                  </a:lnTo>
                  <a:lnTo>
                    <a:pt x="334" y="221"/>
                  </a:lnTo>
                  <a:lnTo>
                    <a:pt x="330" y="218"/>
                  </a:lnTo>
                  <a:lnTo>
                    <a:pt x="330" y="216"/>
                  </a:lnTo>
                  <a:lnTo>
                    <a:pt x="330" y="212"/>
                  </a:lnTo>
                  <a:lnTo>
                    <a:pt x="331" y="210"/>
                  </a:lnTo>
                  <a:lnTo>
                    <a:pt x="333" y="210"/>
                  </a:lnTo>
                  <a:lnTo>
                    <a:pt x="336" y="210"/>
                  </a:lnTo>
                  <a:lnTo>
                    <a:pt x="336" y="212"/>
                  </a:lnTo>
                  <a:lnTo>
                    <a:pt x="339" y="213"/>
                  </a:lnTo>
                  <a:lnTo>
                    <a:pt x="342" y="215"/>
                  </a:lnTo>
                  <a:lnTo>
                    <a:pt x="342" y="218"/>
                  </a:lnTo>
                  <a:lnTo>
                    <a:pt x="349" y="219"/>
                  </a:lnTo>
                  <a:lnTo>
                    <a:pt x="349" y="221"/>
                  </a:lnTo>
                  <a:lnTo>
                    <a:pt x="351" y="222"/>
                  </a:lnTo>
                  <a:lnTo>
                    <a:pt x="351" y="225"/>
                  </a:lnTo>
                  <a:lnTo>
                    <a:pt x="351" y="230"/>
                  </a:lnTo>
                  <a:lnTo>
                    <a:pt x="351" y="231"/>
                  </a:lnTo>
                  <a:lnTo>
                    <a:pt x="354" y="231"/>
                  </a:lnTo>
                  <a:lnTo>
                    <a:pt x="354" y="231"/>
                  </a:lnTo>
                  <a:lnTo>
                    <a:pt x="354" y="230"/>
                  </a:lnTo>
                  <a:lnTo>
                    <a:pt x="354" y="227"/>
                  </a:lnTo>
                  <a:lnTo>
                    <a:pt x="354" y="224"/>
                  </a:lnTo>
                  <a:lnTo>
                    <a:pt x="354" y="222"/>
                  </a:lnTo>
                  <a:lnTo>
                    <a:pt x="355" y="221"/>
                  </a:lnTo>
                  <a:lnTo>
                    <a:pt x="357" y="219"/>
                  </a:lnTo>
                  <a:lnTo>
                    <a:pt x="358" y="219"/>
                  </a:lnTo>
                  <a:lnTo>
                    <a:pt x="360" y="222"/>
                  </a:lnTo>
                  <a:lnTo>
                    <a:pt x="360" y="225"/>
                  </a:lnTo>
                  <a:lnTo>
                    <a:pt x="360" y="227"/>
                  </a:lnTo>
                  <a:lnTo>
                    <a:pt x="360" y="230"/>
                  </a:lnTo>
                  <a:lnTo>
                    <a:pt x="361" y="231"/>
                  </a:lnTo>
                  <a:lnTo>
                    <a:pt x="363" y="231"/>
                  </a:lnTo>
                  <a:lnTo>
                    <a:pt x="366" y="233"/>
                  </a:lnTo>
                  <a:lnTo>
                    <a:pt x="366" y="233"/>
                  </a:lnTo>
                  <a:lnTo>
                    <a:pt x="364" y="234"/>
                  </a:lnTo>
                  <a:lnTo>
                    <a:pt x="361" y="237"/>
                  </a:lnTo>
                  <a:lnTo>
                    <a:pt x="360" y="237"/>
                  </a:lnTo>
                  <a:lnTo>
                    <a:pt x="358" y="239"/>
                  </a:lnTo>
                  <a:lnTo>
                    <a:pt x="357" y="240"/>
                  </a:lnTo>
                  <a:lnTo>
                    <a:pt x="355" y="240"/>
                  </a:lnTo>
                  <a:lnTo>
                    <a:pt x="354" y="242"/>
                  </a:lnTo>
                  <a:lnTo>
                    <a:pt x="354" y="243"/>
                  </a:lnTo>
                  <a:lnTo>
                    <a:pt x="352" y="246"/>
                  </a:lnTo>
                  <a:lnTo>
                    <a:pt x="351" y="246"/>
                  </a:lnTo>
                  <a:lnTo>
                    <a:pt x="349" y="248"/>
                  </a:lnTo>
                  <a:lnTo>
                    <a:pt x="349" y="249"/>
                  </a:lnTo>
                  <a:lnTo>
                    <a:pt x="348" y="249"/>
                  </a:lnTo>
                  <a:lnTo>
                    <a:pt x="348" y="251"/>
                  </a:lnTo>
                  <a:lnTo>
                    <a:pt x="346" y="255"/>
                  </a:lnTo>
                  <a:lnTo>
                    <a:pt x="346" y="255"/>
                  </a:lnTo>
                  <a:lnTo>
                    <a:pt x="348" y="258"/>
                  </a:lnTo>
                  <a:lnTo>
                    <a:pt x="348" y="260"/>
                  </a:lnTo>
                  <a:lnTo>
                    <a:pt x="343" y="260"/>
                  </a:lnTo>
                  <a:lnTo>
                    <a:pt x="340" y="260"/>
                  </a:lnTo>
                  <a:lnTo>
                    <a:pt x="337" y="260"/>
                  </a:lnTo>
                  <a:lnTo>
                    <a:pt x="333" y="260"/>
                  </a:lnTo>
                  <a:lnTo>
                    <a:pt x="331" y="260"/>
                  </a:lnTo>
                  <a:lnTo>
                    <a:pt x="330" y="261"/>
                  </a:lnTo>
                  <a:lnTo>
                    <a:pt x="330" y="263"/>
                  </a:lnTo>
                  <a:lnTo>
                    <a:pt x="328" y="266"/>
                  </a:lnTo>
                  <a:lnTo>
                    <a:pt x="327" y="266"/>
                  </a:lnTo>
                  <a:lnTo>
                    <a:pt x="324" y="263"/>
                  </a:lnTo>
                  <a:lnTo>
                    <a:pt x="322" y="261"/>
                  </a:lnTo>
                  <a:lnTo>
                    <a:pt x="321" y="258"/>
                  </a:lnTo>
                  <a:lnTo>
                    <a:pt x="319" y="260"/>
                  </a:lnTo>
                  <a:lnTo>
                    <a:pt x="319" y="261"/>
                  </a:lnTo>
                  <a:lnTo>
                    <a:pt x="318" y="261"/>
                  </a:lnTo>
                  <a:lnTo>
                    <a:pt x="316" y="261"/>
                  </a:lnTo>
                  <a:lnTo>
                    <a:pt x="316" y="263"/>
                  </a:lnTo>
                  <a:lnTo>
                    <a:pt x="315" y="263"/>
                  </a:lnTo>
                  <a:lnTo>
                    <a:pt x="312" y="264"/>
                  </a:lnTo>
                  <a:lnTo>
                    <a:pt x="310" y="263"/>
                  </a:lnTo>
                  <a:lnTo>
                    <a:pt x="309" y="263"/>
                  </a:lnTo>
                  <a:lnTo>
                    <a:pt x="307" y="261"/>
                  </a:lnTo>
                  <a:lnTo>
                    <a:pt x="307" y="261"/>
                  </a:lnTo>
                  <a:lnTo>
                    <a:pt x="306" y="261"/>
                  </a:lnTo>
                  <a:lnTo>
                    <a:pt x="304" y="261"/>
                  </a:lnTo>
                  <a:lnTo>
                    <a:pt x="301" y="264"/>
                  </a:lnTo>
                  <a:lnTo>
                    <a:pt x="301" y="264"/>
                  </a:lnTo>
                  <a:lnTo>
                    <a:pt x="298" y="266"/>
                  </a:lnTo>
                  <a:lnTo>
                    <a:pt x="297" y="267"/>
                  </a:lnTo>
                  <a:lnTo>
                    <a:pt x="295" y="267"/>
                  </a:lnTo>
                  <a:lnTo>
                    <a:pt x="294" y="267"/>
                  </a:lnTo>
                  <a:lnTo>
                    <a:pt x="294" y="266"/>
                  </a:lnTo>
                  <a:lnTo>
                    <a:pt x="292" y="264"/>
                  </a:lnTo>
                  <a:lnTo>
                    <a:pt x="291" y="263"/>
                  </a:lnTo>
                  <a:lnTo>
                    <a:pt x="291" y="263"/>
                  </a:lnTo>
                  <a:lnTo>
                    <a:pt x="289" y="263"/>
                  </a:lnTo>
                  <a:lnTo>
                    <a:pt x="286" y="261"/>
                  </a:lnTo>
                  <a:lnTo>
                    <a:pt x="285" y="260"/>
                  </a:lnTo>
                  <a:lnTo>
                    <a:pt x="280" y="257"/>
                  </a:lnTo>
                  <a:lnTo>
                    <a:pt x="279" y="258"/>
                  </a:lnTo>
                  <a:lnTo>
                    <a:pt x="277" y="260"/>
                  </a:lnTo>
                  <a:lnTo>
                    <a:pt x="276" y="260"/>
                  </a:lnTo>
                  <a:lnTo>
                    <a:pt x="273" y="263"/>
                  </a:lnTo>
                  <a:lnTo>
                    <a:pt x="273" y="264"/>
                  </a:lnTo>
                  <a:lnTo>
                    <a:pt x="274" y="264"/>
                  </a:lnTo>
                  <a:lnTo>
                    <a:pt x="274" y="266"/>
                  </a:lnTo>
                  <a:lnTo>
                    <a:pt x="274" y="267"/>
                  </a:lnTo>
                  <a:lnTo>
                    <a:pt x="274" y="269"/>
                  </a:lnTo>
                  <a:lnTo>
                    <a:pt x="273" y="270"/>
                  </a:lnTo>
                  <a:lnTo>
                    <a:pt x="271" y="270"/>
                  </a:lnTo>
                  <a:lnTo>
                    <a:pt x="270" y="272"/>
                  </a:lnTo>
                  <a:lnTo>
                    <a:pt x="267" y="272"/>
                  </a:lnTo>
                  <a:lnTo>
                    <a:pt x="262" y="270"/>
                  </a:lnTo>
                  <a:lnTo>
                    <a:pt x="262" y="269"/>
                  </a:lnTo>
                  <a:lnTo>
                    <a:pt x="259" y="266"/>
                  </a:lnTo>
                  <a:lnTo>
                    <a:pt x="258" y="267"/>
                  </a:lnTo>
                  <a:lnTo>
                    <a:pt x="256" y="270"/>
                  </a:lnTo>
                  <a:lnTo>
                    <a:pt x="253" y="270"/>
                  </a:lnTo>
                  <a:lnTo>
                    <a:pt x="252" y="267"/>
                  </a:lnTo>
                  <a:lnTo>
                    <a:pt x="252" y="266"/>
                  </a:lnTo>
                  <a:lnTo>
                    <a:pt x="250" y="263"/>
                  </a:lnTo>
                  <a:lnTo>
                    <a:pt x="249" y="261"/>
                  </a:lnTo>
                  <a:lnTo>
                    <a:pt x="247" y="258"/>
                  </a:lnTo>
                  <a:lnTo>
                    <a:pt x="244" y="258"/>
                  </a:lnTo>
                  <a:lnTo>
                    <a:pt x="240" y="255"/>
                  </a:lnTo>
                  <a:lnTo>
                    <a:pt x="238" y="254"/>
                  </a:lnTo>
                  <a:lnTo>
                    <a:pt x="237" y="255"/>
                  </a:lnTo>
                  <a:lnTo>
                    <a:pt x="235" y="257"/>
                  </a:lnTo>
                  <a:lnTo>
                    <a:pt x="234" y="257"/>
                  </a:lnTo>
                  <a:lnTo>
                    <a:pt x="231" y="258"/>
                  </a:lnTo>
                  <a:lnTo>
                    <a:pt x="231" y="260"/>
                  </a:lnTo>
                  <a:lnTo>
                    <a:pt x="229" y="261"/>
                  </a:lnTo>
                  <a:lnTo>
                    <a:pt x="226" y="264"/>
                  </a:lnTo>
                  <a:lnTo>
                    <a:pt x="226" y="264"/>
                  </a:lnTo>
                  <a:lnTo>
                    <a:pt x="225" y="264"/>
                  </a:lnTo>
                  <a:lnTo>
                    <a:pt x="223" y="263"/>
                  </a:lnTo>
                  <a:lnTo>
                    <a:pt x="223" y="263"/>
                  </a:lnTo>
                  <a:lnTo>
                    <a:pt x="222" y="261"/>
                  </a:lnTo>
                  <a:lnTo>
                    <a:pt x="222" y="258"/>
                  </a:lnTo>
                  <a:lnTo>
                    <a:pt x="220" y="258"/>
                  </a:lnTo>
                  <a:lnTo>
                    <a:pt x="219" y="257"/>
                  </a:lnTo>
                  <a:lnTo>
                    <a:pt x="216" y="257"/>
                  </a:lnTo>
                  <a:lnTo>
                    <a:pt x="216" y="257"/>
                  </a:lnTo>
                  <a:lnTo>
                    <a:pt x="213" y="255"/>
                  </a:lnTo>
                  <a:lnTo>
                    <a:pt x="211" y="255"/>
                  </a:lnTo>
                  <a:lnTo>
                    <a:pt x="210" y="255"/>
                  </a:lnTo>
                  <a:lnTo>
                    <a:pt x="207" y="255"/>
                  </a:lnTo>
                  <a:lnTo>
                    <a:pt x="206" y="255"/>
                  </a:lnTo>
                  <a:lnTo>
                    <a:pt x="204" y="255"/>
                  </a:lnTo>
                  <a:lnTo>
                    <a:pt x="201" y="254"/>
                  </a:lnTo>
                  <a:lnTo>
                    <a:pt x="201" y="252"/>
                  </a:lnTo>
                  <a:lnTo>
                    <a:pt x="201" y="251"/>
                  </a:lnTo>
                  <a:lnTo>
                    <a:pt x="203" y="249"/>
                  </a:lnTo>
                  <a:lnTo>
                    <a:pt x="203" y="248"/>
                  </a:lnTo>
                  <a:lnTo>
                    <a:pt x="201" y="245"/>
                  </a:lnTo>
                  <a:lnTo>
                    <a:pt x="201" y="245"/>
                  </a:lnTo>
                  <a:lnTo>
                    <a:pt x="200" y="243"/>
                  </a:lnTo>
                  <a:lnTo>
                    <a:pt x="197" y="243"/>
                  </a:lnTo>
                  <a:lnTo>
                    <a:pt x="194" y="240"/>
                  </a:lnTo>
                  <a:lnTo>
                    <a:pt x="192" y="242"/>
                  </a:lnTo>
                  <a:lnTo>
                    <a:pt x="191" y="240"/>
                  </a:lnTo>
                  <a:lnTo>
                    <a:pt x="189" y="239"/>
                  </a:lnTo>
                  <a:lnTo>
                    <a:pt x="188" y="239"/>
                  </a:lnTo>
                  <a:lnTo>
                    <a:pt x="188" y="239"/>
                  </a:lnTo>
                  <a:lnTo>
                    <a:pt x="185" y="237"/>
                  </a:lnTo>
                  <a:lnTo>
                    <a:pt x="183" y="237"/>
                  </a:lnTo>
                  <a:lnTo>
                    <a:pt x="182" y="236"/>
                  </a:lnTo>
                  <a:lnTo>
                    <a:pt x="179" y="237"/>
                  </a:lnTo>
                  <a:lnTo>
                    <a:pt x="177" y="236"/>
                  </a:lnTo>
                  <a:lnTo>
                    <a:pt x="176" y="234"/>
                  </a:lnTo>
                  <a:lnTo>
                    <a:pt x="171" y="233"/>
                  </a:lnTo>
                  <a:lnTo>
                    <a:pt x="170" y="234"/>
                  </a:lnTo>
                  <a:lnTo>
                    <a:pt x="168" y="236"/>
                  </a:lnTo>
                  <a:lnTo>
                    <a:pt x="167" y="236"/>
                  </a:lnTo>
                  <a:lnTo>
                    <a:pt x="165" y="236"/>
                  </a:lnTo>
                  <a:lnTo>
                    <a:pt x="165" y="234"/>
                  </a:lnTo>
                  <a:lnTo>
                    <a:pt x="164" y="233"/>
                  </a:lnTo>
                  <a:lnTo>
                    <a:pt x="162" y="228"/>
                  </a:lnTo>
                  <a:lnTo>
                    <a:pt x="161" y="227"/>
                  </a:lnTo>
                  <a:lnTo>
                    <a:pt x="159" y="225"/>
                  </a:lnTo>
                  <a:lnTo>
                    <a:pt x="158" y="224"/>
                  </a:lnTo>
                  <a:lnTo>
                    <a:pt x="156" y="224"/>
                  </a:lnTo>
                  <a:lnTo>
                    <a:pt x="155" y="224"/>
                  </a:lnTo>
                  <a:lnTo>
                    <a:pt x="153" y="225"/>
                  </a:lnTo>
                  <a:lnTo>
                    <a:pt x="152" y="225"/>
                  </a:lnTo>
                  <a:lnTo>
                    <a:pt x="152" y="227"/>
                  </a:lnTo>
                  <a:lnTo>
                    <a:pt x="152" y="228"/>
                  </a:lnTo>
                  <a:lnTo>
                    <a:pt x="150" y="230"/>
                  </a:lnTo>
                  <a:lnTo>
                    <a:pt x="149" y="233"/>
                  </a:lnTo>
                  <a:lnTo>
                    <a:pt x="146" y="234"/>
                  </a:lnTo>
                  <a:lnTo>
                    <a:pt x="143" y="234"/>
                  </a:lnTo>
                  <a:lnTo>
                    <a:pt x="141" y="234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37" y="237"/>
                  </a:lnTo>
                  <a:lnTo>
                    <a:pt x="135" y="236"/>
                  </a:lnTo>
                  <a:lnTo>
                    <a:pt x="135" y="234"/>
                  </a:lnTo>
                  <a:lnTo>
                    <a:pt x="134" y="233"/>
                  </a:lnTo>
                  <a:lnTo>
                    <a:pt x="134" y="231"/>
                  </a:lnTo>
                  <a:lnTo>
                    <a:pt x="132" y="230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29" y="227"/>
                  </a:lnTo>
                  <a:lnTo>
                    <a:pt x="128" y="227"/>
                  </a:lnTo>
                  <a:lnTo>
                    <a:pt x="126" y="228"/>
                  </a:lnTo>
                  <a:lnTo>
                    <a:pt x="123" y="228"/>
                  </a:lnTo>
                  <a:lnTo>
                    <a:pt x="122" y="228"/>
                  </a:lnTo>
                  <a:lnTo>
                    <a:pt x="122" y="230"/>
                  </a:lnTo>
                  <a:lnTo>
                    <a:pt x="122" y="230"/>
                  </a:lnTo>
                  <a:lnTo>
                    <a:pt x="119" y="231"/>
                  </a:lnTo>
                  <a:lnTo>
                    <a:pt x="117" y="231"/>
                  </a:lnTo>
                  <a:lnTo>
                    <a:pt x="117" y="230"/>
                  </a:lnTo>
                  <a:lnTo>
                    <a:pt x="117" y="228"/>
                  </a:lnTo>
                  <a:lnTo>
                    <a:pt x="117" y="225"/>
                  </a:lnTo>
                  <a:lnTo>
                    <a:pt x="116" y="224"/>
                  </a:lnTo>
                  <a:lnTo>
                    <a:pt x="116" y="224"/>
                  </a:lnTo>
                  <a:lnTo>
                    <a:pt x="114" y="224"/>
                  </a:lnTo>
                  <a:lnTo>
                    <a:pt x="113" y="222"/>
                  </a:lnTo>
                  <a:lnTo>
                    <a:pt x="113" y="224"/>
                  </a:lnTo>
                  <a:lnTo>
                    <a:pt x="111" y="224"/>
                  </a:lnTo>
                  <a:lnTo>
                    <a:pt x="111" y="222"/>
                  </a:lnTo>
                  <a:lnTo>
                    <a:pt x="111" y="221"/>
                  </a:lnTo>
                  <a:lnTo>
                    <a:pt x="110" y="221"/>
                  </a:lnTo>
                  <a:lnTo>
                    <a:pt x="108" y="221"/>
                  </a:lnTo>
                  <a:lnTo>
                    <a:pt x="107" y="221"/>
                  </a:lnTo>
                  <a:lnTo>
                    <a:pt x="104" y="221"/>
                  </a:lnTo>
                  <a:lnTo>
                    <a:pt x="102" y="219"/>
                  </a:lnTo>
                  <a:lnTo>
                    <a:pt x="101" y="218"/>
                  </a:lnTo>
                  <a:lnTo>
                    <a:pt x="101" y="218"/>
                  </a:lnTo>
                  <a:lnTo>
                    <a:pt x="99" y="216"/>
                  </a:lnTo>
                  <a:lnTo>
                    <a:pt x="99" y="215"/>
                  </a:lnTo>
                  <a:lnTo>
                    <a:pt x="98" y="215"/>
                  </a:lnTo>
                  <a:lnTo>
                    <a:pt x="95" y="215"/>
                  </a:lnTo>
                  <a:lnTo>
                    <a:pt x="93" y="216"/>
                  </a:lnTo>
                  <a:lnTo>
                    <a:pt x="92" y="218"/>
                  </a:lnTo>
                  <a:lnTo>
                    <a:pt x="90" y="219"/>
                  </a:lnTo>
                  <a:lnTo>
                    <a:pt x="89" y="221"/>
                  </a:lnTo>
                  <a:lnTo>
                    <a:pt x="87" y="221"/>
                  </a:lnTo>
                  <a:lnTo>
                    <a:pt x="86" y="221"/>
                  </a:lnTo>
                  <a:lnTo>
                    <a:pt x="84" y="221"/>
                  </a:lnTo>
                  <a:lnTo>
                    <a:pt x="81" y="222"/>
                  </a:lnTo>
                  <a:lnTo>
                    <a:pt x="81" y="224"/>
                  </a:lnTo>
                  <a:lnTo>
                    <a:pt x="80" y="225"/>
                  </a:lnTo>
                  <a:lnTo>
                    <a:pt x="77" y="225"/>
                  </a:lnTo>
                  <a:lnTo>
                    <a:pt x="75" y="225"/>
                  </a:lnTo>
                  <a:lnTo>
                    <a:pt x="71" y="225"/>
                  </a:lnTo>
                  <a:lnTo>
                    <a:pt x="71" y="225"/>
                  </a:lnTo>
                  <a:lnTo>
                    <a:pt x="69" y="227"/>
                  </a:lnTo>
                  <a:lnTo>
                    <a:pt x="68" y="227"/>
                  </a:lnTo>
                  <a:lnTo>
                    <a:pt x="66" y="227"/>
                  </a:lnTo>
                  <a:lnTo>
                    <a:pt x="65" y="228"/>
                  </a:lnTo>
                  <a:lnTo>
                    <a:pt x="63" y="228"/>
                  </a:lnTo>
                  <a:lnTo>
                    <a:pt x="60" y="227"/>
                  </a:lnTo>
                  <a:lnTo>
                    <a:pt x="59" y="227"/>
                  </a:lnTo>
                  <a:lnTo>
                    <a:pt x="57" y="228"/>
                  </a:lnTo>
                  <a:lnTo>
                    <a:pt x="56" y="228"/>
                  </a:lnTo>
                  <a:lnTo>
                    <a:pt x="51" y="230"/>
                  </a:lnTo>
                  <a:lnTo>
                    <a:pt x="48" y="230"/>
                  </a:lnTo>
                  <a:lnTo>
                    <a:pt x="47" y="230"/>
                  </a:lnTo>
                  <a:lnTo>
                    <a:pt x="45" y="228"/>
                  </a:lnTo>
                  <a:lnTo>
                    <a:pt x="45" y="228"/>
                  </a:lnTo>
                  <a:lnTo>
                    <a:pt x="42" y="228"/>
                  </a:lnTo>
                  <a:lnTo>
                    <a:pt x="41" y="228"/>
                  </a:lnTo>
                  <a:lnTo>
                    <a:pt x="38" y="230"/>
                  </a:lnTo>
                  <a:lnTo>
                    <a:pt x="36" y="230"/>
                  </a:lnTo>
                  <a:lnTo>
                    <a:pt x="35" y="230"/>
                  </a:lnTo>
                  <a:lnTo>
                    <a:pt x="35" y="227"/>
                  </a:lnTo>
                  <a:lnTo>
                    <a:pt x="33" y="225"/>
                  </a:lnTo>
                  <a:lnTo>
                    <a:pt x="32" y="225"/>
                  </a:lnTo>
                  <a:lnTo>
                    <a:pt x="30" y="225"/>
                  </a:lnTo>
                  <a:lnTo>
                    <a:pt x="29" y="225"/>
                  </a:lnTo>
                  <a:lnTo>
                    <a:pt x="27" y="224"/>
                  </a:lnTo>
                  <a:lnTo>
                    <a:pt x="26" y="224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23" y="224"/>
                  </a:lnTo>
                  <a:lnTo>
                    <a:pt x="21" y="222"/>
                  </a:lnTo>
                  <a:lnTo>
                    <a:pt x="20" y="222"/>
                  </a:lnTo>
                  <a:lnTo>
                    <a:pt x="18" y="222"/>
                  </a:lnTo>
                  <a:lnTo>
                    <a:pt x="18" y="224"/>
                  </a:lnTo>
                  <a:lnTo>
                    <a:pt x="15" y="225"/>
                  </a:lnTo>
                  <a:lnTo>
                    <a:pt x="14" y="224"/>
                  </a:lnTo>
                  <a:lnTo>
                    <a:pt x="12" y="222"/>
                  </a:lnTo>
                  <a:lnTo>
                    <a:pt x="11" y="222"/>
                  </a:lnTo>
                  <a:lnTo>
                    <a:pt x="11" y="219"/>
                  </a:lnTo>
                  <a:lnTo>
                    <a:pt x="9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8" y="216"/>
                  </a:lnTo>
                  <a:lnTo>
                    <a:pt x="5" y="216"/>
                  </a:lnTo>
                  <a:lnTo>
                    <a:pt x="5" y="215"/>
                  </a:lnTo>
                  <a:lnTo>
                    <a:pt x="6" y="213"/>
                  </a:lnTo>
                  <a:lnTo>
                    <a:pt x="6" y="213"/>
                  </a:lnTo>
                  <a:lnTo>
                    <a:pt x="9" y="210"/>
                  </a:lnTo>
                  <a:lnTo>
                    <a:pt x="11" y="207"/>
                  </a:lnTo>
                  <a:lnTo>
                    <a:pt x="11" y="206"/>
                  </a:lnTo>
                  <a:lnTo>
                    <a:pt x="11" y="204"/>
                  </a:lnTo>
                  <a:lnTo>
                    <a:pt x="8" y="203"/>
                  </a:lnTo>
                  <a:lnTo>
                    <a:pt x="5" y="203"/>
                  </a:lnTo>
                  <a:lnTo>
                    <a:pt x="3" y="203"/>
                  </a:lnTo>
                  <a:lnTo>
                    <a:pt x="2" y="201"/>
                  </a:lnTo>
                  <a:lnTo>
                    <a:pt x="2" y="200"/>
                  </a:lnTo>
                  <a:lnTo>
                    <a:pt x="2" y="198"/>
                  </a:lnTo>
                  <a:lnTo>
                    <a:pt x="3" y="195"/>
                  </a:lnTo>
                  <a:lnTo>
                    <a:pt x="3" y="194"/>
                  </a:lnTo>
                  <a:lnTo>
                    <a:pt x="5" y="192"/>
                  </a:lnTo>
                  <a:lnTo>
                    <a:pt x="6" y="191"/>
                  </a:lnTo>
                  <a:lnTo>
                    <a:pt x="8" y="191"/>
                  </a:lnTo>
                  <a:lnTo>
                    <a:pt x="9" y="192"/>
                  </a:lnTo>
                  <a:lnTo>
                    <a:pt x="11" y="191"/>
                  </a:lnTo>
                  <a:lnTo>
                    <a:pt x="14" y="189"/>
                  </a:lnTo>
                  <a:lnTo>
                    <a:pt x="14" y="191"/>
                  </a:lnTo>
                  <a:lnTo>
                    <a:pt x="15" y="191"/>
                  </a:lnTo>
                  <a:lnTo>
                    <a:pt x="15" y="192"/>
                  </a:lnTo>
                  <a:lnTo>
                    <a:pt x="17" y="194"/>
                  </a:lnTo>
                  <a:lnTo>
                    <a:pt x="18" y="197"/>
                  </a:lnTo>
                  <a:lnTo>
                    <a:pt x="20" y="198"/>
                  </a:lnTo>
                  <a:lnTo>
                    <a:pt x="23" y="198"/>
                  </a:lnTo>
                  <a:lnTo>
                    <a:pt x="24" y="197"/>
                  </a:lnTo>
                  <a:lnTo>
                    <a:pt x="26" y="194"/>
                  </a:lnTo>
                  <a:lnTo>
                    <a:pt x="26" y="192"/>
                  </a:lnTo>
                  <a:lnTo>
                    <a:pt x="27" y="189"/>
                  </a:lnTo>
                  <a:lnTo>
                    <a:pt x="26" y="188"/>
                  </a:lnTo>
                  <a:lnTo>
                    <a:pt x="24" y="185"/>
                  </a:lnTo>
                  <a:lnTo>
                    <a:pt x="24" y="185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1" y="182"/>
                  </a:lnTo>
                  <a:lnTo>
                    <a:pt x="20" y="180"/>
                  </a:lnTo>
                  <a:lnTo>
                    <a:pt x="20" y="180"/>
                  </a:lnTo>
                  <a:lnTo>
                    <a:pt x="21" y="177"/>
                  </a:lnTo>
                  <a:lnTo>
                    <a:pt x="20" y="173"/>
                  </a:lnTo>
                  <a:lnTo>
                    <a:pt x="20" y="170"/>
                  </a:lnTo>
                  <a:lnTo>
                    <a:pt x="20" y="168"/>
                  </a:lnTo>
                  <a:lnTo>
                    <a:pt x="21" y="164"/>
                  </a:lnTo>
                  <a:lnTo>
                    <a:pt x="18" y="161"/>
                  </a:lnTo>
                  <a:lnTo>
                    <a:pt x="18" y="159"/>
                  </a:lnTo>
                  <a:lnTo>
                    <a:pt x="17" y="158"/>
                  </a:lnTo>
                  <a:lnTo>
                    <a:pt x="17" y="155"/>
                  </a:lnTo>
                  <a:lnTo>
                    <a:pt x="17" y="155"/>
                  </a:lnTo>
                  <a:lnTo>
                    <a:pt x="17" y="152"/>
                  </a:lnTo>
                  <a:lnTo>
                    <a:pt x="14" y="152"/>
                  </a:lnTo>
                  <a:lnTo>
                    <a:pt x="14" y="150"/>
                  </a:lnTo>
                  <a:lnTo>
                    <a:pt x="14" y="147"/>
                  </a:lnTo>
                  <a:lnTo>
                    <a:pt x="14" y="147"/>
                  </a:lnTo>
                  <a:lnTo>
                    <a:pt x="12" y="146"/>
                  </a:lnTo>
                  <a:lnTo>
                    <a:pt x="11" y="144"/>
                  </a:lnTo>
                  <a:lnTo>
                    <a:pt x="9" y="143"/>
                  </a:lnTo>
                  <a:lnTo>
                    <a:pt x="9" y="141"/>
                  </a:lnTo>
                  <a:lnTo>
                    <a:pt x="11" y="140"/>
                  </a:lnTo>
                  <a:lnTo>
                    <a:pt x="12" y="138"/>
                  </a:lnTo>
                  <a:lnTo>
                    <a:pt x="12" y="137"/>
                  </a:lnTo>
                  <a:lnTo>
                    <a:pt x="11" y="137"/>
                  </a:lnTo>
                  <a:lnTo>
                    <a:pt x="9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5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129"/>
                  </a:lnTo>
                  <a:lnTo>
                    <a:pt x="11" y="126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4" y="122"/>
                  </a:lnTo>
                  <a:lnTo>
                    <a:pt x="15" y="120"/>
                  </a:lnTo>
                  <a:lnTo>
                    <a:pt x="15" y="119"/>
                  </a:lnTo>
                  <a:lnTo>
                    <a:pt x="17" y="117"/>
                  </a:lnTo>
                  <a:lnTo>
                    <a:pt x="20" y="116"/>
                  </a:lnTo>
                  <a:lnTo>
                    <a:pt x="20" y="114"/>
                  </a:lnTo>
                  <a:lnTo>
                    <a:pt x="21" y="113"/>
                  </a:lnTo>
                  <a:lnTo>
                    <a:pt x="21" y="108"/>
                  </a:lnTo>
                  <a:lnTo>
                    <a:pt x="23" y="107"/>
                  </a:lnTo>
                  <a:lnTo>
                    <a:pt x="24" y="105"/>
                  </a:lnTo>
                  <a:lnTo>
                    <a:pt x="26" y="102"/>
                  </a:lnTo>
                  <a:lnTo>
                    <a:pt x="24" y="99"/>
                  </a:lnTo>
                  <a:lnTo>
                    <a:pt x="23" y="98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7" y="99"/>
                  </a:lnTo>
                  <a:lnTo>
                    <a:pt x="15" y="102"/>
                  </a:lnTo>
                  <a:lnTo>
                    <a:pt x="15" y="104"/>
                  </a:lnTo>
                  <a:lnTo>
                    <a:pt x="12" y="104"/>
                  </a:lnTo>
                  <a:lnTo>
                    <a:pt x="12" y="101"/>
                  </a:lnTo>
                  <a:lnTo>
                    <a:pt x="12" y="101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8" y="96"/>
                  </a:lnTo>
                  <a:lnTo>
                    <a:pt x="9" y="96"/>
                  </a:lnTo>
                  <a:lnTo>
                    <a:pt x="9" y="95"/>
                  </a:lnTo>
                  <a:lnTo>
                    <a:pt x="12" y="92"/>
                  </a:lnTo>
                  <a:lnTo>
                    <a:pt x="14" y="90"/>
                  </a:lnTo>
                  <a:lnTo>
                    <a:pt x="14" y="87"/>
                  </a:lnTo>
                  <a:lnTo>
                    <a:pt x="12" y="86"/>
                  </a:lnTo>
                  <a:lnTo>
                    <a:pt x="11" y="86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11" y="80"/>
                  </a:lnTo>
                  <a:lnTo>
                    <a:pt x="11" y="77"/>
                  </a:lnTo>
                  <a:lnTo>
                    <a:pt x="9" y="74"/>
                  </a:lnTo>
                  <a:lnTo>
                    <a:pt x="8" y="72"/>
                  </a:lnTo>
                  <a:lnTo>
                    <a:pt x="6" y="72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5" y="69"/>
                  </a:lnTo>
                  <a:lnTo>
                    <a:pt x="6" y="69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8" y="65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3" y="66"/>
                  </a:lnTo>
                  <a:lnTo>
                    <a:pt x="3" y="65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3" y="60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6" y="50"/>
                  </a:lnTo>
                  <a:lnTo>
                    <a:pt x="5" y="48"/>
                  </a:lnTo>
                  <a:lnTo>
                    <a:pt x="3" y="47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6" y="42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12" y="33"/>
                  </a:lnTo>
                  <a:lnTo>
                    <a:pt x="15" y="32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5" y="30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2" y="29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3" y="23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6" y="21"/>
                  </a:lnTo>
                  <a:lnTo>
                    <a:pt x="57" y="20"/>
                  </a:lnTo>
                  <a:lnTo>
                    <a:pt x="59" y="18"/>
                  </a:lnTo>
                  <a:lnTo>
                    <a:pt x="60" y="17"/>
                  </a:lnTo>
                  <a:lnTo>
                    <a:pt x="62" y="17"/>
                  </a:lnTo>
                  <a:lnTo>
                    <a:pt x="63" y="18"/>
                  </a:lnTo>
                  <a:lnTo>
                    <a:pt x="65" y="21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8" y="21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2" y="15"/>
                  </a:lnTo>
                  <a:lnTo>
                    <a:pt x="72" y="17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7" y="20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7" y="20"/>
                  </a:lnTo>
                  <a:lnTo>
                    <a:pt x="89" y="21"/>
                  </a:lnTo>
                  <a:lnTo>
                    <a:pt x="89" y="23"/>
                  </a:lnTo>
                  <a:lnTo>
                    <a:pt x="92" y="24"/>
                  </a:lnTo>
                  <a:lnTo>
                    <a:pt x="93" y="26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3" y="30"/>
                  </a:lnTo>
                  <a:lnTo>
                    <a:pt x="95" y="30"/>
                  </a:lnTo>
                  <a:lnTo>
                    <a:pt x="99" y="29"/>
                  </a:lnTo>
                  <a:lnTo>
                    <a:pt x="101" y="27"/>
                  </a:lnTo>
                  <a:lnTo>
                    <a:pt x="102" y="27"/>
                  </a:lnTo>
                  <a:lnTo>
                    <a:pt x="104" y="27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3" y="29"/>
                  </a:lnTo>
                  <a:lnTo>
                    <a:pt x="114" y="26"/>
                  </a:lnTo>
                  <a:lnTo>
                    <a:pt x="117" y="26"/>
                  </a:lnTo>
                  <a:lnTo>
                    <a:pt x="119" y="24"/>
                  </a:lnTo>
                  <a:lnTo>
                    <a:pt x="120" y="23"/>
                  </a:lnTo>
                  <a:lnTo>
                    <a:pt x="122" y="23"/>
                  </a:lnTo>
                  <a:lnTo>
                    <a:pt x="123" y="23"/>
                  </a:lnTo>
                  <a:lnTo>
                    <a:pt x="125" y="23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31" y="24"/>
                  </a:lnTo>
                  <a:lnTo>
                    <a:pt x="132" y="24"/>
                  </a:lnTo>
                  <a:lnTo>
                    <a:pt x="135" y="24"/>
                  </a:lnTo>
                  <a:lnTo>
                    <a:pt x="137" y="24"/>
                  </a:lnTo>
                  <a:lnTo>
                    <a:pt x="140" y="24"/>
                  </a:lnTo>
                  <a:lnTo>
                    <a:pt x="143" y="26"/>
                  </a:lnTo>
                  <a:lnTo>
                    <a:pt x="146" y="27"/>
                  </a:lnTo>
                  <a:lnTo>
                    <a:pt x="147" y="29"/>
                  </a:lnTo>
                  <a:lnTo>
                    <a:pt x="149" y="29"/>
                  </a:lnTo>
                  <a:lnTo>
                    <a:pt x="150" y="30"/>
                  </a:lnTo>
                  <a:lnTo>
                    <a:pt x="152" y="32"/>
                  </a:lnTo>
                  <a:lnTo>
                    <a:pt x="155" y="32"/>
                  </a:lnTo>
                  <a:lnTo>
                    <a:pt x="156" y="30"/>
                  </a:lnTo>
                  <a:lnTo>
                    <a:pt x="158" y="30"/>
                  </a:lnTo>
                  <a:lnTo>
                    <a:pt x="161" y="32"/>
                  </a:lnTo>
                  <a:lnTo>
                    <a:pt x="162" y="33"/>
                  </a:lnTo>
                  <a:lnTo>
                    <a:pt x="164" y="38"/>
                  </a:lnTo>
                  <a:lnTo>
                    <a:pt x="165" y="38"/>
                  </a:lnTo>
                  <a:lnTo>
                    <a:pt x="165" y="39"/>
                  </a:lnTo>
                  <a:lnTo>
                    <a:pt x="167" y="39"/>
                  </a:lnTo>
                  <a:lnTo>
                    <a:pt x="168" y="39"/>
                  </a:lnTo>
                  <a:lnTo>
                    <a:pt x="170" y="41"/>
                  </a:lnTo>
                  <a:lnTo>
                    <a:pt x="174" y="42"/>
                  </a:lnTo>
                  <a:lnTo>
                    <a:pt x="177" y="41"/>
                  </a:lnTo>
                  <a:lnTo>
                    <a:pt x="179" y="41"/>
                  </a:lnTo>
                  <a:lnTo>
                    <a:pt x="182" y="39"/>
                  </a:lnTo>
                  <a:lnTo>
                    <a:pt x="185" y="41"/>
                  </a:lnTo>
                  <a:lnTo>
                    <a:pt x="189" y="44"/>
                  </a:lnTo>
                  <a:lnTo>
                    <a:pt x="191" y="47"/>
                  </a:lnTo>
                  <a:lnTo>
                    <a:pt x="194" y="48"/>
                  </a:lnTo>
                  <a:lnTo>
                    <a:pt x="197" y="48"/>
                  </a:lnTo>
                  <a:lnTo>
                    <a:pt x="197" y="51"/>
                  </a:lnTo>
                  <a:lnTo>
                    <a:pt x="198" y="54"/>
                  </a:lnTo>
                  <a:lnTo>
                    <a:pt x="201" y="54"/>
                  </a:lnTo>
                  <a:lnTo>
                    <a:pt x="203" y="53"/>
                  </a:lnTo>
                  <a:lnTo>
                    <a:pt x="206" y="50"/>
                  </a:lnTo>
                  <a:lnTo>
                    <a:pt x="207" y="51"/>
                  </a:lnTo>
                  <a:lnTo>
                    <a:pt x="210" y="53"/>
                  </a:lnTo>
                  <a:lnTo>
                    <a:pt x="213" y="54"/>
                  </a:lnTo>
                  <a:lnTo>
                    <a:pt x="216" y="56"/>
                  </a:lnTo>
                  <a:lnTo>
                    <a:pt x="217" y="56"/>
                  </a:lnTo>
                  <a:lnTo>
                    <a:pt x="220" y="57"/>
                  </a:lnTo>
                  <a:lnTo>
                    <a:pt x="220" y="60"/>
                  </a:lnTo>
                  <a:lnTo>
                    <a:pt x="219" y="63"/>
                  </a:lnTo>
                  <a:lnTo>
                    <a:pt x="222" y="65"/>
                  </a:lnTo>
                  <a:lnTo>
                    <a:pt x="225" y="63"/>
                  </a:lnTo>
                  <a:lnTo>
                    <a:pt x="226" y="62"/>
                  </a:lnTo>
                  <a:lnTo>
                    <a:pt x="228" y="60"/>
                  </a:lnTo>
                  <a:lnTo>
                    <a:pt x="229" y="60"/>
                  </a:lnTo>
                  <a:lnTo>
                    <a:pt x="231" y="60"/>
                  </a:lnTo>
                  <a:lnTo>
                    <a:pt x="235" y="62"/>
                  </a:lnTo>
                  <a:lnTo>
                    <a:pt x="237" y="65"/>
                  </a:lnTo>
                  <a:lnTo>
                    <a:pt x="237" y="69"/>
                  </a:lnTo>
                  <a:lnTo>
                    <a:pt x="235" y="71"/>
                  </a:lnTo>
                  <a:lnTo>
                    <a:pt x="238" y="74"/>
                  </a:lnTo>
                  <a:lnTo>
                    <a:pt x="240" y="75"/>
                  </a:lnTo>
                  <a:lnTo>
                    <a:pt x="243" y="74"/>
                  </a:lnTo>
                  <a:lnTo>
                    <a:pt x="244" y="72"/>
                  </a:lnTo>
                  <a:lnTo>
                    <a:pt x="246" y="69"/>
                  </a:lnTo>
                  <a:lnTo>
                    <a:pt x="246" y="66"/>
                  </a:lnTo>
                  <a:lnTo>
                    <a:pt x="247" y="62"/>
                  </a:lnTo>
                  <a:lnTo>
                    <a:pt x="249" y="59"/>
                  </a:lnTo>
                  <a:lnTo>
                    <a:pt x="250" y="57"/>
                  </a:lnTo>
                  <a:lnTo>
                    <a:pt x="252" y="54"/>
                  </a:lnTo>
                  <a:lnTo>
                    <a:pt x="255" y="53"/>
                  </a:lnTo>
                  <a:lnTo>
                    <a:pt x="261" y="56"/>
                  </a:lnTo>
                  <a:lnTo>
                    <a:pt x="264" y="56"/>
                  </a:lnTo>
                  <a:lnTo>
                    <a:pt x="267" y="56"/>
                  </a:lnTo>
                  <a:lnTo>
                    <a:pt x="270" y="59"/>
                  </a:lnTo>
                  <a:lnTo>
                    <a:pt x="273" y="57"/>
                  </a:lnTo>
                  <a:lnTo>
                    <a:pt x="274" y="57"/>
                  </a:lnTo>
                  <a:lnTo>
                    <a:pt x="276" y="56"/>
                  </a:lnTo>
                  <a:lnTo>
                    <a:pt x="277" y="54"/>
                  </a:lnTo>
                  <a:lnTo>
                    <a:pt x="277" y="50"/>
                  </a:lnTo>
                  <a:lnTo>
                    <a:pt x="277" y="47"/>
                  </a:lnTo>
                  <a:lnTo>
                    <a:pt x="277" y="45"/>
                  </a:lnTo>
                  <a:lnTo>
                    <a:pt x="277" y="42"/>
                  </a:lnTo>
                  <a:lnTo>
                    <a:pt x="280" y="41"/>
                  </a:lnTo>
                  <a:lnTo>
                    <a:pt x="282" y="39"/>
                  </a:lnTo>
                  <a:lnTo>
                    <a:pt x="286" y="41"/>
                  </a:lnTo>
                  <a:lnTo>
                    <a:pt x="286" y="41"/>
                  </a:lnTo>
                  <a:lnTo>
                    <a:pt x="289" y="39"/>
                  </a:lnTo>
                  <a:lnTo>
                    <a:pt x="291" y="38"/>
                  </a:lnTo>
                  <a:lnTo>
                    <a:pt x="291" y="35"/>
                  </a:lnTo>
                  <a:lnTo>
                    <a:pt x="291" y="35"/>
                  </a:lnTo>
                  <a:lnTo>
                    <a:pt x="291" y="32"/>
                  </a:lnTo>
                  <a:lnTo>
                    <a:pt x="292" y="30"/>
                  </a:lnTo>
                  <a:lnTo>
                    <a:pt x="294" y="30"/>
                  </a:lnTo>
                  <a:lnTo>
                    <a:pt x="294" y="30"/>
                  </a:lnTo>
                  <a:lnTo>
                    <a:pt x="295" y="32"/>
                  </a:lnTo>
                  <a:lnTo>
                    <a:pt x="297" y="32"/>
                  </a:lnTo>
                  <a:lnTo>
                    <a:pt x="297" y="35"/>
                  </a:lnTo>
                  <a:lnTo>
                    <a:pt x="297" y="35"/>
                  </a:lnTo>
                  <a:lnTo>
                    <a:pt x="298" y="36"/>
                  </a:lnTo>
                  <a:lnTo>
                    <a:pt x="300" y="36"/>
                  </a:lnTo>
                  <a:lnTo>
                    <a:pt x="300" y="35"/>
                  </a:lnTo>
                  <a:lnTo>
                    <a:pt x="300" y="33"/>
                  </a:lnTo>
                  <a:lnTo>
                    <a:pt x="300" y="30"/>
                  </a:lnTo>
                  <a:lnTo>
                    <a:pt x="298" y="29"/>
                  </a:lnTo>
                  <a:lnTo>
                    <a:pt x="297" y="27"/>
                  </a:lnTo>
                  <a:lnTo>
                    <a:pt x="295" y="26"/>
                  </a:lnTo>
                  <a:lnTo>
                    <a:pt x="295" y="24"/>
                  </a:lnTo>
                  <a:lnTo>
                    <a:pt x="297" y="23"/>
                  </a:lnTo>
                  <a:lnTo>
                    <a:pt x="298" y="21"/>
                  </a:lnTo>
                  <a:lnTo>
                    <a:pt x="298" y="20"/>
                  </a:lnTo>
                  <a:lnTo>
                    <a:pt x="300" y="21"/>
                  </a:lnTo>
                  <a:lnTo>
                    <a:pt x="300" y="23"/>
                  </a:lnTo>
                  <a:lnTo>
                    <a:pt x="300" y="24"/>
                  </a:lnTo>
                  <a:lnTo>
                    <a:pt x="301" y="24"/>
                  </a:lnTo>
                  <a:lnTo>
                    <a:pt x="303" y="24"/>
                  </a:lnTo>
                  <a:lnTo>
                    <a:pt x="304" y="23"/>
                  </a:lnTo>
                  <a:lnTo>
                    <a:pt x="306" y="21"/>
                  </a:lnTo>
                  <a:lnTo>
                    <a:pt x="307" y="23"/>
                  </a:lnTo>
                  <a:lnTo>
                    <a:pt x="307" y="24"/>
                  </a:lnTo>
                  <a:lnTo>
                    <a:pt x="309" y="27"/>
                  </a:lnTo>
                  <a:lnTo>
                    <a:pt x="309" y="30"/>
                  </a:lnTo>
                  <a:lnTo>
                    <a:pt x="310" y="32"/>
                  </a:lnTo>
                  <a:lnTo>
                    <a:pt x="312" y="32"/>
                  </a:lnTo>
                  <a:lnTo>
                    <a:pt x="313" y="33"/>
                  </a:lnTo>
                  <a:lnTo>
                    <a:pt x="315" y="36"/>
                  </a:lnTo>
                  <a:lnTo>
                    <a:pt x="316" y="36"/>
                  </a:lnTo>
                  <a:lnTo>
                    <a:pt x="318" y="36"/>
                  </a:lnTo>
                  <a:lnTo>
                    <a:pt x="318" y="33"/>
                  </a:lnTo>
                  <a:lnTo>
                    <a:pt x="318" y="30"/>
                  </a:lnTo>
                  <a:lnTo>
                    <a:pt x="316" y="29"/>
                  </a:lnTo>
                  <a:lnTo>
                    <a:pt x="318" y="27"/>
                  </a:lnTo>
                  <a:lnTo>
                    <a:pt x="318" y="26"/>
                  </a:lnTo>
                  <a:lnTo>
                    <a:pt x="319" y="26"/>
                  </a:lnTo>
                  <a:lnTo>
                    <a:pt x="321" y="24"/>
                  </a:lnTo>
                  <a:lnTo>
                    <a:pt x="322" y="24"/>
                  </a:lnTo>
                  <a:lnTo>
                    <a:pt x="324" y="23"/>
                  </a:lnTo>
                  <a:lnTo>
                    <a:pt x="325" y="21"/>
                  </a:lnTo>
                  <a:lnTo>
                    <a:pt x="327" y="23"/>
                  </a:lnTo>
                  <a:lnTo>
                    <a:pt x="330" y="24"/>
                  </a:lnTo>
                  <a:lnTo>
                    <a:pt x="330" y="26"/>
                  </a:lnTo>
                  <a:lnTo>
                    <a:pt x="331" y="27"/>
                  </a:lnTo>
                  <a:lnTo>
                    <a:pt x="333" y="29"/>
                  </a:lnTo>
                  <a:lnTo>
                    <a:pt x="334" y="32"/>
                  </a:lnTo>
                  <a:lnTo>
                    <a:pt x="336" y="32"/>
                  </a:lnTo>
                  <a:lnTo>
                    <a:pt x="337" y="30"/>
                  </a:lnTo>
                  <a:lnTo>
                    <a:pt x="339" y="27"/>
                  </a:lnTo>
                  <a:lnTo>
                    <a:pt x="339" y="26"/>
                  </a:lnTo>
                  <a:lnTo>
                    <a:pt x="342" y="26"/>
                  </a:lnTo>
                  <a:lnTo>
                    <a:pt x="342" y="24"/>
                  </a:lnTo>
                  <a:lnTo>
                    <a:pt x="342" y="23"/>
                  </a:lnTo>
                  <a:lnTo>
                    <a:pt x="342" y="18"/>
                  </a:lnTo>
                  <a:lnTo>
                    <a:pt x="343" y="18"/>
                  </a:lnTo>
                  <a:lnTo>
                    <a:pt x="348" y="18"/>
                  </a:lnTo>
                  <a:lnTo>
                    <a:pt x="349" y="23"/>
                  </a:lnTo>
                  <a:lnTo>
                    <a:pt x="348" y="24"/>
                  </a:lnTo>
                  <a:lnTo>
                    <a:pt x="348" y="27"/>
                  </a:lnTo>
                  <a:lnTo>
                    <a:pt x="348" y="27"/>
                  </a:lnTo>
                  <a:lnTo>
                    <a:pt x="348" y="27"/>
                  </a:lnTo>
                  <a:lnTo>
                    <a:pt x="349" y="27"/>
                  </a:lnTo>
                  <a:lnTo>
                    <a:pt x="351" y="26"/>
                  </a:lnTo>
                  <a:lnTo>
                    <a:pt x="352" y="24"/>
                  </a:lnTo>
                  <a:lnTo>
                    <a:pt x="352" y="23"/>
                  </a:lnTo>
                  <a:lnTo>
                    <a:pt x="355" y="21"/>
                  </a:lnTo>
                  <a:lnTo>
                    <a:pt x="358" y="21"/>
                  </a:lnTo>
                  <a:lnTo>
                    <a:pt x="358" y="2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0" name="Freeform 56"/>
            <p:cNvSpPr>
              <a:spLocks/>
            </p:cNvSpPr>
            <p:nvPr/>
          </p:nvSpPr>
          <p:spPr bwMode="auto">
            <a:xfrm>
              <a:off x="2277" y="316"/>
              <a:ext cx="534" cy="426"/>
            </a:xfrm>
            <a:custGeom>
              <a:avLst/>
              <a:gdLst/>
              <a:ahLst/>
              <a:cxnLst>
                <a:cxn ang="0">
                  <a:pos x="17" y="24"/>
                </a:cxn>
                <a:cxn ang="0">
                  <a:pos x="24" y="27"/>
                </a:cxn>
                <a:cxn ang="0">
                  <a:pos x="26" y="26"/>
                </a:cxn>
                <a:cxn ang="0">
                  <a:pos x="21" y="17"/>
                </a:cxn>
                <a:cxn ang="0">
                  <a:pos x="47" y="17"/>
                </a:cxn>
                <a:cxn ang="0">
                  <a:pos x="107" y="3"/>
                </a:cxn>
                <a:cxn ang="0">
                  <a:pos x="129" y="39"/>
                </a:cxn>
                <a:cxn ang="0">
                  <a:pos x="130" y="81"/>
                </a:cxn>
                <a:cxn ang="0">
                  <a:pos x="159" y="116"/>
                </a:cxn>
                <a:cxn ang="0">
                  <a:pos x="193" y="146"/>
                </a:cxn>
                <a:cxn ang="0">
                  <a:pos x="228" y="122"/>
                </a:cxn>
                <a:cxn ang="0">
                  <a:pos x="270" y="126"/>
                </a:cxn>
                <a:cxn ang="0">
                  <a:pos x="288" y="161"/>
                </a:cxn>
                <a:cxn ang="0">
                  <a:pos x="297" y="204"/>
                </a:cxn>
                <a:cxn ang="0">
                  <a:pos x="330" y="225"/>
                </a:cxn>
                <a:cxn ang="0">
                  <a:pos x="352" y="228"/>
                </a:cxn>
                <a:cxn ang="0">
                  <a:pos x="393" y="255"/>
                </a:cxn>
                <a:cxn ang="0">
                  <a:pos x="405" y="296"/>
                </a:cxn>
                <a:cxn ang="0">
                  <a:pos x="438" y="282"/>
                </a:cxn>
                <a:cxn ang="0">
                  <a:pos x="478" y="281"/>
                </a:cxn>
                <a:cxn ang="0">
                  <a:pos x="507" y="311"/>
                </a:cxn>
                <a:cxn ang="0">
                  <a:pos x="523" y="309"/>
                </a:cxn>
                <a:cxn ang="0">
                  <a:pos x="513" y="347"/>
                </a:cxn>
                <a:cxn ang="0">
                  <a:pos x="525" y="364"/>
                </a:cxn>
                <a:cxn ang="0">
                  <a:pos x="516" y="399"/>
                </a:cxn>
                <a:cxn ang="0">
                  <a:pos x="502" y="426"/>
                </a:cxn>
                <a:cxn ang="0">
                  <a:pos x="472" y="411"/>
                </a:cxn>
                <a:cxn ang="0">
                  <a:pos x="448" y="409"/>
                </a:cxn>
                <a:cxn ang="0">
                  <a:pos x="421" y="399"/>
                </a:cxn>
                <a:cxn ang="0">
                  <a:pos x="390" y="405"/>
                </a:cxn>
                <a:cxn ang="0">
                  <a:pos x="361" y="400"/>
                </a:cxn>
                <a:cxn ang="0">
                  <a:pos x="328" y="405"/>
                </a:cxn>
                <a:cxn ang="0">
                  <a:pos x="301" y="412"/>
                </a:cxn>
                <a:cxn ang="0">
                  <a:pos x="271" y="414"/>
                </a:cxn>
                <a:cxn ang="0">
                  <a:pos x="250" y="394"/>
                </a:cxn>
                <a:cxn ang="0">
                  <a:pos x="259" y="366"/>
                </a:cxn>
                <a:cxn ang="0">
                  <a:pos x="246" y="364"/>
                </a:cxn>
                <a:cxn ang="0">
                  <a:pos x="228" y="373"/>
                </a:cxn>
                <a:cxn ang="0">
                  <a:pos x="250" y="354"/>
                </a:cxn>
                <a:cxn ang="0">
                  <a:pos x="265" y="335"/>
                </a:cxn>
                <a:cxn ang="0">
                  <a:pos x="256" y="317"/>
                </a:cxn>
                <a:cxn ang="0">
                  <a:pos x="246" y="302"/>
                </a:cxn>
                <a:cxn ang="0">
                  <a:pos x="228" y="279"/>
                </a:cxn>
                <a:cxn ang="0">
                  <a:pos x="235" y="258"/>
                </a:cxn>
                <a:cxn ang="0">
                  <a:pos x="244" y="248"/>
                </a:cxn>
                <a:cxn ang="0">
                  <a:pos x="231" y="248"/>
                </a:cxn>
                <a:cxn ang="0">
                  <a:pos x="217" y="222"/>
                </a:cxn>
                <a:cxn ang="0">
                  <a:pos x="198" y="218"/>
                </a:cxn>
                <a:cxn ang="0">
                  <a:pos x="181" y="207"/>
                </a:cxn>
                <a:cxn ang="0">
                  <a:pos x="187" y="179"/>
                </a:cxn>
                <a:cxn ang="0">
                  <a:pos x="178" y="164"/>
                </a:cxn>
                <a:cxn ang="0">
                  <a:pos x="175" y="176"/>
                </a:cxn>
                <a:cxn ang="0">
                  <a:pos x="165" y="185"/>
                </a:cxn>
                <a:cxn ang="0">
                  <a:pos x="147" y="176"/>
                </a:cxn>
                <a:cxn ang="0">
                  <a:pos x="133" y="182"/>
                </a:cxn>
                <a:cxn ang="0">
                  <a:pos x="115" y="179"/>
                </a:cxn>
                <a:cxn ang="0">
                  <a:pos x="95" y="171"/>
                </a:cxn>
                <a:cxn ang="0">
                  <a:pos x="72" y="159"/>
                </a:cxn>
                <a:cxn ang="0">
                  <a:pos x="69" y="132"/>
                </a:cxn>
                <a:cxn ang="0">
                  <a:pos x="63" y="120"/>
                </a:cxn>
                <a:cxn ang="0">
                  <a:pos x="44" y="117"/>
                </a:cxn>
                <a:cxn ang="0">
                  <a:pos x="27" y="81"/>
                </a:cxn>
                <a:cxn ang="0">
                  <a:pos x="8" y="42"/>
                </a:cxn>
              </a:cxnLst>
              <a:rect l="0" t="0" r="r" b="b"/>
              <a:pathLst>
                <a:path w="534" h="426">
                  <a:moveTo>
                    <a:pt x="0" y="32"/>
                  </a:moveTo>
                  <a:lnTo>
                    <a:pt x="2" y="32"/>
                  </a:lnTo>
                  <a:lnTo>
                    <a:pt x="3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7" y="24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20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8" y="21"/>
                  </a:lnTo>
                  <a:lnTo>
                    <a:pt x="41" y="20"/>
                  </a:lnTo>
                  <a:lnTo>
                    <a:pt x="44" y="18"/>
                  </a:lnTo>
                  <a:lnTo>
                    <a:pt x="47" y="17"/>
                  </a:lnTo>
                  <a:lnTo>
                    <a:pt x="50" y="17"/>
                  </a:lnTo>
                  <a:lnTo>
                    <a:pt x="54" y="15"/>
                  </a:lnTo>
                  <a:lnTo>
                    <a:pt x="59" y="14"/>
                  </a:lnTo>
                  <a:lnTo>
                    <a:pt x="62" y="12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1" y="14"/>
                  </a:lnTo>
                  <a:lnTo>
                    <a:pt x="75" y="15"/>
                  </a:lnTo>
                  <a:lnTo>
                    <a:pt x="77" y="15"/>
                  </a:lnTo>
                  <a:lnTo>
                    <a:pt x="83" y="14"/>
                  </a:lnTo>
                  <a:lnTo>
                    <a:pt x="86" y="12"/>
                  </a:lnTo>
                  <a:lnTo>
                    <a:pt x="90" y="9"/>
                  </a:lnTo>
                  <a:lnTo>
                    <a:pt x="96" y="8"/>
                  </a:lnTo>
                  <a:lnTo>
                    <a:pt x="99" y="6"/>
                  </a:lnTo>
                  <a:lnTo>
                    <a:pt x="102" y="6"/>
                  </a:lnTo>
                  <a:lnTo>
                    <a:pt x="107" y="3"/>
                  </a:lnTo>
                  <a:lnTo>
                    <a:pt x="111" y="3"/>
                  </a:lnTo>
                  <a:lnTo>
                    <a:pt x="114" y="2"/>
                  </a:lnTo>
                  <a:lnTo>
                    <a:pt x="115" y="0"/>
                  </a:lnTo>
                  <a:lnTo>
                    <a:pt x="115" y="2"/>
                  </a:lnTo>
                  <a:lnTo>
                    <a:pt x="115" y="3"/>
                  </a:lnTo>
                  <a:lnTo>
                    <a:pt x="117" y="6"/>
                  </a:lnTo>
                  <a:lnTo>
                    <a:pt x="117" y="8"/>
                  </a:lnTo>
                  <a:lnTo>
                    <a:pt x="117" y="12"/>
                  </a:lnTo>
                  <a:lnTo>
                    <a:pt x="118" y="15"/>
                  </a:lnTo>
                  <a:lnTo>
                    <a:pt x="120" y="20"/>
                  </a:lnTo>
                  <a:lnTo>
                    <a:pt x="121" y="23"/>
                  </a:lnTo>
                  <a:lnTo>
                    <a:pt x="121" y="26"/>
                  </a:lnTo>
                  <a:lnTo>
                    <a:pt x="121" y="29"/>
                  </a:lnTo>
                  <a:lnTo>
                    <a:pt x="121" y="32"/>
                  </a:lnTo>
                  <a:lnTo>
                    <a:pt x="123" y="35"/>
                  </a:lnTo>
                  <a:lnTo>
                    <a:pt x="126" y="38"/>
                  </a:lnTo>
                  <a:lnTo>
                    <a:pt x="129" y="39"/>
                  </a:lnTo>
                  <a:lnTo>
                    <a:pt x="130" y="41"/>
                  </a:lnTo>
                  <a:lnTo>
                    <a:pt x="130" y="44"/>
                  </a:lnTo>
                  <a:lnTo>
                    <a:pt x="132" y="45"/>
                  </a:lnTo>
                  <a:lnTo>
                    <a:pt x="133" y="48"/>
                  </a:lnTo>
                  <a:lnTo>
                    <a:pt x="135" y="51"/>
                  </a:lnTo>
                  <a:lnTo>
                    <a:pt x="135" y="54"/>
                  </a:lnTo>
                  <a:lnTo>
                    <a:pt x="132" y="57"/>
                  </a:lnTo>
                  <a:lnTo>
                    <a:pt x="132" y="60"/>
                  </a:lnTo>
                  <a:lnTo>
                    <a:pt x="130" y="60"/>
                  </a:lnTo>
                  <a:lnTo>
                    <a:pt x="129" y="62"/>
                  </a:lnTo>
                  <a:lnTo>
                    <a:pt x="126" y="63"/>
                  </a:lnTo>
                  <a:lnTo>
                    <a:pt x="124" y="66"/>
                  </a:lnTo>
                  <a:lnTo>
                    <a:pt x="127" y="69"/>
                  </a:lnTo>
                  <a:lnTo>
                    <a:pt x="129" y="72"/>
                  </a:lnTo>
                  <a:lnTo>
                    <a:pt x="129" y="77"/>
                  </a:lnTo>
                  <a:lnTo>
                    <a:pt x="129" y="78"/>
                  </a:lnTo>
                  <a:lnTo>
                    <a:pt x="130" y="81"/>
                  </a:lnTo>
                  <a:lnTo>
                    <a:pt x="132" y="84"/>
                  </a:lnTo>
                  <a:lnTo>
                    <a:pt x="130" y="87"/>
                  </a:lnTo>
                  <a:lnTo>
                    <a:pt x="127" y="90"/>
                  </a:lnTo>
                  <a:lnTo>
                    <a:pt x="127" y="92"/>
                  </a:lnTo>
                  <a:lnTo>
                    <a:pt x="130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5" y="104"/>
                  </a:lnTo>
                  <a:lnTo>
                    <a:pt x="138" y="105"/>
                  </a:lnTo>
                  <a:lnTo>
                    <a:pt x="141" y="105"/>
                  </a:lnTo>
                  <a:lnTo>
                    <a:pt x="144" y="104"/>
                  </a:lnTo>
                  <a:lnTo>
                    <a:pt x="148" y="105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9" y="111"/>
                  </a:lnTo>
                  <a:lnTo>
                    <a:pt x="159" y="114"/>
                  </a:lnTo>
                  <a:lnTo>
                    <a:pt x="159" y="116"/>
                  </a:lnTo>
                  <a:lnTo>
                    <a:pt x="162" y="119"/>
                  </a:lnTo>
                  <a:lnTo>
                    <a:pt x="163" y="120"/>
                  </a:lnTo>
                  <a:lnTo>
                    <a:pt x="166" y="123"/>
                  </a:lnTo>
                  <a:lnTo>
                    <a:pt x="168" y="126"/>
                  </a:lnTo>
                  <a:lnTo>
                    <a:pt x="169" y="129"/>
                  </a:lnTo>
                  <a:lnTo>
                    <a:pt x="169" y="129"/>
                  </a:lnTo>
                  <a:lnTo>
                    <a:pt x="172" y="131"/>
                  </a:lnTo>
                  <a:lnTo>
                    <a:pt x="174" y="132"/>
                  </a:lnTo>
                  <a:lnTo>
                    <a:pt x="174" y="135"/>
                  </a:lnTo>
                  <a:lnTo>
                    <a:pt x="175" y="137"/>
                  </a:lnTo>
                  <a:lnTo>
                    <a:pt x="175" y="140"/>
                  </a:lnTo>
                  <a:lnTo>
                    <a:pt x="177" y="141"/>
                  </a:lnTo>
                  <a:lnTo>
                    <a:pt x="180" y="143"/>
                  </a:lnTo>
                  <a:lnTo>
                    <a:pt x="183" y="143"/>
                  </a:lnTo>
                  <a:lnTo>
                    <a:pt x="186" y="143"/>
                  </a:lnTo>
                  <a:lnTo>
                    <a:pt x="190" y="143"/>
                  </a:lnTo>
                  <a:lnTo>
                    <a:pt x="193" y="146"/>
                  </a:lnTo>
                  <a:lnTo>
                    <a:pt x="196" y="149"/>
                  </a:lnTo>
                  <a:lnTo>
                    <a:pt x="199" y="150"/>
                  </a:lnTo>
                  <a:lnTo>
                    <a:pt x="202" y="150"/>
                  </a:lnTo>
                  <a:lnTo>
                    <a:pt x="204" y="150"/>
                  </a:lnTo>
                  <a:lnTo>
                    <a:pt x="205" y="147"/>
                  </a:lnTo>
                  <a:lnTo>
                    <a:pt x="207" y="146"/>
                  </a:lnTo>
                  <a:lnTo>
                    <a:pt x="208" y="143"/>
                  </a:lnTo>
                  <a:lnTo>
                    <a:pt x="210" y="141"/>
                  </a:lnTo>
                  <a:lnTo>
                    <a:pt x="211" y="140"/>
                  </a:lnTo>
                  <a:lnTo>
                    <a:pt x="211" y="137"/>
                  </a:lnTo>
                  <a:lnTo>
                    <a:pt x="213" y="134"/>
                  </a:lnTo>
                  <a:lnTo>
                    <a:pt x="214" y="131"/>
                  </a:lnTo>
                  <a:lnTo>
                    <a:pt x="216" y="131"/>
                  </a:lnTo>
                  <a:lnTo>
                    <a:pt x="219" y="129"/>
                  </a:lnTo>
                  <a:lnTo>
                    <a:pt x="223" y="126"/>
                  </a:lnTo>
                  <a:lnTo>
                    <a:pt x="225" y="125"/>
                  </a:lnTo>
                  <a:lnTo>
                    <a:pt x="228" y="122"/>
                  </a:lnTo>
                  <a:lnTo>
                    <a:pt x="234" y="122"/>
                  </a:lnTo>
                  <a:lnTo>
                    <a:pt x="235" y="120"/>
                  </a:lnTo>
                  <a:lnTo>
                    <a:pt x="238" y="119"/>
                  </a:lnTo>
                  <a:lnTo>
                    <a:pt x="241" y="119"/>
                  </a:lnTo>
                  <a:lnTo>
                    <a:pt x="244" y="120"/>
                  </a:lnTo>
                  <a:lnTo>
                    <a:pt x="247" y="120"/>
                  </a:lnTo>
                  <a:lnTo>
                    <a:pt x="252" y="119"/>
                  </a:lnTo>
                  <a:lnTo>
                    <a:pt x="252" y="117"/>
                  </a:lnTo>
                  <a:lnTo>
                    <a:pt x="255" y="114"/>
                  </a:lnTo>
                  <a:lnTo>
                    <a:pt x="256" y="114"/>
                  </a:lnTo>
                  <a:lnTo>
                    <a:pt x="259" y="114"/>
                  </a:lnTo>
                  <a:lnTo>
                    <a:pt x="262" y="116"/>
                  </a:lnTo>
                  <a:lnTo>
                    <a:pt x="264" y="117"/>
                  </a:lnTo>
                  <a:lnTo>
                    <a:pt x="264" y="119"/>
                  </a:lnTo>
                  <a:lnTo>
                    <a:pt x="265" y="122"/>
                  </a:lnTo>
                  <a:lnTo>
                    <a:pt x="268" y="123"/>
                  </a:lnTo>
                  <a:lnTo>
                    <a:pt x="270" y="126"/>
                  </a:lnTo>
                  <a:lnTo>
                    <a:pt x="273" y="128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7" y="135"/>
                  </a:lnTo>
                  <a:lnTo>
                    <a:pt x="276" y="140"/>
                  </a:lnTo>
                  <a:lnTo>
                    <a:pt x="276" y="143"/>
                  </a:lnTo>
                  <a:lnTo>
                    <a:pt x="279" y="144"/>
                  </a:lnTo>
                  <a:lnTo>
                    <a:pt x="283" y="144"/>
                  </a:lnTo>
                  <a:lnTo>
                    <a:pt x="286" y="143"/>
                  </a:lnTo>
                  <a:lnTo>
                    <a:pt x="289" y="146"/>
                  </a:lnTo>
                  <a:lnTo>
                    <a:pt x="289" y="147"/>
                  </a:lnTo>
                  <a:lnTo>
                    <a:pt x="289" y="150"/>
                  </a:lnTo>
                  <a:lnTo>
                    <a:pt x="289" y="152"/>
                  </a:lnTo>
                  <a:lnTo>
                    <a:pt x="289" y="155"/>
                  </a:lnTo>
                  <a:lnTo>
                    <a:pt x="289" y="156"/>
                  </a:lnTo>
                  <a:lnTo>
                    <a:pt x="289" y="159"/>
                  </a:lnTo>
                  <a:lnTo>
                    <a:pt x="288" y="161"/>
                  </a:lnTo>
                  <a:lnTo>
                    <a:pt x="288" y="161"/>
                  </a:lnTo>
                  <a:lnTo>
                    <a:pt x="286" y="162"/>
                  </a:lnTo>
                  <a:lnTo>
                    <a:pt x="286" y="165"/>
                  </a:lnTo>
                  <a:lnTo>
                    <a:pt x="286" y="167"/>
                  </a:lnTo>
                  <a:lnTo>
                    <a:pt x="288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7"/>
                  </a:lnTo>
                  <a:lnTo>
                    <a:pt x="289" y="179"/>
                  </a:lnTo>
                  <a:lnTo>
                    <a:pt x="291" y="183"/>
                  </a:lnTo>
                  <a:lnTo>
                    <a:pt x="292" y="185"/>
                  </a:lnTo>
                  <a:lnTo>
                    <a:pt x="294" y="189"/>
                  </a:lnTo>
                  <a:lnTo>
                    <a:pt x="294" y="192"/>
                  </a:lnTo>
                  <a:lnTo>
                    <a:pt x="294" y="195"/>
                  </a:lnTo>
                  <a:lnTo>
                    <a:pt x="294" y="197"/>
                  </a:lnTo>
                  <a:lnTo>
                    <a:pt x="295" y="201"/>
                  </a:lnTo>
                  <a:lnTo>
                    <a:pt x="297" y="204"/>
                  </a:lnTo>
                  <a:lnTo>
                    <a:pt x="297" y="207"/>
                  </a:lnTo>
                  <a:lnTo>
                    <a:pt x="297" y="209"/>
                  </a:lnTo>
                  <a:lnTo>
                    <a:pt x="297" y="212"/>
                  </a:lnTo>
                  <a:lnTo>
                    <a:pt x="298" y="215"/>
                  </a:lnTo>
                  <a:lnTo>
                    <a:pt x="300" y="216"/>
                  </a:lnTo>
                  <a:lnTo>
                    <a:pt x="301" y="218"/>
                  </a:lnTo>
                  <a:lnTo>
                    <a:pt x="306" y="219"/>
                  </a:lnTo>
                  <a:lnTo>
                    <a:pt x="307" y="222"/>
                  </a:lnTo>
                  <a:lnTo>
                    <a:pt x="309" y="224"/>
                  </a:lnTo>
                  <a:lnTo>
                    <a:pt x="312" y="224"/>
                  </a:lnTo>
                  <a:lnTo>
                    <a:pt x="313" y="224"/>
                  </a:lnTo>
                  <a:lnTo>
                    <a:pt x="316" y="225"/>
                  </a:lnTo>
                  <a:lnTo>
                    <a:pt x="316" y="228"/>
                  </a:lnTo>
                  <a:lnTo>
                    <a:pt x="321" y="227"/>
                  </a:lnTo>
                  <a:lnTo>
                    <a:pt x="322" y="227"/>
                  </a:lnTo>
                  <a:lnTo>
                    <a:pt x="324" y="225"/>
                  </a:lnTo>
                  <a:lnTo>
                    <a:pt x="330" y="225"/>
                  </a:lnTo>
                  <a:lnTo>
                    <a:pt x="334" y="224"/>
                  </a:lnTo>
                  <a:lnTo>
                    <a:pt x="336" y="222"/>
                  </a:lnTo>
                  <a:lnTo>
                    <a:pt x="337" y="222"/>
                  </a:lnTo>
                  <a:lnTo>
                    <a:pt x="337" y="219"/>
                  </a:lnTo>
                  <a:lnTo>
                    <a:pt x="340" y="218"/>
                  </a:lnTo>
                  <a:lnTo>
                    <a:pt x="343" y="212"/>
                  </a:lnTo>
                  <a:lnTo>
                    <a:pt x="346" y="212"/>
                  </a:lnTo>
                  <a:lnTo>
                    <a:pt x="351" y="213"/>
                  </a:lnTo>
                  <a:lnTo>
                    <a:pt x="352" y="216"/>
                  </a:lnTo>
                  <a:lnTo>
                    <a:pt x="352" y="219"/>
                  </a:lnTo>
                  <a:lnTo>
                    <a:pt x="352" y="219"/>
                  </a:lnTo>
                  <a:lnTo>
                    <a:pt x="351" y="222"/>
                  </a:lnTo>
                  <a:lnTo>
                    <a:pt x="349" y="224"/>
                  </a:lnTo>
                  <a:lnTo>
                    <a:pt x="349" y="225"/>
                  </a:lnTo>
                  <a:lnTo>
                    <a:pt x="349" y="227"/>
                  </a:lnTo>
                  <a:lnTo>
                    <a:pt x="351" y="228"/>
                  </a:lnTo>
                  <a:lnTo>
                    <a:pt x="352" y="228"/>
                  </a:lnTo>
                  <a:lnTo>
                    <a:pt x="354" y="227"/>
                  </a:lnTo>
                  <a:lnTo>
                    <a:pt x="357" y="227"/>
                  </a:lnTo>
                  <a:lnTo>
                    <a:pt x="361" y="225"/>
                  </a:lnTo>
                  <a:lnTo>
                    <a:pt x="364" y="225"/>
                  </a:lnTo>
                  <a:lnTo>
                    <a:pt x="369" y="227"/>
                  </a:lnTo>
                  <a:lnTo>
                    <a:pt x="373" y="228"/>
                  </a:lnTo>
                  <a:lnTo>
                    <a:pt x="373" y="228"/>
                  </a:lnTo>
                  <a:lnTo>
                    <a:pt x="375" y="228"/>
                  </a:lnTo>
                  <a:lnTo>
                    <a:pt x="378" y="228"/>
                  </a:lnTo>
                  <a:lnTo>
                    <a:pt x="379" y="231"/>
                  </a:lnTo>
                  <a:lnTo>
                    <a:pt x="382" y="236"/>
                  </a:lnTo>
                  <a:lnTo>
                    <a:pt x="387" y="240"/>
                  </a:lnTo>
                  <a:lnTo>
                    <a:pt x="388" y="242"/>
                  </a:lnTo>
                  <a:lnTo>
                    <a:pt x="390" y="245"/>
                  </a:lnTo>
                  <a:lnTo>
                    <a:pt x="391" y="248"/>
                  </a:lnTo>
                  <a:lnTo>
                    <a:pt x="393" y="251"/>
                  </a:lnTo>
                  <a:lnTo>
                    <a:pt x="393" y="255"/>
                  </a:lnTo>
                  <a:lnTo>
                    <a:pt x="393" y="258"/>
                  </a:lnTo>
                  <a:lnTo>
                    <a:pt x="393" y="263"/>
                  </a:lnTo>
                  <a:lnTo>
                    <a:pt x="393" y="266"/>
                  </a:lnTo>
                  <a:lnTo>
                    <a:pt x="393" y="270"/>
                  </a:lnTo>
                  <a:lnTo>
                    <a:pt x="391" y="272"/>
                  </a:lnTo>
                  <a:lnTo>
                    <a:pt x="390" y="275"/>
                  </a:lnTo>
                  <a:lnTo>
                    <a:pt x="390" y="278"/>
                  </a:lnTo>
                  <a:lnTo>
                    <a:pt x="390" y="281"/>
                  </a:lnTo>
                  <a:lnTo>
                    <a:pt x="391" y="284"/>
                  </a:lnTo>
                  <a:lnTo>
                    <a:pt x="393" y="288"/>
                  </a:lnTo>
                  <a:lnTo>
                    <a:pt x="396" y="291"/>
                  </a:lnTo>
                  <a:lnTo>
                    <a:pt x="397" y="294"/>
                  </a:lnTo>
                  <a:lnTo>
                    <a:pt x="399" y="296"/>
                  </a:lnTo>
                  <a:lnTo>
                    <a:pt x="402" y="299"/>
                  </a:lnTo>
                  <a:lnTo>
                    <a:pt x="402" y="300"/>
                  </a:lnTo>
                  <a:lnTo>
                    <a:pt x="403" y="300"/>
                  </a:lnTo>
                  <a:lnTo>
                    <a:pt x="405" y="296"/>
                  </a:lnTo>
                  <a:lnTo>
                    <a:pt x="405" y="296"/>
                  </a:lnTo>
                  <a:lnTo>
                    <a:pt x="406" y="297"/>
                  </a:lnTo>
                  <a:lnTo>
                    <a:pt x="408" y="297"/>
                  </a:lnTo>
                  <a:lnTo>
                    <a:pt x="408" y="297"/>
                  </a:lnTo>
                  <a:lnTo>
                    <a:pt x="408" y="294"/>
                  </a:lnTo>
                  <a:lnTo>
                    <a:pt x="408" y="293"/>
                  </a:lnTo>
                  <a:lnTo>
                    <a:pt x="408" y="291"/>
                  </a:lnTo>
                  <a:lnTo>
                    <a:pt x="408" y="288"/>
                  </a:lnTo>
                  <a:lnTo>
                    <a:pt x="409" y="287"/>
                  </a:lnTo>
                  <a:lnTo>
                    <a:pt x="411" y="284"/>
                  </a:lnTo>
                  <a:lnTo>
                    <a:pt x="414" y="282"/>
                  </a:lnTo>
                  <a:lnTo>
                    <a:pt x="417" y="281"/>
                  </a:lnTo>
                  <a:lnTo>
                    <a:pt x="421" y="281"/>
                  </a:lnTo>
                  <a:lnTo>
                    <a:pt x="430" y="282"/>
                  </a:lnTo>
                  <a:lnTo>
                    <a:pt x="432" y="282"/>
                  </a:lnTo>
                  <a:lnTo>
                    <a:pt x="433" y="281"/>
                  </a:lnTo>
                  <a:lnTo>
                    <a:pt x="438" y="282"/>
                  </a:lnTo>
                  <a:lnTo>
                    <a:pt x="442" y="285"/>
                  </a:lnTo>
                  <a:lnTo>
                    <a:pt x="444" y="287"/>
                  </a:lnTo>
                  <a:lnTo>
                    <a:pt x="447" y="288"/>
                  </a:lnTo>
                  <a:lnTo>
                    <a:pt x="450" y="290"/>
                  </a:lnTo>
                  <a:lnTo>
                    <a:pt x="453" y="288"/>
                  </a:lnTo>
                  <a:lnTo>
                    <a:pt x="456" y="287"/>
                  </a:lnTo>
                  <a:lnTo>
                    <a:pt x="457" y="287"/>
                  </a:lnTo>
                  <a:lnTo>
                    <a:pt x="459" y="285"/>
                  </a:lnTo>
                  <a:lnTo>
                    <a:pt x="462" y="284"/>
                  </a:lnTo>
                  <a:lnTo>
                    <a:pt x="465" y="282"/>
                  </a:lnTo>
                  <a:lnTo>
                    <a:pt x="468" y="282"/>
                  </a:lnTo>
                  <a:lnTo>
                    <a:pt x="469" y="282"/>
                  </a:lnTo>
                  <a:lnTo>
                    <a:pt x="471" y="284"/>
                  </a:lnTo>
                  <a:lnTo>
                    <a:pt x="472" y="284"/>
                  </a:lnTo>
                  <a:lnTo>
                    <a:pt x="475" y="282"/>
                  </a:lnTo>
                  <a:lnTo>
                    <a:pt x="477" y="281"/>
                  </a:lnTo>
                  <a:lnTo>
                    <a:pt x="478" y="281"/>
                  </a:lnTo>
                  <a:lnTo>
                    <a:pt x="480" y="279"/>
                  </a:lnTo>
                  <a:lnTo>
                    <a:pt x="481" y="279"/>
                  </a:lnTo>
                  <a:lnTo>
                    <a:pt x="484" y="282"/>
                  </a:lnTo>
                  <a:lnTo>
                    <a:pt x="486" y="285"/>
                  </a:lnTo>
                  <a:lnTo>
                    <a:pt x="486" y="285"/>
                  </a:lnTo>
                  <a:lnTo>
                    <a:pt x="487" y="288"/>
                  </a:lnTo>
                  <a:lnTo>
                    <a:pt x="492" y="290"/>
                  </a:lnTo>
                  <a:lnTo>
                    <a:pt x="495" y="293"/>
                  </a:lnTo>
                  <a:lnTo>
                    <a:pt x="496" y="294"/>
                  </a:lnTo>
                  <a:lnTo>
                    <a:pt x="498" y="296"/>
                  </a:lnTo>
                  <a:lnTo>
                    <a:pt x="501" y="299"/>
                  </a:lnTo>
                  <a:lnTo>
                    <a:pt x="502" y="300"/>
                  </a:lnTo>
                  <a:lnTo>
                    <a:pt x="504" y="302"/>
                  </a:lnTo>
                  <a:lnTo>
                    <a:pt x="505" y="303"/>
                  </a:lnTo>
                  <a:lnTo>
                    <a:pt x="505" y="306"/>
                  </a:lnTo>
                  <a:lnTo>
                    <a:pt x="507" y="308"/>
                  </a:lnTo>
                  <a:lnTo>
                    <a:pt x="507" y="311"/>
                  </a:lnTo>
                  <a:lnTo>
                    <a:pt x="508" y="312"/>
                  </a:lnTo>
                  <a:lnTo>
                    <a:pt x="508" y="314"/>
                  </a:lnTo>
                  <a:lnTo>
                    <a:pt x="510" y="315"/>
                  </a:lnTo>
                  <a:lnTo>
                    <a:pt x="510" y="317"/>
                  </a:lnTo>
                  <a:lnTo>
                    <a:pt x="513" y="317"/>
                  </a:lnTo>
                  <a:lnTo>
                    <a:pt x="514" y="317"/>
                  </a:lnTo>
                  <a:lnTo>
                    <a:pt x="516" y="315"/>
                  </a:lnTo>
                  <a:lnTo>
                    <a:pt x="516" y="314"/>
                  </a:lnTo>
                  <a:lnTo>
                    <a:pt x="516" y="312"/>
                  </a:lnTo>
                  <a:lnTo>
                    <a:pt x="514" y="311"/>
                  </a:lnTo>
                  <a:lnTo>
                    <a:pt x="513" y="309"/>
                  </a:lnTo>
                  <a:lnTo>
                    <a:pt x="513" y="306"/>
                  </a:lnTo>
                  <a:lnTo>
                    <a:pt x="514" y="305"/>
                  </a:lnTo>
                  <a:lnTo>
                    <a:pt x="516" y="303"/>
                  </a:lnTo>
                  <a:lnTo>
                    <a:pt x="517" y="305"/>
                  </a:lnTo>
                  <a:lnTo>
                    <a:pt x="520" y="309"/>
                  </a:lnTo>
                  <a:lnTo>
                    <a:pt x="523" y="309"/>
                  </a:lnTo>
                  <a:lnTo>
                    <a:pt x="525" y="311"/>
                  </a:lnTo>
                  <a:lnTo>
                    <a:pt x="528" y="312"/>
                  </a:lnTo>
                  <a:lnTo>
                    <a:pt x="528" y="315"/>
                  </a:lnTo>
                  <a:lnTo>
                    <a:pt x="528" y="318"/>
                  </a:lnTo>
                  <a:lnTo>
                    <a:pt x="528" y="320"/>
                  </a:lnTo>
                  <a:lnTo>
                    <a:pt x="526" y="321"/>
                  </a:lnTo>
                  <a:lnTo>
                    <a:pt x="523" y="323"/>
                  </a:lnTo>
                  <a:lnTo>
                    <a:pt x="522" y="326"/>
                  </a:lnTo>
                  <a:lnTo>
                    <a:pt x="520" y="329"/>
                  </a:lnTo>
                  <a:lnTo>
                    <a:pt x="517" y="330"/>
                  </a:lnTo>
                  <a:lnTo>
                    <a:pt x="516" y="332"/>
                  </a:lnTo>
                  <a:lnTo>
                    <a:pt x="514" y="333"/>
                  </a:lnTo>
                  <a:lnTo>
                    <a:pt x="514" y="338"/>
                  </a:lnTo>
                  <a:lnTo>
                    <a:pt x="514" y="339"/>
                  </a:lnTo>
                  <a:lnTo>
                    <a:pt x="514" y="342"/>
                  </a:lnTo>
                  <a:lnTo>
                    <a:pt x="513" y="344"/>
                  </a:lnTo>
                  <a:lnTo>
                    <a:pt x="513" y="347"/>
                  </a:lnTo>
                  <a:lnTo>
                    <a:pt x="514" y="348"/>
                  </a:lnTo>
                  <a:lnTo>
                    <a:pt x="514" y="349"/>
                  </a:lnTo>
                  <a:lnTo>
                    <a:pt x="514" y="352"/>
                  </a:lnTo>
                  <a:lnTo>
                    <a:pt x="513" y="352"/>
                  </a:lnTo>
                  <a:lnTo>
                    <a:pt x="511" y="355"/>
                  </a:lnTo>
                  <a:lnTo>
                    <a:pt x="510" y="357"/>
                  </a:lnTo>
                  <a:lnTo>
                    <a:pt x="508" y="360"/>
                  </a:lnTo>
                  <a:lnTo>
                    <a:pt x="508" y="363"/>
                  </a:lnTo>
                  <a:lnTo>
                    <a:pt x="510" y="364"/>
                  </a:lnTo>
                  <a:lnTo>
                    <a:pt x="511" y="364"/>
                  </a:lnTo>
                  <a:lnTo>
                    <a:pt x="513" y="366"/>
                  </a:lnTo>
                  <a:lnTo>
                    <a:pt x="514" y="364"/>
                  </a:lnTo>
                  <a:lnTo>
                    <a:pt x="516" y="363"/>
                  </a:lnTo>
                  <a:lnTo>
                    <a:pt x="519" y="361"/>
                  </a:lnTo>
                  <a:lnTo>
                    <a:pt x="520" y="361"/>
                  </a:lnTo>
                  <a:lnTo>
                    <a:pt x="523" y="363"/>
                  </a:lnTo>
                  <a:lnTo>
                    <a:pt x="525" y="364"/>
                  </a:lnTo>
                  <a:lnTo>
                    <a:pt x="526" y="366"/>
                  </a:lnTo>
                  <a:lnTo>
                    <a:pt x="526" y="369"/>
                  </a:lnTo>
                  <a:lnTo>
                    <a:pt x="526" y="370"/>
                  </a:lnTo>
                  <a:lnTo>
                    <a:pt x="526" y="373"/>
                  </a:lnTo>
                  <a:lnTo>
                    <a:pt x="528" y="375"/>
                  </a:lnTo>
                  <a:lnTo>
                    <a:pt x="529" y="376"/>
                  </a:lnTo>
                  <a:lnTo>
                    <a:pt x="531" y="381"/>
                  </a:lnTo>
                  <a:lnTo>
                    <a:pt x="532" y="382"/>
                  </a:lnTo>
                  <a:lnTo>
                    <a:pt x="534" y="384"/>
                  </a:lnTo>
                  <a:lnTo>
                    <a:pt x="534" y="387"/>
                  </a:lnTo>
                  <a:lnTo>
                    <a:pt x="534" y="390"/>
                  </a:lnTo>
                  <a:lnTo>
                    <a:pt x="534" y="390"/>
                  </a:lnTo>
                  <a:lnTo>
                    <a:pt x="529" y="393"/>
                  </a:lnTo>
                  <a:lnTo>
                    <a:pt x="525" y="394"/>
                  </a:lnTo>
                  <a:lnTo>
                    <a:pt x="522" y="394"/>
                  </a:lnTo>
                  <a:lnTo>
                    <a:pt x="520" y="396"/>
                  </a:lnTo>
                  <a:lnTo>
                    <a:pt x="516" y="399"/>
                  </a:lnTo>
                  <a:lnTo>
                    <a:pt x="514" y="400"/>
                  </a:lnTo>
                  <a:lnTo>
                    <a:pt x="513" y="402"/>
                  </a:lnTo>
                  <a:lnTo>
                    <a:pt x="511" y="405"/>
                  </a:lnTo>
                  <a:lnTo>
                    <a:pt x="511" y="408"/>
                  </a:lnTo>
                  <a:lnTo>
                    <a:pt x="511" y="409"/>
                  </a:lnTo>
                  <a:lnTo>
                    <a:pt x="513" y="412"/>
                  </a:lnTo>
                  <a:lnTo>
                    <a:pt x="514" y="414"/>
                  </a:lnTo>
                  <a:lnTo>
                    <a:pt x="516" y="415"/>
                  </a:lnTo>
                  <a:lnTo>
                    <a:pt x="517" y="417"/>
                  </a:lnTo>
                  <a:lnTo>
                    <a:pt x="519" y="417"/>
                  </a:lnTo>
                  <a:lnTo>
                    <a:pt x="519" y="420"/>
                  </a:lnTo>
                  <a:lnTo>
                    <a:pt x="517" y="421"/>
                  </a:lnTo>
                  <a:lnTo>
                    <a:pt x="514" y="423"/>
                  </a:lnTo>
                  <a:lnTo>
                    <a:pt x="514" y="424"/>
                  </a:lnTo>
                  <a:lnTo>
                    <a:pt x="508" y="424"/>
                  </a:lnTo>
                  <a:lnTo>
                    <a:pt x="505" y="426"/>
                  </a:lnTo>
                  <a:lnTo>
                    <a:pt x="502" y="426"/>
                  </a:lnTo>
                  <a:lnTo>
                    <a:pt x="502" y="424"/>
                  </a:lnTo>
                  <a:lnTo>
                    <a:pt x="499" y="423"/>
                  </a:lnTo>
                  <a:lnTo>
                    <a:pt x="498" y="423"/>
                  </a:lnTo>
                  <a:lnTo>
                    <a:pt x="493" y="421"/>
                  </a:lnTo>
                  <a:lnTo>
                    <a:pt x="490" y="421"/>
                  </a:lnTo>
                  <a:lnTo>
                    <a:pt x="489" y="421"/>
                  </a:lnTo>
                  <a:lnTo>
                    <a:pt x="486" y="421"/>
                  </a:lnTo>
                  <a:lnTo>
                    <a:pt x="483" y="423"/>
                  </a:lnTo>
                  <a:lnTo>
                    <a:pt x="480" y="421"/>
                  </a:lnTo>
                  <a:lnTo>
                    <a:pt x="478" y="420"/>
                  </a:lnTo>
                  <a:lnTo>
                    <a:pt x="477" y="418"/>
                  </a:lnTo>
                  <a:lnTo>
                    <a:pt x="474" y="418"/>
                  </a:lnTo>
                  <a:lnTo>
                    <a:pt x="472" y="418"/>
                  </a:lnTo>
                  <a:lnTo>
                    <a:pt x="471" y="417"/>
                  </a:lnTo>
                  <a:lnTo>
                    <a:pt x="471" y="414"/>
                  </a:lnTo>
                  <a:lnTo>
                    <a:pt x="472" y="412"/>
                  </a:lnTo>
                  <a:lnTo>
                    <a:pt x="472" y="411"/>
                  </a:lnTo>
                  <a:lnTo>
                    <a:pt x="474" y="409"/>
                  </a:lnTo>
                  <a:lnTo>
                    <a:pt x="475" y="406"/>
                  </a:lnTo>
                  <a:lnTo>
                    <a:pt x="475" y="403"/>
                  </a:lnTo>
                  <a:lnTo>
                    <a:pt x="474" y="400"/>
                  </a:lnTo>
                  <a:lnTo>
                    <a:pt x="472" y="399"/>
                  </a:lnTo>
                  <a:lnTo>
                    <a:pt x="471" y="400"/>
                  </a:lnTo>
                  <a:lnTo>
                    <a:pt x="471" y="402"/>
                  </a:lnTo>
                  <a:lnTo>
                    <a:pt x="468" y="405"/>
                  </a:lnTo>
                  <a:lnTo>
                    <a:pt x="466" y="406"/>
                  </a:lnTo>
                  <a:lnTo>
                    <a:pt x="463" y="405"/>
                  </a:lnTo>
                  <a:lnTo>
                    <a:pt x="460" y="406"/>
                  </a:lnTo>
                  <a:lnTo>
                    <a:pt x="459" y="408"/>
                  </a:lnTo>
                  <a:lnTo>
                    <a:pt x="456" y="409"/>
                  </a:lnTo>
                  <a:lnTo>
                    <a:pt x="453" y="411"/>
                  </a:lnTo>
                  <a:lnTo>
                    <a:pt x="453" y="411"/>
                  </a:lnTo>
                  <a:lnTo>
                    <a:pt x="450" y="411"/>
                  </a:lnTo>
                  <a:lnTo>
                    <a:pt x="448" y="409"/>
                  </a:lnTo>
                  <a:lnTo>
                    <a:pt x="448" y="408"/>
                  </a:lnTo>
                  <a:lnTo>
                    <a:pt x="447" y="406"/>
                  </a:lnTo>
                  <a:lnTo>
                    <a:pt x="447" y="405"/>
                  </a:lnTo>
                  <a:lnTo>
                    <a:pt x="447" y="403"/>
                  </a:lnTo>
                  <a:lnTo>
                    <a:pt x="445" y="403"/>
                  </a:lnTo>
                  <a:lnTo>
                    <a:pt x="444" y="402"/>
                  </a:lnTo>
                  <a:lnTo>
                    <a:pt x="442" y="402"/>
                  </a:lnTo>
                  <a:lnTo>
                    <a:pt x="439" y="400"/>
                  </a:lnTo>
                  <a:lnTo>
                    <a:pt x="438" y="399"/>
                  </a:lnTo>
                  <a:lnTo>
                    <a:pt x="436" y="399"/>
                  </a:lnTo>
                  <a:lnTo>
                    <a:pt x="433" y="399"/>
                  </a:lnTo>
                  <a:lnTo>
                    <a:pt x="433" y="400"/>
                  </a:lnTo>
                  <a:lnTo>
                    <a:pt x="430" y="400"/>
                  </a:lnTo>
                  <a:lnTo>
                    <a:pt x="429" y="400"/>
                  </a:lnTo>
                  <a:lnTo>
                    <a:pt x="427" y="399"/>
                  </a:lnTo>
                  <a:lnTo>
                    <a:pt x="423" y="399"/>
                  </a:lnTo>
                  <a:lnTo>
                    <a:pt x="421" y="399"/>
                  </a:lnTo>
                  <a:lnTo>
                    <a:pt x="420" y="399"/>
                  </a:lnTo>
                  <a:lnTo>
                    <a:pt x="418" y="396"/>
                  </a:lnTo>
                  <a:lnTo>
                    <a:pt x="417" y="396"/>
                  </a:lnTo>
                  <a:lnTo>
                    <a:pt x="414" y="396"/>
                  </a:lnTo>
                  <a:lnTo>
                    <a:pt x="412" y="396"/>
                  </a:lnTo>
                  <a:lnTo>
                    <a:pt x="408" y="393"/>
                  </a:lnTo>
                  <a:lnTo>
                    <a:pt x="406" y="391"/>
                  </a:lnTo>
                  <a:lnTo>
                    <a:pt x="405" y="391"/>
                  </a:lnTo>
                  <a:lnTo>
                    <a:pt x="402" y="393"/>
                  </a:lnTo>
                  <a:lnTo>
                    <a:pt x="397" y="394"/>
                  </a:lnTo>
                  <a:lnTo>
                    <a:pt x="394" y="396"/>
                  </a:lnTo>
                  <a:lnTo>
                    <a:pt x="393" y="399"/>
                  </a:lnTo>
                  <a:lnTo>
                    <a:pt x="391" y="400"/>
                  </a:lnTo>
                  <a:lnTo>
                    <a:pt x="391" y="402"/>
                  </a:lnTo>
                  <a:lnTo>
                    <a:pt x="391" y="403"/>
                  </a:lnTo>
                  <a:lnTo>
                    <a:pt x="391" y="405"/>
                  </a:lnTo>
                  <a:lnTo>
                    <a:pt x="390" y="405"/>
                  </a:lnTo>
                  <a:lnTo>
                    <a:pt x="388" y="403"/>
                  </a:lnTo>
                  <a:lnTo>
                    <a:pt x="385" y="403"/>
                  </a:lnTo>
                  <a:lnTo>
                    <a:pt x="384" y="405"/>
                  </a:lnTo>
                  <a:lnTo>
                    <a:pt x="384" y="405"/>
                  </a:lnTo>
                  <a:lnTo>
                    <a:pt x="381" y="406"/>
                  </a:lnTo>
                  <a:lnTo>
                    <a:pt x="379" y="406"/>
                  </a:lnTo>
                  <a:lnTo>
                    <a:pt x="378" y="403"/>
                  </a:lnTo>
                  <a:lnTo>
                    <a:pt x="376" y="402"/>
                  </a:lnTo>
                  <a:lnTo>
                    <a:pt x="375" y="400"/>
                  </a:lnTo>
                  <a:lnTo>
                    <a:pt x="373" y="399"/>
                  </a:lnTo>
                  <a:lnTo>
                    <a:pt x="372" y="399"/>
                  </a:lnTo>
                  <a:lnTo>
                    <a:pt x="369" y="397"/>
                  </a:lnTo>
                  <a:lnTo>
                    <a:pt x="367" y="397"/>
                  </a:lnTo>
                  <a:lnTo>
                    <a:pt x="364" y="399"/>
                  </a:lnTo>
                  <a:lnTo>
                    <a:pt x="363" y="399"/>
                  </a:lnTo>
                  <a:lnTo>
                    <a:pt x="361" y="400"/>
                  </a:lnTo>
                  <a:lnTo>
                    <a:pt x="361" y="400"/>
                  </a:lnTo>
                  <a:lnTo>
                    <a:pt x="360" y="402"/>
                  </a:lnTo>
                  <a:lnTo>
                    <a:pt x="358" y="403"/>
                  </a:lnTo>
                  <a:lnTo>
                    <a:pt x="357" y="403"/>
                  </a:lnTo>
                  <a:lnTo>
                    <a:pt x="355" y="405"/>
                  </a:lnTo>
                  <a:lnTo>
                    <a:pt x="354" y="405"/>
                  </a:lnTo>
                  <a:lnTo>
                    <a:pt x="352" y="408"/>
                  </a:lnTo>
                  <a:lnTo>
                    <a:pt x="352" y="409"/>
                  </a:lnTo>
                  <a:lnTo>
                    <a:pt x="351" y="409"/>
                  </a:lnTo>
                  <a:lnTo>
                    <a:pt x="349" y="411"/>
                  </a:lnTo>
                  <a:lnTo>
                    <a:pt x="345" y="411"/>
                  </a:lnTo>
                  <a:lnTo>
                    <a:pt x="337" y="409"/>
                  </a:lnTo>
                  <a:lnTo>
                    <a:pt x="336" y="409"/>
                  </a:lnTo>
                  <a:lnTo>
                    <a:pt x="334" y="408"/>
                  </a:lnTo>
                  <a:lnTo>
                    <a:pt x="333" y="408"/>
                  </a:lnTo>
                  <a:lnTo>
                    <a:pt x="330" y="408"/>
                  </a:lnTo>
                  <a:lnTo>
                    <a:pt x="330" y="406"/>
                  </a:lnTo>
                  <a:lnTo>
                    <a:pt x="328" y="405"/>
                  </a:lnTo>
                  <a:lnTo>
                    <a:pt x="327" y="405"/>
                  </a:lnTo>
                  <a:lnTo>
                    <a:pt x="324" y="405"/>
                  </a:lnTo>
                  <a:lnTo>
                    <a:pt x="322" y="405"/>
                  </a:lnTo>
                  <a:lnTo>
                    <a:pt x="321" y="405"/>
                  </a:lnTo>
                  <a:lnTo>
                    <a:pt x="319" y="403"/>
                  </a:lnTo>
                  <a:lnTo>
                    <a:pt x="316" y="405"/>
                  </a:lnTo>
                  <a:lnTo>
                    <a:pt x="315" y="406"/>
                  </a:lnTo>
                  <a:lnTo>
                    <a:pt x="313" y="408"/>
                  </a:lnTo>
                  <a:lnTo>
                    <a:pt x="313" y="409"/>
                  </a:lnTo>
                  <a:lnTo>
                    <a:pt x="313" y="411"/>
                  </a:lnTo>
                  <a:lnTo>
                    <a:pt x="312" y="412"/>
                  </a:lnTo>
                  <a:lnTo>
                    <a:pt x="312" y="412"/>
                  </a:lnTo>
                  <a:lnTo>
                    <a:pt x="309" y="412"/>
                  </a:lnTo>
                  <a:lnTo>
                    <a:pt x="306" y="411"/>
                  </a:lnTo>
                  <a:lnTo>
                    <a:pt x="304" y="411"/>
                  </a:lnTo>
                  <a:lnTo>
                    <a:pt x="304" y="412"/>
                  </a:lnTo>
                  <a:lnTo>
                    <a:pt x="301" y="412"/>
                  </a:lnTo>
                  <a:lnTo>
                    <a:pt x="301" y="412"/>
                  </a:lnTo>
                  <a:lnTo>
                    <a:pt x="298" y="411"/>
                  </a:lnTo>
                  <a:lnTo>
                    <a:pt x="297" y="409"/>
                  </a:lnTo>
                  <a:lnTo>
                    <a:pt x="295" y="408"/>
                  </a:lnTo>
                  <a:lnTo>
                    <a:pt x="292" y="408"/>
                  </a:lnTo>
                  <a:lnTo>
                    <a:pt x="291" y="408"/>
                  </a:lnTo>
                  <a:lnTo>
                    <a:pt x="289" y="409"/>
                  </a:lnTo>
                  <a:lnTo>
                    <a:pt x="288" y="408"/>
                  </a:lnTo>
                  <a:lnTo>
                    <a:pt x="286" y="408"/>
                  </a:lnTo>
                  <a:lnTo>
                    <a:pt x="283" y="409"/>
                  </a:lnTo>
                  <a:lnTo>
                    <a:pt x="280" y="411"/>
                  </a:lnTo>
                  <a:lnTo>
                    <a:pt x="280" y="411"/>
                  </a:lnTo>
                  <a:lnTo>
                    <a:pt x="279" y="412"/>
                  </a:lnTo>
                  <a:lnTo>
                    <a:pt x="277" y="414"/>
                  </a:lnTo>
                  <a:lnTo>
                    <a:pt x="276" y="414"/>
                  </a:lnTo>
                  <a:lnTo>
                    <a:pt x="274" y="414"/>
                  </a:lnTo>
                  <a:lnTo>
                    <a:pt x="271" y="414"/>
                  </a:lnTo>
                  <a:lnTo>
                    <a:pt x="270" y="414"/>
                  </a:lnTo>
                  <a:lnTo>
                    <a:pt x="268" y="412"/>
                  </a:lnTo>
                  <a:lnTo>
                    <a:pt x="267" y="411"/>
                  </a:lnTo>
                  <a:lnTo>
                    <a:pt x="265" y="409"/>
                  </a:lnTo>
                  <a:lnTo>
                    <a:pt x="264" y="409"/>
                  </a:lnTo>
                  <a:lnTo>
                    <a:pt x="261" y="411"/>
                  </a:lnTo>
                  <a:lnTo>
                    <a:pt x="259" y="409"/>
                  </a:lnTo>
                  <a:lnTo>
                    <a:pt x="258" y="406"/>
                  </a:lnTo>
                  <a:lnTo>
                    <a:pt x="256" y="403"/>
                  </a:lnTo>
                  <a:lnTo>
                    <a:pt x="255" y="403"/>
                  </a:lnTo>
                  <a:lnTo>
                    <a:pt x="253" y="402"/>
                  </a:lnTo>
                  <a:lnTo>
                    <a:pt x="250" y="400"/>
                  </a:lnTo>
                  <a:lnTo>
                    <a:pt x="250" y="400"/>
                  </a:lnTo>
                  <a:lnTo>
                    <a:pt x="249" y="399"/>
                  </a:lnTo>
                  <a:lnTo>
                    <a:pt x="249" y="397"/>
                  </a:lnTo>
                  <a:lnTo>
                    <a:pt x="249" y="396"/>
                  </a:lnTo>
                  <a:lnTo>
                    <a:pt x="250" y="394"/>
                  </a:lnTo>
                  <a:lnTo>
                    <a:pt x="252" y="393"/>
                  </a:lnTo>
                  <a:lnTo>
                    <a:pt x="250" y="393"/>
                  </a:lnTo>
                  <a:lnTo>
                    <a:pt x="250" y="390"/>
                  </a:lnTo>
                  <a:lnTo>
                    <a:pt x="250" y="388"/>
                  </a:lnTo>
                  <a:lnTo>
                    <a:pt x="250" y="387"/>
                  </a:lnTo>
                  <a:lnTo>
                    <a:pt x="252" y="387"/>
                  </a:lnTo>
                  <a:lnTo>
                    <a:pt x="255" y="385"/>
                  </a:lnTo>
                  <a:lnTo>
                    <a:pt x="256" y="384"/>
                  </a:lnTo>
                  <a:lnTo>
                    <a:pt x="256" y="382"/>
                  </a:lnTo>
                  <a:lnTo>
                    <a:pt x="255" y="379"/>
                  </a:lnTo>
                  <a:lnTo>
                    <a:pt x="253" y="376"/>
                  </a:lnTo>
                  <a:lnTo>
                    <a:pt x="252" y="375"/>
                  </a:lnTo>
                  <a:lnTo>
                    <a:pt x="252" y="373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8" y="367"/>
                  </a:lnTo>
                  <a:lnTo>
                    <a:pt x="259" y="366"/>
                  </a:lnTo>
                  <a:lnTo>
                    <a:pt x="259" y="364"/>
                  </a:lnTo>
                  <a:lnTo>
                    <a:pt x="259" y="363"/>
                  </a:lnTo>
                  <a:lnTo>
                    <a:pt x="258" y="361"/>
                  </a:lnTo>
                  <a:lnTo>
                    <a:pt x="256" y="361"/>
                  </a:lnTo>
                  <a:lnTo>
                    <a:pt x="255" y="360"/>
                  </a:lnTo>
                  <a:lnTo>
                    <a:pt x="255" y="358"/>
                  </a:lnTo>
                  <a:lnTo>
                    <a:pt x="255" y="357"/>
                  </a:lnTo>
                  <a:lnTo>
                    <a:pt x="253" y="357"/>
                  </a:lnTo>
                  <a:lnTo>
                    <a:pt x="253" y="357"/>
                  </a:lnTo>
                  <a:lnTo>
                    <a:pt x="252" y="357"/>
                  </a:lnTo>
                  <a:lnTo>
                    <a:pt x="250" y="357"/>
                  </a:lnTo>
                  <a:lnTo>
                    <a:pt x="250" y="358"/>
                  </a:lnTo>
                  <a:lnTo>
                    <a:pt x="249" y="358"/>
                  </a:lnTo>
                  <a:lnTo>
                    <a:pt x="247" y="360"/>
                  </a:lnTo>
                  <a:lnTo>
                    <a:pt x="246" y="361"/>
                  </a:lnTo>
                  <a:lnTo>
                    <a:pt x="246" y="363"/>
                  </a:lnTo>
                  <a:lnTo>
                    <a:pt x="246" y="364"/>
                  </a:lnTo>
                  <a:lnTo>
                    <a:pt x="246" y="366"/>
                  </a:lnTo>
                  <a:lnTo>
                    <a:pt x="246" y="367"/>
                  </a:lnTo>
                  <a:lnTo>
                    <a:pt x="244" y="369"/>
                  </a:lnTo>
                  <a:lnTo>
                    <a:pt x="243" y="370"/>
                  </a:lnTo>
                  <a:lnTo>
                    <a:pt x="241" y="369"/>
                  </a:lnTo>
                  <a:lnTo>
                    <a:pt x="241" y="369"/>
                  </a:lnTo>
                  <a:lnTo>
                    <a:pt x="240" y="369"/>
                  </a:lnTo>
                  <a:lnTo>
                    <a:pt x="240" y="369"/>
                  </a:lnTo>
                  <a:lnTo>
                    <a:pt x="238" y="370"/>
                  </a:lnTo>
                  <a:lnTo>
                    <a:pt x="237" y="370"/>
                  </a:lnTo>
                  <a:lnTo>
                    <a:pt x="235" y="372"/>
                  </a:lnTo>
                  <a:lnTo>
                    <a:pt x="235" y="373"/>
                  </a:lnTo>
                  <a:lnTo>
                    <a:pt x="234" y="373"/>
                  </a:lnTo>
                  <a:lnTo>
                    <a:pt x="232" y="375"/>
                  </a:lnTo>
                  <a:lnTo>
                    <a:pt x="231" y="375"/>
                  </a:lnTo>
                  <a:lnTo>
                    <a:pt x="229" y="375"/>
                  </a:lnTo>
                  <a:lnTo>
                    <a:pt x="228" y="373"/>
                  </a:lnTo>
                  <a:lnTo>
                    <a:pt x="228" y="372"/>
                  </a:lnTo>
                  <a:lnTo>
                    <a:pt x="228" y="369"/>
                  </a:lnTo>
                  <a:lnTo>
                    <a:pt x="228" y="367"/>
                  </a:lnTo>
                  <a:lnTo>
                    <a:pt x="228" y="364"/>
                  </a:lnTo>
                  <a:lnTo>
                    <a:pt x="228" y="363"/>
                  </a:lnTo>
                  <a:lnTo>
                    <a:pt x="229" y="361"/>
                  </a:lnTo>
                  <a:lnTo>
                    <a:pt x="231" y="361"/>
                  </a:lnTo>
                  <a:lnTo>
                    <a:pt x="234" y="361"/>
                  </a:lnTo>
                  <a:lnTo>
                    <a:pt x="237" y="360"/>
                  </a:lnTo>
                  <a:lnTo>
                    <a:pt x="238" y="358"/>
                  </a:lnTo>
                  <a:lnTo>
                    <a:pt x="238" y="357"/>
                  </a:lnTo>
                  <a:lnTo>
                    <a:pt x="240" y="355"/>
                  </a:lnTo>
                  <a:lnTo>
                    <a:pt x="241" y="354"/>
                  </a:lnTo>
                  <a:lnTo>
                    <a:pt x="244" y="352"/>
                  </a:lnTo>
                  <a:lnTo>
                    <a:pt x="244" y="352"/>
                  </a:lnTo>
                  <a:lnTo>
                    <a:pt x="247" y="352"/>
                  </a:lnTo>
                  <a:lnTo>
                    <a:pt x="250" y="354"/>
                  </a:lnTo>
                  <a:lnTo>
                    <a:pt x="252" y="355"/>
                  </a:lnTo>
                  <a:lnTo>
                    <a:pt x="255" y="357"/>
                  </a:lnTo>
                  <a:lnTo>
                    <a:pt x="256" y="355"/>
                  </a:lnTo>
                  <a:lnTo>
                    <a:pt x="259" y="355"/>
                  </a:lnTo>
                  <a:lnTo>
                    <a:pt x="261" y="355"/>
                  </a:lnTo>
                  <a:lnTo>
                    <a:pt x="262" y="354"/>
                  </a:lnTo>
                  <a:lnTo>
                    <a:pt x="264" y="351"/>
                  </a:lnTo>
                  <a:lnTo>
                    <a:pt x="264" y="349"/>
                  </a:lnTo>
                  <a:lnTo>
                    <a:pt x="265" y="347"/>
                  </a:lnTo>
                  <a:lnTo>
                    <a:pt x="264" y="345"/>
                  </a:lnTo>
                  <a:lnTo>
                    <a:pt x="264" y="344"/>
                  </a:lnTo>
                  <a:lnTo>
                    <a:pt x="262" y="342"/>
                  </a:lnTo>
                  <a:lnTo>
                    <a:pt x="261" y="339"/>
                  </a:lnTo>
                  <a:lnTo>
                    <a:pt x="262" y="338"/>
                  </a:lnTo>
                  <a:lnTo>
                    <a:pt x="262" y="336"/>
                  </a:lnTo>
                  <a:lnTo>
                    <a:pt x="264" y="336"/>
                  </a:lnTo>
                  <a:lnTo>
                    <a:pt x="265" y="335"/>
                  </a:lnTo>
                  <a:lnTo>
                    <a:pt x="268" y="335"/>
                  </a:lnTo>
                  <a:lnTo>
                    <a:pt x="271" y="333"/>
                  </a:lnTo>
                  <a:lnTo>
                    <a:pt x="273" y="332"/>
                  </a:lnTo>
                  <a:lnTo>
                    <a:pt x="273" y="330"/>
                  </a:lnTo>
                  <a:lnTo>
                    <a:pt x="273" y="329"/>
                  </a:lnTo>
                  <a:lnTo>
                    <a:pt x="271" y="327"/>
                  </a:lnTo>
                  <a:lnTo>
                    <a:pt x="270" y="327"/>
                  </a:lnTo>
                  <a:lnTo>
                    <a:pt x="268" y="327"/>
                  </a:lnTo>
                  <a:lnTo>
                    <a:pt x="267" y="326"/>
                  </a:lnTo>
                  <a:lnTo>
                    <a:pt x="265" y="324"/>
                  </a:lnTo>
                  <a:lnTo>
                    <a:pt x="264" y="323"/>
                  </a:lnTo>
                  <a:lnTo>
                    <a:pt x="264" y="320"/>
                  </a:lnTo>
                  <a:lnTo>
                    <a:pt x="264" y="318"/>
                  </a:lnTo>
                  <a:lnTo>
                    <a:pt x="262" y="318"/>
                  </a:lnTo>
                  <a:lnTo>
                    <a:pt x="261" y="318"/>
                  </a:lnTo>
                  <a:lnTo>
                    <a:pt x="259" y="317"/>
                  </a:lnTo>
                  <a:lnTo>
                    <a:pt x="256" y="317"/>
                  </a:lnTo>
                  <a:lnTo>
                    <a:pt x="253" y="315"/>
                  </a:lnTo>
                  <a:lnTo>
                    <a:pt x="250" y="315"/>
                  </a:lnTo>
                  <a:lnTo>
                    <a:pt x="247" y="314"/>
                  </a:lnTo>
                  <a:lnTo>
                    <a:pt x="244" y="314"/>
                  </a:lnTo>
                  <a:lnTo>
                    <a:pt x="243" y="315"/>
                  </a:lnTo>
                  <a:lnTo>
                    <a:pt x="243" y="315"/>
                  </a:lnTo>
                  <a:lnTo>
                    <a:pt x="241" y="314"/>
                  </a:lnTo>
                  <a:lnTo>
                    <a:pt x="240" y="312"/>
                  </a:lnTo>
                  <a:lnTo>
                    <a:pt x="241" y="311"/>
                  </a:lnTo>
                  <a:lnTo>
                    <a:pt x="241" y="309"/>
                  </a:lnTo>
                  <a:lnTo>
                    <a:pt x="241" y="309"/>
                  </a:lnTo>
                  <a:lnTo>
                    <a:pt x="240" y="308"/>
                  </a:lnTo>
                  <a:lnTo>
                    <a:pt x="240" y="305"/>
                  </a:lnTo>
                  <a:lnTo>
                    <a:pt x="241" y="303"/>
                  </a:lnTo>
                  <a:lnTo>
                    <a:pt x="243" y="303"/>
                  </a:lnTo>
                  <a:lnTo>
                    <a:pt x="244" y="302"/>
                  </a:lnTo>
                  <a:lnTo>
                    <a:pt x="246" y="302"/>
                  </a:lnTo>
                  <a:lnTo>
                    <a:pt x="247" y="299"/>
                  </a:lnTo>
                  <a:lnTo>
                    <a:pt x="246" y="297"/>
                  </a:lnTo>
                  <a:lnTo>
                    <a:pt x="244" y="296"/>
                  </a:lnTo>
                  <a:lnTo>
                    <a:pt x="244" y="296"/>
                  </a:lnTo>
                  <a:lnTo>
                    <a:pt x="240" y="293"/>
                  </a:lnTo>
                  <a:lnTo>
                    <a:pt x="240" y="290"/>
                  </a:lnTo>
                  <a:lnTo>
                    <a:pt x="240" y="288"/>
                  </a:lnTo>
                  <a:lnTo>
                    <a:pt x="240" y="287"/>
                  </a:lnTo>
                  <a:lnTo>
                    <a:pt x="238" y="287"/>
                  </a:lnTo>
                  <a:lnTo>
                    <a:pt x="237" y="285"/>
                  </a:lnTo>
                  <a:lnTo>
                    <a:pt x="237" y="285"/>
                  </a:lnTo>
                  <a:lnTo>
                    <a:pt x="234" y="284"/>
                  </a:lnTo>
                  <a:lnTo>
                    <a:pt x="234" y="282"/>
                  </a:lnTo>
                  <a:lnTo>
                    <a:pt x="232" y="282"/>
                  </a:lnTo>
                  <a:lnTo>
                    <a:pt x="229" y="281"/>
                  </a:lnTo>
                  <a:lnTo>
                    <a:pt x="228" y="279"/>
                  </a:lnTo>
                  <a:lnTo>
                    <a:pt x="228" y="279"/>
                  </a:lnTo>
                  <a:lnTo>
                    <a:pt x="226" y="278"/>
                  </a:lnTo>
                  <a:lnTo>
                    <a:pt x="226" y="275"/>
                  </a:lnTo>
                  <a:lnTo>
                    <a:pt x="225" y="273"/>
                  </a:lnTo>
                  <a:lnTo>
                    <a:pt x="225" y="270"/>
                  </a:lnTo>
                  <a:lnTo>
                    <a:pt x="225" y="269"/>
                  </a:lnTo>
                  <a:lnTo>
                    <a:pt x="225" y="267"/>
                  </a:lnTo>
                  <a:lnTo>
                    <a:pt x="226" y="264"/>
                  </a:lnTo>
                  <a:lnTo>
                    <a:pt x="228" y="264"/>
                  </a:lnTo>
                  <a:lnTo>
                    <a:pt x="228" y="263"/>
                  </a:lnTo>
                  <a:lnTo>
                    <a:pt x="229" y="263"/>
                  </a:lnTo>
                  <a:lnTo>
                    <a:pt x="231" y="263"/>
                  </a:lnTo>
                  <a:lnTo>
                    <a:pt x="232" y="263"/>
                  </a:lnTo>
                  <a:lnTo>
                    <a:pt x="232" y="263"/>
                  </a:lnTo>
                  <a:lnTo>
                    <a:pt x="234" y="261"/>
                  </a:lnTo>
                  <a:lnTo>
                    <a:pt x="235" y="258"/>
                  </a:lnTo>
                  <a:lnTo>
                    <a:pt x="235" y="258"/>
                  </a:lnTo>
                  <a:lnTo>
                    <a:pt x="235" y="258"/>
                  </a:lnTo>
                  <a:lnTo>
                    <a:pt x="235" y="257"/>
                  </a:lnTo>
                  <a:lnTo>
                    <a:pt x="237" y="255"/>
                  </a:lnTo>
                  <a:lnTo>
                    <a:pt x="237" y="255"/>
                  </a:lnTo>
                  <a:lnTo>
                    <a:pt x="238" y="255"/>
                  </a:lnTo>
                  <a:lnTo>
                    <a:pt x="238" y="255"/>
                  </a:lnTo>
                  <a:lnTo>
                    <a:pt x="240" y="255"/>
                  </a:lnTo>
                  <a:lnTo>
                    <a:pt x="241" y="255"/>
                  </a:lnTo>
                  <a:lnTo>
                    <a:pt x="243" y="255"/>
                  </a:lnTo>
                  <a:lnTo>
                    <a:pt x="243" y="255"/>
                  </a:lnTo>
                  <a:lnTo>
                    <a:pt x="244" y="254"/>
                  </a:lnTo>
                  <a:lnTo>
                    <a:pt x="244" y="252"/>
                  </a:lnTo>
                  <a:lnTo>
                    <a:pt x="244" y="251"/>
                  </a:lnTo>
                  <a:lnTo>
                    <a:pt x="244" y="251"/>
                  </a:lnTo>
                  <a:lnTo>
                    <a:pt x="244" y="249"/>
                  </a:lnTo>
                  <a:lnTo>
                    <a:pt x="246" y="249"/>
                  </a:lnTo>
                  <a:lnTo>
                    <a:pt x="246" y="248"/>
                  </a:lnTo>
                  <a:lnTo>
                    <a:pt x="244" y="248"/>
                  </a:lnTo>
                  <a:lnTo>
                    <a:pt x="244" y="246"/>
                  </a:lnTo>
                  <a:lnTo>
                    <a:pt x="244" y="246"/>
                  </a:lnTo>
                  <a:lnTo>
                    <a:pt x="244" y="245"/>
                  </a:lnTo>
                  <a:lnTo>
                    <a:pt x="244" y="245"/>
                  </a:lnTo>
                  <a:lnTo>
                    <a:pt x="243" y="243"/>
                  </a:lnTo>
                  <a:lnTo>
                    <a:pt x="243" y="242"/>
                  </a:lnTo>
                  <a:lnTo>
                    <a:pt x="241" y="242"/>
                  </a:lnTo>
                  <a:lnTo>
                    <a:pt x="241" y="243"/>
                  </a:lnTo>
                  <a:lnTo>
                    <a:pt x="238" y="243"/>
                  </a:lnTo>
                  <a:lnTo>
                    <a:pt x="240" y="245"/>
                  </a:lnTo>
                  <a:lnTo>
                    <a:pt x="238" y="245"/>
                  </a:lnTo>
                  <a:lnTo>
                    <a:pt x="237" y="246"/>
                  </a:lnTo>
                  <a:lnTo>
                    <a:pt x="235" y="248"/>
                  </a:lnTo>
                  <a:lnTo>
                    <a:pt x="235" y="249"/>
                  </a:lnTo>
                  <a:lnTo>
                    <a:pt x="234" y="249"/>
                  </a:lnTo>
                  <a:lnTo>
                    <a:pt x="232" y="248"/>
                  </a:lnTo>
                  <a:lnTo>
                    <a:pt x="231" y="248"/>
                  </a:lnTo>
                  <a:lnTo>
                    <a:pt x="231" y="246"/>
                  </a:lnTo>
                  <a:lnTo>
                    <a:pt x="231" y="246"/>
                  </a:lnTo>
                  <a:lnTo>
                    <a:pt x="229" y="245"/>
                  </a:lnTo>
                  <a:lnTo>
                    <a:pt x="229" y="243"/>
                  </a:lnTo>
                  <a:lnTo>
                    <a:pt x="229" y="242"/>
                  </a:lnTo>
                  <a:lnTo>
                    <a:pt x="229" y="240"/>
                  </a:lnTo>
                  <a:lnTo>
                    <a:pt x="229" y="236"/>
                  </a:lnTo>
                  <a:lnTo>
                    <a:pt x="229" y="234"/>
                  </a:lnTo>
                  <a:lnTo>
                    <a:pt x="229" y="233"/>
                  </a:lnTo>
                  <a:lnTo>
                    <a:pt x="228" y="231"/>
                  </a:lnTo>
                  <a:lnTo>
                    <a:pt x="226" y="231"/>
                  </a:lnTo>
                  <a:lnTo>
                    <a:pt x="226" y="231"/>
                  </a:lnTo>
                  <a:lnTo>
                    <a:pt x="225" y="230"/>
                  </a:lnTo>
                  <a:lnTo>
                    <a:pt x="220" y="227"/>
                  </a:lnTo>
                  <a:lnTo>
                    <a:pt x="220" y="225"/>
                  </a:lnTo>
                  <a:lnTo>
                    <a:pt x="219" y="224"/>
                  </a:lnTo>
                  <a:lnTo>
                    <a:pt x="217" y="222"/>
                  </a:lnTo>
                  <a:lnTo>
                    <a:pt x="216" y="222"/>
                  </a:lnTo>
                  <a:lnTo>
                    <a:pt x="214" y="222"/>
                  </a:lnTo>
                  <a:lnTo>
                    <a:pt x="213" y="222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0" y="225"/>
                  </a:lnTo>
                  <a:lnTo>
                    <a:pt x="208" y="228"/>
                  </a:lnTo>
                  <a:lnTo>
                    <a:pt x="205" y="228"/>
                  </a:lnTo>
                  <a:lnTo>
                    <a:pt x="202" y="227"/>
                  </a:lnTo>
                  <a:lnTo>
                    <a:pt x="202" y="227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198" y="225"/>
                  </a:lnTo>
                  <a:lnTo>
                    <a:pt x="198" y="224"/>
                  </a:lnTo>
                  <a:lnTo>
                    <a:pt x="196" y="222"/>
                  </a:lnTo>
                  <a:lnTo>
                    <a:pt x="198" y="219"/>
                  </a:lnTo>
                  <a:lnTo>
                    <a:pt x="198" y="218"/>
                  </a:lnTo>
                  <a:lnTo>
                    <a:pt x="199" y="215"/>
                  </a:lnTo>
                  <a:lnTo>
                    <a:pt x="198" y="213"/>
                  </a:lnTo>
                  <a:lnTo>
                    <a:pt x="198" y="213"/>
                  </a:lnTo>
                  <a:lnTo>
                    <a:pt x="196" y="213"/>
                  </a:lnTo>
                  <a:lnTo>
                    <a:pt x="195" y="215"/>
                  </a:lnTo>
                  <a:lnTo>
                    <a:pt x="190" y="215"/>
                  </a:lnTo>
                  <a:lnTo>
                    <a:pt x="189" y="215"/>
                  </a:lnTo>
                  <a:lnTo>
                    <a:pt x="186" y="216"/>
                  </a:lnTo>
                  <a:lnTo>
                    <a:pt x="184" y="218"/>
                  </a:lnTo>
                  <a:lnTo>
                    <a:pt x="181" y="216"/>
                  </a:lnTo>
                  <a:lnTo>
                    <a:pt x="178" y="215"/>
                  </a:lnTo>
                  <a:lnTo>
                    <a:pt x="178" y="213"/>
                  </a:lnTo>
                  <a:lnTo>
                    <a:pt x="177" y="212"/>
                  </a:lnTo>
                  <a:lnTo>
                    <a:pt x="177" y="209"/>
                  </a:lnTo>
                  <a:lnTo>
                    <a:pt x="177" y="209"/>
                  </a:lnTo>
                  <a:lnTo>
                    <a:pt x="178" y="207"/>
                  </a:lnTo>
                  <a:lnTo>
                    <a:pt x="181" y="207"/>
                  </a:lnTo>
                  <a:lnTo>
                    <a:pt x="181" y="204"/>
                  </a:lnTo>
                  <a:lnTo>
                    <a:pt x="181" y="203"/>
                  </a:lnTo>
                  <a:lnTo>
                    <a:pt x="181" y="200"/>
                  </a:lnTo>
                  <a:lnTo>
                    <a:pt x="180" y="198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5" y="195"/>
                  </a:lnTo>
                  <a:lnTo>
                    <a:pt x="175" y="192"/>
                  </a:lnTo>
                  <a:lnTo>
                    <a:pt x="175" y="191"/>
                  </a:lnTo>
                  <a:lnTo>
                    <a:pt x="177" y="189"/>
                  </a:lnTo>
                  <a:lnTo>
                    <a:pt x="177" y="188"/>
                  </a:lnTo>
                  <a:lnTo>
                    <a:pt x="180" y="186"/>
                  </a:lnTo>
                  <a:lnTo>
                    <a:pt x="181" y="185"/>
                  </a:lnTo>
                  <a:lnTo>
                    <a:pt x="183" y="185"/>
                  </a:lnTo>
                  <a:lnTo>
                    <a:pt x="184" y="182"/>
                  </a:lnTo>
                  <a:lnTo>
                    <a:pt x="184" y="180"/>
                  </a:lnTo>
                  <a:lnTo>
                    <a:pt x="187" y="179"/>
                  </a:lnTo>
                  <a:lnTo>
                    <a:pt x="187" y="179"/>
                  </a:lnTo>
                  <a:lnTo>
                    <a:pt x="190" y="179"/>
                  </a:lnTo>
                  <a:lnTo>
                    <a:pt x="192" y="179"/>
                  </a:lnTo>
                  <a:lnTo>
                    <a:pt x="192" y="179"/>
                  </a:lnTo>
                  <a:lnTo>
                    <a:pt x="193" y="177"/>
                  </a:lnTo>
                  <a:lnTo>
                    <a:pt x="193" y="176"/>
                  </a:lnTo>
                  <a:lnTo>
                    <a:pt x="192" y="174"/>
                  </a:lnTo>
                  <a:lnTo>
                    <a:pt x="190" y="173"/>
                  </a:lnTo>
                  <a:lnTo>
                    <a:pt x="189" y="171"/>
                  </a:lnTo>
                  <a:lnTo>
                    <a:pt x="189" y="168"/>
                  </a:lnTo>
                  <a:lnTo>
                    <a:pt x="186" y="167"/>
                  </a:lnTo>
                  <a:lnTo>
                    <a:pt x="183" y="165"/>
                  </a:lnTo>
                  <a:lnTo>
                    <a:pt x="181" y="165"/>
                  </a:lnTo>
                  <a:lnTo>
                    <a:pt x="181" y="164"/>
                  </a:lnTo>
                  <a:lnTo>
                    <a:pt x="180" y="164"/>
                  </a:lnTo>
                  <a:lnTo>
                    <a:pt x="178" y="164"/>
                  </a:lnTo>
                  <a:lnTo>
                    <a:pt x="178" y="164"/>
                  </a:lnTo>
                  <a:lnTo>
                    <a:pt x="177" y="164"/>
                  </a:lnTo>
                  <a:lnTo>
                    <a:pt x="175" y="164"/>
                  </a:lnTo>
                  <a:lnTo>
                    <a:pt x="175" y="164"/>
                  </a:lnTo>
                  <a:lnTo>
                    <a:pt x="174" y="164"/>
                  </a:lnTo>
                  <a:lnTo>
                    <a:pt x="171" y="165"/>
                  </a:lnTo>
                  <a:lnTo>
                    <a:pt x="171" y="165"/>
                  </a:lnTo>
                  <a:lnTo>
                    <a:pt x="169" y="167"/>
                  </a:lnTo>
                  <a:lnTo>
                    <a:pt x="169" y="168"/>
                  </a:lnTo>
                  <a:lnTo>
                    <a:pt x="169" y="170"/>
                  </a:lnTo>
                  <a:lnTo>
                    <a:pt x="169" y="170"/>
                  </a:lnTo>
                  <a:lnTo>
                    <a:pt x="171" y="171"/>
                  </a:lnTo>
                  <a:lnTo>
                    <a:pt x="171" y="173"/>
                  </a:lnTo>
                  <a:lnTo>
                    <a:pt x="171" y="173"/>
                  </a:lnTo>
                  <a:lnTo>
                    <a:pt x="174" y="174"/>
                  </a:lnTo>
                  <a:lnTo>
                    <a:pt x="174" y="176"/>
                  </a:lnTo>
                  <a:lnTo>
                    <a:pt x="175" y="176"/>
                  </a:lnTo>
                  <a:lnTo>
                    <a:pt x="175" y="176"/>
                  </a:lnTo>
                  <a:lnTo>
                    <a:pt x="175" y="177"/>
                  </a:lnTo>
                  <a:lnTo>
                    <a:pt x="175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2" y="179"/>
                  </a:lnTo>
                  <a:lnTo>
                    <a:pt x="171" y="179"/>
                  </a:lnTo>
                  <a:lnTo>
                    <a:pt x="169" y="177"/>
                  </a:lnTo>
                  <a:lnTo>
                    <a:pt x="168" y="177"/>
                  </a:lnTo>
                  <a:lnTo>
                    <a:pt x="168" y="179"/>
                  </a:lnTo>
                  <a:lnTo>
                    <a:pt x="166" y="179"/>
                  </a:lnTo>
                  <a:lnTo>
                    <a:pt x="166" y="179"/>
                  </a:lnTo>
                  <a:lnTo>
                    <a:pt x="166" y="180"/>
                  </a:lnTo>
                  <a:lnTo>
                    <a:pt x="166" y="180"/>
                  </a:lnTo>
                  <a:lnTo>
                    <a:pt x="166" y="182"/>
                  </a:lnTo>
                  <a:lnTo>
                    <a:pt x="165" y="183"/>
                  </a:lnTo>
                  <a:lnTo>
                    <a:pt x="165" y="183"/>
                  </a:lnTo>
                  <a:lnTo>
                    <a:pt x="165" y="185"/>
                  </a:lnTo>
                  <a:lnTo>
                    <a:pt x="165" y="186"/>
                  </a:lnTo>
                  <a:lnTo>
                    <a:pt x="165" y="186"/>
                  </a:lnTo>
                  <a:lnTo>
                    <a:pt x="163" y="186"/>
                  </a:lnTo>
                  <a:lnTo>
                    <a:pt x="162" y="186"/>
                  </a:lnTo>
                  <a:lnTo>
                    <a:pt x="160" y="185"/>
                  </a:lnTo>
                  <a:lnTo>
                    <a:pt x="159" y="185"/>
                  </a:lnTo>
                  <a:lnTo>
                    <a:pt x="159" y="183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6" y="179"/>
                  </a:lnTo>
                  <a:lnTo>
                    <a:pt x="156" y="177"/>
                  </a:lnTo>
                  <a:lnTo>
                    <a:pt x="154" y="177"/>
                  </a:lnTo>
                  <a:lnTo>
                    <a:pt x="153" y="177"/>
                  </a:lnTo>
                  <a:lnTo>
                    <a:pt x="151" y="177"/>
                  </a:lnTo>
                  <a:lnTo>
                    <a:pt x="150" y="177"/>
                  </a:lnTo>
                  <a:lnTo>
                    <a:pt x="148" y="176"/>
                  </a:lnTo>
                  <a:lnTo>
                    <a:pt x="147" y="176"/>
                  </a:lnTo>
                  <a:lnTo>
                    <a:pt x="147" y="176"/>
                  </a:lnTo>
                  <a:lnTo>
                    <a:pt x="145" y="176"/>
                  </a:lnTo>
                  <a:lnTo>
                    <a:pt x="145" y="176"/>
                  </a:lnTo>
                  <a:lnTo>
                    <a:pt x="145" y="177"/>
                  </a:lnTo>
                  <a:lnTo>
                    <a:pt x="144" y="177"/>
                  </a:lnTo>
                  <a:lnTo>
                    <a:pt x="144" y="179"/>
                  </a:lnTo>
                  <a:lnTo>
                    <a:pt x="142" y="180"/>
                  </a:lnTo>
                  <a:lnTo>
                    <a:pt x="142" y="180"/>
                  </a:lnTo>
                  <a:lnTo>
                    <a:pt x="141" y="180"/>
                  </a:lnTo>
                  <a:lnTo>
                    <a:pt x="139" y="180"/>
                  </a:lnTo>
                  <a:lnTo>
                    <a:pt x="139" y="180"/>
                  </a:lnTo>
                  <a:lnTo>
                    <a:pt x="138" y="180"/>
                  </a:lnTo>
                  <a:lnTo>
                    <a:pt x="138" y="182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5" y="182"/>
                  </a:lnTo>
                  <a:lnTo>
                    <a:pt x="133" y="182"/>
                  </a:lnTo>
                  <a:lnTo>
                    <a:pt x="133" y="182"/>
                  </a:lnTo>
                  <a:lnTo>
                    <a:pt x="132" y="179"/>
                  </a:lnTo>
                  <a:lnTo>
                    <a:pt x="130" y="177"/>
                  </a:lnTo>
                  <a:lnTo>
                    <a:pt x="130" y="176"/>
                  </a:lnTo>
                  <a:lnTo>
                    <a:pt x="127" y="176"/>
                  </a:lnTo>
                  <a:lnTo>
                    <a:pt x="126" y="176"/>
                  </a:lnTo>
                  <a:lnTo>
                    <a:pt x="124" y="174"/>
                  </a:lnTo>
                  <a:lnTo>
                    <a:pt x="123" y="176"/>
                  </a:lnTo>
                  <a:lnTo>
                    <a:pt x="123" y="176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20" y="179"/>
                  </a:lnTo>
                  <a:lnTo>
                    <a:pt x="120" y="179"/>
                  </a:lnTo>
                  <a:lnTo>
                    <a:pt x="118" y="180"/>
                  </a:lnTo>
                  <a:lnTo>
                    <a:pt x="118" y="180"/>
                  </a:lnTo>
                  <a:lnTo>
                    <a:pt x="117" y="179"/>
                  </a:lnTo>
                  <a:lnTo>
                    <a:pt x="115" y="179"/>
                  </a:lnTo>
                  <a:lnTo>
                    <a:pt x="115" y="177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3"/>
                  </a:lnTo>
                  <a:lnTo>
                    <a:pt x="110" y="173"/>
                  </a:lnTo>
                  <a:lnTo>
                    <a:pt x="110" y="174"/>
                  </a:lnTo>
                  <a:lnTo>
                    <a:pt x="108" y="174"/>
                  </a:lnTo>
                  <a:lnTo>
                    <a:pt x="107" y="174"/>
                  </a:lnTo>
                  <a:lnTo>
                    <a:pt x="105" y="176"/>
                  </a:lnTo>
                  <a:lnTo>
                    <a:pt x="105" y="176"/>
                  </a:lnTo>
                  <a:lnTo>
                    <a:pt x="104" y="176"/>
                  </a:lnTo>
                  <a:lnTo>
                    <a:pt x="101" y="176"/>
                  </a:lnTo>
                  <a:lnTo>
                    <a:pt x="99" y="176"/>
                  </a:lnTo>
                  <a:lnTo>
                    <a:pt x="98" y="174"/>
                  </a:lnTo>
                  <a:lnTo>
                    <a:pt x="96" y="174"/>
                  </a:lnTo>
                  <a:lnTo>
                    <a:pt x="96" y="173"/>
                  </a:lnTo>
                  <a:lnTo>
                    <a:pt x="95" y="171"/>
                  </a:lnTo>
                  <a:lnTo>
                    <a:pt x="95" y="170"/>
                  </a:lnTo>
                  <a:lnTo>
                    <a:pt x="93" y="168"/>
                  </a:lnTo>
                  <a:lnTo>
                    <a:pt x="90" y="168"/>
                  </a:lnTo>
                  <a:lnTo>
                    <a:pt x="87" y="167"/>
                  </a:lnTo>
                  <a:lnTo>
                    <a:pt x="87" y="167"/>
                  </a:lnTo>
                  <a:lnTo>
                    <a:pt x="84" y="165"/>
                  </a:lnTo>
                  <a:lnTo>
                    <a:pt x="84" y="164"/>
                  </a:lnTo>
                  <a:lnTo>
                    <a:pt x="83" y="162"/>
                  </a:lnTo>
                  <a:lnTo>
                    <a:pt x="81" y="161"/>
                  </a:lnTo>
                  <a:lnTo>
                    <a:pt x="80" y="159"/>
                  </a:lnTo>
                  <a:lnTo>
                    <a:pt x="78" y="159"/>
                  </a:lnTo>
                  <a:lnTo>
                    <a:pt x="77" y="159"/>
                  </a:lnTo>
                  <a:lnTo>
                    <a:pt x="75" y="159"/>
                  </a:lnTo>
                  <a:lnTo>
                    <a:pt x="75" y="161"/>
                  </a:lnTo>
                  <a:lnTo>
                    <a:pt x="74" y="161"/>
                  </a:lnTo>
                  <a:lnTo>
                    <a:pt x="72" y="161"/>
                  </a:lnTo>
                  <a:lnTo>
                    <a:pt x="72" y="159"/>
                  </a:lnTo>
                  <a:lnTo>
                    <a:pt x="72" y="156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74" y="155"/>
                  </a:lnTo>
                  <a:lnTo>
                    <a:pt x="75" y="153"/>
                  </a:lnTo>
                  <a:lnTo>
                    <a:pt x="75" y="152"/>
                  </a:lnTo>
                  <a:lnTo>
                    <a:pt x="75" y="150"/>
                  </a:lnTo>
                  <a:lnTo>
                    <a:pt x="74" y="149"/>
                  </a:lnTo>
                  <a:lnTo>
                    <a:pt x="72" y="149"/>
                  </a:lnTo>
                  <a:lnTo>
                    <a:pt x="71" y="147"/>
                  </a:lnTo>
                  <a:lnTo>
                    <a:pt x="68" y="146"/>
                  </a:lnTo>
                  <a:lnTo>
                    <a:pt x="66" y="143"/>
                  </a:lnTo>
                  <a:lnTo>
                    <a:pt x="66" y="140"/>
                  </a:lnTo>
                  <a:lnTo>
                    <a:pt x="66" y="138"/>
                  </a:lnTo>
                  <a:lnTo>
                    <a:pt x="66" y="135"/>
                  </a:lnTo>
                  <a:lnTo>
                    <a:pt x="68" y="134"/>
                  </a:lnTo>
                  <a:lnTo>
                    <a:pt x="69" y="132"/>
                  </a:lnTo>
                  <a:lnTo>
                    <a:pt x="74" y="131"/>
                  </a:lnTo>
                  <a:lnTo>
                    <a:pt x="75" y="129"/>
                  </a:lnTo>
                  <a:lnTo>
                    <a:pt x="77" y="129"/>
                  </a:lnTo>
                  <a:lnTo>
                    <a:pt x="78" y="128"/>
                  </a:lnTo>
                  <a:lnTo>
                    <a:pt x="80" y="126"/>
                  </a:lnTo>
                  <a:lnTo>
                    <a:pt x="80" y="125"/>
                  </a:lnTo>
                  <a:lnTo>
                    <a:pt x="80" y="123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77" y="120"/>
                  </a:lnTo>
                  <a:lnTo>
                    <a:pt x="72" y="119"/>
                  </a:lnTo>
                  <a:lnTo>
                    <a:pt x="72" y="120"/>
                  </a:lnTo>
                  <a:lnTo>
                    <a:pt x="71" y="120"/>
                  </a:lnTo>
                  <a:lnTo>
                    <a:pt x="69" y="120"/>
                  </a:lnTo>
                  <a:lnTo>
                    <a:pt x="68" y="120"/>
                  </a:lnTo>
                  <a:lnTo>
                    <a:pt x="65" y="120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0" y="119"/>
                  </a:lnTo>
                  <a:lnTo>
                    <a:pt x="57" y="119"/>
                  </a:lnTo>
                  <a:lnTo>
                    <a:pt x="56" y="119"/>
                  </a:lnTo>
                  <a:lnTo>
                    <a:pt x="54" y="119"/>
                  </a:lnTo>
                  <a:lnTo>
                    <a:pt x="54" y="119"/>
                  </a:lnTo>
                  <a:lnTo>
                    <a:pt x="53" y="120"/>
                  </a:lnTo>
                  <a:lnTo>
                    <a:pt x="51" y="120"/>
                  </a:lnTo>
                  <a:lnTo>
                    <a:pt x="51" y="120"/>
                  </a:lnTo>
                  <a:lnTo>
                    <a:pt x="51" y="120"/>
                  </a:lnTo>
                  <a:lnTo>
                    <a:pt x="51" y="119"/>
                  </a:lnTo>
                  <a:lnTo>
                    <a:pt x="50" y="117"/>
                  </a:lnTo>
                  <a:lnTo>
                    <a:pt x="48" y="117"/>
                  </a:lnTo>
                  <a:lnTo>
                    <a:pt x="47" y="117"/>
                  </a:lnTo>
                  <a:lnTo>
                    <a:pt x="45" y="117"/>
                  </a:lnTo>
                  <a:lnTo>
                    <a:pt x="44" y="117"/>
                  </a:lnTo>
                  <a:lnTo>
                    <a:pt x="44" y="117"/>
                  </a:lnTo>
                  <a:lnTo>
                    <a:pt x="42" y="116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6" y="111"/>
                  </a:lnTo>
                  <a:lnTo>
                    <a:pt x="36" y="110"/>
                  </a:lnTo>
                  <a:lnTo>
                    <a:pt x="35" y="107"/>
                  </a:lnTo>
                  <a:lnTo>
                    <a:pt x="32" y="104"/>
                  </a:lnTo>
                  <a:lnTo>
                    <a:pt x="32" y="102"/>
                  </a:lnTo>
                  <a:lnTo>
                    <a:pt x="32" y="101"/>
                  </a:lnTo>
                  <a:lnTo>
                    <a:pt x="32" y="98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29" y="86"/>
                  </a:lnTo>
                  <a:lnTo>
                    <a:pt x="27" y="84"/>
                  </a:lnTo>
                  <a:lnTo>
                    <a:pt x="27" y="83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6" y="78"/>
                  </a:lnTo>
                  <a:lnTo>
                    <a:pt x="24" y="75"/>
                  </a:lnTo>
                  <a:lnTo>
                    <a:pt x="23" y="71"/>
                  </a:lnTo>
                  <a:lnTo>
                    <a:pt x="23" y="68"/>
                  </a:lnTo>
                  <a:lnTo>
                    <a:pt x="21" y="66"/>
                  </a:lnTo>
                  <a:lnTo>
                    <a:pt x="20" y="63"/>
                  </a:lnTo>
                  <a:lnTo>
                    <a:pt x="20" y="60"/>
                  </a:lnTo>
                  <a:lnTo>
                    <a:pt x="18" y="59"/>
                  </a:lnTo>
                  <a:lnTo>
                    <a:pt x="17" y="56"/>
                  </a:lnTo>
                  <a:lnTo>
                    <a:pt x="15" y="53"/>
                  </a:lnTo>
                  <a:lnTo>
                    <a:pt x="15" y="51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1" y="47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1" name="Freeform 57"/>
            <p:cNvSpPr>
              <a:spLocks/>
            </p:cNvSpPr>
            <p:nvPr/>
          </p:nvSpPr>
          <p:spPr bwMode="auto">
            <a:xfrm>
              <a:off x="2475" y="1663"/>
              <a:ext cx="361" cy="360"/>
            </a:xfrm>
            <a:custGeom>
              <a:avLst/>
              <a:gdLst/>
              <a:ahLst/>
              <a:cxnLst>
                <a:cxn ang="0">
                  <a:pos x="336" y="171"/>
                </a:cxn>
                <a:cxn ang="0">
                  <a:pos x="316" y="182"/>
                </a:cxn>
                <a:cxn ang="0">
                  <a:pos x="319" y="210"/>
                </a:cxn>
                <a:cxn ang="0">
                  <a:pos x="301" y="230"/>
                </a:cxn>
                <a:cxn ang="0">
                  <a:pos x="315" y="246"/>
                </a:cxn>
                <a:cxn ang="0">
                  <a:pos x="330" y="275"/>
                </a:cxn>
                <a:cxn ang="0">
                  <a:pos x="321" y="299"/>
                </a:cxn>
                <a:cxn ang="0">
                  <a:pos x="304" y="309"/>
                </a:cxn>
                <a:cxn ang="0">
                  <a:pos x="282" y="325"/>
                </a:cxn>
                <a:cxn ang="0">
                  <a:pos x="250" y="336"/>
                </a:cxn>
                <a:cxn ang="0">
                  <a:pos x="232" y="319"/>
                </a:cxn>
                <a:cxn ang="0">
                  <a:pos x="204" y="319"/>
                </a:cxn>
                <a:cxn ang="0">
                  <a:pos x="198" y="330"/>
                </a:cxn>
                <a:cxn ang="0">
                  <a:pos x="187" y="337"/>
                </a:cxn>
                <a:cxn ang="0">
                  <a:pos x="177" y="349"/>
                </a:cxn>
                <a:cxn ang="0">
                  <a:pos x="159" y="354"/>
                </a:cxn>
                <a:cxn ang="0">
                  <a:pos x="154" y="339"/>
                </a:cxn>
                <a:cxn ang="0">
                  <a:pos x="139" y="342"/>
                </a:cxn>
                <a:cxn ang="0">
                  <a:pos x="123" y="337"/>
                </a:cxn>
                <a:cxn ang="0">
                  <a:pos x="105" y="342"/>
                </a:cxn>
                <a:cxn ang="0">
                  <a:pos x="85" y="345"/>
                </a:cxn>
                <a:cxn ang="0">
                  <a:pos x="69" y="328"/>
                </a:cxn>
                <a:cxn ang="0">
                  <a:pos x="51" y="314"/>
                </a:cxn>
                <a:cxn ang="0">
                  <a:pos x="58" y="285"/>
                </a:cxn>
                <a:cxn ang="0">
                  <a:pos x="61" y="248"/>
                </a:cxn>
                <a:cxn ang="0">
                  <a:pos x="58" y="210"/>
                </a:cxn>
                <a:cxn ang="0">
                  <a:pos x="49" y="183"/>
                </a:cxn>
                <a:cxn ang="0">
                  <a:pos x="37" y="147"/>
                </a:cxn>
                <a:cxn ang="0">
                  <a:pos x="25" y="119"/>
                </a:cxn>
                <a:cxn ang="0">
                  <a:pos x="7" y="92"/>
                </a:cxn>
                <a:cxn ang="0">
                  <a:pos x="18" y="51"/>
                </a:cxn>
                <a:cxn ang="0">
                  <a:pos x="3" y="23"/>
                </a:cxn>
                <a:cxn ang="0">
                  <a:pos x="13" y="11"/>
                </a:cxn>
                <a:cxn ang="0">
                  <a:pos x="45" y="11"/>
                </a:cxn>
                <a:cxn ang="0">
                  <a:pos x="66" y="0"/>
                </a:cxn>
                <a:cxn ang="0">
                  <a:pos x="73" y="20"/>
                </a:cxn>
                <a:cxn ang="0">
                  <a:pos x="87" y="26"/>
                </a:cxn>
                <a:cxn ang="0">
                  <a:pos x="105" y="36"/>
                </a:cxn>
                <a:cxn ang="0">
                  <a:pos x="117" y="36"/>
                </a:cxn>
                <a:cxn ang="0">
                  <a:pos x="132" y="41"/>
                </a:cxn>
                <a:cxn ang="0">
                  <a:pos x="151" y="29"/>
                </a:cxn>
                <a:cxn ang="0">
                  <a:pos x="166" y="26"/>
                </a:cxn>
                <a:cxn ang="0">
                  <a:pos x="171" y="12"/>
                </a:cxn>
                <a:cxn ang="0">
                  <a:pos x="181" y="29"/>
                </a:cxn>
                <a:cxn ang="0">
                  <a:pos x="192" y="47"/>
                </a:cxn>
                <a:cxn ang="0">
                  <a:pos x="207" y="50"/>
                </a:cxn>
                <a:cxn ang="0">
                  <a:pos x="222" y="59"/>
                </a:cxn>
                <a:cxn ang="0">
                  <a:pos x="237" y="68"/>
                </a:cxn>
                <a:cxn ang="0">
                  <a:pos x="250" y="77"/>
                </a:cxn>
                <a:cxn ang="0">
                  <a:pos x="259" y="62"/>
                </a:cxn>
                <a:cxn ang="0">
                  <a:pos x="268" y="69"/>
                </a:cxn>
                <a:cxn ang="0">
                  <a:pos x="276" y="78"/>
                </a:cxn>
                <a:cxn ang="0">
                  <a:pos x="292" y="77"/>
                </a:cxn>
                <a:cxn ang="0">
                  <a:pos x="297" y="99"/>
                </a:cxn>
                <a:cxn ang="0">
                  <a:pos x="312" y="92"/>
                </a:cxn>
                <a:cxn ang="0">
                  <a:pos x="331" y="90"/>
                </a:cxn>
                <a:cxn ang="0">
                  <a:pos x="336" y="86"/>
                </a:cxn>
                <a:cxn ang="0">
                  <a:pos x="334" y="99"/>
                </a:cxn>
                <a:cxn ang="0">
                  <a:pos x="333" y="108"/>
                </a:cxn>
                <a:cxn ang="0">
                  <a:pos x="336" y="129"/>
                </a:cxn>
                <a:cxn ang="0">
                  <a:pos x="348" y="125"/>
                </a:cxn>
                <a:cxn ang="0">
                  <a:pos x="360" y="138"/>
                </a:cxn>
                <a:cxn ang="0">
                  <a:pos x="357" y="156"/>
                </a:cxn>
              </a:cxnLst>
              <a:rect l="0" t="0" r="r" b="b"/>
              <a:pathLst>
                <a:path w="361" h="360">
                  <a:moveTo>
                    <a:pt x="358" y="162"/>
                  </a:moveTo>
                  <a:lnTo>
                    <a:pt x="355" y="164"/>
                  </a:lnTo>
                  <a:lnTo>
                    <a:pt x="354" y="167"/>
                  </a:lnTo>
                  <a:lnTo>
                    <a:pt x="352" y="168"/>
                  </a:lnTo>
                  <a:lnTo>
                    <a:pt x="352" y="173"/>
                  </a:lnTo>
                  <a:lnTo>
                    <a:pt x="351" y="176"/>
                  </a:lnTo>
                  <a:lnTo>
                    <a:pt x="348" y="177"/>
                  </a:lnTo>
                  <a:lnTo>
                    <a:pt x="340" y="174"/>
                  </a:lnTo>
                  <a:lnTo>
                    <a:pt x="336" y="171"/>
                  </a:lnTo>
                  <a:lnTo>
                    <a:pt x="334" y="171"/>
                  </a:lnTo>
                  <a:lnTo>
                    <a:pt x="333" y="173"/>
                  </a:lnTo>
                  <a:lnTo>
                    <a:pt x="331" y="174"/>
                  </a:lnTo>
                  <a:lnTo>
                    <a:pt x="328" y="176"/>
                  </a:lnTo>
                  <a:lnTo>
                    <a:pt x="327" y="176"/>
                  </a:lnTo>
                  <a:lnTo>
                    <a:pt x="322" y="176"/>
                  </a:lnTo>
                  <a:lnTo>
                    <a:pt x="319" y="176"/>
                  </a:lnTo>
                  <a:lnTo>
                    <a:pt x="316" y="179"/>
                  </a:lnTo>
                  <a:lnTo>
                    <a:pt x="316" y="182"/>
                  </a:lnTo>
                  <a:lnTo>
                    <a:pt x="315" y="186"/>
                  </a:lnTo>
                  <a:lnTo>
                    <a:pt x="315" y="191"/>
                  </a:lnTo>
                  <a:lnTo>
                    <a:pt x="315" y="194"/>
                  </a:lnTo>
                  <a:lnTo>
                    <a:pt x="318" y="195"/>
                  </a:lnTo>
                  <a:lnTo>
                    <a:pt x="321" y="198"/>
                  </a:lnTo>
                  <a:lnTo>
                    <a:pt x="321" y="200"/>
                  </a:lnTo>
                  <a:lnTo>
                    <a:pt x="321" y="203"/>
                  </a:lnTo>
                  <a:lnTo>
                    <a:pt x="321" y="207"/>
                  </a:lnTo>
                  <a:lnTo>
                    <a:pt x="319" y="210"/>
                  </a:lnTo>
                  <a:lnTo>
                    <a:pt x="318" y="213"/>
                  </a:lnTo>
                  <a:lnTo>
                    <a:pt x="316" y="216"/>
                  </a:lnTo>
                  <a:lnTo>
                    <a:pt x="315" y="219"/>
                  </a:lnTo>
                  <a:lnTo>
                    <a:pt x="315" y="221"/>
                  </a:lnTo>
                  <a:lnTo>
                    <a:pt x="312" y="222"/>
                  </a:lnTo>
                  <a:lnTo>
                    <a:pt x="310" y="224"/>
                  </a:lnTo>
                  <a:lnTo>
                    <a:pt x="304" y="227"/>
                  </a:lnTo>
                  <a:lnTo>
                    <a:pt x="301" y="228"/>
                  </a:lnTo>
                  <a:lnTo>
                    <a:pt x="301" y="230"/>
                  </a:lnTo>
                  <a:lnTo>
                    <a:pt x="303" y="233"/>
                  </a:lnTo>
                  <a:lnTo>
                    <a:pt x="306" y="233"/>
                  </a:lnTo>
                  <a:lnTo>
                    <a:pt x="307" y="233"/>
                  </a:lnTo>
                  <a:lnTo>
                    <a:pt x="310" y="231"/>
                  </a:lnTo>
                  <a:lnTo>
                    <a:pt x="313" y="230"/>
                  </a:lnTo>
                  <a:lnTo>
                    <a:pt x="315" y="233"/>
                  </a:lnTo>
                  <a:lnTo>
                    <a:pt x="316" y="234"/>
                  </a:lnTo>
                  <a:lnTo>
                    <a:pt x="316" y="240"/>
                  </a:lnTo>
                  <a:lnTo>
                    <a:pt x="315" y="246"/>
                  </a:lnTo>
                  <a:lnTo>
                    <a:pt x="315" y="249"/>
                  </a:lnTo>
                  <a:lnTo>
                    <a:pt x="313" y="254"/>
                  </a:lnTo>
                  <a:lnTo>
                    <a:pt x="315" y="257"/>
                  </a:lnTo>
                  <a:lnTo>
                    <a:pt x="316" y="261"/>
                  </a:lnTo>
                  <a:lnTo>
                    <a:pt x="321" y="263"/>
                  </a:lnTo>
                  <a:lnTo>
                    <a:pt x="324" y="264"/>
                  </a:lnTo>
                  <a:lnTo>
                    <a:pt x="327" y="269"/>
                  </a:lnTo>
                  <a:lnTo>
                    <a:pt x="328" y="270"/>
                  </a:lnTo>
                  <a:lnTo>
                    <a:pt x="330" y="275"/>
                  </a:lnTo>
                  <a:lnTo>
                    <a:pt x="330" y="278"/>
                  </a:lnTo>
                  <a:lnTo>
                    <a:pt x="327" y="281"/>
                  </a:lnTo>
                  <a:lnTo>
                    <a:pt x="324" y="282"/>
                  </a:lnTo>
                  <a:lnTo>
                    <a:pt x="319" y="285"/>
                  </a:lnTo>
                  <a:lnTo>
                    <a:pt x="318" y="288"/>
                  </a:lnTo>
                  <a:lnTo>
                    <a:pt x="319" y="291"/>
                  </a:lnTo>
                  <a:lnTo>
                    <a:pt x="319" y="293"/>
                  </a:lnTo>
                  <a:lnTo>
                    <a:pt x="321" y="296"/>
                  </a:lnTo>
                  <a:lnTo>
                    <a:pt x="321" y="299"/>
                  </a:lnTo>
                  <a:lnTo>
                    <a:pt x="322" y="300"/>
                  </a:lnTo>
                  <a:lnTo>
                    <a:pt x="322" y="305"/>
                  </a:lnTo>
                  <a:lnTo>
                    <a:pt x="319" y="308"/>
                  </a:lnTo>
                  <a:lnTo>
                    <a:pt x="316" y="308"/>
                  </a:lnTo>
                  <a:lnTo>
                    <a:pt x="313" y="306"/>
                  </a:lnTo>
                  <a:lnTo>
                    <a:pt x="312" y="308"/>
                  </a:lnTo>
                  <a:lnTo>
                    <a:pt x="309" y="309"/>
                  </a:lnTo>
                  <a:lnTo>
                    <a:pt x="306" y="309"/>
                  </a:lnTo>
                  <a:lnTo>
                    <a:pt x="304" y="309"/>
                  </a:lnTo>
                  <a:lnTo>
                    <a:pt x="297" y="314"/>
                  </a:lnTo>
                  <a:lnTo>
                    <a:pt x="295" y="315"/>
                  </a:lnTo>
                  <a:lnTo>
                    <a:pt x="295" y="315"/>
                  </a:lnTo>
                  <a:lnTo>
                    <a:pt x="292" y="317"/>
                  </a:lnTo>
                  <a:lnTo>
                    <a:pt x="291" y="318"/>
                  </a:lnTo>
                  <a:lnTo>
                    <a:pt x="288" y="319"/>
                  </a:lnTo>
                  <a:lnTo>
                    <a:pt x="286" y="321"/>
                  </a:lnTo>
                  <a:lnTo>
                    <a:pt x="283" y="324"/>
                  </a:lnTo>
                  <a:lnTo>
                    <a:pt x="282" y="325"/>
                  </a:lnTo>
                  <a:lnTo>
                    <a:pt x="280" y="325"/>
                  </a:lnTo>
                  <a:lnTo>
                    <a:pt x="274" y="325"/>
                  </a:lnTo>
                  <a:lnTo>
                    <a:pt x="268" y="328"/>
                  </a:lnTo>
                  <a:lnTo>
                    <a:pt x="265" y="331"/>
                  </a:lnTo>
                  <a:lnTo>
                    <a:pt x="262" y="336"/>
                  </a:lnTo>
                  <a:lnTo>
                    <a:pt x="259" y="337"/>
                  </a:lnTo>
                  <a:lnTo>
                    <a:pt x="256" y="339"/>
                  </a:lnTo>
                  <a:lnTo>
                    <a:pt x="252" y="337"/>
                  </a:lnTo>
                  <a:lnTo>
                    <a:pt x="250" y="336"/>
                  </a:lnTo>
                  <a:lnTo>
                    <a:pt x="250" y="334"/>
                  </a:lnTo>
                  <a:lnTo>
                    <a:pt x="250" y="333"/>
                  </a:lnTo>
                  <a:lnTo>
                    <a:pt x="249" y="331"/>
                  </a:lnTo>
                  <a:lnTo>
                    <a:pt x="247" y="330"/>
                  </a:lnTo>
                  <a:lnTo>
                    <a:pt x="247" y="325"/>
                  </a:lnTo>
                  <a:lnTo>
                    <a:pt x="246" y="325"/>
                  </a:lnTo>
                  <a:lnTo>
                    <a:pt x="243" y="322"/>
                  </a:lnTo>
                  <a:lnTo>
                    <a:pt x="238" y="319"/>
                  </a:lnTo>
                  <a:lnTo>
                    <a:pt x="232" y="319"/>
                  </a:lnTo>
                  <a:lnTo>
                    <a:pt x="228" y="321"/>
                  </a:lnTo>
                  <a:lnTo>
                    <a:pt x="225" y="322"/>
                  </a:lnTo>
                  <a:lnTo>
                    <a:pt x="220" y="324"/>
                  </a:lnTo>
                  <a:lnTo>
                    <a:pt x="217" y="324"/>
                  </a:lnTo>
                  <a:lnTo>
                    <a:pt x="213" y="324"/>
                  </a:lnTo>
                  <a:lnTo>
                    <a:pt x="210" y="322"/>
                  </a:lnTo>
                  <a:lnTo>
                    <a:pt x="208" y="321"/>
                  </a:lnTo>
                  <a:lnTo>
                    <a:pt x="207" y="319"/>
                  </a:lnTo>
                  <a:lnTo>
                    <a:pt x="204" y="319"/>
                  </a:lnTo>
                  <a:lnTo>
                    <a:pt x="201" y="319"/>
                  </a:lnTo>
                  <a:lnTo>
                    <a:pt x="199" y="319"/>
                  </a:lnTo>
                  <a:lnTo>
                    <a:pt x="199" y="318"/>
                  </a:lnTo>
                  <a:lnTo>
                    <a:pt x="199" y="315"/>
                  </a:lnTo>
                  <a:lnTo>
                    <a:pt x="198" y="315"/>
                  </a:lnTo>
                  <a:lnTo>
                    <a:pt x="195" y="321"/>
                  </a:lnTo>
                  <a:lnTo>
                    <a:pt x="195" y="325"/>
                  </a:lnTo>
                  <a:lnTo>
                    <a:pt x="196" y="327"/>
                  </a:lnTo>
                  <a:lnTo>
                    <a:pt x="198" y="330"/>
                  </a:lnTo>
                  <a:lnTo>
                    <a:pt x="196" y="331"/>
                  </a:lnTo>
                  <a:lnTo>
                    <a:pt x="195" y="331"/>
                  </a:lnTo>
                  <a:lnTo>
                    <a:pt x="193" y="333"/>
                  </a:lnTo>
                  <a:lnTo>
                    <a:pt x="192" y="333"/>
                  </a:lnTo>
                  <a:lnTo>
                    <a:pt x="190" y="333"/>
                  </a:lnTo>
                  <a:lnTo>
                    <a:pt x="189" y="333"/>
                  </a:lnTo>
                  <a:lnTo>
                    <a:pt x="187" y="333"/>
                  </a:lnTo>
                  <a:lnTo>
                    <a:pt x="187" y="333"/>
                  </a:lnTo>
                  <a:lnTo>
                    <a:pt x="187" y="337"/>
                  </a:lnTo>
                  <a:lnTo>
                    <a:pt x="187" y="339"/>
                  </a:lnTo>
                  <a:lnTo>
                    <a:pt x="189" y="343"/>
                  </a:lnTo>
                  <a:lnTo>
                    <a:pt x="189" y="346"/>
                  </a:lnTo>
                  <a:lnTo>
                    <a:pt x="189" y="348"/>
                  </a:lnTo>
                  <a:lnTo>
                    <a:pt x="186" y="348"/>
                  </a:lnTo>
                  <a:lnTo>
                    <a:pt x="183" y="346"/>
                  </a:lnTo>
                  <a:lnTo>
                    <a:pt x="180" y="346"/>
                  </a:lnTo>
                  <a:lnTo>
                    <a:pt x="178" y="348"/>
                  </a:lnTo>
                  <a:lnTo>
                    <a:pt x="177" y="349"/>
                  </a:lnTo>
                  <a:lnTo>
                    <a:pt x="175" y="349"/>
                  </a:lnTo>
                  <a:lnTo>
                    <a:pt x="172" y="354"/>
                  </a:lnTo>
                  <a:lnTo>
                    <a:pt x="171" y="355"/>
                  </a:lnTo>
                  <a:lnTo>
                    <a:pt x="171" y="358"/>
                  </a:lnTo>
                  <a:lnTo>
                    <a:pt x="169" y="358"/>
                  </a:lnTo>
                  <a:lnTo>
                    <a:pt x="166" y="360"/>
                  </a:lnTo>
                  <a:lnTo>
                    <a:pt x="163" y="358"/>
                  </a:lnTo>
                  <a:lnTo>
                    <a:pt x="160" y="357"/>
                  </a:lnTo>
                  <a:lnTo>
                    <a:pt x="159" y="354"/>
                  </a:lnTo>
                  <a:lnTo>
                    <a:pt x="159" y="352"/>
                  </a:lnTo>
                  <a:lnTo>
                    <a:pt x="160" y="351"/>
                  </a:lnTo>
                  <a:lnTo>
                    <a:pt x="160" y="348"/>
                  </a:lnTo>
                  <a:lnTo>
                    <a:pt x="162" y="346"/>
                  </a:lnTo>
                  <a:lnTo>
                    <a:pt x="162" y="345"/>
                  </a:lnTo>
                  <a:lnTo>
                    <a:pt x="160" y="343"/>
                  </a:lnTo>
                  <a:lnTo>
                    <a:pt x="157" y="342"/>
                  </a:lnTo>
                  <a:lnTo>
                    <a:pt x="156" y="340"/>
                  </a:lnTo>
                  <a:lnTo>
                    <a:pt x="154" y="339"/>
                  </a:lnTo>
                  <a:lnTo>
                    <a:pt x="153" y="337"/>
                  </a:lnTo>
                  <a:lnTo>
                    <a:pt x="151" y="336"/>
                  </a:lnTo>
                  <a:lnTo>
                    <a:pt x="148" y="336"/>
                  </a:lnTo>
                  <a:lnTo>
                    <a:pt x="145" y="336"/>
                  </a:lnTo>
                  <a:lnTo>
                    <a:pt x="144" y="336"/>
                  </a:lnTo>
                  <a:lnTo>
                    <a:pt x="142" y="337"/>
                  </a:lnTo>
                  <a:lnTo>
                    <a:pt x="141" y="339"/>
                  </a:lnTo>
                  <a:lnTo>
                    <a:pt x="141" y="340"/>
                  </a:lnTo>
                  <a:lnTo>
                    <a:pt x="139" y="342"/>
                  </a:lnTo>
                  <a:lnTo>
                    <a:pt x="138" y="343"/>
                  </a:lnTo>
                  <a:lnTo>
                    <a:pt x="136" y="345"/>
                  </a:lnTo>
                  <a:lnTo>
                    <a:pt x="133" y="346"/>
                  </a:lnTo>
                  <a:lnTo>
                    <a:pt x="130" y="346"/>
                  </a:lnTo>
                  <a:lnTo>
                    <a:pt x="129" y="346"/>
                  </a:lnTo>
                  <a:lnTo>
                    <a:pt x="126" y="343"/>
                  </a:lnTo>
                  <a:lnTo>
                    <a:pt x="124" y="343"/>
                  </a:lnTo>
                  <a:lnTo>
                    <a:pt x="123" y="340"/>
                  </a:lnTo>
                  <a:lnTo>
                    <a:pt x="123" y="337"/>
                  </a:lnTo>
                  <a:lnTo>
                    <a:pt x="120" y="336"/>
                  </a:lnTo>
                  <a:lnTo>
                    <a:pt x="118" y="334"/>
                  </a:lnTo>
                  <a:lnTo>
                    <a:pt x="114" y="334"/>
                  </a:lnTo>
                  <a:lnTo>
                    <a:pt x="114" y="336"/>
                  </a:lnTo>
                  <a:lnTo>
                    <a:pt x="112" y="336"/>
                  </a:lnTo>
                  <a:lnTo>
                    <a:pt x="109" y="339"/>
                  </a:lnTo>
                  <a:lnTo>
                    <a:pt x="108" y="340"/>
                  </a:lnTo>
                  <a:lnTo>
                    <a:pt x="106" y="340"/>
                  </a:lnTo>
                  <a:lnTo>
                    <a:pt x="105" y="342"/>
                  </a:lnTo>
                  <a:lnTo>
                    <a:pt x="103" y="343"/>
                  </a:lnTo>
                  <a:lnTo>
                    <a:pt x="102" y="343"/>
                  </a:lnTo>
                  <a:lnTo>
                    <a:pt x="100" y="345"/>
                  </a:lnTo>
                  <a:lnTo>
                    <a:pt x="99" y="348"/>
                  </a:lnTo>
                  <a:lnTo>
                    <a:pt x="96" y="349"/>
                  </a:lnTo>
                  <a:lnTo>
                    <a:pt x="94" y="349"/>
                  </a:lnTo>
                  <a:lnTo>
                    <a:pt x="91" y="348"/>
                  </a:lnTo>
                  <a:lnTo>
                    <a:pt x="88" y="346"/>
                  </a:lnTo>
                  <a:lnTo>
                    <a:pt x="85" y="345"/>
                  </a:lnTo>
                  <a:lnTo>
                    <a:pt x="84" y="343"/>
                  </a:lnTo>
                  <a:lnTo>
                    <a:pt x="82" y="340"/>
                  </a:lnTo>
                  <a:lnTo>
                    <a:pt x="81" y="339"/>
                  </a:lnTo>
                  <a:lnTo>
                    <a:pt x="79" y="337"/>
                  </a:lnTo>
                  <a:lnTo>
                    <a:pt x="78" y="336"/>
                  </a:lnTo>
                  <a:lnTo>
                    <a:pt x="76" y="333"/>
                  </a:lnTo>
                  <a:lnTo>
                    <a:pt x="75" y="331"/>
                  </a:lnTo>
                  <a:lnTo>
                    <a:pt x="72" y="330"/>
                  </a:lnTo>
                  <a:lnTo>
                    <a:pt x="69" y="328"/>
                  </a:lnTo>
                  <a:lnTo>
                    <a:pt x="67" y="328"/>
                  </a:lnTo>
                  <a:lnTo>
                    <a:pt x="64" y="327"/>
                  </a:lnTo>
                  <a:lnTo>
                    <a:pt x="63" y="327"/>
                  </a:lnTo>
                  <a:lnTo>
                    <a:pt x="60" y="325"/>
                  </a:lnTo>
                  <a:lnTo>
                    <a:pt x="58" y="324"/>
                  </a:lnTo>
                  <a:lnTo>
                    <a:pt x="55" y="322"/>
                  </a:lnTo>
                  <a:lnTo>
                    <a:pt x="54" y="319"/>
                  </a:lnTo>
                  <a:lnTo>
                    <a:pt x="52" y="317"/>
                  </a:lnTo>
                  <a:lnTo>
                    <a:pt x="51" y="314"/>
                  </a:lnTo>
                  <a:lnTo>
                    <a:pt x="49" y="309"/>
                  </a:lnTo>
                  <a:lnTo>
                    <a:pt x="49" y="305"/>
                  </a:lnTo>
                  <a:lnTo>
                    <a:pt x="49" y="303"/>
                  </a:lnTo>
                  <a:lnTo>
                    <a:pt x="51" y="300"/>
                  </a:lnTo>
                  <a:lnTo>
                    <a:pt x="54" y="297"/>
                  </a:lnTo>
                  <a:lnTo>
                    <a:pt x="55" y="296"/>
                  </a:lnTo>
                  <a:lnTo>
                    <a:pt x="55" y="291"/>
                  </a:lnTo>
                  <a:lnTo>
                    <a:pt x="55" y="288"/>
                  </a:lnTo>
                  <a:lnTo>
                    <a:pt x="58" y="285"/>
                  </a:lnTo>
                  <a:lnTo>
                    <a:pt x="58" y="282"/>
                  </a:lnTo>
                  <a:lnTo>
                    <a:pt x="58" y="279"/>
                  </a:lnTo>
                  <a:lnTo>
                    <a:pt x="58" y="275"/>
                  </a:lnTo>
                  <a:lnTo>
                    <a:pt x="57" y="269"/>
                  </a:lnTo>
                  <a:lnTo>
                    <a:pt x="55" y="266"/>
                  </a:lnTo>
                  <a:lnTo>
                    <a:pt x="54" y="260"/>
                  </a:lnTo>
                  <a:lnTo>
                    <a:pt x="57" y="255"/>
                  </a:lnTo>
                  <a:lnTo>
                    <a:pt x="60" y="252"/>
                  </a:lnTo>
                  <a:lnTo>
                    <a:pt x="61" y="248"/>
                  </a:lnTo>
                  <a:lnTo>
                    <a:pt x="61" y="243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58" y="227"/>
                  </a:lnTo>
                  <a:lnTo>
                    <a:pt x="60" y="224"/>
                  </a:lnTo>
                  <a:lnTo>
                    <a:pt x="60" y="218"/>
                  </a:lnTo>
                  <a:lnTo>
                    <a:pt x="60" y="215"/>
                  </a:lnTo>
                  <a:lnTo>
                    <a:pt x="60" y="212"/>
                  </a:lnTo>
                  <a:lnTo>
                    <a:pt x="58" y="210"/>
                  </a:lnTo>
                  <a:lnTo>
                    <a:pt x="55" y="209"/>
                  </a:lnTo>
                  <a:lnTo>
                    <a:pt x="54" y="207"/>
                  </a:lnTo>
                  <a:lnTo>
                    <a:pt x="51" y="204"/>
                  </a:lnTo>
                  <a:lnTo>
                    <a:pt x="49" y="203"/>
                  </a:lnTo>
                  <a:lnTo>
                    <a:pt x="49" y="201"/>
                  </a:lnTo>
                  <a:lnTo>
                    <a:pt x="46" y="195"/>
                  </a:lnTo>
                  <a:lnTo>
                    <a:pt x="46" y="191"/>
                  </a:lnTo>
                  <a:lnTo>
                    <a:pt x="49" y="188"/>
                  </a:lnTo>
                  <a:lnTo>
                    <a:pt x="49" y="183"/>
                  </a:lnTo>
                  <a:lnTo>
                    <a:pt x="46" y="179"/>
                  </a:lnTo>
                  <a:lnTo>
                    <a:pt x="46" y="176"/>
                  </a:lnTo>
                  <a:lnTo>
                    <a:pt x="45" y="174"/>
                  </a:lnTo>
                  <a:lnTo>
                    <a:pt x="45" y="171"/>
                  </a:lnTo>
                  <a:lnTo>
                    <a:pt x="43" y="165"/>
                  </a:lnTo>
                  <a:lnTo>
                    <a:pt x="42" y="161"/>
                  </a:lnTo>
                  <a:lnTo>
                    <a:pt x="40" y="156"/>
                  </a:lnTo>
                  <a:lnTo>
                    <a:pt x="37" y="150"/>
                  </a:lnTo>
                  <a:lnTo>
                    <a:pt x="37" y="147"/>
                  </a:lnTo>
                  <a:lnTo>
                    <a:pt x="36" y="144"/>
                  </a:lnTo>
                  <a:lnTo>
                    <a:pt x="34" y="141"/>
                  </a:lnTo>
                  <a:lnTo>
                    <a:pt x="36" y="138"/>
                  </a:lnTo>
                  <a:lnTo>
                    <a:pt x="36" y="132"/>
                  </a:lnTo>
                  <a:lnTo>
                    <a:pt x="36" y="129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28" y="122"/>
                  </a:lnTo>
                  <a:lnTo>
                    <a:pt x="25" y="119"/>
                  </a:lnTo>
                  <a:lnTo>
                    <a:pt x="22" y="116"/>
                  </a:lnTo>
                  <a:lnTo>
                    <a:pt x="19" y="113"/>
                  </a:lnTo>
                  <a:lnTo>
                    <a:pt x="18" y="110"/>
                  </a:lnTo>
                  <a:lnTo>
                    <a:pt x="13" y="108"/>
                  </a:lnTo>
                  <a:lnTo>
                    <a:pt x="10" y="107"/>
                  </a:lnTo>
                  <a:lnTo>
                    <a:pt x="7" y="101"/>
                  </a:lnTo>
                  <a:lnTo>
                    <a:pt x="6" y="98"/>
                  </a:lnTo>
                  <a:lnTo>
                    <a:pt x="6" y="93"/>
                  </a:lnTo>
                  <a:lnTo>
                    <a:pt x="7" y="92"/>
                  </a:lnTo>
                  <a:lnTo>
                    <a:pt x="10" y="86"/>
                  </a:lnTo>
                  <a:lnTo>
                    <a:pt x="12" y="81"/>
                  </a:lnTo>
                  <a:lnTo>
                    <a:pt x="13" y="77"/>
                  </a:lnTo>
                  <a:lnTo>
                    <a:pt x="16" y="72"/>
                  </a:lnTo>
                  <a:lnTo>
                    <a:pt x="18" y="69"/>
                  </a:lnTo>
                  <a:lnTo>
                    <a:pt x="18" y="63"/>
                  </a:lnTo>
                  <a:lnTo>
                    <a:pt x="19" y="59"/>
                  </a:lnTo>
                  <a:lnTo>
                    <a:pt x="19" y="54"/>
                  </a:lnTo>
                  <a:lnTo>
                    <a:pt x="18" y="51"/>
                  </a:lnTo>
                  <a:lnTo>
                    <a:pt x="15" y="48"/>
                  </a:lnTo>
                  <a:lnTo>
                    <a:pt x="13" y="44"/>
                  </a:lnTo>
                  <a:lnTo>
                    <a:pt x="12" y="38"/>
                  </a:lnTo>
                  <a:lnTo>
                    <a:pt x="10" y="33"/>
                  </a:lnTo>
                  <a:lnTo>
                    <a:pt x="9" y="30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3" y="15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2" y="12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40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5" y="6"/>
                  </a:lnTo>
                  <a:lnTo>
                    <a:pt x="57" y="5"/>
                  </a:lnTo>
                  <a:lnTo>
                    <a:pt x="58" y="2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69" y="2"/>
                  </a:lnTo>
                  <a:lnTo>
                    <a:pt x="70" y="5"/>
                  </a:lnTo>
                  <a:lnTo>
                    <a:pt x="69" y="6"/>
                  </a:lnTo>
                  <a:lnTo>
                    <a:pt x="69" y="9"/>
                  </a:lnTo>
                  <a:lnTo>
                    <a:pt x="69" y="12"/>
                  </a:lnTo>
                  <a:lnTo>
                    <a:pt x="69" y="15"/>
                  </a:lnTo>
                  <a:lnTo>
                    <a:pt x="70" y="18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5" y="20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8" y="23"/>
                  </a:lnTo>
                  <a:lnTo>
                    <a:pt x="79" y="26"/>
                  </a:lnTo>
                  <a:lnTo>
                    <a:pt x="82" y="27"/>
                  </a:lnTo>
                  <a:lnTo>
                    <a:pt x="84" y="27"/>
                  </a:lnTo>
                  <a:lnTo>
                    <a:pt x="85" y="26"/>
                  </a:lnTo>
                  <a:lnTo>
                    <a:pt x="87" y="26"/>
                  </a:lnTo>
                  <a:lnTo>
                    <a:pt x="88" y="24"/>
                  </a:lnTo>
                  <a:lnTo>
                    <a:pt x="91" y="24"/>
                  </a:lnTo>
                  <a:lnTo>
                    <a:pt x="93" y="27"/>
                  </a:lnTo>
                  <a:lnTo>
                    <a:pt x="94" y="30"/>
                  </a:lnTo>
                  <a:lnTo>
                    <a:pt x="96" y="33"/>
                  </a:lnTo>
                  <a:lnTo>
                    <a:pt x="97" y="36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5" y="36"/>
                  </a:lnTo>
                  <a:lnTo>
                    <a:pt x="106" y="36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11" y="35"/>
                  </a:lnTo>
                  <a:lnTo>
                    <a:pt x="112" y="32"/>
                  </a:lnTo>
                  <a:lnTo>
                    <a:pt x="114" y="32"/>
                  </a:lnTo>
                  <a:lnTo>
                    <a:pt x="114" y="33"/>
                  </a:lnTo>
                  <a:lnTo>
                    <a:pt x="115" y="35"/>
                  </a:lnTo>
                  <a:lnTo>
                    <a:pt x="117" y="36"/>
                  </a:lnTo>
                  <a:lnTo>
                    <a:pt x="121" y="38"/>
                  </a:lnTo>
                  <a:lnTo>
                    <a:pt x="123" y="38"/>
                  </a:lnTo>
                  <a:lnTo>
                    <a:pt x="124" y="39"/>
                  </a:lnTo>
                  <a:lnTo>
                    <a:pt x="126" y="41"/>
                  </a:lnTo>
                  <a:lnTo>
                    <a:pt x="126" y="42"/>
                  </a:lnTo>
                  <a:lnTo>
                    <a:pt x="127" y="44"/>
                  </a:lnTo>
                  <a:lnTo>
                    <a:pt x="129" y="44"/>
                  </a:lnTo>
                  <a:lnTo>
                    <a:pt x="130" y="42"/>
                  </a:lnTo>
                  <a:lnTo>
                    <a:pt x="132" y="41"/>
                  </a:lnTo>
                  <a:lnTo>
                    <a:pt x="135" y="38"/>
                  </a:lnTo>
                  <a:lnTo>
                    <a:pt x="136" y="38"/>
                  </a:lnTo>
                  <a:lnTo>
                    <a:pt x="138" y="36"/>
                  </a:lnTo>
                  <a:lnTo>
                    <a:pt x="139" y="35"/>
                  </a:lnTo>
                  <a:lnTo>
                    <a:pt x="141" y="32"/>
                  </a:lnTo>
                  <a:lnTo>
                    <a:pt x="142" y="30"/>
                  </a:lnTo>
                  <a:lnTo>
                    <a:pt x="145" y="29"/>
                  </a:lnTo>
                  <a:lnTo>
                    <a:pt x="148" y="29"/>
                  </a:lnTo>
                  <a:lnTo>
                    <a:pt x="151" y="29"/>
                  </a:lnTo>
                  <a:lnTo>
                    <a:pt x="154" y="29"/>
                  </a:lnTo>
                  <a:lnTo>
                    <a:pt x="156" y="32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6" y="33"/>
                  </a:lnTo>
                  <a:lnTo>
                    <a:pt x="166" y="29"/>
                  </a:lnTo>
                  <a:lnTo>
                    <a:pt x="166" y="26"/>
                  </a:lnTo>
                  <a:lnTo>
                    <a:pt x="166" y="23"/>
                  </a:lnTo>
                  <a:lnTo>
                    <a:pt x="166" y="20"/>
                  </a:lnTo>
                  <a:lnTo>
                    <a:pt x="166" y="17"/>
                  </a:lnTo>
                  <a:lnTo>
                    <a:pt x="166" y="14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9" y="11"/>
                  </a:lnTo>
                  <a:lnTo>
                    <a:pt x="171" y="12"/>
                  </a:lnTo>
                  <a:lnTo>
                    <a:pt x="171" y="14"/>
                  </a:lnTo>
                  <a:lnTo>
                    <a:pt x="171" y="17"/>
                  </a:lnTo>
                  <a:lnTo>
                    <a:pt x="171" y="20"/>
                  </a:lnTo>
                  <a:lnTo>
                    <a:pt x="172" y="21"/>
                  </a:lnTo>
                  <a:lnTo>
                    <a:pt x="172" y="23"/>
                  </a:lnTo>
                  <a:lnTo>
                    <a:pt x="175" y="24"/>
                  </a:lnTo>
                  <a:lnTo>
                    <a:pt x="180" y="26"/>
                  </a:lnTo>
                  <a:lnTo>
                    <a:pt x="181" y="27"/>
                  </a:lnTo>
                  <a:lnTo>
                    <a:pt x="181" y="29"/>
                  </a:lnTo>
                  <a:lnTo>
                    <a:pt x="184" y="32"/>
                  </a:lnTo>
                  <a:lnTo>
                    <a:pt x="187" y="32"/>
                  </a:lnTo>
                  <a:lnTo>
                    <a:pt x="189" y="33"/>
                  </a:lnTo>
                  <a:lnTo>
                    <a:pt x="189" y="35"/>
                  </a:lnTo>
                  <a:lnTo>
                    <a:pt x="189" y="38"/>
                  </a:lnTo>
                  <a:lnTo>
                    <a:pt x="189" y="39"/>
                  </a:lnTo>
                  <a:lnTo>
                    <a:pt x="189" y="42"/>
                  </a:lnTo>
                  <a:lnTo>
                    <a:pt x="190" y="45"/>
                  </a:lnTo>
                  <a:lnTo>
                    <a:pt x="192" y="47"/>
                  </a:lnTo>
                  <a:lnTo>
                    <a:pt x="192" y="48"/>
                  </a:lnTo>
                  <a:lnTo>
                    <a:pt x="195" y="47"/>
                  </a:lnTo>
                  <a:lnTo>
                    <a:pt x="196" y="45"/>
                  </a:lnTo>
                  <a:lnTo>
                    <a:pt x="198" y="45"/>
                  </a:lnTo>
                  <a:lnTo>
                    <a:pt x="199" y="47"/>
                  </a:lnTo>
                  <a:lnTo>
                    <a:pt x="201" y="48"/>
                  </a:lnTo>
                  <a:lnTo>
                    <a:pt x="202" y="51"/>
                  </a:lnTo>
                  <a:lnTo>
                    <a:pt x="205" y="51"/>
                  </a:lnTo>
                  <a:lnTo>
                    <a:pt x="207" y="50"/>
                  </a:lnTo>
                  <a:lnTo>
                    <a:pt x="208" y="50"/>
                  </a:lnTo>
                  <a:lnTo>
                    <a:pt x="210" y="51"/>
                  </a:lnTo>
                  <a:lnTo>
                    <a:pt x="213" y="51"/>
                  </a:lnTo>
                  <a:lnTo>
                    <a:pt x="214" y="51"/>
                  </a:lnTo>
                  <a:lnTo>
                    <a:pt x="216" y="53"/>
                  </a:lnTo>
                  <a:lnTo>
                    <a:pt x="216" y="56"/>
                  </a:lnTo>
                  <a:lnTo>
                    <a:pt x="216" y="57"/>
                  </a:lnTo>
                  <a:lnTo>
                    <a:pt x="219" y="57"/>
                  </a:lnTo>
                  <a:lnTo>
                    <a:pt x="222" y="59"/>
                  </a:lnTo>
                  <a:lnTo>
                    <a:pt x="222" y="62"/>
                  </a:lnTo>
                  <a:lnTo>
                    <a:pt x="225" y="65"/>
                  </a:lnTo>
                  <a:lnTo>
                    <a:pt x="225" y="66"/>
                  </a:lnTo>
                  <a:lnTo>
                    <a:pt x="226" y="69"/>
                  </a:lnTo>
                  <a:lnTo>
                    <a:pt x="229" y="71"/>
                  </a:lnTo>
                  <a:lnTo>
                    <a:pt x="232" y="71"/>
                  </a:lnTo>
                  <a:lnTo>
                    <a:pt x="234" y="71"/>
                  </a:lnTo>
                  <a:lnTo>
                    <a:pt x="237" y="69"/>
                  </a:lnTo>
                  <a:lnTo>
                    <a:pt x="237" y="68"/>
                  </a:lnTo>
                  <a:lnTo>
                    <a:pt x="240" y="68"/>
                  </a:lnTo>
                  <a:lnTo>
                    <a:pt x="243" y="66"/>
                  </a:lnTo>
                  <a:lnTo>
                    <a:pt x="244" y="68"/>
                  </a:lnTo>
                  <a:lnTo>
                    <a:pt x="244" y="71"/>
                  </a:lnTo>
                  <a:lnTo>
                    <a:pt x="244" y="72"/>
                  </a:lnTo>
                  <a:lnTo>
                    <a:pt x="246" y="74"/>
                  </a:lnTo>
                  <a:lnTo>
                    <a:pt x="247" y="72"/>
                  </a:lnTo>
                  <a:lnTo>
                    <a:pt x="249" y="74"/>
                  </a:lnTo>
                  <a:lnTo>
                    <a:pt x="250" y="77"/>
                  </a:lnTo>
                  <a:lnTo>
                    <a:pt x="253" y="77"/>
                  </a:lnTo>
                  <a:lnTo>
                    <a:pt x="256" y="77"/>
                  </a:lnTo>
                  <a:lnTo>
                    <a:pt x="256" y="75"/>
                  </a:lnTo>
                  <a:lnTo>
                    <a:pt x="256" y="72"/>
                  </a:lnTo>
                  <a:lnTo>
                    <a:pt x="255" y="69"/>
                  </a:lnTo>
                  <a:lnTo>
                    <a:pt x="256" y="68"/>
                  </a:lnTo>
                  <a:lnTo>
                    <a:pt x="258" y="66"/>
                  </a:lnTo>
                  <a:lnTo>
                    <a:pt x="259" y="65"/>
                  </a:lnTo>
                  <a:lnTo>
                    <a:pt x="259" y="62"/>
                  </a:lnTo>
                  <a:lnTo>
                    <a:pt x="261" y="59"/>
                  </a:lnTo>
                  <a:lnTo>
                    <a:pt x="262" y="57"/>
                  </a:lnTo>
                  <a:lnTo>
                    <a:pt x="264" y="57"/>
                  </a:lnTo>
                  <a:lnTo>
                    <a:pt x="267" y="59"/>
                  </a:lnTo>
                  <a:lnTo>
                    <a:pt x="268" y="59"/>
                  </a:lnTo>
                  <a:lnTo>
                    <a:pt x="271" y="63"/>
                  </a:lnTo>
                  <a:lnTo>
                    <a:pt x="271" y="65"/>
                  </a:lnTo>
                  <a:lnTo>
                    <a:pt x="271" y="68"/>
                  </a:lnTo>
                  <a:lnTo>
                    <a:pt x="268" y="69"/>
                  </a:lnTo>
                  <a:lnTo>
                    <a:pt x="267" y="71"/>
                  </a:lnTo>
                  <a:lnTo>
                    <a:pt x="264" y="72"/>
                  </a:lnTo>
                  <a:lnTo>
                    <a:pt x="264" y="75"/>
                  </a:lnTo>
                  <a:lnTo>
                    <a:pt x="264" y="80"/>
                  </a:lnTo>
                  <a:lnTo>
                    <a:pt x="265" y="83"/>
                  </a:lnTo>
                  <a:lnTo>
                    <a:pt x="267" y="83"/>
                  </a:lnTo>
                  <a:lnTo>
                    <a:pt x="271" y="83"/>
                  </a:lnTo>
                  <a:lnTo>
                    <a:pt x="273" y="81"/>
                  </a:lnTo>
                  <a:lnTo>
                    <a:pt x="276" y="78"/>
                  </a:lnTo>
                  <a:lnTo>
                    <a:pt x="276" y="77"/>
                  </a:lnTo>
                  <a:lnTo>
                    <a:pt x="277" y="77"/>
                  </a:lnTo>
                  <a:lnTo>
                    <a:pt x="280" y="77"/>
                  </a:lnTo>
                  <a:lnTo>
                    <a:pt x="282" y="77"/>
                  </a:lnTo>
                  <a:lnTo>
                    <a:pt x="286" y="74"/>
                  </a:lnTo>
                  <a:lnTo>
                    <a:pt x="288" y="74"/>
                  </a:lnTo>
                  <a:lnTo>
                    <a:pt x="289" y="74"/>
                  </a:lnTo>
                  <a:lnTo>
                    <a:pt x="291" y="75"/>
                  </a:lnTo>
                  <a:lnTo>
                    <a:pt x="292" y="77"/>
                  </a:lnTo>
                  <a:lnTo>
                    <a:pt x="294" y="80"/>
                  </a:lnTo>
                  <a:lnTo>
                    <a:pt x="292" y="83"/>
                  </a:lnTo>
                  <a:lnTo>
                    <a:pt x="291" y="84"/>
                  </a:lnTo>
                  <a:lnTo>
                    <a:pt x="292" y="86"/>
                  </a:lnTo>
                  <a:lnTo>
                    <a:pt x="292" y="89"/>
                  </a:lnTo>
                  <a:lnTo>
                    <a:pt x="292" y="92"/>
                  </a:lnTo>
                  <a:lnTo>
                    <a:pt x="295" y="93"/>
                  </a:lnTo>
                  <a:lnTo>
                    <a:pt x="295" y="98"/>
                  </a:lnTo>
                  <a:lnTo>
                    <a:pt x="297" y="99"/>
                  </a:lnTo>
                  <a:lnTo>
                    <a:pt x="300" y="99"/>
                  </a:lnTo>
                  <a:lnTo>
                    <a:pt x="301" y="102"/>
                  </a:lnTo>
                  <a:lnTo>
                    <a:pt x="303" y="104"/>
                  </a:lnTo>
                  <a:lnTo>
                    <a:pt x="306" y="102"/>
                  </a:lnTo>
                  <a:lnTo>
                    <a:pt x="309" y="101"/>
                  </a:lnTo>
                  <a:lnTo>
                    <a:pt x="309" y="98"/>
                  </a:lnTo>
                  <a:lnTo>
                    <a:pt x="310" y="95"/>
                  </a:lnTo>
                  <a:lnTo>
                    <a:pt x="312" y="95"/>
                  </a:lnTo>
                  <a:lnTo>
                    <a:pt x="312" y="92"/>
                  </a:lnTo>
                  <a:lnTo>
                    <a:pt x="315" y="90"/>
                  </a:lnTo>
                  <a:lnTo>
                    <a:pt x="321" y="92"/>
                  </a:lnTo>
                  <a:lnTo>
                    <a:pt x="324" y="92"/>
                  </a:lnTo>
                  <a:lnTo>
                    <a:pt x="327" y="92"/>
                  </a:lnTo>
                  <a:lnTo>
                    <a:pt x="328" y="92"/>
                  </a:lnTo>
                  <a:lnTo>
                    <a:pt x="330" y="90"/>
                  </a:lnTo>
                  <a:lnTo>
                    <a:pt x="330" y="92"/>
                  </a:lnTo>
                  <a:lnTo>
                    <a:pt x="330" y="92"/>
                  </a:lnTo>
                  <a:lnTo>
                    <a:pt x="331" y="90"/>
                  </a:lnTo>
                  <a:lnTo>
                    <a:pt x="331" y="89"/>
                  </a:lnTo>
                  <a:lnTo>
                    <a:pt x="333" y="87"/>
                  </a:lnTo>
                  <a:lnTo>
                    <a:pt x="333" y="86"/>
                  </a:lnTo>
                  <a:lnTo>
                    <a:pt x="334" y="84"/>
                  </a:lnTo>
                  <a:lnTo>
                    <a:pt x="336" y="84"/>
                  </a:lnTo>
                  <a:lnTo>
                    <a:pt x="336" y="83"/>
                  </a:lnTo>
                  <a:lnTo>
                    <a:pt x="336" y="83"/>
                  </a:lnTo>
                  <a:lnTo>
                    <a:pt x="337" y="84"/>
                  </a:lnTo>
                  <a:lnTo>
                    <a:pt x="336" y="86"/>
                  </a:lnTo>
                  <a:lnTo>
                    <a:pt x="336" y="87"/>
                  </a:lnTo>
                  <a:lnTo>
                    <a:pt x="336" y="89"/>
                  </a:lnTo>
                  <a:lnTo>
                    <a:pt x="334" y="92"/>
                  </a:lnTo>
                  <a:lnTo>
                    <a:pt x="334" y="93"/>
                  </a:lnTo>
                  <a:lnTo>
                    <a:pt x="333" y="93"/>
                  </a:lnTo>
                  <a:lnTo>
                    <a:pt x="334" y="96"/>
                  </a:lnTo>
                  <a:lnTo>
                    <a:pt x="334" y="98"/>
                  </a:lnTo>
                  <a:lnTo>
                    <a:pt x="334" y="98"/>
                  </a:lnTo>
                  <a:lnTo>
                    <a:pt x="334" y="99"/>
                  </a:lnTo>
                  <a:lnTo>
                    <a:pt x="333" y="101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4" y="104"/>
                  </a:lnTo>
                  <a:lnTo>
                    <a:pt x="334" y="104"/>
                  </a:lnTo>
                  <a:lnTo>
                    <a:pt x="334" y="105"/>
                  </a:lnTo>
                  <a:lnTo>
                    <a:pt x="334" y="107"/>
                  </a:lnTo>
                  <a:lnTo>
                    <a:pt x="333" y="107"/>
                  </a:lnTo>
                  <a:lnTo>
                    <a:pt x="333" y="108"/>
                  </a:lnTo>
                  <a:lnTo>
                    <a:pt x="331" y="111"/>
                  </a:lnTo>
                  <a:lnTo>
                    <a:pt x="331" y="114"/>
                  </a:lnTo>
                  <a:lnTo>
                    <a:pt x="333" y="117"/>
                  </a:lnTo>
                  <a:lnTo>
                    <a:pt x="333" y="119"/>
                  </a:lnTo>
                  <a:lnTo>
                    <a:pt x="334" y="120"/>
                  </a:lnTo>
                  <a:lnTo>
                    <a:pt x="334" y="123"/>
                  </a:lnTo>
                  <a:lnTo>
                    <a:pt x="334" y="125"/>
                  </a:lnTo>
                  <a:lnTo>
                    <a:pt x="334" y="125"/>
                  </a:lnTo>
                  <a:lnTo>
                    <a:pt x="336" y="129"/>
                  </a:lnTo>
                  <a:lnTo>
                    <a:pt x="337" y="131"/>
                  </a:lnTo>
                  <a:lnTo>
                    <a:pt x="337" y="129"/>
                  </a:lnTo>
                  <a:lnTo>
                    <a:pt x="340" y="129"/>
                  </a:lnTo>
                  <a:lnTo>
                    <a:pt x="342" y="128"/>
                  </a:lnTo>
                  <a:lnTo>
                    <a:pt x="343" y="128"/>
                  </a:lnTo>
                  <a:lnTo>
                    <a:pt x="343" y="126"/>
                  </a:lnTo>
                  <a:lnTo>
                    <a:pt x="345" y="126"/>
                  </a:lnTo>
                  <a:lnTo>
                    <a:pt x="346" y="125"/>
                  </a:lnTo>
                  <a:lnTo>
                    <a:pt x="348" y="125"/>
                  </a:lnTo>
                  <a:lnTo>
                    <a:pt x="348" y="126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2" y="132"/>
                  </a:lnTo>
                  <a:lnTo>
                    <a:pt x="354" y="134"/>
                  </a:lnTo>
                  <a:lnTo>
                    <a:pt x="355" y="134"/>
                  </a:lnTo>
                  <a:lnTo>
                    <a:pt x="357" y="135"/>
                  </a:lnTo>
                  <a:lnTo>
                    <a:pt x="358" y="137"/>
                  </a:lnTo>
                  <a:lnTo>
                    <a:pt x="360" y="138"/>
                  </a:lnTo>
                  <a:lnTo>
                    <a:pt x="361" y="138"/>
                  </a:lnTo>
                  <a:lnTo>
                    <a:pt x="361" y="141"/>
                  </a:lnTo>
                  <a:lnTo>
                    <a:pt x="361" y="144"/>
                  </a:lnTo>
                  <a:lnTo>
                    <a:pt x="361" y="147"/>
                  </a:lnTo>
                  <a:lnTo>
                    <a:pt x="360" y="149"/>
                  </a:lnTo>
                  <a:lnTo>
                    <a:pt x="358" y="150"/>
                  </a:lnTo>
                  <a:lnTo>
                    <a:pt x="357" y="152"/>
                  </a:lnTo>
                  <a:lnTo>
                    <a:pt x="357" y="153"/>
                  </a:lnTo>
                  <a:lnTo>
                    <a:pt x="357" y="156"/>
                  </a:lnTo>
                  <a:lnTo>
                    <a:pt x="357" y="159"/>
                  </a:lnTo>
                  <a:lnTo>
                    <a:pt x="358" y="161"/>
                  </a:lnTo>
                  <a:lnTo>
                    <a:pt x="358" y="162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2" name="Freeform 58"/>
            <p:cNvSpPr>
              <a:spLocks/>
            </p:cNvSpPr>
            <p:nvPr/>
          </p:nvSpPr>
          <p:spPr bwMode="auto">
            <a:xfrm>
              <a:off x="3232" y="902"/>
              <a:ext cx="451" cy="364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57" y="15"/>
                </a:cxn>
                <a:cxn ang="0">
                  <a:pos x="88" y="0"/>
                </a:cxn>
                <a:cxn ang="0">
                  <a:pos x="130" y="12"/>
                </a:cxn>
                <a:cxn ang="0">
                  <a:pos x="164" y="35"/>
                </a:cxn>
                <a:cxn ang="0">
                  <a:pos x="172" y="56"/>
                </a:cxn>
                <a:cxn ang="0">
                  <a:pos x="197" y="81"/>
                </a:cxn>
                <a:cxn ang="0">
                  <a:pos x="220" y="114"/>
                </a:cxn>
                <a:cxn ang="0">
                  <a:pos x="244" y="113"/>
                </a:cxn>
                <a:cxn ang="0">
                  <a:pos x="260" y="98"/>
                </a:cxn>
                <a:cxn ang="0">
                  <a:pos x="295" y="123"/>
                </a:cxn>
                <a:cxn ang="0">
                  <a:pos x="308" y="131"/>
                </a:cxn>
                <a:cxn ang="0">
                  <a:pos x="322" y="134"/>
                </a:cxn>
                <a:cxn ang="0">
                  <a:pos x="352" y="132"/>
                </a:cxn>
                <a:cxn ang="0">
                  <a:pos x="374" y="123"/>
                </a:cxn>
                <a:cxn ang="0">
                  <a:pos x="397" y="110"/>
                </a:cxn>
                <a:cxn ang="0">
                  <a:pos x="416" y="131"/>
                </a:cxn>
                <a:cxn ang="0">
                  <a:pos x="448" y="150"/>
                </a:cxn>
                <a:cxn ang="0">
                  <a:pos x="439" y="183"/>
                </a:cxn>
                <a:cxn ang="0">
                  <a:pos x="416" y="198"/>
                </a:cxn>
                <a:cxn ang="0">
                  <a:pos x="388" y="198"/>
                </a:cxn>
                <a:cxn ang="0">
                  <a:pos x="364" y="197"/>
                </a:cxn>
                <a:cxn ang="0">
                  <a:pos x="344" y="188"/>
                </a:cxn>
                <a:cxn ang="0">
                  <a:pos x="320" y="176"/>
                </a:cxn>
                <a:cxn ang="0">
                  <a:pos x="311" y="155"/>
                </a:cxn>
                <a:cxn ang="0">
                  <a:pos x="302" y="174"/>
                </a:cxn>
                <a:cxn ang="0">
                  <a:pos x="296" y="202"/>
                </a:cxn>
                <a:cxn ang="0">
                  <a:pos x="277" y="211"/>
                </a:cxn>
                <a:cxn ang="0">
                  <a:pos x="304" y="234"/>
                </a:cxn>
                <a:cxn ang="0">
                  <a:pos x="307" y="243"/>
                </a:cxn>
                <a:cxn ang="0">
                  <a:pos x="313" y="261"/>
                </a:cxn>
                <a:cxn ang="0">
                  <a:pos x="328" y="253"/>
                </a:cxn>
                <a:cxn ang="0">
                  <a:pos x="347" y="247"/>
                </a:cxn>
                <a:cxn ang="0">
                  <a:pos x="367" y="256"/>
                </a:cxn>
                <a:cxn ang="0">
                  <a:pos x="364" y="297"/>
                </a:cxn>
                <a:cxn ang="0">
                  <a:pos x="368" y="319"/>
                </a:cxn>
                <a:cxn ang="0">
                  <a:pos x="358" y="349"/>
                </a:cxn>
                <a:cxn ang="0">
                  <a:pos x="338" y="363"/>
                </a:cxn>
                <a:cxn ang="0">
                  <a:pos x="316" y="358"/>
                </a:cxn>
                <a:cxn ang="0">
                  <a:pos x="293" y="333"/>
                </a:cxn>
                <a:cxn ang="0">
                  <a:pos x="262" y="333"/>
                </a:cxn>
                <a:cxn ang="0">
                  <a:pos x="230" y="315"/>
                </a:cxn>
                <a:cxn ang="0">
                  <a:pos x="208" y="301"/>
                </a:cxn>
                <a:cxn ang="0">
                  <a:pos x="175" y="286"/>
                </a:cxn>
                <a:cxn ang="0">
                  <a:pos x="143" y="277"/>
                </a:cxn>
                <a:cxn ang="0">
                  <a:pos x="120" y="261"/>
                </a:cxn>
                <a:cxn ang="0">
                  <a:pos x="115" y="246"/>
                </a:cxn>
                <a:cxn ang="0">
                  <a:pos x="117" y="228"/>
                </a:cxn>
                <a:cxn ang="0">
                  <a:pos x="97" y="223"/>
                </a:cxn>
                <a:cxn ang="0">
                  <a:pos x="66" y="211"/>
                </a:cxn>
                <a:cxn ang="0">
                  <a:pos x="48" y="197"/>
                </a:cxn>
                <a:cxn ang="0">
                  <a:pos x="27" y="180"/>
                </a:cxn>
                <a:cxn ang="0">
                  <a:pos x="21" y="156"/>
                </a:cxn>
                <a:cxn ang="0">
                  <a:pos x="31" y="141"/>
                </a:cxn>
                <a:cxn ang="0">
                  <a:pos x="30" y="122"/>
                </a:cxn>
                <a:cxn ang="0">
                  <a:pos x="37" y="99"/>
                </a:cxn>
                <a:cxn ang="0">
                  <a:pos x="18" y="75"/>
                </a:cxn>
                <a:cxn ang="0">
                  <a:pos x="12" y="47"/>
                </a:cxn>
                <a:cxn ang="0">
                  <a:pos x="12" y="18"/>
                </a:cxn>
              </a:cxnLst>
              <a:rect l="0" t="0" r="r" b="b"/>
              <a:pathLst>
                <a:path w="451" h="364">
                  <a:moveTo>
                    <a:pt x="0" y="9"/>
                  </a:moveTo>
                  <a:lnTo>
                    <a:pt x="1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5" y="9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21" y="14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4" y="23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7" y="24"/>
                  </a:lnTo>
                  <a:lnTo>
                    <a:pt x="39" y="23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9" y="21"/>
                  </a:lnTo>
                  <a:lnTo>
                    <a:pt x="51" y="23"/>
                  </a:lnTo>
                  <a:lnTo>
                    <a:pt x="54" y="21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7" y="15"/>
                  </a:lnTo>
                  <a:lnTo>
                    <a:pt x="57" y="12"/>
                  </a:lnTo>
                  <a:lnTo>
                    <a:pt x="58" y="11"/>
                  </a:lnTo>
                  <a:lnTo>
                    <a:pt x="60" y="9"/>
                  </a:lnTo>
                  <a:lnTo>
                    <a:pt x="63" y="9"/>
                  </a:lnTo>
                  <a:lnTo>
                    <a:pt x="67" y="8"/>
                  </a:lnTo>
                  <a:lnTo>
                    <a:pt x="67" y="6"/>
                  </a:lnTo>
                  <a:lnTo>
                    <a:pt x="66" y="3"/>
                  </a:lnTo>
                  <a:lnTo>
                    <a:pt x="67" y="2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6" y="2"/>
                  </a:lnTo>
                  <a:lnTo>
                    <a:pt x="97" y="3"/>
                  </a:lnTo>
                  <a:lnTo>
                    <a:pt x="99" y="6"/>
                  </a:lnTo>
                  <a:lnTo>
                    <a:pt x="103" y="9"/>
                  </a:lnTo>
                  <a:lnTo>
                    <a:pt x="105" y="12"/>
                  </a:lnTo>
                  <a:lnTo>
                    <a:pt x="109" y="14"/>
                  </a:lnTo>
                  <a:lnTo>
                    <a:pt x="117" y="15"/>
                  </a:lnTo>
                  <a:lnTo>
                    <a:pt x="118" y="15"/>
                  </a:lnTo>
                  <a:lnTo>
                    <a:pt x="121" y="15"/>
                  </a:lnTo>
                  <a:lnTo>
                    <a:pt x="123" y="15"/>
                  </a:lnTo>
                  <a:lnTo>
                    <a:pt x="126" y="12"/>
                  </a:lnTo>
                  <a:lnTo>
                    <a:pt x="127" y="14"/>
                  </a:lnTo>
                  <a:lnTo>
                    <a:pt x="130" y="12"/>
                  </a:lnTo>
                  <a:lnTo>
                    <a:pt x="133" y="11"/>
                  </a:lnTo>
                  <a:lnTo>
                    <a:pt x="136" y="9"/>
                  </a:lnTo>
                  <a:lnTo>
                    <a:pt x="138" y="11"/>
                  </a:lnTo>
                  <a:lnTo>
                    <a:pt x="139" y="14"/>
                  </a:lnTo>
                  <a:lnTo>
                    <a:pt x="143" y="14"/>
                  </a:lnTo>
                  <a:lnTo>
                    <a:pt x="148" y="14"/>
                  </a:lnTo>
                  <a:lnTo>
                    <a:pt x="148" y="15"/>
                  </a:lnTo>
                  <a:lnTo>
                    <a:pt x="149" y="17"/>
                  </a:lnTo>
                  <a:lnTo>
                    <a:pt x="152" y="20"/>
                  </a:lnTo>
                  <a:lnTo>
                    <a:pt x="157" y="21"/>
                  </a:lnTo>
                  <a:lnTo>
                    <a:pt x="160" y="24"/>
                  </a:lnTo>
                  <a:lnTo>
                    <a:pt x="167" y="30"/>
                  </a:lnTo>
                  <a:lnTo>
                    <a:pt x="166" y="32"/>
                  </a:lnTo>
                  <a:lnTo>
                    <a:pt x="164" y="35"/>
                  </a:lnTo>
                  <a:lnTo>
                    <a:pt x="166" y="38"/>
                  </a:lnTo>
                  <a:lnTo>
                    <a:pt x="169" y="39"/>
                  </a:lnTo>
                  <a:lnTo>
                    <a:pt x="173" y="41"/>
                  </a:lnTo>
                  <a:lnTo>
                    <a:pt x="176" y="44"/>
                  </a:lnTo>
                  <a:lnTo>
                    <a:pt x="176" y="45"/>
                  </a:lnTo>
                  <a:lnTo>
                    <a:pt x="176" y="48"/>
                  </a:lnTo>
                  <a:lnTo>
                    <a:pt x="179" y="48"/>
                  </a:lnTo>
                  <a:lnTo>
                    <a:pt x="179" y="51"/>
                  </a:lnTo>
                  <a:lnTo>
                    <a:pt x="179" y="53"/>
                  </a:lnTo>
                  <a:lnTo>
                    <a:pt x="179" y="54"/>
                  </a:lnTo>
                  <a:lnTo>
                    <a:pt x="176" y="56"/>
                  </a:lnTo>
                  <a:lnTo>
                    <a:pt x="175" y="54"/>
                  </a:lnTo>
                  <a:lnTo>
                    <a:pt x="172" y="54"/>
                  </a:lnTo>
                  <a:lnTo>
                    <a:pt x="172" y="56"/>
                  </a:lnTo>
                  <a:lnTo>
                    <a:pt x="172" y="57"/>
                  </a:lnTo>
                  <a:lnTo>
                    <a:pt x="175" y="59"/>
                  </a:lnTo>
                  <a:lnTo>
                    <a:pt x="175" y="62"/>
                  </a:lnTo>
                  <a:lnTo>
                    <a:pt x="178" y="62"/>
                  </a:lnTo>
                  <a:lnTo>
                    <a:pt x="181" y="66"/>
                  </a:lnTo>
                  <a:lnTo>
                    <a:pt x="179" y="68"/>
                  </a:lnTo>
                  <a:lnTo>
                    <a:pt x="179" y="69"/>
                  </a:lnTo>
                  <a:lnTo>
                    <a:pt x="179" y="71"/>
                  </a:lnTo>
                  <a:lnTo>
                    <a:pt x="182" y="74"/>
                  </a:lnTo>
                  <a:lnTo>
                    <a:pt x="188" y="75"/>
                  </a:lnTo>
                  <a:lnTo>
                    <a:pt x="191" y="77"/>
                  </a:lnTo>
                  <a:lnTo>
                    <a:pt x="193" y="78"/>
                  </a:lnTo>
                  <a:lnTo>
                    <a:pt x="196" y="81"/>
                  </a:lnTo>
                  <a:lnTo>
                    <a:pt x="197" y="81"/>
                  </a:lnTo>
                  <a:lnTo>
                    <a:pt x="199" y="83"/>
                  </a:lnTo>
                  <a:lnTo>
                    <a:pt x="200" y="84"/>
                  </a:lnTo>
                  <a:lnTo>
                    <a:pt x="200" y="89"/>
                  </a:lnTo>
                  <a:lnTo>
                    <a:pt x="203" y="93"/>
                  </a:lnTo>
                  <a:lnTo>
                    <a:pt x="205" y="93"/>
                  </a:lnTo>
                  <a:lnTo>
                    <a:pt x="205" y="96"/>
                  </a:lnTo>
                  <a:lnTo>
                    <a:pt x="205" y="101"/>
                  </a:lnTo>
                  <a:lnTo>
                    <a:pt x="206" y="102"/>
                  </a:lnTo>
                  <a:lnTo>
                    <a:pt x="206" y="105"/>
                  </a:lnTo>
                  <a:lnTo>
                    <a:pt x="211" y="105"/>
                  </a:lnTo>
                  <a:lnTo>
                    <a:pt x="214" y="107"/>
                  </a:lnTo>
                  <a:lnTo>
                    <a:pt x="217" y="108"/>
                  </a:lnTo>
                  <a:lnTo>
                    <a:pt x="218" y="111"/>
                  </a:lnTo>
                  <a:lnTo>
                    <a:pt x="220" y="114"/>
                  </a:lnTo>
                  <a:lnTo>
                    <a:pt x="220" y="114"/>
                  </a:lnTo>
                  <a:lnTo>
                    <a:pt x="220" y="117"/>
                  </a:lnTo>
                  <a:lnTo>
                    <a:pt x="221" y="119"/>
                  </a:lnTo>
                  <a:lnTo>
                    <a:pt x="223" y="120"/>
                  </a:lnTo>
                  <a:lnTo>
                    <a:pt x="229" y="119"/>
                  </a:lnTo>
                  <a:lnTo>
                    <a:pt x="233" y="120"/>
                  </a:lnTo>
                  <a:lnTo>
                    <a:pt x="236" y="122"/>
                  </a:lnTo>
                  <a:lnTo>
                    <a:pt x="238" y="122"/>
                  </a:lnTo>
                  <a:lnTo>
                    <a:pt x="242" y="120"/>
                  </a:lnTo>
                  <a:lnTo>
                    <a:pt x="244" y="120"/>
                  </a:lnTo>
                  <a:lnTo>
                    <a:pt x="245" y="117"/>
                  </a:lnTo>
                  <a:lnTo>
                    <a:pt x="245" y="116"/>
                  </a:lnTo>
                  <a:lnTo>
                    <a:pt x="244" y="114"/>
                  </a:lnTo>
                  <a:lnTo>
                    <a:pt x="244" y="113"/>
                  </a:lnTo>
                  <a:lnTo>
                    <a:pt x="242" y="111"/>
                  </a:lnTo>
                  <a:lnTo>
                    <a:pt x="241" y="110"/>
                  </a:lnTo>
                  <a:lnTo>
                    <a:pt x="239" y="110"/>
                  </a:lnTo>
                  <a:lnTo>
                    <a:pt x="239" y="108"/>
                  </a:lnTo>
                  <a:lnTo>
                    <a:pt x="239" y="107"/>
                  </a:lnTo>
                  <a:lnTo>
                    <a:pt x="239" y="104"/>
                  </a:lnTo>
                  <a:lnTo>
                    <a:pt x="242" y="102"/>
                  </a:lnTo>
                  <a:lnTo>
                    <a:pt x="244" y="104"/>
                  </a:lnTo>
                  <a:lnTo>
                    <a:pt x="247" y="104"/>
                  </a:lnTo>
                  <a:lnTo>
                    <a:pt x="250" y="102"/>
                  </a:lnTo>
                  <a:lnTo>
                    <a:pt x="254" y="101"/>
                  </a:lnTo>
                  <a:lnTo>
                    <a:pt x="254" y="99"/>
                  </a:lnTo>
                  <a:lnTo>
                    <a:pt x="259" y="98"/>
                  </a:lnTo>
                  <a:lnTo>
                    <a:pt x="260" y="98"/>
                  </a:lnTo>
                  <a:lnTo>
                    <a:pt x="265" y="99"/>
                  </a:lnTo>
                  <a:lnTo>
                    <a:pt x="266" y="99"/>
                  </a:lnTo>
                  <a:lnTo>
                    <a:pt x="269" y="99"/>
                  </a:lnTo>
                  <a:lnTo>
                    <a:pt x="272" y="101"/>
                  </a:lnTo>
                  <a:lnTo>
                    <a:pt x="274" y="104"/>
                  </a:lnTo>
                  <a:lnTo>
                    <a:pt x="277" y="107"/>
                  </a:lnTo>
                  <a:lnTo>
                    <a:pt x="280" y="107"/>
                  </a:lnTo>
                  <a:lnTo>
                    <a:pt x="284" y="108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3" y="117"/>
                  </a:lnTo>
                  <a:lnTo>
                    <a:pt x="293" y="120"/>
                  </a:lnTo>
                  <a:lnTo>
                    <a:pt x="295" y="123"/>
                  </a:lnTo>
                  <a:lnTo>
                    <a:pt x="295" y="123"/>
                  </a:lnTo>
                  <a:lnTo>
                    <a:pt x="296" y="126"/>
                  </a:lnTo>
                  <a:lnTo>
                    <a:pt x="296" y="128"/>
                  </a:lnTo>
                  <a:lnTo>
                    <a:pt x="298" y="132"/>
                  </a:lnTo>
                  <a:lnTo>
                    <a:pt x="298" y="134"/>
                  </a:lnTo>
                  <a:lnTo>
                    <a:pt x="298" y="137"/>
                  </a:lnTo>
                  <a:lnTo>
                    <a:pt x="299" y="137"/>
                  </a:lnTo>
                  <a:lnTo>
                    <a:pt x="299" y="140"/>
                  </a:lnTo>
                  <a:lnTo>
                    <a:pt x="302" y="140"/>
                  </a:lnTo>
                  <a:lnTo>
                    <a:pt x="304" y="140"/>
                  </a:lnTo>
                  <a:lnTo>
                    <a:pt x="305" y="138"/>
                  </a:lnTo>
                  <a:lnTo>
                    <a:pt x="307" y="137"/>
                  </a:lnTo>
                  <a:lnTo>
                    <a:pt x="308" y="134"/>
                  </a:lnTo>
                  <a:lnTo>
                    <a:pt x="308" y="132"/>
                  </a:lnTo>
                  <a:lnTo>
                    <a:pt x="308" y="131"/>
                  </a:lnTo>
                  <a:lnTo>
                    <a:pt x="307" y="128"/>
                  </a:lnTo>
                  <a:lnTo>
                    <a:pt x="308" y="126"/>
                  </a:lnTo>
                  <a:lnTo>
                    <a:pt x="310" y="125"/>
                  </a:lnTo>
                  <a:lnTo>
                    <a:pt x="311" y="125"/>
                  </a:lnTo>
                  <a:lnTo>
                    <a:pt x="313" y="125"/>
                  </a:lnTo>
                  <a:lnTo>
                    <a:pt x="313" y="126"/>
                  </a:lnTo>
                  <a:lnTo>
                    <a:pt x="313" y="128"/>
                  </a:lnTo>
                  <a:lnTo>
                    <a:pt x="311" y="128"/>
                  </a:lnTo>
                  <a:lnTo>
                    <a:pt x="311" y="129"/>
                  </a:lnTo>
                  <a:lnTo>
                    <a:pt x="316" y="129"/>
                  </a:lnTo>
                  <a:lnTo>
                    <a:pt x="319" y="129"/>
                  </a:lnTo>
                  <a:lnTo>
                    <a:pt x="320" y="131"/>
                  </a:lnTo>
                  <a:lnTo>
                    <a:pt x="322" y="132"/>
                  </a:lnTo>
                  <a:lnTo>
                    <a:pt x="322" y="134"/>
                  </a:lnTo>
                  <a:lnTo>
                    <a:pt x="323" y="135"/>
                  </a:lnTo>
                  <a:lnTo>
                    <a:pt x="328" y="135"/>
                  </a:lnTo>
                  <a:lnTo>
                    <a:pt x="328" y="135"/>
                  </a:lnTo>
                  <a:lnTo>
                    <a:pt x="332" y="134"/>
                  </a:lnTo>
                  <a:lnTo>
                    <a:pt x="332" y="132"/>
                  </a:lnTo>
                  <a:lnTo>
                    <a:pt x="334" y="132"/>
                  </a:lnTo>
                  <a:lnTo>
                    <a:pt x="335" y="134"/>
                  </a:lnTo>
                  <a:lnTo>
                    <a:pt x="337" y="135"/>
                  </a:lnTo>
                  <a:lnTo>
                    <a:pt x="338" y="135"/>
                  </a:lnTo>
                  <a:lnTo>
                    <a:pt x="343" y="134"/>
                  </a:lnTo>
                  <a:lnTo>
                    <a:pt x="344" y="134"/>
                  </a:lnTo>
                  <a:lnTo>
                    <a:pt x="349" y="132"/>
                  </a:lnTo>
                  <a:lnTo>
                    <a:pt x="349" y="132"/>
                  </a:lnTo>
                  <a:lnTo>
                    <a:pt x="352" y="132"/>
                  </a:lnTo>
                  <a:lnTo>
                    <a:pt x="356" y="132"/>
                  </a:lnTo>
                  <a:lnTo>
                    <a:pt x="356" y="134"/>
                  </a:lnTo>
                  <a:lnTo>
                    <a:pt x="358" y="134"/>
                  </a:lnTo>
                  <a:lnTo>
                    <a:pt x="359" y="135"/>
                  </a:lnTo>
                  <a:lnTo>
                    <a:pt x="361" y="135"/>
                  </a:lnTo>
                  <a:lnTo>
                    <a:pt x="362" y="134"/>
                  </a:lnTo>
                  <a:lnTo>
                    <a:pt x="362" y="132"/>
                  </a:lnTo>
                  <a:lnTo>
                    <a:pt x="364" y="129"/>
                  </a:lnTo>
                  <a:lnTo>
                    <a:pt x="364" y="129"/>
                  </a:lnTo>
                  <a:lnTo>
                    <a:pt x="367" y="128"/>
                  </a:lnTo>
                  <a:lnTo>
                    <a:pt x="368" y="125"/>
                  </a:lnTo>
                  <a:lnTo>
                    <a:pt x="370" y="123"/>
                  </a:lnTo>
                  <a:lnTo>
                    <a:pt x="371" y="123"/>
                  </a:lnTo>
                  <a:lnTo>
                    <a:pt x="374" y="123"/>
                  </a:lnTo>
                  <a:lnTo>
                    <a:pt x="377" y="123"/>
                  </a:lnTo>
                  <a:lnTo>
                    <a:pt x="377" y="122"/>
                  </a:lnTo>
                  <a:lnTo>
                    <a:pt x="377" y="119"/>
                  </a:lnTo>
                  <a:lnTo>
                    <a:pt x="377" y="116"/>
                  </a:lnTo>
                  <a:lnTo>
                    <a:pt x="379" y="114"/>
                  </a:lnTo>
                  <a:lnTo>
                    <a:pt x="379" y="113"/>
                  </a:lnTo>
                  <a:lnTo>
                    <a:pt x="380" y="113"/>
                  </a:lnTo>
                  <a:lnTo>
                    <a:pt x="382" y="111"/>
                  </a:lnTo>
                  <a:lnTo>
                    <a:pt x="385" y="111"/>
                  </a:lnTo>
                  <a:lnTo>
                    <a:pt x="388" y="110"/>
                  </a:lnTo>
                  <a:lnTo>
                    <a:pt x="391" y="108"/>
                  </a:lnTo>
                  <a:lnTo>
                    <a:pt x="392" y="108"/>
                  </a:lnTo>
                  <a:lnTo>
                    <a:pt x="395" y="108"/>
                  </a:lnTo>
                  <a:lnTo>
                    <a:pt x="397" y="110"/>
                  </a:lnTo>
                  <a:lnTo>
                    <a:pt x="397" y="111"/>
                  </a:lnTo>
                  <a:lnTo>
                    <a:pt x="398" y="113"/>
                  </a:lnTo>
                  <a:lnTo>
                    <a:pt x="400" y="114"/>
                  </a:lnTo>
                  <a:lnTo>
                    <a:pt x="403" y="114"/>
                  </a:lnTo>
                  <a:lnTo>
                    <a:pt x="406" y="114"/>
                  </a:lnTo>
                  <a:lnTo>
                    <a:pt x="407" y="113"/>
                  </a:lnTo>
                  <a:lnTo>
                    <a:pt x="409" y="114"/>
                  </a:lnTo>
                  <a:lnTo>
                    <a:pt x="410" y="117"/>
                  </a:lnTo>
                  <a:lnTo>
                    <a:pt x="413" y="119"/>
                  </a:lnTo>
                  <a:lnTo>
                    <a:pt x="412" y="122"/>
                  </a:lnTo>
                  <a:lnTo>
                    <a:pt x="412" y="123"/>
                  </a:lnTo>
                  <a:lnTo>
                    <a:pt x="412" y="128"/>
                  </a:lnTo>
                  <a:lnTo>
                    <a:pt x="413" y="129"/>
                  </a:lnTo>
                  <a:lnTo>
                    <a:pt x="416" y="131"/>
                  </a:lnTo>
                  <a:lnTo>
                    <a:pt x="418" y="134"/>
                  </a:lnTo>
                  <a:lnTo>
                    <a:pt x="419" y="137"/>
                  </a:lnTo>
                  <a:lnTo>
                    <a:pt x="422" y="138"/>
                  </a:lnTo>
                  <a:lnTo>
                    <a:pt x="425" y="141"/>
                  </a:lnTo>
                  <a:lnTo>
                    <a:pt x="427" y="143"/>
                  </a:lnTo>
                  <a:lnTo>
                    <a:pt x="430" y="144"/>
                  </a:lnTo>
                  <a:lnTo>
                    <a:pt x="433" y="146"/>
                  </a:lnTo>
                  <a:lnTo>
                    <a:pt x="436" y="144"/>
                  </a:lnTo>
                  <a:lnTo>
                    <a:pt x="437" y="144"/>
                  </a:lnTo>
                  <a:lnTo>
                    <a:pt x="440" y="144"/>
                  </a:lnTo>
                  <a:lnTo>
                    <a:pt x="443" y="144"/>
                  </a:lnTo>
                  <a:lnTo>
                    <a:pt x="445" y="144"/>
                  </a:lnTo>
                  <a:lnTo>
                    <a:pt x="446" y="147"/>
                  </a:lnTo>
                  <a:lnTo>
                    <a:pt x="448" y="150"/>
                  </a:lnTo>
                  <a:lnTo>
                    <a:pt x="449" y="153"/>
                  </a:lnTo>
                  <a:lnTo>
                    <a:pt x="451" y="155"/>
                  </a:lnTo>
                  <a:lnTo>
                    <a:pt x="451" y="155"/>
                  </a:lnTo>
                  <a:lnTo>
                    <a:pt x="451" y="156"/>
                  </a:lnTo>
                  <a:lnTo>
                    <a:pt x="449" y="159"/>
                  </a:lnTo>
                  <a:lnTo>
                    <a:pt x="448" y="162"/>
                  </a:lnTo>
                  <a:lnTo>
                    <a:pt x="446" y="165"/>
                  </a:lnTo>
                  <a:lnTo>
                    <a:pt x="443" y="167"/>
                  </a:lnTo>
                  <a:lnTo>
                    <a:pt x="443" y="170"/>
                  </a:lnTo>
                  <a:lnTo>
                    <a:pt x="442" y="174"/>
                  </a:lnTo>
                  <a:lnTo>
                    <a:pt x="440" y="177"/>
                  </a:lnTo>
                  <a:lnTo>
                    <a:pt x="440" y="180"/>
                  </a:lnTo>
                  <a:lnTo>
                    <a:pt x="439" y="180"/>
                  </a:lnTo>
                  <a:lnTo>
                    <a:pt x="439" y="183"/>
                  </a:lnTo>
                  <a:lnTo>
                    <a:pt x="437" y="185"/>
                  </a:lnTo>
                  <a:lnTo>
                    <a:pt x="436" y="186"/>
                  </a:lnTo>
                  <a:lnTo>
                    <a:pt x="436" y="189"/>
                  </a:lnTo>
                  <a:lnTo>
                    <a:pt x="436" y="192"/>
                  </a:lnTo>
                  <a:lnTo>
                    <a:pt x="434" y="194"/>
                  </a:lnTo>
                  <a:lnTo>
                    <a:pt x="433" y="195"/>
                  </a:lnTo>
                  <a:lnTo>
                    <a:pt x="431" y="198"/>
                  </a:lnTo>
                  <a:lnTo>
                    <a:pt x="430" y="201"/>
                  </a:lnTo>
                  <a:lnTo>
                    <a:pt x="430" y="201"/>
                  </a:lnTo>
                  <a:lnTo>
                    <a:pt x="427" y="201"/>
                  </a:lnTo>
                  <a:lnTo>
                    <a:pt x="425" y="200"/>
                  </a:lnTo>
                  <a:lnTo>
                    <a:pt x="422" y="198"/>
                  </a:lnTo>
                  <a:lnTo>
                    <a:pt x="419" y="198"/>
                  </a:lnTo>
                  <a:lnTo>
                    <a:pt x="416" y="198"/>
                  </a:lnTo>
                  <a:lnTo>
                    <a:pt x="413" y="197"/>
                  </a:lnTo>
                  <a:lnTo>
                    <a:pt x="410" y="194"/>
                  </a:lnTo>
                  <a:lnTo>
                    <a:pt x="410" y="192"/>
                  </a:lnTo>
                  <a:lnTo>
                    <a:pt x="407" y="192"/>
                  </a:lnTo>
                  <a:lnTo>
                    <a:pt x="406" y="192"/>
                  </a:lnTo>
                  <a:lnTo>
                    <a:pt x="404" y="191"/>
                  </a:lnTo>
                  <a:lnTo>
                    <a:pt x="403" y="191"/>
                  </a:lnTo>
                  <a:lnTo>
                    <a:pt x="401" y="192"/>
                  </a:lnTo>
                  <a:lnTo>
                    <a:pt x="400" y="192"/>
                  </a:lnTo>
                  <a:lnTo>
                    <a:pt x="397" y="194"/>
                  </a:lnTo>
                  <a:lnTo>
                    <a:pt x="394" y="195"/>
                  </a:lnTo>
                  <a:lnTo>
                    <a:pt x="391" y="197"/>
                  </a:lnTo>
                  <a:lnTo>
                    <a:pt x="389" y="197"/>
                  </a:lnTo>
                  <a:lnTo>
                    <a:pt x="388" y="198"/>
                  </a:lnTo>
                  <a:lnTo>
                    <a:pt x="385" y="198"/>
                  </a:lnTo>
                  <a:lnTo>
                    <a:pt x="383" y="197"/>
                  </a:lnTo>
                  <a:lnTo>
                    <a:pt x="382" y="195"/>
                  </a:lnTo>
                  <a:lnTo>
                    <a:pt x="380" y="197"/>
                  </a:lnTo>
                  <a:lnTo>
                    <a:pt x="379" y="197"/>
                  </a:lnTo>
                  <a:lnTo>
                    <a:pt x="377" y="200"/>
                  </a:lnTo>
                  <a:lnTo>
                    <a:pt x="376" y="200"/>
                  </a:lnTo>
                  <a:lnTo>
                    <a:pt x="374" y="200"/>
                  </a:lnTo>
                  <a:lnTo>
                    <a:pt x="373" y="200"/>
                  </a:lnTo>
                  <a:lnTo>
                    <a:pt x="371" y="200"/>
                  </a:lnTo>
                  <a:lnTo>
                    <a:pt x="370" y="198"/>
                  </a:lnTo>
                  <a:lnTo>
                    <a:pt x="367" y="198"/>
                  </a:lnTo>
                  <a:lnTo>
                    <a:pt x="364" y="198"/>
                  </a:lnTo>
                  <a:lnTo>
                    <a:pt x="364" y="197"/>
                  </a:lnTo>
                  <a:lnTo>
                    <a:pt x="362" y="195"/>
                  </a:lnTo>
                  <a:lnTo>
                    <a:pt x="362" y="195"/>
                  </a:lnTo>
                  <a:lnTo>
                    <a:pt x="364" y="192"/>
                  </a:lnTo>
                  <a:lnTo>
                    <a:pt x="364" y="191"/>
                  </a:lnTo>
                  <a:lnTo>
                    <a:pt x="362" y="191"/>
                  </a:lnTo>
                  <a:lnTo>
                    <a:pt x="361" y="191"/>
                  </a:lnTo>
                  <a:lnTo>
                    <a:pt x="359" y="191"/>
                  </a:lnTo>
                  <a:lnTo>
                    <a:pt x="358" y="191"/>
                  </a:lnTo>
                  <a:lnTo>
                    <a:pt x="356" y="189"/>
                  </a:lnTo>
                  <a:lnTo>
                    <a:pt x="355" y="189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7" y="188"/>
                  </a:lnTo>
                  <a:lnTo>
                    <a:pt x="344" y="188"/>
                  </a:lnTo>
                  <a:lnTo>
                    <a:pt x="343" y="189"/>
                  </a:lnTo>
                  <a:lnTo>
                    <a:pt x="340" y="186"/>
                  </a:lnTo>
                  <a:lnTo>
                    <a:pt x="338" y="183"/>
                  </a:lnTo>
                  <a:lnTo>
                    <a:pt x="335" y="183"/>
                  </a:lnTo>
                  <a:lnTo>
                    <a:pt x="334" y="182"/>
                  </a:lnTo>
                  <a:lnTo>
                    <a:pt x="332" y="180"/>
                  </a:lnTo>
                  <a:lnTo>
                    <a:pt x="331" y="182"/>
                  </a:lnTo>
                  <a:lnTo>
                    <a:pt x="328" y="180"/>
                  </a:lnTo>
                  <a:lnTo>
                    <a:pt x="326" y="180"/>
                  </a:lnTo>
                  <a:lnTo>
                    <a:pt x="325" y="180"/>
                  </a:lnTo>
                  <a:lnTo>
                    <a:pt x="323" y="182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20" y="176"/>
                  </a:lnTo>
                  <a:lnTo>
                    <a:pt x="319" y="173"/>
                  </a:lnTo>
                  <a:lnTo>
                    <a:pt x="317" y="170"/>
                  </a:lnTo>
                  <a:lnTo>
                    <a:pt x="317" y="168"/>
                  </a:lnTo>
                  <a:lnTo>
                    <a:pt x="316" y="167"/>
                  </a:lnTo>
                  <a:lnTo>
                    <a:pt x="314" y="165"/>
                  </a:lnTo>
                  <a:lnTo>
                    <a:pt x="313" y="162"/>
                  </a:lnTo>
                  <a:lnTo>
                    <a:pt x="313" y="161"/>
                  </a:lnTo>
                  <a:lnTo>
                    <a:pt x="314" y="159"/>
                  </a:lnTo>
                  <a:lnTo>
                    <a:pt x="314" y="156"/>
                  </a:lnTo>
                  <a:lnTo>
                    <a:pt x="314" y="156"/>
                  </a:lnTo>
                  <a:lnTo>
                    <a:pt x="313" y="155"/>
                  </a:lnTo>
                  <a:lnTo>
                    <a:pt x="313" y="155"/>
                  </a:lnTo>
                  <a:lnTo>
                    <a:pt x="311" y="155"/>
                  </a:lnTo>
                  <a:lnTo>
                    <a:pt x="311" y="155"/>
                  </a:lnTo>
                  <a:lnTo>
                    <a:pt x="310" y="155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5" y="159"/>
                  </a:lnTo>
                  <a:lnTo>
                    <a:pt x="305" y="162"/>
                  </a:lnTo>
                  <a:lnTo>
                    <a:pt x="307" y="164"/>
                  </a:lnTo>
                  <a:lnTo>
                    <a:pt x="307" y="165"/>
                  </a:lnTo>
                  <a:lnTo>
                    <a:pt x="307" y="167"/>
                  </a:lnTo>
                  <a:lnTo>
                    <a:pt x="305" y="168"/>
                  </a:lnTo>
                  <a:lnTo>
                    <a:pt x="304" y="171"/>
                  </a:lnTo>
                  <a:lnTo>
                    <a:pt x="302" y="173"/>
                  </a:lnTo>
                  <a:lnTo>
                    <a:pt x="302" y="174"/>
                  </a:lnTo>
                  <a:lnTo>
                    <a:pt x="301" y="176"/>
                  </a:lnTo>
                  <a:lnTo>
                    <a:pt x="301" y="179"/>
                  </a:lnTo>
                  <a:lnTo>
                    <a:pt x="302" y="180"/>
                  </a:lnTo>
                  <a:lnTo>
                    <a:pt x="302" y="183"/>
                  </a:lnTo>
                  <a:lnTo>
                    <a:pt x="302" y="185"/>
                  </a:lnTo>
                  <a:lnTo>
                    <a:pt x="301" y="186"/>
                  </a:lnTo>
                  <a:lnTo>
                    <a:pt x="298" y="188"/>
                  </a:lnTo>
                  <a:lnTo>
                    <a:pt x="298" y="189"/>
                  </a:lnTo>
                  <a:lnTo>
                    <a:pt x="299" y="194"/>
                  </a:lnTo>
                  <a:lnTo>
                    <a:pt x="298" y="195"/>
                  </a:lnTo>
                  <a:lnTo>
                    <a:pt x="298" y="195"/>
                  </a:lnTo>
                  <a:lnTo>
                    <a:pt x="298" y="198"/>
                  </a:lnTo>
                  <a:lnTo>
                    <a:pt x="298" y="201"/>
                  </a:lnTo>
                  <a:lnTo>
                    <a:pt x="296" y="202"/>
                  </a:lnTo>
                  <a:lnTo>
                    <a:pt x="293" y="201"/>
                  </a:lnTo>
                  <a:lnTo>
                    <a:pt x="292" y="200"/>
                  </a:lnTo>
                  <a:lnTo>
                    <a:pt x="290" y="201"/>
                  </a:lnTo>
                  <a:lnTo>
                    <a:pt x="289" y="201"/>
                  </a:lnTo>
                  <a:lnTo>
                    <a:pt x="287" y="202"/>
                  </a:lnTo>
                  <a:lnTo>
                    <a:pt x="287" y="204"/>
                  </a:lnTo>
                  <a:lnTo>
                    <a:pt x="286" y="207"/>
                  </a:lnTo>
                  <a:lnTo>
                    <a:pt x="286" y="210"/>
                  </a:lnTo>
                  <a:lnTo>
                    <a:pt x="284" y="213"/>
                  </a:lnTo>
                  <a:lnTo>
                    <a:pt x="283" y="214"/>
                  </a:lnTo>
                  <a:lnTo>
                    <a:pt x="281" y="214"/>
                  </a:lnTo>
                  <a:lnTo>
                    <a:pt x="278" y="213"/>
                  </a:lnTo>
                  <a:lnTo>
                    <a:pt x="278" y="211"/>
                  </a:lnTo>
                  <a:lnTo>
                    <a:pt x="277" y="211"/>
                  </a:lnTo>
                  <a:lnTo>
                    <a:pt x="277" y="213"/>
                  </a:lnTo>
                  <a:lnTo>
                    <a:pt x="277" y="214"/>
                  </a:lnTo>
                  <a:lnTo>
                    <a:pt x="277" y="216"/>
                  </a:lnTo>
                  <a:lnTo>
                    <a:pt x="280" y="216"/>
                  </a:lnTo>
                  <a:lnTo>
                    <a:pt x="281" y="219"/>
                  </a:lnTo>
                  <a:lnTo>
                    <a:pt x="281" y="220"/>
                  </a:lnTo>
                  <a:lnTo>
                    <a:pt x="281" y="223"/>
                  </a:lnTo>
                  <a:lnTo>
                    <a:pt x="281" y="225"/>
                  </a:lnTo>
                  <a:lnTo>
                    <a:pt x="283" y="226"/>
                  </a:lnTo>
                  <a:lnTo>
                    <a:pt x="286" y="228"/>
                  </a:lnTo>
                  <a:lnTo>
                    <a:pt x="289" y="228"/>
                  </a:lnTo>
                  <a:lnTo>
                    <a:pt x="296" y="229"/>
                  </a:lnTo>
                  <a:lnTo>
                    <a:pt x="299" y="231"/>
                  </a:lnTo>
                  <a:lnTo>
                    <a:pt x="304" y="234"/>
                  </a:lnTo>
                  <a:lnTo>
                    <a:pt x="305" y="235"/>
                  </a:lnTo>
                  <a:lnTo>
                    <a:pt x="305" y="238"/>
                  </a:lnTo>
                  <a:lnTo>
                    <a:pt x="308" y="238"/>
                  </a:lnTo>
                  <a:lnTo>
                    <a:pt x="311" y="237"/>
                  </a:lnTo>
                  <a:lnTo>
                    <a:pt x="313" y="235"/>
                  </a:lnTo>
                  <a:lnTo>
                    <a:pt x="316" y="235"/>
                  </a:lnTo>
                  <a:lnTo>
                    <a:pt x="317" y="237"/>
                  </a:lnTo>
                  <a:lnTo>
                    <a:pt x="317" y="238"/>
                  </a:lnTo>
                  <a:lnTo>
                    <a:pt x="317" y="240"/>
                  </a:lnTo>
                  <a:lnTo>
                    <a:pt x="314" y="241"/>
                  </a:lnTo>
                  <a:lnTo>
                    <a:pt x="313" y="241"/>
                  </a:lnTo>
                  <a:lnTo>
                    <a:pt x="311" y="241"/>
                  </a:lnTo>
                  <a:lnTo>
                    <a:pt x="310" y="243"/>
                  </a:lnTo>
                  <a:lnTo>
                    <a:pt x="307" y="243"/>
                  </a:lnTo>
                  <a:lnTo>
                    <a:pt x="307" y="244"/>
                  </a:lnTo>
                  <a:lnTo>
                    <a:pt x="307" y="246"/>
                  </a:lnTo>
                  <a:lnTo>
                    <a:pt x="307" y="247"/>
                  </a:lnTo>
                  <a:lnTo>
                    <a:pt x="305" y="250"/>
                  </a:lnTo>
                  <a:lnTo>
                    <a:pt x="305" y="252"/>
                  </a:lnTo>
                  <a:lnTo>
                    <a:pt x="307" y="253"/>
                  </a:lnTo>
                  <a:lnTo>
                    <a:pt x="308" y="255"/>
                  </a:lnTo>
                  <a:lnTo>
                    <a:pt x="310" y="255"/>
                  </a:lnTo>
                  <a:lnTo>
                    <a:pt x="311" y="255"/>
                  </a:lnTo>
                  <a:lnTo>
                    <a:pt x="314" y="255"/>
                  </a:lnTo>
                  <a:lnTo>
                    <a:pt x="316" y="256"/>
                  </a:lnTo>
                  <a:lnTo>
                    <a:pt x="316" y="258"/>
                  </a:lnTo>
                  <a:lnTo>
                    <a:pt x="314" y="259"/>
                  </a:lnTo>
                  <a:lnTo>
                    <a:pt x="313" y="261"/>
                  </a:lnTo>
                  <a:lnTo>
                    <a:pt x="311" y="261"/>
                  </a:lnTo>
                  <a:lnTo>
                    <a:pt x="311" y="264"/>
                  </a:lnTo>
                  <a:lnTo>
                    <a:pt x="311" y="264"/>
                  </a:lnTo>
                  <a:lnTo>
                    <a:pt x="313" y="265"/>
                  </a:lnTo>
                  <a:lnTo>
                    <a:pt x="314" y="265"/>
                  </a:lnTo>
                  <a:lnTo>
                    <a:pt x="316" y="265"/>
                  </a:lnTo>
                  <a:lnTo>
                    <a:pt x="317" y="264"/>
                  </a:lnTo>
                  <a:lnTo>
                    <a:pt x="319" y="262"/>
                  </a:lnTo>
                  <a:lnTo>
                    <a:pt x="322" y="262"/>
                  </a:lnTo>
                  <a:lnTo>
                    <a:pt x="323" y="261"/>
                  </a:lnTo>
                  <a:lnTo>
                    <a:pt x="326" y="259"/>
                  </a:lnTo>
                  <a:lnTo>
                    <a:pt x="326" y="258"/>
                  </a:lnTo>
                  <a:lnTo>
                    <a:pt x="326" y="255"/>
                  </a:lnTo>
                  <a:lnTo>
                    <a:pt x="328" y="253"/>
                  </a:lnTo>
                  <a:lnTo>
                    <a:pt x="329" y="252"/>
                  </a:lnTo>
                  <a:lnTo>
                    <a:pt x="329" y="249"/>
                  </a:lnTo>
                  <a:lnTo>
                    <a:pt x="328" y="249"/>
                  </a:lnTo>
                  <a:lnTo>
                    <a:pt x="328" y="246"/>
                  </a:lnTo>
                  <a:lnTo>
                    <a:pt x="329" y="243"/>
                  </a:lnTo>
                  <a:lnTo>
                    <a:pt x="332" y="243"/>
                  </a:lnTo>
                  <a:lnTo>
                    <a:pt x="338" y="241"/>
                  </a:lnTo>
                  <a:lnTo>
                    <a:pt x="340" y="240"/>
                  </a:lnTo>
                  <a:lnTo>
                    <a:pt x="341" y="240"/>
                  </a:lnTo>
                  <a:lnTo>
                    <a:pt x="341" y="241"/>
                  </a:lnTo>
                  <a:lnTo>
                    <a:pt x="340" y="244"/>
                  </a:lnTo>
                  <a:lnTo>
                    <a:pt x="340" y="247"/>
                  </a:lnTo>
                  <a:lnTo>
                    <a:pt x="343" y="247"/>
                  </a:lnTo>
                  <a:lnTo>
                    <a:pt x="347" y="247"/>
                  </a:lnTo>
                  <a:lnTo>
                    <a:pt x="347" y="247"/>
                  </a:lnTo>
                  <a:lnTo>
                    <a:pt x="352" y="249"/>
                  </a:lnTo>
                  <a:lnTo>
                    <a:pt x="356" y="250"/>
                  </a:lnTo>
                  <a:lnTo>
                    <a:pt x="358" y="250"/>
                  </a:lnTo>
                  <a:lnTo>
                    <a:pt x="359" y="249"/>
                  </a:lnTo>
                  <a:lnTo>
                    <a:pt x="359" y="250"/>
                  </a:lnTo>
                  <a:lnTo>
                    <a:pt x="359" y="252"/>
                  </a:lnTo>
                  <a:lnTo>
                    <a:pt x="356" y="255"/>
                  </a:lnTo>
                  <a:lnTo>
                    <a:pt x="358" y="256"/>
                  </a:lnTo>
                  <a:lnTo>
                    <a:pt x="361" y="258"/>
                  </a:lnTo>
                  <a:lnTo>
                    <a:pt x="362" y="258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7" y="256"/>
                  </a:lnTo>
                  <a:lnTo>
                    <a:pt x="368" y="259"/>
                  </a:lnTo>
                  <a:lnTo>
                    <a:pt x="370" y="262"/>
                  </a:lnTo>
                  <a:lnTo>
                    <a:pt x="371" y="265"/>
                  </a:lnTo>
                  <a:lnTo>
                    <a:pt x="373" y="268"/>
                  </a:lnTo>
                  <a:lnTo>
                    <a:pt x="373" y="271"/>
                  </a:lnTo>
                  <a:lnTo>
                    <a:pt x="371" y="274"/>
                  </a:lnTo>
                  <a:lnTo>
                    <a:pt x="370" y="276"/>
                  </a:lnTo>
                  <a:lnTo>
                    <a:pt x="370" y="277"/>
                  </a:lnTo>
                  <a:lnTo>
                    <a:pt x="368" y="282"/>
                  </a:lnTo>
                  <a:lnTo>
                    <a:pt x="368" y="286"/>
                  </a:lnTo>
                  <a:lnTo>
                    <a:pt x="365" y="288"/>
                  </a:lnTo>
                  <a:lnTo>
                    <a:pt x="364" y="291"/>
                  </a:lnTo>
                  <a:lnTo>
                    <a:pt x="364" y="294"/>
                  </a:lnTo>
                  <a:lnTo>
                    <a:pt x="364" y="297"/>
                  </a:lnTo>
                  <a:lnTo>
                    <a:pt x="362" y="298"/>
                  </a:lnTo>
                  <a:lnTo>
                    <a:pt x="359" y="300"/>
                  </a:lnTo>
                  <a:lnTo>
                    <a:pt x="359" y="301"/>
                  </a:lnTo>
                  <a:lnTo>
                    <a:pt x="362" y="303"/>
                  </a:lnTo>
                  <a:lnTo>
                    <a:pt x="362" y="306"/>
                  </a:lnTo>
                  <a:lnTo>
                    <a:pt x="365" y="307"/>
                  </a:lnTo>
                  <a:lnTo>
                    <a:pt x="367" y="310"/>
                  </a:lnTo>
                  <a:lnTo>
                    <a:pt x="370" y="310"/>
                  </a:lnTo>
                  <a:lnTo>
                    <a:pt x="373" y="310"/>
                  </a:lnTo>
                  <a:lnTo>
                    <a:pt x="374" y="312"/>
                  </a:lnTo>
                  <a:lnTo>
                    <a:pt x="374" y="313"/>
                  </a:lnTo>
                  <a:lnTo>
                    <a:pt x="373" y="316"/>
                  </a:lnTo>
                  <a:lnTo>
                    <a:pt x="371" y="318"/>
                  </a:lnTo>
                  <a:lnTo>
                    <a:pt x="368" y="319"/>
                  </a:lnTo>
                  <a:lnTo>
                    <a:pt x="368" y="321"/>
                  </a:lnTo>
                  <a:lnTo>
                    <a:pt x="368" y="325"/>
                  </a:lnTo>
                  <a:lnTo>
                    <a:pt x="367" y="327"/>
                  </a:lnTo>
                  <a:lnTo>
                    <a:pt x="365" y="330"/>
                  </a:lnTo>
                  <a:lnTo>
                    <a:pt x="365" y="333"/>
                  </a:lnTo>
                  <a:lnTo>
                    <a:pt x="364" y="336"/>
                  </a:lnTo>
                  <a:lnTo>
                    <a:pt x="364" y="339"/>
                  </a:lnTo>
                  <a:lnTo>
                    <a:pt x="364" y="340"/>
                  </a:lnTo>
                  <a:lnTo>
                    <a:pt x="362" y="342"/>
                  </a:lnTo>
                  <a:lnTo>
                    <a:pt x="361" y="342"/>
                  </a:lnTo>
                  <a:lnTo>
                    <a:pt x="361" y="345"/>
                  </a:lnTo>
                  <a:lnTo>
                    <a:pt x="359" y="346"/>
                  </a:lnTo>
                  <a:lnTo>
                    <a:pt x="359" y="348"/>
                  </a:lnTo>
                  <a:lnTo>
                    <a:pt x="358" y="349"/>
                  </a:lnTo>
                  <a:lnTo>
                    <a:pt x="356" y="351"/>
                  </a:lnTo>
                  <a:lnTo>
                    <a:pt x="355" y="351"/>
                  </a:lnTo>
                  <a:lnTo>
                    <a:pt x="353" y="352"/>
                  </a:lnTo>
                  <a:lnTo>
                    <a:pt x="352" y="354"/>
                  </a:lnTo>
                  <a:lnTo>
                    <a:pt x="350" y="354"/>
                  </a:lnTo>
                  <a:lnTo>
                    <a:pt x="349" y="355"/>
                  </a:lnTo>
                  <a:lnTo>
                    <a:pt x="349" y="355"/>
                  </a:lnTo>
                  <a:lnTo>
                    <a:pt x="347" y="358"/>
                  </a:lnTo>
                  <a:lnTo>
                    <a:pt x="346" y="360"/>
                  </a:lnTo>
                  <a:lnTo>
                    <a:pt x="344" y="361"/>
                  </a:lnTo>
                  <a:lnTo>
                    <a:pt x="343" y="363"/>
                  </a:lnTo>
                  <a:lnTo>
                    <a:pt x="343" y="363"/>
                  </a:lnTo>
                  <a:lnTo>
                    <a:pt x="341" y="364"/>
                  </a:lnTo>
                  <a:lnTo>
                    <a:pt x="338" y="363"/>
                  </a:lnTo>
                  <a:lnTo>
                    <a:pt x="337" y="363"/>
                  </a:lnTo>
                  <a:lnTo>
                    <a:pt x="335" y="364"/>
                  </a:lnTo>
                  <a:lnTo>
                    <a:pt x="334" y="364"/>
                  </a:lnTo>
                  <a:lnTo>
                    <a:pt x="331" y="363"/>
                  </a:lnTo>
                  <a:lnTo>
                    <a:pt x="329" y="361"/>
                  </a:lnTo>
                  <a:lnTo>
                    <a:pt x="328" y="361"/>
                  </a:lnTo>
                  <a:lnTo>
                    <a:pt x="325" y="361"/>
                  </a:lnTo>
                  <a:lnTo>
                    <a:pt x="323" y="363"/>
                  </a:lnTo>
                  <a:lnTo>
                    <a:pt x="322" y="363"/>
                  </a:lnTo>
                  <a:lnTo>
                    <a:pt x="320" y="363"/>
                  </a:lnTo>
                  <a:lnTo>
                    <a:pt x="320" y="361"/>
                  </a:lnTo>
                  <a:lnTo>
                    <a:pt x="317" y="361"/>
                  </a:lnTo>
                  <a:lnTo>
                    <a:pt x="317" y="361"/>
                  </a:lnTo>
                  <a:lnTo>
                    <a:pt x="316" y="358"/>
                  </a:lnTo>
                  <a:lnTo>
                    <a:pt x="316" y="357"/>
                  </a:lnTo>
                  <a:lnTo>
                    <a:pt x="316" y="357"/>
                  </a:lnTo>
                  <a:lnTo>
                    <a:pt x="314" y="355"/>
                  </a:lnTo>
                  <a:lnTo>
                    <a:pt x="311" y="354"/>
                  </a:lnTo>
                  <a:lnTo>
                    <a:pt x="308" y="349"/>
                  </a:lnTo>
                  <a:lnTo>
                    <a:pt x="307" y="348"/>
                  </a:lnTo>
                  <a:lnTo>
                    <a:pt x="305" y="346"/>
                  </a:lnTo>
                  <a:lnTo>
                    <a:pt x="301" y="345"/>
                  </a:lnTo>
                  <a:lnTo>
                    <a:pt x="298" y="342"/>
                  </a:lnTo>
                  <a:lnTo>
                    <a:pt x="298" y="340"/>
                  </a:lnTo>
                  <a:lnTo>
                    <a:pt x="301" y="336"/>
                  </a:lnTo>
                  <a:lnTo>
                    <a:pt x="301" y="334"/>
                  </a:lnTo>
                  <a:lnTo>
                    <a:pt x="298" y="333"/>
                  </a:lnTo>
                  <a:lnTo>
                    <a:pt x="293" y="333"/>
                  </a:lnTo>
                  <a:lnTo>
                    <a:pt x="292" y="334"/>
                  </a:lnTo>
                  <a:lnTo>
                    <a:pt x="289" y="336"/>
                  </a:lnTo>
                  <a:lnTo>
                    <a:pt x="284" y="336"/>
                  </a:lnTo>
                  <a:lnTo>
                    <a:pt x="281" y="333"/>
                  </a:lnTo>
                  <a:lnTo>
                    <a:pt x="280" y="330"/>
                  </a:lnTo>
                  <a:lnTo>
                    <a:pt x="278" y="327"/>
                  </a:lnTo>
                  <a:lnTo>
                    <a:pt x="278" y="325"/>
                  </a:lnTo>
                  <a:lnTo>
                    <a:pt x="275" y="328"/>
                  </a:lnTo>
                  <a:lnTo>
                    <a:pt x="275" y="331"/>
                  </a:lnTo>
                  <a:lnTo>
                    <a:pt x="274" y="334"/>
                  </a:lnTo>
                  <a:lnTo>
                    <a:pt x="269" y="331"/>
                  </a:lnTo>
                  <a:lnTo>
                    <a:pt x="266" y="331"/>
                  </a:lnTo>
                  <a:lnTo>
                    <a:pt x="265" y="333"/>
                  </a:lnTo>
                  <a:lnTo>
                    <a:pt x="262" y="333"/>
                  </a:lnTo>
                  <a:lnTo>
                    <a:pt x="259" y="331"/>
                  </a:lnTo>
                  <a:lnTo>
                    <a:pt x="257" y="330"/>
                  </a:lnTo>
                  <a:lnTo>
                    <a:pt x="256" y="325"/>
                  </a:lnTo>
                  <a:lnTo>
                    <a:pt x="253" y="322"/>
                  </a:lnTo>
                  <a:lnTo>
                    <a:pt x="250" y="324"/>
                  </a:lnTo>
                  <a:lnTo>
                    <a:pt x="248" y="324"/>
                  </a:lnTo>
                  <a:lnTo>
                    <a:pt x="247" y="325"/>
                  </a:lnTo>
                  <a:lnTo>
                    <a:pt x="242" y="324"/>
                  </a:lnTo>
                  <a:lnTo>
                    <a:pt x="239" y="321"/>
                  </a:lnTo>
                  <a:lnTo>
                    <a:pt x="238" y="321"/>
                  </a:lnTo>
                  <a:lnTo>
                    <a:pt x="235" y="319"/>
                  </a:lnTo>
                  <a:lnTo>
                    <a:pt x="235" y="316"/>
                  </a:lnTo>
                  <a:lnTo>
                    <a:pt x="233" y="315"/>
                  </a:lnTo>
                  <a:lnTo>
                    <a:pt x="230" y="315"/>
                  </a:lnTo>
                  <a:lnTo>
                    <a:pt x="227" y="316"/>
                  </a:lnTo>
                  <a:lnTo>
                    <a:pt x="224" y="316"/>
                  </a:lnTo>
                  <a:lnTo>
                    <a:pt x="220" y="315"/>
                  </a:lnTo>
                  <a:lnTo>
                    <a:pt x="218" y="313"/>
                  </a:lnTo>
                  <a:lnTo>
                    <a:pt x="217" y="312"/>
                  </a:lnTo>
                  <a:lnTo>
                    <a:pt x="217" y="312"/>
                  </a:lnTo>
                  <a:lnTo>
                    <a:pt x="215" y="315"/>
                  </a:lnTo>
                  <a:lnTo>
                    <a:pt x="214" y="318"/>
                  </a:lnTo>
                  <a:lnTo>
                    <a:pt x="211" y="315"/>
                  </a:lnTo>
                  <a:lnTo>
                    <a:pt x="211" y="312"/>
                  </a:lnTo>
                  <a:lnTo>
                    <a:pt x="211" y="309"/>
                  </a:lnTo>
                  <a:lnTo>
                    <a:pt x="212" y="307"/>
                  </a:lnTo>
                  <a:lnTo>
                    <a:pt x="211" y="304"/>
                  </a:lnTo>
                  <a:lnTo>
                    <a:pt x="208" y="301"/>
                  </a:lnTo>
                  <a:lnTo>
                    <a:pt x="205" y="301"/>
                  </a:lnTo>
                  <a:lnTo>
                    <a:pt x="203" y="303"/>
                  </a:lnTo>
                  <a:lnTo>
                    <a:pt x="200" y="301"/>
                  </a:lnTo>
                  <a:lnTo>
                    <a:pt x="199" y="301"/>
                  </a:lnTo>
                  <a:lnTo>
                    <a:pt x="197" y="300"/>
                  </a:lnTo>
                  <a:lnTo>
                    <a:pt x="194" y="300"/>
                  </a:lnTo>
                  <a:lnTo>
                    <a:pt x="191" y="297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5" y="291"/>
                  </a:lnTo>
                  <a:lnTo>
                    <a:pt x="184" y="288"/>
                  </a:lnTo>
                  <a:lnTo>
                    <a:pt x="181" y="285"/>
                  </a:lnTo>
                  <a:lnTo>
                    <a:pt x="176" y="285"/>
                  </a:lnTo>
                  <a:lnTo>
                    <a:pt x="175" y="286"/>
                  </a:lnTo>
                  <a:lnTo>
                    <a:pt x="173" y="288"/>
                  </a:lnTo>
                  <a:lnTo>
                    <a:pt x="170" y="288"/>
                  </a:lnTo>
                  <a:lnTo>
                    <a:pt x="166" y="285"/>
                  </a:lnTo>
                  <a:lnTo>
                    <a:pt x="164" y="283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0" y="280"/>
                  </a:lnTo>
                  <a:lnTo>
                    <a:pt x="158" y="280"/>
                  </a:lnTo>
                  <a:lnTo>
                    <a:pt x="155" y="280"/>
                  </a:lnTo>
                  <a:lnTo>
                    <a:pt x="154" y="277"/>
                  </a:lnTo>
                  <a:lnTo>
                    <a:pt x="152" y="277"/>
                  </a:lnTo>
                  <a:lnTo>
                    <a:pt x="151" y="274"/>
                  </a:lnTo>
                  <a:lnTo>
                    <a:pt x="145" y="276"/>
                  </a:lnTo>
                  <a:lnTo>
                    <a:pt x="143" y="277"/>
                  </a:lnTo>
                  <a:lnTo>
                    <a:pt x="140" y="279"/>
                  </a:lnTo>
                  <a:lnTo>
                    <a:pt x="139" y="279"/>
                  </a:lnTo>
                  <a:lnTo>
                    <a:pt x="136" y="277"/>
                  </a:lnTo>
                  <a:lnTo>
                    <a:pt x="135" y="276"/>
                  </a:lnTo>
                  <a:lnTo>
                    <a:pt x="133" y="277"/>
                  </a:lnTo>
                  <a:lnTo>
                    <a:pt x="132" y="276"/>
                  </a:lnTo>
                  <a:lnTo>
                    <a:pt x="130" y="273"/>
                  </a:lnTo>
                  <a:lnTo>
                    <a:pt x="129" y="270"/>
                  </a:lnTo>
                  <a:lnTo>
                    <a:pt x="129" y="267"/>
                  </a:lnTo>
                  <a:lnTo>
                    <a:pt x="127" y="265"/>
                  </a:lnTo>
                  <a:lnTo>
                    <a:pt x="124" y="262"/>
                  </a:lnTo>
                  <a:lnTo>
                    <a:pt x="123" y="262"/>
                  </a:lnTo>
                  <a:lnTo>
                    <a:pt x="121" y="262"/>
                  </a:lnTo>
                  <a:lnTo>
                    <a:pt x="120" y="261"/>
                  </a:lnTo>
                  <a:lnTo>
                    <a:pt x="121" y="261"/>
                  </a:lnTo>
                  <a:lnTo>
                    <a:pt x="124" y="259"/>
                  </a:lnTo>
                  <a:lnTo>
                    <a:pt x="124" y="258"/>
                  </a:lnTo>
                  <a:lnTo>
                    <a:pt x="123" y="256"/>
                  </a:lnTo>
                  <a:lnTo>
                    <a:pt x="120" y="258"/>
                  </a:lnTo>
                  <a:lnTo>
                    <a:pt x="117" y="258"/>
                  </a:lnTo>
                  <a:lnTo>
                    <a:pt x="117" y="256"/>
                  </a:lnTo>
                  <a:lnTo>
                    <a:pt x="115" y="255"/>
                  </a:lnTo>
                  <a:lnTo>
                    <a:pt x="114" y="253"/>
                  </a:lnTo>
                  <a:lnTo>
                    <a:pt x="112" y="252"/>
                  </a:lnTo>
                  <a:lnTo>
                    <a:pt x="114" y="252"/>
                  </a:lnTo>
                  <a:lnTo>
                    <a:pt x="115" y="249"/>
                  </a:lnTo>
                  <a:lnTo>
                    <a:pt x="115" y="249"/>
                  </a:lnTo>
                  <a:lnTo>
                    <a:pt x="115" y="246"/>
                  </a:lnTo>
                  <a:lnTo>
                    <a:pt x="115" y="246"/>
                  </a:lnTo>
                  <a:lnTo>
                    <a:pt x="117" y="246"/>
                  </a:lnTo>
                  <a:lnTo>
                    <a:pt x="118" y="244"/>
                  </a:lnTo>
                  <a:lnTo>
                    <a:pt x="118" y="243"/>
                  </a:lnTo>
                  <a:lnTo>
                    <a:pt x="118" y="243"/>
                  </a:lnTo>
                  <a:lnTo>
                    <a:pt x="117" y="240"/>
                  </a:lnTo>
                  <a:lnTo>
                    <a:pt x="115" y="240"/>
                  </a:lnTo>
                  <a:lnTo>
                    <a:pt x="115" y="238"/>
                  </a:lnTo>
                  <a:lnTo>
                    <a:pt x="117" y="237"/>
                  </a:lnTo>
                  <a:lnTo>
                    <a:pt x="120" y="235"/>
                  </a:lnTo>
                  <a:lnTo>
                    <a:pt x="121" y="234"/>
                  </a:lnTo>
                  <a:lnTo>
                    <a:pt x="121" y="231"/>
                  </a:lnTo>
                  <a:lnTo>
                    <a:pt x="120" y="229"/>
                  </a:lnTo>
                  <a:lnTo>
                    <a:pt x="117" y="228"/>
                  </a:lnTo>
                  <a:lnTo>
                    <a:pt x="117" y="225"/>
                  </a:lnTo>
                  <a:lnTo>
                    <a:pt x="114" y="225"/>
                  </a:lnTo>
                  <a:lnTo>
                    <a:pt x="112" y="226"/>
                  </a:lnTo>
                  <a:lnTo>
                    <a:pt x="111" y="225"/>
                  </a:lnTo>
                  <a:lnTo>
                    <a:pt x="111" y="222"/>
                  </a:lnTo>
                  <a:lnTo>
                    <a:pt x="109" y="222"/>
                  </a:lnTo>
                  <a:lnTo>
                    <a:pt x="108" y="222"/>
                  </a:lnTo>
                  <a:lnTo>
                    <a:pt x="106" y="220"/>
                  </a:lnTo>
                  <a:lnTo>
                    <a:pt x="105" y="220"/>
                  </a:lnTo>
                  <a:lnTo>
                    <a:pt x="103" y="220"/>
                  </a:lnTo>
                  <a:lnTo>
                    <a:pt x="102" y="222"/>
                  </a:lnTo>
                  <a:lnTo>
                    <a:pt x="102" y="223"/>
                  </a:lnTo>
                  <a:lnTo>
                    <a:pt x="99" y="225"/>
                  </a:lnTo>
                  <a:lnTo>
                    <a:pt x="97" y="223"/>
                  </a:lnTo>
                  <a:lnTo>
                    <a:pt x="94" y="220"/>
                  </a:lnTo>
                  <a:lnTo>
                    <a:pt x="93" y="219"/>
                  </a:lnTo>
                  <a:lnTo>
                    <a:pt x="90" y="217"/>
                  </a:lnTo>
                  <a:lnTo>
                    <a:pt x="88" y="219"/>
                  </a:lnTo>
                  <a:lnTo>
                    <a:pt x="85" y="220"/>
                  </a:lnTo>
                  <a:lnTo>
                    <a:pt x="84" y="220"/>
                  </a:lnTo>
                  <a:lnTo>
                    <a:pt x="81" y="219"/>
                  </a:lnTo>
                  <a:lnTo>
                    <a:pt x="78" y="217"/>
                  </a:lnTo>
                  <a:lnTo>
                    <a:pt x="76" y="217"/>
                  </a:lnTo>
                  <a:lnTo>
                    <a:pt x="75" y="219"/>
                  </a:lnTo>
                  <a:lnTo>
                    <a:pt x="72" y="219"/>
                  </a:lnTo>
                  <a:lnTo>
                    <a:pt x="69" y="217"/>
                  </a:lnTo>
                  <a:lnTo>
                    <a:pt x="67" y="216"/>
                  </a:lnTo>
                  <a:lnTo>
                    <a:pt x="66" y="211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1" y="208"/>
                  </a:lnTo>
                  <a:lnTo>
                    <a:pt x="60" y="210"/>
                  </a:lnTo>
                  <a:lnTo>
                    <a:pt x="57" y="211"/>
                  </a:lnTo>
                  <a:lnTo>
                    <a:pt x="55" y="208"/>
                  </a:lnTo>
                  <a:lnTo>
                    <a:pt x="55" y="205"/>
                  </a:lnTo>
                  <a:lnTo>
                    <a:pt x="52" y="205"/>
                  </a:lnTo>
                  <a:lnTo>
                    <a:pt x="49" y="205"/>
                  </a:lnTo>
                  <a:lnTo>
                    <a:pt x="48" y="205"/>
                  </a:lnTo>
                  <a:lnTo>
                    <a:pt x="46" y="204"/>
                  </a:lnTo>
                  <a:lnTo>
                    <a:pt x="46" y="201"/>
                  </a:lnTo>
                  <a:lnTo>
                    <a:pt x="48" y="198"/>
                  </a:lnTo>
                  <a:lnTo>
                    <a:pt x="48" y="197"/>
                  </a:lnTo>
                  <a:lnTo>
                    <a:pt x="48" y="194"/>
                  </a:lnTo>
                  <a:lnTo>
                    <a:pt x="46" y="192"/>
                  </a:lnTo>
                  <a:lnTo>
                    <a:pt x="45" y="191"/>
                  </a:lnTo>
                  <a:lnTo>
                    <a:pt x="43" y="191"/>
                  </a:lnTo>
                  <a:lnTo>
                    <a:pt x="42" y="188"/>
                  </a:lnTo>
                  <a:lnTo>
                    <a:pt x="40" y="188"/>
                  </a:lnTo>
                  <a:lnTo>
                    <a:pt x="39" y="186"/>
                  </a:lnTo>
                  <a:lnTo>
                    <a:pt x="39" y="185"/>
                  </a:lnTo>
                  <a:lnTo>
                    <a:pt x="37" y="185"/>
                  </a:lnTo>
                  <a:lnTo>
                    <a:pt x="36" y="183"/>
                  </a:lnTo>
                  <a:lnTo>
                    <a:pt x="34" y="183"/>
                  </a:lnTo>
                  <a:lnTo>
                    <a:pt x="30" y="183"/>
                  </a:lnTo>
                  <a:lnTo>
                    <a:pt x="28" y="180"/>
                  </a:lnTo>
                  <a:lnTo>
                    <a:pt x="27" y="180"/>
                  </a:lnTo>
                  <a:lnTo>
                    <a:pt x="24" y="179"/>
                  </a:lnTo>
                  <a:lnTo>
                    <a:pt x="22" y="177"/>
                  </a:lnTo>
                  <a:lnTo>
                    <a:pt x="22" y="174"/>
                  </a:lnTo>
                  <a:lnTo>
                    <a:pt x="21" y="173"/>
                  </a:lnTo>
                  <a:lnTo>
                    <a:pt x="19" y="171"/>
                  </a:lnTo>
                  <a:lnTo>
                    <a:pt x="19" y="170"/>
                  </a:lnTo>
                  <a:lnTo>
                    <a:pt x="19" y="167"/>
                  </a:lnTo>
                  <a:lnTo>
                    <a:pt x="19" y="165"/>
                  </a:lnTo>
                  <a:lnTo>
                    <a:pt x="18" y="164"/>
                  </a:lnTo>
                  <a:lnTo>
                    <a:pt x="16" y="162"/>
                  </a:lnTo>
                  <a:lnTo>
                    <a:pt x="16" y="161"/>
                  </a:lnTo>
                  <a:lnTo>
                    <a:pt x="18" y="158"/>
                  </a:lnTo>
                  <a:lnTo>
                    <a:pt x="19" y="158"/>
                  </a:lnTo>
                  <a:lnTo>
                    <a:pt x="21" y="156"/>
                  </a:lnTo>
                  <a:lnTo>
                    <a:pt x="22" y="156"/>
                  </a:lnTo>
                  <a:lnTo>
                    <a:pt x="25" y="156"/>
                  </a:lnTo>
                  <a:lnTo>
                    <a:pt x="30" y="156"/>
                  </a:lnTo>
                  <a:lnTo>
                    <a:pt x="33" y="156"/>
                  </a:lnTo>
                  <a:lnTo>
                    <a:pt x="36" y="153"/>
                  </a:lnTo>
                  <a:lnTo>
                    <a:pt x="34" y="153"/>
                  </a:lnTo>
                  <a:lnTo>
                    <a:pt x="34" y="152"/>
                  </a:lnTo>
                  <a:lnTo>
                    <a:pt x="33" y="150"/>
                  </a:lnTo>
                  <a:lnTo>
                    <a:pt x="33" y="147"/>
                  </a:lnTo>
                  <a:lnTo>
                    <a:pt x="33" y="146"/>
                  </a:lnTo>
                  <a:lnTo>
                    <a:pt x="31" y="146"/>
                  </a:lnTo>
                  <a:lnTo>
                    <a:pt x="31" y="144"/>
                  </a:lnTo>
                  <a:lnTo>
                    <a:pt x="31" y="141"/>
                  </a:lnTo>
                  <a:lnTo>
                    <a:pt x="31" y="141"/>
                  </a:lnTo>
                  <a:lnTo>
                    <a:pt x="33" y="141"/>
                  </a:lnTo>
                  <a:lnTo>
                    <a:pt x="33" y="138"/>
                  </a:lnTo>
                  <a:lnTo>
                    <a:pt x="33" y="137"/>
                  </a:lnTo>
                  <a:lnTo>
                    <a:pt x="36" y="137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9" y="134"/>
                  </a:lnTo>
                  <a:lnTo>
                    <a:pt x="39" y="132"/>
                  </a:lnTo>
                  <a:lnTo>
                    <a:pt x="36" y="131"/>
                  </a:lnTo>
                  <a:lnTo>
                    <a:pt x="36" y="129"/>
                  </a:lnTo>
                  <a:lnTo>
                    <a:pt x="33" y="128"/>
                  </a:lnTo>
                  <a:lnTo>
                    <a:pt x="30" y="126"/>
                  </a:lnTo>
                  <a:lnTo>
                    <a:pt x="28" y="123"/>
                  </a:lnTo>
                  <a:lnTo>
                    <a:pt x="30" y="122"/>
                  </a:lnTo>
                  <a:lnTo>
                    <a:pt x="30" y="119"/>
                  </a:lnTo>
                  <a:lnTo>
                    <a:pt x="31" y="117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40" y="102"/>
                  </a:lnTo>
                  <a:lnTo>
                    <a:pt x="39" y="101"/>
                  </a:lnTo>
                  <a:lnTo>
                    <a:pt x="37" y="99"/>
                  </a:lnTo>
                  <a:lnTo>
                    <a:pt x="34" y="98"/>
                  </a:lnTo>
                  <a:lnTo>
                    <a:pt x="33" y="95"/>
                  </a:lnTo>
                  <a:lnTo>
                    <a:pt x="31" y="93"/>
                  </a:lnTo>
                  <a:lnTo>
                    <a:pt x="33" y="92"/>
                  </a:lnTo>
                  <a:lnTo>
                    <a:pt x="31" y="87"/>
                  </a:lnTo>
                  <a:lnTo>
                    <a:pt x="31" y="83"/>
                  </a:lnTo>
                  <a:lnTo>
                    <a:pt x="31" y="80"/>
                  </a:lnTo>
                  <a:lnTo>
                    <a:pt x="30" y="78"/>
                  </a:lnTo>
                  <a:lnTo>
                    <a:pt x="28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2" y="78"/>
                  </a:lnTo>
                  <a:lnTo>
                    <a:pt x="21" y="75"/>
                  </a:lnTo>
                  <a:lnTo>
                    <a:pt x="18" y="75"/>
                  </a:lnTo>
                  <a:lnTo>
                    <a:pt x="16" y="72"/>
                  </a:lnTo>
                  <a:lnTo>
                    <a:pt x="18" y="69"/>
                  </a:lnTo>
                  <a:lnTo>
                    <a:pt x="21" y="68"/>
                  </a:lnTo>
                  <a:lnTo>
                    <a:pt x="22" y="65"/>
                  </a:lnTo>
                  <a:lnTo>
                    <a:pt x="21" y="65"/>
                  </a:lnTo>
                  <a:lnTo>
                    <a:pt x="19" y="63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5" y="62"/>
                  </a:lnTo>
                  <a:lnTo>
                    <a:pt x="12" y="60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9" y="44"/>
                  </a:lnTo>
                  <a:lnTo>
                    <a:pt x="7" y="41"/>
                  </a:lnTo>
                  <a:lnTo>
                    <a:pt x="9" y="3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3" y="30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2" y="23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0" y="14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3" name="Freeform 59"/>
            <p:cNvSpPr>
              <a:spLocks/>
            </p:cNvSpPr>
            <p:nvPr/>
          </p:nvSpPr>
          <p:spPr bwMode="auto">
            <a:xfrm>
              <a:off x="779" y="1376"/>
              <a:ext cx="430" cy="305"/>
            </a:xfrm>
            <a:custGeom>
              <a:avLst/>
              <a:gdLst/>
              <a:ahLst/>
              <a:cxnLst>
                <a:cxn ang="0">
                  <a:pos x="347" y="299"/>
                </a:cxn>
                <a:cxn ang="0">
                  <a:pos x="308" y="304"/>
                </a:cxn>
                <a:cxn ang="0">
                  <a:pos x="319" y="286"/>
                </a:cxn>
                <a:cxn ang="0">
                  <a:pos x="287" y="277"/>
                </a:cxn>
                <a:cxn ang="0">
                  <a:pos x="259" y="277"/>
                </a:cxn>
                <a:cxn ang="0">
                  <a:pos x="223" y="281"/>
                </a:cxn>
                <a:cxn ang="0">
                  <a:pos x="197" y="260"/>
                </a:cxn>
                <a:cxn ang="0">
                  <a:pos x="208" y="254"/>
                </a:cxn>
                <a:cxn ang="0">
                  <a:pos x="218" y="259"/>
                </a:cxn>
                <a:cxn ang="0">
                  <a:pos x="229" y="259"/>
                </a:cxn>
                <a:cxn ang="0">
                  <a:pos x="244" y="257"/>
                </a:cxn>
                <a:cxn ang="0">
                  <a:pos x="244" y="241"/>
                </a:cxn>
                <a:cxn ang="0">
                  <a:pos x="242" y="232"/>
                </a:cxn>
                <a:cxn ang="0">
                  <a:pos x="229" y="233"/>
                </a:cxn>
                <a:cxn ang="0">
                  <a:pos x="212" y="229"/>
                </a:cxn>
                <a:cxn ang="0">
                  <a:pos x="220" y="244"/>
                </a:cxn>
                <a:cxn ang="0">
                  <a:pos x="209" y="254"/>
                </a:cxn>
                <a:cxn ang="0">
                  <a:pos x="202" y="239"/>
                </a:cxn>
                <a:cxn ang="0">
                  <a:pos x="196" y="239"/>
                </a:cxn>
                <a:cxn ang="0">
                  <a:pos x="188" y="233"/>
                </a:cxn>
                <a:cxn ang="0">
                  <a:pos x="185" y="220"/>
                </a:cxn>
                <a:cxn ang="0">
                  <a:pos x="184" y="236"/>
                </a:cxn>
                <a:cxn ang="0">
                  <a:pos x="193" y="254"/>
                </a:cxn>
                <a:cxn ang="0">
                  <a:pos x="182" y="248"/>
                </a:cxn>
                <a:cxn ang="0">
                  <a:pos x="175" y="242"/>
                </a:cxn>
                <a:cxn ang="0">
                  <a:pos x="167" y="244"/>
                </a:cxn>
                <a:cxn ang="0">
                  <a:pos x="158" y="245"/>
                </a:cxn>
                <a:cxn ang="0">
                  <a:pos x="145" y="239"/>
                </a:cxn>
                <a:cxn ang="0">
                  <a:pos x="140" y="268"/>
                </a:cxn>
                <a:cxn ang="0">
                  <a:pos x="139" y="281"/>
                </a:cxn>
                <a:cxn ang="0">
                  <a:pos x="130" y="262"/>
                </a:cxn>
                <a:cxn ang="0">
                  <a:pos x="127" y="226"/>
                </a:cxn>
                <a:cxn ang="0">
                  <a:pos x="134" y="202"/>
                </a:cxn>
                <a:cxn ang="0">
                  <a:pos x="123" y="203"/>
                </a:cxn>
                <a:cxn ang="0">
                  <a:pos x="102" y="197"/>
                </a:cxn>
                <a:cxn ang="0">
                  <a:pos x="96" y="193"/>
                </a:cxn>
                <a:cxn ang="0">
                  <a:pos x="97" y="188"/>
                </a:cxn>
                <a:cxn ang="0">
                  <a:pos x="88" y="187"/>
                </a:cxn>
                <a:cxn ang="0">
                  <a:pos x="96" y="175"/>
                </a:cxn>
                <a:cxn ang="0">
                  <a:pos x="94" y="170"/>
                </a:cxn>
                <a:cxn ang="0">
                  <a:pos x="81" y="187"/>
                </a:cxn>
                <a:cxn ang="0">
                  <a:pos x="60" y="191"/>
                </a:cxn>
                <a:cxn ang="0">
                  <a:pos x="49" y="176"/>
                </a:cxn>
                <a:cxn ang="0">
                  <a:pos x="46" y="150"/>
                </a:cxn>
                <a:cxn ang="0">
                  <a:pos x="61" y="136"/>
                </a:cxn>
                <a:cxn ang="0">
                  <a:pos x="81" y="97"/>
                </a:cxn>
                <a:cxn ang="0">
                  <a:pos x="43" y="76"/>
                </a:cxn>
                <a:cxn ang="0">
                  <a:pos x="13" y="54"/>
                </a:cxn>
                <a:cxn ang="0">
                  <a:pos x="19" y="10"/>
                </a:cxn>
                <a:cxn ang="0">
                  <a:pos x="78" y="4"/>
                </a:cxn>
                <a:cxn ang="0">
                  <a:pos x="109" y="18"/>
                </a:cxn>
                <a:cxn ang="0">
                  <a:pos x="152" y="16"/>
                </a:cxn>
                <a:cxn ang="0">
                  <a:pos x="185" y="12"/>
                </a:cxn>
                <a:cxn ang="0">
                  <a:pos x="241" y="36"/>
                </a:cxn>
                <a:cxn ang="0">
                  <a:pos x="278" y="46"/>
                </a:cxn>
                <a:cxn ang="0">
                  <a:pos x="310" y="46"/>
                </a:cxn>
                <a:cxn ang="0">
                  <a:pos x="373" y="96"/>
                </a:cxn>
                <a:cxn ang="0">
                  <a:pos x="419" y="126"/>
                </a:cxn>
                <a:cxn ang="0">
                  <a:pos x="427" y="153"/>
                </a:cxn>
                <a:cxn ang="0">
                  <a:pos x="407" y="187"/>
                </a:cxn>
                <a:cxn ang="0">
                  <a:pos x="404" y="206"/>
                </a:cxn>
                <a:cxn ang="0">
                  <a:pos x="409" y="253"/>
                </a:cxn>
              </a:cxnLst>
              <a:rect l="0" t="0" r="r" b="b"/>
              <a:pathLst>
                <a:path w="430" h="305">
                  <a:moveTo>
                    <a:pt x="392" y="286"/>
                  </a:moveTo>
                  <a:lnTo>
                    <a:pt x="392" y="289"/>
                  </a:lnTo>
                  <a:lnTo>
                    <a:pt x="391" y="290"/>
                  </a:lnTo>
                  <a:lnTo>
                    <a:pt x="391" y="292"/>
                  </a:lnTo>
                  <a:lnTo>
                    <a:pt x="388" y="292"/>
                  </a:lnTo>
                  <a:lnTo>
                    <a:pt x="386" y="292"/>
                  </a:lnTo>
                  <a:lnTo>
                    <a:pt x="383" y="287"/>
                  </a:lnTo>
                  <a:lnTo>
                    <a:pt x="383" y="286"/>
                  </a:lnTo>
                  <a:lnTo>
                    <a:pt x="382" y="283"/>
                  </a:lnTo>
                  <a:lnTo>
                    <a:pt x="380" y="283"/>
                  </a:lnTo>
                  <a:lnTo>
                    <a:pt x="379" y="283"/>
                  </a:lnTo>
                  <a:lnTo>
                    <a:pt x="376" y="284"/>
                  </a:lnTo>
                  <a:lnTo>
                    <a:pt x="373" y="286"/>
                  </a:lnTo>
                  <a:lnTo>
                    <a:pt x="368" y="287"/>
                  </a:lnTo>
                  <a:lnTo>
                    <a:pt x="367" y="287"/>
                  </a:lnTo>
                  <a:lnTo>
                    <a:pt x="364" y="287"/>
                  </a:lnTo>
                  <a:lnTo>
                    <a:pt x="364" y="286"/>
                  </a:lnTo>
                  <a:lnTo>
                    <a:pt x="361" y="281"/>
                  </a:lnTo>
                  <a:lnTo>
                    <a:pt x="359" y="281"/>
                  </a:lnTo>
                  <a:lnTo>
                    <a:pt x="359" y="281"/>
                  </a:lnTo>
                  <a:lnTo>
                    <a:pt x="358" y="281"/>
                  </a:lnTo>
                  <a:lnTo>
                    <a:pt x="356" y="283"/>
                  </a:lnTo>
                  <a:lnTo>
                    <a:pt x="355" y="284"/>
                  </a:lnTo>
                  <a:lnTo>
                    <a:pt x="353" y="286"/>
                  </a:lnTo>
                  <a:lnTo>
                    <a:pt x="352" y="289"/>
                  </a:lnTo>
                  <a:lnTo>
                    <a:pt x="350" y="292"/>
                  </a:lnTo>
                  <a:lnTo>
                    <a:pt x="349" y="296"/>
                  </a:lnTo>
                  <a:lnTo>
                    <a:pt x="347" y="299"/>
                  </a:lnTo>
                  <a:lnTo>
                    <a:pt x="347" y="299"/>
                  </a:lnTo>
                  <a:lnTo>
                    <a:pt x="346" y="301"/>
                  </a:lnTo>
                  <a:lnTo>
                    <a:pt x="343" y="301"/>
                  </a:lnTo>
                  <a:lnTo>
                    <a:pt x="338" y="301"/>
                  </a:lnTo>
                  <a:lnTo>
                    <a:pt x="337" y="301"/>
                  </a:lnTo>
                  <a:lnTo>
                    <a:pt x="335" y="299"/>
                  </a:lnTo>
                  <a:lnTo>
                    <a:pt x="334" y="298"/>
                  </a:lnTo>
                  <a:lnTo>
                    <a:pt x="332" y="298"/>
                  </a:lnTo>
                  <a:lnTo>
                    <a:pt x="332" y="299"/>
                  </a:lnTo>
                  <a:lnTo>
                    <a:pt x="331" y="299"/>
                  </a:lnTo>
                  <a:lnTo>
                    <a:pt x="331" y="299"/>
                  </a:lnTo>
                  <a:lnTo>
                    <a:pt x="328" y="299"/>
                  </a:lnTo>
                  <a:lnTo>
                    <a:pt x="326" y="301"/>
                  </a:lnTo>
                  <a:lnTo>
                    <a:pt x="325" y="299"/>
                  </a:lnTo>
                  <a:lnTo>
                    <a:pt x="323" y="298"/>
                  </a:lnTo>
                  <a:lnTo>
                    <a:pt x="322" y="295"/>
                  </a:lnTo>
                  <a:lnTo>
                    <a:pt x="320" y="293"/>
                  </a:lnTo>
                  <a:lnTo>
                    <a:pt x="320" y="293"/>
                  </a:lnTo>
                  <a:lnTo>
                    <a:pt x="319" y="295"/>
                  </a:lnTo>
                  <a:lnTo>
                    <a:pt x="317" y="295"/>
                  </a:lnTo>
                  <a:lnTo>
                    <a:pt x="316" y="296"/>
                  </a:lnTo>
                  <a:lnTo>
                    <a:pt x="314" y="298"/>
                  </a:lnTo>
                  <a:lnTo>
                    <a:pt x="313" y="299"/>
                  </a:lnTo>
                  <a:lnTo>
                    <a:pt x="313" y="302"/>
                  </a:lnTo>
                  <a:lnTo>
                    <a:pt x="311" y="302"/>
                  </a:lnTo>
                  <a:lnTo>
                    <a:pt x="311" y="302"/>
                  </a:lnTo>
                  <a:lnTo>
                    <a:pt x="310" y="302"/>
                  </a:lnTo>
                  <a:lnTo>
                    <a:pt x="308" y="304"/>
                  </a:lnTo>
                  <a:lnTo>
                    <a:pt x="307" y="304"/>
                  </a:lnTo>
                  <a:lnTo>
                    <a:pt x="305" y="305"/>
                  </a:lnTo>
                  <a:lnTo>
                    <a:pt x="305" y="305"/>
                  </a:lnTo>
                  <a:lnTo>
                    <a:pt x="304" y="304"/>
                  </a:lnTo>
                  <a:lnTo>
                    <a:pt x="302" y="304"/>
                  </a:lnTo>
                  <a:lnTo>
                    <a:pt x="301" y="302"/>
                  </a:lnTo>
                  <a:lnTo>
                    <a:pt x="301" y="301"/>
                  </a:lnTo>
                  <a:lnTo>
                    <a:pt x="301" y="299"/>
                  </a:lnTo>
                  <a:lnTo>
                    <a:pt x="301" y="298"/>
                  </a:lnTo>
                  <a:lnTo>
                    <a:pt x="302" y="296"/>
                  </a:lnTo>
                  <a:lnTo>
                    <a:pt x="304" y="295"/>
                  </a:lnTo>
                  <a:lnTo>
                    <a:pt x="304" y="292"/>
                  </a:lnTo>
                  <a:lnTo>
                    <a:pt x="304" y="290"/>
                  </a:lnTo>
                  <a:lnTo>
                    <a:pt x="304" y="289"/>
                  </a:lnTo>
                  <a:lnTo>
                    <a:pt x="302" y="287"/>
                  </a:lnTo>
                  <a:lnTo>
                    <a:pt x="302" y="286"/>
                  </a:lnTo>
                  <a:lnTo>
                    <a:pt x="302" y="286"/>
                  </a:lnTo>
                  <a:lnTo>
                    <a:pt x="304" y="284"/>
                  </a:lnTo>
                  <a:lnTo>
                    <a:pt x="307" y="284"/>
                  </a:lnTo>
                  <a:lnTo>
                    <a:pt x="307" y="286"/>
                  </a:lnTo>
                  <a:lnTo>
                    <a:pt x="307" y="287"/>
                  </a:lnTo>
                  <a:lnTo>
                    <a:pt x="310" y="287"/>
                  </a:lnTo>
                  <a:lnTo>
                    <a:pt x="311" y="287"/>
                  </a:lnTo>
                  <a:lnTo>
                    <a:pt x="314" y="287"/>
                  </a:lnTo>
                  <a:lnTo>
                    <a:pt x="314" y="286"/>
                  </a:lnTo>
                  <a:lnTo>
                    <a:pt x="316" y="286"/>
                  </a:lnTo>
                  <a:lnTo>
                    <a:pt x="317" y="286"/>
                  </a:lnTo>
                  <a:lnTo>
                    <a:pt x="319" y="286"/>
                  </a:lnTo>
                  <a:lnTo>
                    <a:pt x="320" y="286"/>
                  </a:lnTo>
                  <a:lnTo>
                    <a:pt x="322" y="286"/>
                  </a:lnTo>
                  <a:lnTo>
                    <a:pt x="322" y="286"/>
                  </a:lnTo>
                  <a:lnTo>
                    <a:pt x="322" y="284"/>
                  </a:lnTo>
                  <a:lnTo>
                    <a:pt x="319" y="284"/>
                  </a:lnTo>
                  <a:lnTo>
                    <a:pt x="317" y="283"/>
                  </a:lnTo>
                  <a:lnTo>
                    <a:pt x="316" y="283"/>
                  </a:lnTo>
                  <a:lnTo>
                    <a:pt x="314" y="281"/>
                  </a:lnTo>
                  <a:lnTo>
                    <a:pt x="313" y="280"/>
                  </a:lnTo>
                  <a:lnTo>
                    <a:pt x="311" y="280"/>
                  </a:lnTo>
                  <a:lnTo>
                    <a:pt x="310" y="278"/>
                  </a:lnTo>
                  <a:lnTo>
                    <a:pt x="310" y="278"/>
                  </a:lnTo>
                  <a:lnTo>
                    <a:pt x="307" y="277"/>
                  </a:lnTo>
                  <a:lnTo>
                    <a:pt x="305" y="277"/>
                  </a:lnTo>
                  <a:lnTo>
                    <a:pt x="302" y="275"/>
                  </a:lnTo>
                  <a:lnTo>
                    <a:pt x="301" y="274"/>
                  </a:lnTo>
                  <a:lnTo>
                    <a:pt x="298" y="272"/>
                  </a:lnTo>
                  <a:lnTo>
                    <a:pt x="295" y="272"/>
                  </a:lnTo>
                  <a:lnTo>
                    <a:pt x="293" y="272"/>
                  </a:lnTo>
                  <a:lnTo>
                    <a:pt x="293" y="272"/>
                  </a:lnTo>
                  <a:lnTo>
                    <a:pt x="293" y="271"/>
                  </a:lnTo>
                  <a:lnTo>
                    <a:pt x="292" y="271"/>
                  </a:lnTo>
                  <a:lnTo>
                    <a:pt x="290" y="272"/>
                  </a:lnTo>
                  <a:lnTo>
                    <a:pt x="290" y="274"/>
                  </a:lnTo>
                  <a:lnTo>
                    <a:pt x="290" y="274"/>
                  </a:lnTo>
                  <a:lnTo>
                    <a:pt x="289" y="277"/>
                  </a:lnTo>
                  <a:lnTo>
                    <a:pt x="287" y="277"/>
                  </a:lnTo>
                  <a:lnTo>
                    <a:pt x="287" y="277"/>
                  </a:lnTo>
                  <a:lnTo>
                    <a:pt x="286" y="277"/>
                  </a:lnTo>
                  <a:lnTo>
                    <a:pt x="283" y="275"/>
                  </a:lnTo>
                  <a:lnTo>
                    <a:pt x="280" y="275"/>
                  </a:lnTo>
                  <a:lnTo>
                    <a:pt x="278" y="275"/>
                  </a:lnTo>
                  <a:lnTo>
                    <a:pt x="277" y="275"/>
                  </a:lnTo>
                  <a:lnTo>
                    <a:pt x="275" y="275"/>
                  </a:lnTo>
                  <a:lnTo>
                    <a:pt x="274" y="275"/>
                  </a:lnTo>
                  <a:lnTo>
                    <a:pt x="274" y="277"/>
                  </a:lnTo>
                  <a:lnTo>
                    <a:pt x="274" y="277"/>
                  </a:lnTo>
                  <a:lnTo>
                    <a:pt x="272" y="278"/>
                  </a:lnTo>
                  <a:lnTo>
                    <a:pt x="271" y="278"/>
                  </a:lnTo>
                  <a:lnTo>
                    <a:pt x="269" y="278"/>
                  </a:lnTo>
                  <a:lnTo>
                    <a:pt x="268" y="278"/>
                  </a:lnTo>
                  <a:lnTo>
                    <a:pt x="268" y="277"/>
                  </a:lnTo>
                  <a:lnTo>
                    <a:pt x="266" y="275"/>
                  </a:lnTo>
                  <a:lnTo>
                    <a:pt x="266" y="275"/>
                  </a:lnTo>
                  <a:lnTo>
                    <a:pt x="265" y="274"/>
                  </a:lnTo>
                  <a:lnTo>
                    <a:pt x="263" y="274"/>
                  </a:lnTo>
                  <a:lnTo>
                    <a:pt x="262" y="274"/>
                  </a:lnTo>
                  <a:lnTo>
                    <a:pt x="262" y="274"/>
                  </a:lnTo>
                  <a:lnTo>
                    <a:pt x="262" y="272"/>
                  </a:lnTo>
                  <a:lnTo>
                    <a:pt x="260" y="272"/>
                  </a:lnTo>
                  <a:lnTo>
                    <a:pt x="260" y="272"/>
                  </a:lnTo>
                  <a:lnTo>
                    <a:pt x="259" y="274"/>
                  </a:lnTo>
                  <a:lnTo>
                    <a:pt x="259" y="274"/>
                  </a:lnTo>
                  <a:lnTo>
                    <a:pt x="259" y="275"/>
                  </a:lnTo>
                  <a:lnTo>
                    <a:pt x="259" y="277"/>
                  </a:lnTo>
                  <a:lnTo>
                    <a:pt x="259" y="277"/>
                  </a:lnTo>
                  <a:lnTo>
                    <a:pt x="257" y="278"/>
                  </a:lnTo>
                  <a:lnTo>
                    <a:pt x="257" y="280"/>
                  </a:lnTo>
                  <a:lnTo>
                    <a:pt x="256" y="281"/>
                  </a:lnTo>
                  <a:lnTo>
                    <a:pt x="254" y="281"/>
                  </a:lnTo>
                  <a:lnTo>
                    <a:pt x="253" y="281"/>
                  </a:lnTo>
                  <a:lnTo>
                    <a:pt x="251" y="280"/>
                  </a:lnTo>
                  <a:lnTo>
                    <a:pt x="251" y="280"/>
                  </a:lnTo>
                  <a:lnTo>
                    <a:pt x="250" y="278"/>
                  </a:lnTo>
                  <a:lnTo>
                    <a:pt x="248" y="278"/>
                  </a:lnTo>
                  <a:lnTo>
                    <a:pt x="247" y="277"/>
                  </a:lnTo>
                  <a:lnTo>
                    <a:pt x="245" y="277"/>
                  </a:lnTo>
                  <a:lnTo>
                    <a:pt x="244" y="277"/>
                  </a:lnTo>
                  <a:lnTo>
                    <a:pt x="242" y="277"/>
                  </a:lnTo>
                  <a:lnTo>
                    <a:pt x="241" y="277"/>
                  </a:lnTo>
                  <a:lnTo>
                    <a:pt x="239" y="277"/>
                  </a:lnTo>
                  <a:lnTo>
                    <a:pt x="238" y="278"/>
                  </a:lnTo>
                  <a:lnTo>
                    <a:pt x="238" y="278"/>
                  </a:lnTo>
                  <a:lnTo>
                    <a:pt x="236" y="280"/>
                  </a:lnTo>
                  <a:lnTo>
                    <a:pt x="235" y="280"/>
                  </a:lnTo>
                  <a:lnTo>
                    <a:pt x="233" y="280"/>
                  </a:lnTo>
                  <a:lnTo>
                    <a:pt x="233" y="280"/>
                  </a:lnTo>
                  <a:lnTo>
                    <a:pt x="230" y="280"/>
                  </a:lnTo>
                  <a:lnTo>
                    <a:pt x="229" y="280"/>
                  </a:lnTo>
                  <a:lnTo>
                    <a:pt x="227" y="280"/>
                  </a:lnTo>
                  <a:lnTo>
                    <a:pt x="227" y="281"/>
                  </a:lnTo>
                  <a:lnTo>
                    <a:pt x="226" y="283"/>
                  </a:lnTo>
                  <a:lnTo>
                    <a:pt x="226" y="284"/>
                  </a:lnTo>
                  <a:lnTo>
                    <a:pt x="223" y="281"/>
                  </a:lnTo>
                  <a:lnTo>
                    <a:pt x="221" y="283"/>
                  </a:lnTo>
                  <a:lnTo>
                    <a:pt x="220" y="283"/>
                  </a:lnTo>
                  <a:lnTo>
                    <a:pt x="218" y="283"/>
                  </a:lnTo>
                  <a:lnTo>
                    <a:pt x="217" y="281"/>
                  </a:lnTo>
                  <a:lnTo>
                    <a:pt x="214" y="280"/>
                  </a:lnTo>
                  <a:lnTo>
                    <a:pt x="212" y="280"/>
                  </a:lnTo>
                  <a:lnTo>
                    <a:pt x="211" y="278"/>
                  </a:lnTo>
                  <a:lnTo>
                    <a:pt x="211" y="275"/>
                  </a:lnTo>
                  <a:lnTo>
                    <a:pt x="211" y="274"/>
                  </a:lnTo>
                  <a:lnTo>
                    <a:pt x="212" y="272"/>
                  </a:lnTo>
                  <a:lnTo>
                    <a:pt x="211" y="271"/>
                  </a:lnTo>
                  <a:lnTo>
                    <a:pt x="211" y="269"/>
                  </a:lnTo>
                  <a:lnTo>
                    <a:pt x="209" y="269"/>
                  </a:lnTo>
                  <a:lnTo>
                    <a:pt x="208" y="268"/>
                  </a:lnTo>
                  <a:lnTo>
                    <a:pt x="206" y="266"/>
                  </a:lnTo>
                  <a:lnTo>
                    <a:pt x="206" y="265"/>
                  </a:lnTo>
                  <a:lnTo>
                    <a:pt x="203" y="263"/>
                  </a:lnTo>
                  <a:lnTo>
                    <a:pt x="203" y="262"/>
                  </a:lnTo>
                  <a:lnTo>
                    <a:pt x="202" y="262"/>
                  </a:lnTo>
                  <a:lnTo>
                    <a:pt x="200" y="262"/>
                  </a:lnTo>
                  <a:lnTo>
                    <a:pt x="199" y="262"/>
                  </a:lnTo>
                  <a:lnTo>
                    <a:pt x="199" y="263"/>
                  </a:lnTo>
                  <a:lnTo>
                    <a:pt x="197" y="262"/>
                  </a:lnTo>
                  <a:lnTo>
                    <a:pt x="197" y="260"/>
                  </a:lnTo>
                  <a:lnTo>
                    <a:pt x="197" y="260"/>
                  </a:lnTo>
                  <a:lnTo>
                    <a:pt x="199" y="260"/>
                  </a:lnTo>
                  <a:lnTo>
                    <a:pt x="199" y="259"/>
                  </a:lnTo>
                  <a:lnTo>
                    <a:pt x="197" y="260"/>
                  </a:lnTo>
                  <a:lnTo>
                    <a:pt x="196" y="260"/>
                  </a:lnTo>
                  <a:lnTo>
                    <a:pt x="196" y="259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194" y="257"/>
                  </a:lnTo>
                  <a:lnTo>
                    <a:pt x="194" y="257"/>
                  </a:lnTo>
                  <a:lnTo>
                    <a:pt x="196" y="256"/>
                  </a:lnTo>
                  <a:lnTo>
                    <a:pt x="196" y="254"/>
                  </a:lnTo>
                  <a:lnTo>
                    <a:pt x="196" y="254"/>
                  </a:lnTo>
                  <a:lnTo>
                    <a:pt x="197" y="253"/>
                  </a:lnTo>
                  <a:lnTo>
                    <a:pt x="199" y="253"/>
                  </a:lnTo>
                  <a:lnTo>
                    <a:pt x="199" y="253"/>
                  </a:lnTo>
                  <a:lnTo>
                    <a:pt x="199" y="254"/>
                  </a:lnTo>
                  <a:lnTo>
                    <a:pt x="200" y="254"/>
                  </a:lnTo>
                  <a:lnTo>
                    <a:pt x="200" y="254"/>
                  </a:lnTo>
                  <a:lnTo>
                    <a:pt x="202" y="251"/>
                  </a:lnTo>
                  <a:lnTo>
                    <a:pt x="202" y="253"/>
                  </a:lnTo>
                  <a:lnTo>
                    <a:pt x="202" y="254"/>
                  </a:lnTo>
                  <a:lnTo>
                    <a:pt x="203" y="254"/>
                  </a:lnTo>
                  <a:lnTo>
                    <a:pt x="203" y="253"/>
                  </a:lnTo>
                  <a:lnTo>
                    <a:pt x="203" y="251"/>
                  </a:lnTo>
                  <a:lnTo>
                    <a:pt x="205" y="251"/>
                  </a:lnTo>
                  <a:lnTo>
                    <a:pt x="205" y="254"/>
                  </a:lnTo>
                  <a:lnTo>
                    <a:pt x="206" y="256"/>
                  </a:lnTo>
                  <a:lnTo>
                    <a:pt x="206" y="254"/>
                  </a:lnTo>
                  <a:lnTo>
                    <a:pt x="208" y="254"/>
                  </a:lnTo>
                  <a:lnTo>
                    <a:pt x="208" y="254"/>
                  </a:lnTo>
                  <a:lnTo>
                    <a:pt x="208" y="254"/>
                  </a:lnTo>
                  <a:lnTo>
                    <a:pt x="208" y="256"/>
                  </a:lnTo>
                  <a:lnTo>
                    <a:pt x="206" y="256"/>
                  </a:lnTo>
                  <a:lnTo>
                    <a:pt x="206" y="257"/>
                  </a:lnTo>
                  <a:lnTo>
                    <a:pt x="206" y="257"/>
                  </a:lnTo>
                  <a:lnTo>
                    <a:pt x="206" y="259"/>
                  </a:lnTo>
                  <a:lnTo>
                    <a:pt x="206" y="257"/>
                  </a:lnTo>
                  <a:lnTo>
                    <a:pt x="208" y="257"/>
                  </a:lnTo>
                  <a:lnTo>
                    <a:pt x="208" y="257"/>
                  </a:lnTo>
                  <a:lnTo>
                    <a:pt x="209" y="257"/>
                  </a:lnTo>
                  <a:lnTo>
                    <a:pt x="209" y="257"/>
                  </a:lnTo>
                  <a:lnTo>
                    <a:pt x="211" y="259"/>
                  </a:lnTo>
                  <a:lnTo>
                    <a:pt x="209" y="259"/>
                  </a:lnTo>
                  <a:lnTo>
                    <a:pt x="209" y="260"/>
                  </a:lnTo>
                  <a:lnTo>
                    <a:pt x="209" y="262"/>
                  </a:lnTo>
                  <a:lnTo>
                    <a:pt x="209" y="262"/>
                  </a:lnTo>
                  <a:lnTo>
                    <a:pt x="211" y="263"/>
                  </a:lnTo>
                  <a:lnTo>
                    <a:pt x="212" y="262"/>
                  </a:lnTo>
                  <a:lnTo>
                    <a:pt x="211" y="262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11" y="259"/>
                  </a:lnTo>
                  <a:lnTo>
                    <a:pt x="211" y="259"/>
                  </a:lnTo>
                  <a:lnTo>
                    <a:pt x="212" y="257"/>
                  </a:lnTo>
                  <a:lnTo>
                    <a:pt x="212" y="259"/>
                  </a:lnTo>
                  <a:lnTo>
                    <a:pt x="215" y="259"/>
                  </a:lnTo>
                  <a:lnTo>
                    <a:pt x="217" y="260"/>
                  </a:lnTo>
                  <a:lnTo>
                    <a:pt x="217" y="259"/>
                  </a:lnTo>
                  <a:lnTo>
                    <a:pt x="218" y="259"/>
                  </a:lnTo>
                  <a:lnTo>
                    <a:pt x="218" y="260"/>
                  </a:lnTo>
                  <a:lnTo>
                    <a:pt x="220" y="260"/>
                  </a:lnTo>
                  <a:lnTo>
                    <a:pt x="220" y="260"/>
                  </a:lnTo>
                  <a:lnTo>
                    <a:pt x="220" y="259"/>
                  </a:lnTo>
                  <a:lnTo>
                    <a:pt x="220" y="259"/>
                  </a:lnTo>
                  <a:lnTo>
                    <a:pt x="220" y="257"/>
                  </a:lnTo>
                  <a:lnTo>
                    <a:pt x="218" y="257"/>
                  </a:lnTo>
                  <a:lnTo>
                    <a:pt x="218" y="256"/>
                  </a:lnTo>
                  <a:lnTo>
                    <a:pt x="220" y="256"/>
                  </a:lnTo>
                  <a:lnTo>
                    <a:pt x="221" y="256"/>
                  </a:lnTo>
                  <a:lnTo>
                    <a:pt x="221" y="256"/>
                  </a:lnTo>
                  <a:lnTo>
                    <a:pt x="223" y="256"/>
                  </a:lnTo>
                  <a:lnTo>
                    <a:pt x="224" y="256"/>
                  </a:lnTo>
                  <a:lnTo>
                    <a:pt x="224" y="257"/>
                  </a:lnTo>
                  <a:lnTo>
                    <a:pt x="224" y="259"/>
                  </a:lnTo>
                  <a:lnTo>
                    <a:pt x="224" y="260"/>
                  </a:lnTo>
                  <a:lnTo>
                    <a:pt x="223" y="260"/>
                  </a:lnTo>
                  <a:lnTo>
                    <a:pt x="224" y="262"/>
                  </a:lnTo>
                  <a:lnTo>
                    <a:pt x="224" y="262"/>
                  </a:lnTo>
                  <a:lnTo>
                    <a:pt x="226" y="263"/>
                  </a:lnTo>
                  <a:lnTo>
                    <a:pt x="226" y="263"/>
                  </a:lnTo>
                  <a:lnTo>
                    <a:pt x="226" y="262"/>
                  </a:lnTo>
                  <a:lnTo>
                    <a:pt x="226" y="260"/>
                  </a:lnTo>
                  <a:lnTo>
                    <a:pt x="226" y="259"/>
                  </a:lnTo>
                  <a:lnTo>
                    <a:pt x="227" y="259"/>
                  </a:lnTo>
                  <a:lnTo>
                    <a:pt x="227" y="257"/>
                  </a:lnTo>
                  <a:lnTo>
                    <a:pt x="229" y="257"/>
                  </a:lnTo>
                  <a:lnTo>
                    <a:pt x="229" y="259"/>
                  </a:lnTo>
                  <a:lnTo>
                    <a:pt x="229" y="259"/>
                  </a:lnTo>
                  <a:lnTo>
                    <a:pt x="230" y="260"/>
                  </a:lnTo>
                  <a:lnTo>
                    <a:pt x="230" y="260"/>
                  </a:lnTo>
                  <a:lnTo>
                    <a:pt x="230" y="259"/>
                  </a:lnTo>
                  <a:lnTo>
                    <a:pt x="232" y="259"/>
                  </a:lnTo>
                  <a:lnTo>
                    <a:pt x="232" y="260"/>
                  </a:lnTo>
                  <a:lnTo>
                    <a:pt x="232" y="260"/>
                  </a:lnTo>
                  <a:lnTo>
                    <a:pt x="230" y="262"/>
                  </a:lnTo>
                  <a:lnTo>
                    <a:pt x="232" y="263"/>
                  </a:lnTo>
                  <a:lnTo>
                    <a:pt x="232" y="263"/>
                  </a:lnTo>
                  <a:lnTo>
                    <a:pt x="233" y="262"/>
                  </a:lnTo>
                  <a:lnTo>
                    <a:pt x="233" y="262"/>
                  </a:lnTo>
                  <a:lnTo>
                    <a:pt x="235" y="262"/>
                  </a:lnTo>
                  <a:lnTo>
                    <a:pt x="235" y="262"/>
                  </a:lnTo>
                  <a:lnTo>
                    <a:pt x="235" y="263"/>
                  </a:lnTo>
                  <a:lnTo>
                    <a:pt x="236" y="263"/>
                  </a:lnTo>
                  <a:lnTo>
                    <a:pt x="238" y="263"/>
                  </a:lnTo>
                  <a:lnTo>
                    <a:pt x="239" y="263"/>
                  </a:lnTo>
                  <a:lnTo>
                    <a:pt x="239" y="263"/>
                  </a:lnTo>
                  <a:lnTo>
                    <a:pt x="239" y="262"/>
                  </a:lnTo>
                  <a:lnTo>
                    <a:pt x="241" y="262"/>
                  </a:lnTo>
                  <a:lnTo>
                    <a:pt x="242" y="263"/>
                  </a:lnTo>
                  <a:lnTo>
                    <a:pt x="242" y="262"/>
                  </a:lnTo>
                  <a:lnTo>
                    <a:pt x="244" y="262"/>
                  </a:lnTo>
                  <a:lnTo>
                    <a:pt x="244" y="260"/>
                  </a:lnTo>
                  <a:lnTo>
                    <a:pt x="242" y="257"/>
                  </a:lnTo>
                  <a:lnTo>
                    <a:pt x="244" y="257"/>
                  </a:lnTo>
                  <a:lnTo>
                    <a:pt x="244" y="257"/>
                  </a:lnTo>
                  <a:lnTo>
                    <a:pt x="244" y="256"/>
                  </a:lnTo>
                  <a:lnTo>
                    <a:pt x="245" y="256"/>
                  </a:lnTo>
                  <a:lnTo>
                    <a:pt x="245" y="254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7" y="253"/>
                  </a:lnTo>
                  <a:lnTo>
                    <a:pt x="247" y="253"/>
                  </a:lnTo>
                  <a:lnTo>
                    <a:pt x="247" y="251"/>
                  </a:lnTo>
                  <a:lnTo>
                    <a:pt x="248" y="250"/>
                  </a:lnTo>
                  <a:lnTo>
                    <a:pt x="248" y="250"/>
                  </a:lnTo>
                  <a:lnTo>
                    <a:pt x="248" y="248"/>
                  </a:lnTo>
                  <a:lnTo>
                    <a:pt x="248" y="247"/>
                  </a:lnTo>
                  <a:lnTo>
                    <a:pt x="247" y="245"/>
                  </a:lnTo>
                  <a:lnTo>
                    <a:pt x="247" y="245"/>
                  </a:lnTo>
                  <a:lnTo>
                    <a:pt x="247" y="244"/>
                  </a:lnTo>
                  <a:lnTo>
                    <a:pt x="247" y="244"/>
                  </a:lnTo>
                  <a:lnTo>
                    <a:pt x="247" y="242"/>
                  </a:lnTo>
                  <a:lnTo>
                    <a:pt x="247" y="242"/>
                  </a:lnTo>
                  <a:lnTo>
                    <a:pt x="247" y="241"/>
                  </a:lnTo>
                  <a:lnTo>
                    <a:pt x="247" y="241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5" y="239"/>
                  </a:lnTo>
                  <a:lnTo>
                    <a:pt x="245" y="239"/>
                  </a:lnTo>
                  <a:lnTo>
                    <a:pt x="244" y="239"/>
                  </a:lnTo>
                  <a:lnTo>
                    <a:pt x="244" y="241"/>
                  </a:lnTo>
                  <a:lnTo>
                    <a:pt x="244" y="241"/>
                  </a:lnTo>
                  <a:lnTo>
                    <a:pt x="242" y="241"/>
                  </a:lnTo>
                  <a:lnTo>
                    <a:pt x="242" y="239"/>
                  </a:lnTo>
                  <a:lnTo>
                    <a:pt x="242" y="239"/>
                  </a:lnTo>
                  <a:lnTo>
                    <a:pt x="241" y="238"/>
                  </a:lnTo>
                  <a:lnTo>
                    <a:pt x="241" y="238"/>
                  </a:lnTo>
                  <a:lnTo>
                    <a:pt x="239" y="236"/>
                  </a:lnTo>
                  <a:lnTo>
                    <a:pt x="238" y="235"/>
                  </a:lnTo>
                  <a:lnTo>
                    <a:pt x="238" y="235"/>
                  </a:lnTo>
                  <a:lnTo>
                    <a:pt x="236" y="233"/>
                  </a:lnTo>
                  <a:lnTo>
                    <a:pt x="235" y="233"/>
                  </a:lnTo>
                  <a:lnTo>
                    <a:pt x="233" y="233"/>
                  </a:lnTo>
                  <a:lnTo>
                    <a:pt x="232" y="233"/>
                  </a:lnTo>
                  <a:lnTo>
                    <a:pt x="232" y="232"/>
                  </a:lnTo>
                  <a:lnTo>
                    <a:pt x="233" y="230"/>
                  </a:lnTo>
                  <a:lnTo>
                    <a:pt x="233" y="230"/>
                  </a:lnTo>
                  <a:lnTo>
                    <a:pt x="235" y="230"/>
                  </a:lnTo>
                  <a:lnTo>
                    <a:pt x="235" y="230"/>
                  </a:lnTo>
                  <a:lnTo>
                    <a:pt x="236" y="232"/>
                  </a:lnTo>
                  <a:lnTo>
                    <a:pt x="238" y="232"/>
                  </a:lnTo>
                  <a:lnTo>
                    <a:pt x="239" y="233"/>
                  </a:lnTo>
                  <a:lnTo>
                    <a:pt x="241" y="233"/>
                  </a:lnTo>
                  <a:lnTo>
                    <a:pt x="242" y="235"/>
                  </a:lnTo>
                  <a:lnTo>
                    <a:pt x="244" y="236"/>
                  </a:lnTo>
                  <a:lnTo>
                    <a:pt x="245" y="235"/>
                  </a:lnTo>
                  <a:lnTo>
                    <a:pt x="244" y="235"/>
                  </a:lnTo>
                  <a:lnTo>
                    <a:pt x="242" y="233"/>
                  </a:lnTo>
                  <a:lnTo>
                    <a:pt x="242" y="232"/>
                  </a:lnTo>
                  <a:lnTo>
                    <a:pt x="242" y="230"/>
                  </a:lnTo>
                  <a:lnTo>
                    <a:pt x="241" y="229"/>
                  </a:lnTo>
                  <a:lnTo>
                    <a:pt x="241" y="230"/>
                  </a:lnTo>
                  <a:lnTo>
                    <a:pt x="241" y="232"/>
                  </a:lnTo>
                  <a:lnTo>
                    <a:pt x="241" y="230"/>
                  </a:lnTo>
                  <a:lnTo>
                    <a:pt x="239" y="230"/>
                  </a:lnTo>
                  <a:lnTo>
                    <a:pt x="239" y="229"/>
                  </a:lnTo>
                  <a:lnTo>
                    <a:pt x="238" y="227"/>
                  </a:lnTo>
                  <a:lnTo>
                    <a:pt x="238" y="226"/>
                  </a:lnTo>
                  <a:lnTo>
                    <a:pt x="238" y="224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6" y="227"/>
                  </a:lnTo>
                  <a:lnTo>
                    <a:pt x="235" y="227"/>
                  </a:lnTo>
                  <a:lnTo>
                    <a:pt x="235" y="227"/>
                  </a:lnTo>
                  <a:lnTo>
                    <a:pt x="233" y="227"/>
                  </a:lnTo>
                  <a:lnTo>
                    <a:pt x="232" y="227"/>
                  </a:lnTo>
                  <a:lnTo>
                    <a:pt x="232" y="229"/>
                  </a:lnTo>
                  <a:lnTo>
                    <a:pt x="232" y="230"/>
                  </a:lnTo>
                  <a:lnTo>
                    <a:pt x="232" y="232"/>
                  </a:lnTo>
                  <a:lnTo>
                    <a:pt x="230" y="232"/>
                  </a:lnTo>
                  <a:lnTo>
                    <a:pt x="230" y="233"/>
                  </a:lnTo>
                  <a:lnTo>
                    <a:pt x="230" y="233"/>
                  </a:lnTo>
                  <a:lnTo>
                    <a:pt x="230" y="233"/>
                  </a:lnTo>
                  <a:lnTo>
                    <a:pt x="229" y="233"/>
                  </a:lnTo>
                  <a:lnTo>
                    <a:pt x="229" y="233"/>
                  </a:lnTo>
                  <a:lnTo>
                    <a:pt x="229" y="233"/>
                  </a:lnTo>
                  <a:lnTo>
                    <a:pt x="229" y="232"/>
                  </a:lnTo>
                  <a:lnTo>
                    <a:pt x="227" y="232"/>
                  </a:lnTo>
                  <a:lnTo>
                    <a:pt x="227" y="232"/>
                  </a:lnTo>
                  <a:lnTo>
                    <a:pt x="227" y="232"/>
                  </a:lnTo>
                  <a:lnTo>
                    <a:pt x="226" y="232"/>
                  </a:lnTo>
                  <a:lnTo>
                    <a:pt x="226" y="230"/>
                  </a:lnTo>
                  <a:lnTo>
                    <a:pt x="224" y="230"/>
                  </a:lnTo>
                  <a:lnTo>
                    <a:pt x="223" y="230"/>
                  </a:lnTo>
                  <a:lnTo>
                    <a:pt x="223" y="232"/>
                  </a:lnTo>
                  <a:lnTo>
                    <a:pt x="221" y="232"/>
                  </a:lnTo>
                  <a:lnTo>
                    <a:pt x="221" y="232"/>
                  </a:lnTo>
                  <a:lnTo>
                    <a:pt x="220" y="233"/>
                  </a:lnTo>
                  <a:lnTo>
                    <a:pt x="218" y="233"/>
                  </a:lnTo>
                  <a:lnTo>
                    <a:pt x="218" y="233"/>
                  </a:lnTo>
                  <a:lnTo>
                    <a:pt x="217" y="233"/>
                  </a:lnTo>
                  <a:lnTo>
                    <a:pt x="217" y="233"/>
                  </a:lnTo>
                  <a:lnTo>
                    <a:pt x="217" y="232"/>
                  </a:lnTo>
                  <a:lnTo>
                    <a:pt x="218" y="232"/>
                  </a:lnTo>
                  <a:lnTo>
                    <a:pt x="218" y="232"/>
                  </a:lnTo>
                  <a:lnTo>
                    <a:pt x="218" y="230"/>
                  </a:lnTo>
                  <a:lnTo>
                    <a:pt x="217" y="230"/>
                  </a:lnTo>
                  <a:lnTo>
                    <a:pt x="21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4" y="232"/>
                  </a:lnTo>
                  <a:lnTo>
                    <a:pt x="214" y="230"/>
                  </a:lnTo>
                  <a:lnTo>
                    <a:pt x="212" y="230"/>
                  </a:lnTo>
                  <a:lnTo>
                    <a:pt x="212" y="229"/>
                  </a:lnTo>
                  <a:lnTo>
                    <a:pt x="211" y="230"/>
                  </a:lnTo>
                  <a:lnTo>
                    <a:pt x="211" y="230"/>
                  </a:lnTo>
                  <a:lnTo>
                    <a:pt x="209" y="230"/>
                  </a:lnTo>
                  <a:lnTo>
                    <a:pt x="209" y="232"/>
                  </a:lnTo>
                  <a:lnTo>
                    <a:pt x="211" y="232"/>
                  </a:lnTo>
                  <a:lnTo>
                    <a:pt x="211" y="232"/>
                  </a:lnTo>
                  <a:lnTo>
                    <a:pt x="211" y="233"/>
                  </a:lnTo>
                  <a:lnTo>
                    <a:pt x="211" y="233"/>
                  </a:lnTo>
                  <a:lnTo>
                    <a:pt x="211" y="235"/>
                  </a:lnTo>
                  <a:lnTo>
                    <a:pt x="209" y="235"/>
                  </a:lnTo>
                  <a:lnTo>
                    <a:pt x="209" y="235"/>
                  </a:lnTo>
                  <a:lnTo>
                    <a:pt x="209" y="235"/>
                  </a:lnTo>
                  <a:lnTo>
                    <a:pt x="209" y="236"/>
                  </a:lnTo>
                  <a:lnTo>
                    <a:pt x="211" y="238"/>
                  </a:lnTo>
                  <a:lnTo>
                    <a:pt x="212" y="238"/>
                  </a:lnTo>
                  <a:lnTo>
                    <a:pt x="214" y="238"/>
                  </a:lnTo>
                  <a:lnTo>
                    <a:pt x="215" y="238"/>
                  </a:lnTo>
                  <a:lnTo>
                    <a:pt x="215" y="236"/>
                  </a:lnTo>
                  <a:lnTo>
                    <a:pt x="217" y="236"/>
                  </a:lnTo>
                  <a:lnTo>
                    <a:pt x="217" y="236"/>
                  </a:lnTo>
                  <a:lnTo>
                    <a:pt x="217" y="239"/>
                  </a:lnTo>
                  <a:lnTo>
                    <a:pt x="217" y="239"/>
                  </a:lnTo>
                  <a:lnTo>
                    <a:pt x="215" y="241"/>
                  </a:lnTo>
                  <a:lnTo>
                    <a:pt x="215" y="241"/>
                  </a:lnTo>
                  <a:lnTo>
                    <a:pt x="217" y="241"/>
                  </a:lnTo>
                  <a:lnTo>
                    <a:pt x="218" y="241"/>
                  </a:lnTo>
                  <a:lnTo>
                    <a:pt x="220" y="242"/>
                  </a:lnTo>
                  <a:lnTo>
                    <a:pt x="220" y="244"/>
                  </a:lnTo>
                  <a:lnTo>
                    <a:pt x="218" y="244"/>
                  </a:lnTo>
                  <a:lnTo>
                    <a:pt x="218" y="244"/>
                  </a:lnTo>
                  <a:lnTo>
                    <a:pt x="218" y="244"/>
                  </a:lnTo>
                  <a:lnTo>
                    <a:pt x="217" y="244"/>
                  </a:lnTo>
                  <a:lnTo>
                    <a:pt x="215" y="244"/>
                  </a:lnTo>
                  <a:lnTo>
                    <a:pt x="215" y="244"/>
                  </a:lnTo>
                  <a:lnTo>
                    <a:pt x="214" y="244"/>
                  </a:lnTo>
                  <a:lnTo>
                    <a:pt x="214" y="244"/>
                  </a:lnTo>
                  <a:lnTo>
                    <a:pt x="212" y="244"/>
                  </a:lnTo>
                  <a:lnTo>
                    <a:pt x="212" y="245"/>
                  </a:lnTo>
                  <a:lnTo>
                    <a:pt x="214" y="245"/>
                  </a:lnTo>
                  <a:lnTo>
                    <a:pt x="212" y="247"/>
                  </a:lnTo>
                  <a:lnTo>
                    <a:pt x="212" y="248"/>
                  </a:lnTo>
                  <a:lnTo>
                    <a:pt x="212" y="248"/>
                  </a:lnTo>
                  <a:lnTo>
                    <a:pt x="211" y="250"/>
                  </a:lnTo>
                  <a:lnTo>
                    <a:pt x="212" y="250"/>
                  </a:lnTo>
                  <a:lnTo>
                    <a:pt x="212" y="251"/>
                  </a:lnTo>
                  <a:lnTo>
                    <a:pt x="214" y="251"/>
                  </a:lnTo>
                  <a:lnTo>
                    <a:pt x="214" y="251"/>
                  </a:lnTo>
                  <a:lnTo>
                    <a:pt x="212" y="251"/>
                  </a:lnTo>
                  <a:lnTo>
                    <a:pt x="212" y="251"/>
                  </a:lnTo>
                  <a:lnTo>
                    <a:pt x="211" y="251"/>
                  </a:lnTo>
                  <a:lnTo>
                    <a:pt x="211" y="251"/>
                  </a:lnTo>
                  <a:lnTo>
                    <a:pt x="211" y="251"/>
                  </a:lnTo>
                  <a:lnTo>
                    <a:pt x="211" y="251"/>
                  </a:lnTo>
                  <a:lnTo>
                    <a:pt x="211" y="253"/>
                  </a:lnTo>
                  <a:lnTo>
                    <a:pt x="211" y="254"/>
                  </a:lnTo>
                  <a:lnTo>
                    <a:pt x="209" y="254"/>
                  </a:lnTo>
                  <a:lnTo>
                    <a:pt x="209" y="254"/>
                  </a:lnTo>
                  <a:lnTo>
                    <a:pt x="209" y="253"/>
                  </a:lnTo>
                  <a:lnTo>
                    <a:pt x="209" y="253"/>
                  </a:lnTo>
                  <a:lnTo>
                    <a:pt x="209" y="251"/>
                  </a:lnTo>
                  <a:lnTo>
                    <a:pt x="209" y="250"/>
                  </a:lnTo>
                  <a:lnTo>
                    <a:pt x="209" y="248"/>
                  </a:lnTo>
                  <a:lnTo>
                    <a:pt x="209" y="248"/>
                  </a:lnTo>
                  <a:lnTo>
                    <a:pt x="211" y="247"/>
                  </a:lnTo>
                  <a:lnTo>
                    <a:pt x="211" y="245"/>
                  </a:lnTo>
                  <a:lnTo>
                    <a:pt x="211" y="244"/>
                  </a:lnTo>
                  <a:lnTo>
                    <a:pt x="211" y="242"/>
                  </a:lnTo>
                  <a:lnTo>
                    <a:pt x="211" y="241"/>
                  </a:lnTo>
                  <a:lnTo>
                    <a:pt x="212" y="241"/>
                  </a:lnTo>
                  <a:lnTo>
                    <a:pt x="212" y="239"/>
                  </a:lnTo>
                  <a:lnTo>
                    <a:pt x="212" y="239"/>
                  </a:lnTo>
                  <a:lnTo>
                    <a:pt x="211" y="238"/>
                  </a:lnTo>
                  <a:lnTo>
                    <a:pt x="211" y="239"/>
                  </a:lnTo>
                  <a:lnTo>
                    <a:pt x="209" y="239"/>
                  </a:lnTo>
                  <a:lnTo>
                    <a:pt x="209" y="239"/>
                  </a:lnTo>
                  <a:lnTo>
                    <a:pt x="209" y="239"/>
                  </a:lnTo>
                  <a:lnTo>
                    <a:pt x="208" y="239"/>
                  </a:lnTo>
                  <a:lnTo>
                    <a:pt x="206" y="239"/>
                  </a:lnTo>
                  <a:lnTo>
                    <a:pt x="205" y="238"/>
                  </a:lnTo>
                  <a:lnTo>
                    <a:pt x="205" y="236"/>
                  </a:lnTo>
                  <a:lnTo>
                    <a:pt x="203" y="238"/>
                  </a:lnTo>
                  <a:lnTo>
                    <a:pt x="203" y="238"/>
                  </a:lnTo>
                  <a:lnTo>
                    <a:pt x="203" y="239"/>
                  </a:lnTo>
                  <a:lnTo>
                    <a:pt x="202" y="239"/>
                  </a:lnTo>
                  <a:lnTo>
                    <a:pt x="203" y="242"/>
                  </a:lnTo>
                  <a:lnTo>
                    <a:pt x="203" y="244"/>
                  </a:lnTo>
                  <a:lnTo>
                    <a:pt x="203" y="245"/>
                  </a:lnTo>
                  <a:lnTo>
                    <a:pt x="203" y="247"/>
                  </a:lnTo>
                  <a:lnTo>
                    <a:pt x="203" y="247"/>
                  </a:lnTo>
                  <a:lnTo>
                    <a:pt x="202" y="247"/>
                  </a:lnTo>
                  <a:lnTo>
                    <a:pt x="202" y="247"/>
                  </a:lnTo>
                  <a:lnTo>
                    <a:pt x="202" y="244"/>
                  </a:lnTo>
                  <a:lnTo>
                    <a:pt x="202" y="244"/>
                  </a:lnTo>
                  <a:lnTo>
                    <a:pt x="200" y="244"/>
                  </a:lnTo>
                  <a:lnTo>
                    <a:pt x="200" y="244"/>
                  </a:lnTo>
                  <a:lnTo>
                    <a:pt x="199" y="244"/>
                  </a:lnTo>
                  <a:lnTo>
                    <a:pt x="197" y="244"/>
                  </a:lnTo>
                  <a:lnTo>
                    <a:pt x="197" y="244"/>
                  </a:lnTo>
                  <a:lnTo>
                    <a:pt x="197" y="242"/>
                  </a:lnTo>
                  <a:lnTo>
                    <a:pt x="199" y="242"/>
                  </a:lnTo>
                  <a:lnTo>
                    <a:pt x="199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6" y="242"/>
                  </a:lnTo>
                  <a:lnTo>
                    <a:pt x="196" y="244"/>
                  </a:lnTo>
                  <a:lnTo>
                    <a:pt x="194" y="244"/>
                  </a:lnTo>
                  <a:lnTo>
                    <a:pt x="194" y="242"/>
                  </a:lnTo>
                  <a:lnTo>
                    <a:pt x="193" y="242"/>
                  </a:lnTo>
                  <a:lnTo>
                    <a:pt x="193" y="241"/>
                  </a:lnTo>
                  <a:lnTo>
                    <a:pt x="194" y="239"/>
                  </a:lnTo>
                  <a:lnTo>
                    <a:pt x="196" y="239"/>
                  </a:lnTo>
                  <a:lnTo>
                    <a:pt x="196" y="238"/>
                  </a:lnTo>
                  <a:lnTo>
                    <a:pt x="196" y="236"/>
                  </a:lnTo>
                  <a:lnTo>
                    <a:pt x="196" y="236"/>
                  </a:lnTo>
                  <a:lnTo>
                    <a:pt x="194" y="236"/>
                  </a:lnTo>
                  <a:lnTo>
                    <a:pt x="194" y="238"/>
                  </a:lnTo>
                  <a:lnTo>
                    <a:pt x="193" y="239"/>
                  </a:lnTo>
                  <a:lnTo>
                    <a:pt x="193" y="238"/>
                  </a:lnTo>
                  <a:lnTo>
                    <a:pt x="193" y="236"/>
                  </a:lnTo>
                  <a:lnTo>
                    <a:pt x="193" y="236"/>
                  </a:lnTo>
                  <a:lnTo>
                    <a:pt x="193" y="235"/>
                  </a:lnTo>
                  <a:lnTo>
                    <a:pt x="194" y="233"/>
                  </a:lnTo>
                  <a:lnTo>
                    <a:pt x="193" y="233"/>
                  </a:lnTo>
                  <a:lnTo>
                    <a:pt x="191" y="235"/>
                  </a:lnTo>
                  <a:lnTo>
                    <a:pt x="191" y="235"/>
                  </a:lnTo>
                  <a:lnTo>
                    <a:pt x="193" y="236"/>
                  </a:lnTo>
                  <a:lnTo>
                    <a:pt x="191" y="238"/>
                  </a:lnTo>
                  <a:lnTo>
                    <a:pt x="191" y="238"/>
                  </a:lnTo>
                  <a:lnTo>
                    <a:pt x="191" y="239"/>
                  </a:lnTo>
                  <a:lnTo>
                    <a:pt x="191" y="241"/>
                  </a:lnTo>
                  <a:lnTo>
                    <a:pt x="191" y="242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1"/>
                  </a:lnTo>
                  <a:lnTo>
                    <a:pt x="190" y="239"/>
                  </a:lnTo>
                  <a:lnTo>
                    <a:pt x="190" y="238"/>
                  </a:lnTo>
                  <a:lnTo>
                    <a:pt x="190" y="236"/>
                  </a:lnTo>
                  <a:lnTo>
                    <a:pt x="188" y="235"/>
                  </a:lnTo>
                  <a:lnTo>
                    <a:pt x="188" y="233"/>
                  </a:lnTo>
                  <a:lnTo>
                    <a:pt x="187" y="233"/>
                  </a:lnTo>
                  <a:lnTo>
                    <a:pt x="187" y="232"/>
                  </a:lnTo>
                  <a:lnTo>
                    <a:pt x="187" y="232"/>
                  </a:lnTo>
                  <a:lnTo>
                    <a:pt x="188" y="232"/>
                  </a:lnTo>
                  <a:lnTo>
                    <a:pt x="188" y="230"/>
                  </a:lnTo>
                  <a:lnTo>
                    <a:pt x="188" y="230"/>
                  </a:lnTo>
                  <a:lnTo>
                    <a:pt x="188" y="229"/>
                  </a:lnTo>
                  <a:lnTo>
                    <a:pt x="190" y="229"/>
                  </a:lnTo>
                  <a:lnTo>
                    <a:pt x="190" y="227"/>
                  </a:lnTo>
                  <a:lnTo>
                    <a:pt x="190" y="227"/>
                  </a:lnTo>
                  <a:lnTo>
                    <a:pt x="191" y="227"/>
                  </a:lnTo>
                  <a:lnTo>
                    <a:pt x="191" y="227"/>
                  </a:lnTo>
                  <a:lnTo>
                    <a:pt x="191" y="226"/>
                  </a:lnTo>
                  <a:lnTo>
                    <a:pt x="191" y="224"/>
                  </a:lnTo>
                  <a:lnTo>
                    <a:pt x="190" y="224"/>
                  </a:lnTo>
                  <a:lnTo>
                    <a:pt x="190" y="224"/>
                  </a:lnTo>
                  <a:lnTo>
                    <a:pt x="190" y="224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7" y="226"/>
                  </a:lnTo>
                  <a:lnTo>
                    <a:pt x="187" y="226"/>
                  </a:lnTo>
                  <a:lnTo>
                    <a:pt x="187" y="226"/>
                  </a:lnTo>
                  <a:lnTo>
                    <a:pt x="187" y="224"/>
                  </a:lnTo>
                  <a:lnTo>
                    <a:pt x="187" y="224"/>
                  </a:lnTo>
                  <a:lnTo>
                    <a:pt x="185" y="223"/>
                  </a:lnTo>
                  <a:lnTo>
                    <a:pt x="185" y="221"/>
                  </a:lnTo>
                  <a:lnTo>
                    <a:pt x="185" y="220"/>
                  </a:lnTo>
                  <a:lnTo>
                    <a:pt x="184" y="220"/>
                  </a:lnTo>
                  <a:lnTo>
                    <a:pt x="184" y="220"/>
                  </a:lnTo>
                  <a:lnTo>
                    <a:pt x="182" y="220"/>
                  </a:lnTo>
                  <a:lnTo>
                    <a:pt x="182" y="221"/>
                  </a:lnTo>
                  <a:lnTo>
                    <a:pt x="182" y="223"/>
                  </a:lnTo>
                  <a:lnTo>
                    <a:pt x="184" y="223"/>
                  </a:lnTo>
                  <a:lnTo>
                    <a:pt x="184" y="224"/>
                  </a:lnTo>
                  <a:lnTo>
                    <a:pt x="185" y="224"/>
                  </a:lnTo>
                  <a:lnTo>
                    <a:pt x="185" y="226"/>
                  </a:lnTo>
                  <a:lnTo>
                    <a:pt x="185" y="227"/>
                  </a:lnTo>
                  <a:lnTo>
                    <a:pt x="185" y="227"/>
                  </a:lnTo>
                  <a:lnTo>
                    <a:pt x="185" y="229"/>
                  </a:lnTo>
                  <a:lnTo>
                    <a:pt x="185" y="230"/>
                  </a:lnTo>
                  <a:lnTo>
                    <a:pt x="185" y="232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4" y="233"/>
                  </a:lnTo>
                  <a:lnTo>
                    <a:pt x="184" y="233"/>
                  </a:lnTo>
                  <a:lnTo>
                    <a:pt x="182" y="233"/>
                  </a:lnTo>
                  <a:lnTo>
                    <a:pt x="182" y="233"/>
                  </a:lnTo>
                  <a:lnTo>
                    <a:pt x="181" y="233"/>
                  </a:lnTo>
                  <a:lnTo>
                    <a:pt x="181" y="233"/>
                  </a:lnTo>
                  <a:lnTo>
                    <a:pt x="181" y="233"/>
                  </a:lnTo>
                  <a:lnTo>
                    <a:pt x="182" y="235"/>
                  </a:lnTo>
                  <a:lnTo>
                    <a:pt x="182" y="235"/>
                  </a:lnTo>
                  <a:lnTo>
                    <a:pt x="184" y="235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5" y="236"/>
                  </a:lnTo>
                  <a:lnTo>
                    <a:pt x="187" y="238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4" y="239"/>
                  </a:lnTo>
                  <a:lnTo>
                    <a:pt x="184" y="239"/>
                  </a:lnTo>
                  <a:lnTo>
                    <a:pt x="184" y="241"/>
                  </a:lnTo>
                  <a:lnTo>
                    <a:pt x="184" y="241"/>
                  </a:lnTo>
                  <a:lnTo>
                    <a:pt x="184" y="241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5" y="244"/>
                  </a:lnTo>
                  <a:lnTo>
                    <a:pt x="187" y="244"/>
                  </a:lnTo>
                  <a:lnTo>
                    <a:pt x="188" y="245"/>
                  </a:lnTo>
                  <a:lnTo>
                    <a:pt x="188" y="245"/>
                  </a:lnTo>
                  <a:lnTo>
                    <a:pt x="188" y="247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90" y="248"/>
                  </a:lnTo>
                  <a:lnTo>
                    <a:pt x="190" y="250"/>
                  </a:lnTo>
                  <a:lnTo>
                    <a:pt x="190" y="250"/>
                  </a:lnTo>
                  <a:lnTo>
                    <a:pt x="190" y="251"/>
                  </a:lnTo>
                  <a:lnTo>
                    <a:pt x="191" y="251"/>
                  </a:lnTo>
                  <a:lnTo>
                    <a:pt x="191" y="253"/>
                  </a:lnTo>
                  <a:lnTo>
                    <a:pt x="191" y="253"/>
                  </a:lnTo>
                  <a:lnTo>
                    <a:pt x="193" y="254"/>
                  </a:lnTo>
                  <a:lnTo>
                    <a:pt x="193" y="254"/>
                  </a:lnTo>
                  <a:lnTo>
                    <a:pt x="191" y="254"/>
                  </a:lnTo>
                  <a:lnTo>
                    <a:pt x="190" y="254"/>
                  </a:lnTo>
                  <a:lnTo>
                    <a:pt x="188" y="254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5" y="251"/>
                  </a:lnTo>
                  <a:lnTo>
                    <a:pt x="185" y="251"/>
                  </a:lnTo>
                  <a:lnTo>
                    <a:pt x="184" y="250"/>
                  </a:lnTo>
                  <a:lnTo>
                    <a:pt x="184" y="251"/>
                  </a:lnTo>
                  <a:lnTo>
                    <a:pt x="184" y="253"/>
                  </a:lnTo>
                  <a:lnTo>
                    <a:pt x="184" y="253"/>
                  </a:lnTo>
                  <a:lnTo>
                    <a:pt x="182" y="254"/>
                  </a:lnTo>
                  <a:lnTo>
                    <a:pt x="182" y="254"/>
                  </a:lnTo>
                  <a:lnTo>
                    <a:pt x="181" y="254"/>
                  </a:lnTo>
                  <a:lnTo>
                    <a:pt x="179" y="253"/>
                  </a:lnTo>
                  <a:lnTo>
                    <a:pt x="179" y="251"/>
                  </a:lnTo>
                  <a:lnTo>
                    <a:pt x="179" y="251"/>
                  </a:lnTo>
                  <a:lnTo>
                    <a:pt x="179" y="250"/>
                  </a:lnTo>
                  <a:lnTo>
                    <a:pt x="179" y="250"/>
                  </a:lnTo>
                  <a:lnTo>
                    <a:pt x="181" y="251"/>
                  </a:lnTo>
                  <a:lnTo>
                    <a:pt x="181" y="251"/>
                  </a:lnTo>
                  <a:lnTo>
                    <a:pt x="181" y="251"/>
                  </a:lnTo>
                  <a:lnTo>
                    <a:pt x="181" y="250"/>
                  </a:lnTo>
                  <a:lnTo>
                    <a:pt x="181" y="250"/>
                  </a:lnTo>
                  <a:lnTo>
                    <a:pt x="181" y="250"/>
                  </a:lnTo>
                  <a:lnTo>
                    <a:pt x="182" y="248"/>
                  </a:lnTo>
                  <a:lnTo>
                    <a:pt x="182" y="248"/>
                  </a:lnTo>
                  <a:lnTo>
                    <a:pt x="182" y="248"/>
                  </a:lnTo>
                  <a:lnTo>
                    <a:pt x="182" y="248"/>
                  </a:lnTo>
                  <a:lnTo>
                    <a:pt x="181" y="247"/>
                  </a:lnTo>
                  <a:lnTo>
                    <a:pt x="181" y="247"/>
                  </a:lnTo>
                  <a:lnTo>
                    <a:pt x="181" y="247"/>
                  </a:lnTo>
                  <a:lnTo>
                    <a:pt x="179" y="245"/>
                  </a:lnTo>
                  <a:lnTo>
                    <a:pt x="179" y="245"/>
                  </a:lnTo>
                  <a:lnTo>
                    <a:pt x="179" y="244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76" y="244"/>
                  </a:lnTo>
                  <a:lnTo>
                    <a:pt x="176" y="244"/>
                  </a:lnTo>
                  <a:lnTo>
                    <a:pt x="176" y="244"/>
                  </a:lnTo>
                  <a:lnTo>
                    <a:pt x="176" y="242"/>
                  </a:lnTo>
                  <a:lnTo>
                    <a:pt x="176" y="241"/>
                  </a:lnTo>
                  <a:lnTo>
                    <a:pt x="176" y="241"/>
                  </a:lnTo>
                  <a:lnTo>
                    <a:pt x="176" y="241"/>
                  </a:lnTo>
                  <a:lnTo>
                    <a:pt x="176" y="239"/>
                  </a:lnTo>
                  <a:lnTo>
                    <a:pt x="175" y="239"/>
                  </a:lnTo>
                  <a:lnTo>
                    <a:pt x="175" y="239"/>
                  </a:lnTo>
                  <a:lnTo>
                    <a:pt x="173" y="239"/>
                  </a:lnTo>
                  <a:lnTo>
                    <a:pt x="173" y="239"/>
                  </a:lnTo>
                  <a:lnTo>
                    <a:pt x="173" y="239"/>
                  </a:lnTo>
                  <a:lnTo>
                    <a:pt x="173" y="241"/>
                  </a:lnTo>
                  <a:lnTo>
                    <a:pt x="173" y="241"/>
                  </a:lnTo>
                  <a:lnTo>
                    <a:pt x="175" y="242"/>
                  </a:lnTo>
                  <a:lnTo>
                    <a:pt x="175" y="242"/>
                  </a:lnTo>
                  <a:lnTo>
                    <a:pt x="175" y="244"/>
                  </a:lnTo>
                  <a:lnTo>
                    <a:pt x="175" y="244"/>
                  </a:lnTo>
                  <a:lnTo>
                    <a:pt x="175" y="245"/>
                  </a:lnTo>
                  <a:lnTo>
                    <a:pt x="175" y="245"/>
                  </a:lnTo>
                  <a:lnTo>
                    <a:pt x="176" y="247"/>
                  </a:lnTo>
                  <a:lnTo>
                    <a:pt x="176" y="248"/>
                  </a:lnTo>
                  <a:lnTo>
                    <a:pt x="175" y="248"/>
                  </a:lnTo>
                  <a:lnTo>
                    <a:pt x="175" y="248"/>
                  </a:lnTo>
                  <a:lnTo>
                    <a:pt x="175" y="247"/>
                  </a:lnTo>
                  <a:lnTo>
                    <a:pt x="175" y="247"/>
                  </a:lnTo>
                  <a:lnTo>
                    <a:pt x="175" y="248"/>
                  </a:lnTo>
                  <a:lnTo>
                    <a:pt x="173" y="248"/>
                  </a:lnTo>
                  <a:lnTo>
                    <a:pt x="173" y="248"/>
                  </a:lnTo>
                  <a:lnTo>
                    <a:pt x="172" y="250"/>
                  </a:lnTo>
                  <a:lnTo>
                    <a:pt x="172" y="248"/>
                  </a:lnTo>
                  <a:lnTo>
                    <a:pt x="170" y="247"/>
                  </a:lnTo>
                  <a:lnTo>
                    <a:pt x="170" y="247"/>
                  </a:lnTo>
                  <a:lnTo>
                    <a:pt x="170" y="245"/>
                  </a:lnTo>
                  <a:lnTo>
                    <a:pt x="170" y="244"/>
                  </a:lnTo>
                  <a:lnTo>
                    <a:pt x="170" y="242"/>
                  </a:lnTo>
                  <a:lnTo>
                    <a:pt x="169" y="241"/>
                  </a:lnTo>
                  <a:lnTo>
                    <a:pt x="169" y="241"/>
                  </a:lnTo>
                  <a:lnTo>
                    <a:pt x="167" y="239"/>
                  </a:lnTo>
                  <a:lnTo>
                    <a:pt x="167" y="239"/>
                  </a:lnTo>
                  <a:lnTo>
                    <a:pt x="167" y="241"/>
                  </a:lnTo>
                  <a:lnTo>
                    <a:pt x="167" y="241"/>
                  </a:lnTo>
                  <a:lnTo>
                    <a:pt x="167" y="242"/>
                  </a:lnTo>
                  <a:lnTo>
                    <a:pt x="167" y="244"/>
                  </a:lnTo>
                  <a:lnTo>
                    <a:pt x="169" y="245"/>
                  </a:lnTo>
                  <a:lnTo>
                    <a:pt x="169" y="247"/>
                  </a:lnTo>
                  <a:lnTo>
                    <a:pt x="169" y="247"/>
                  </a:lnTo>
                  <a:lnTo>
                    <a:pt x="169" y="248"/>
                  </a:lnTo>
                  <a:lnTo>
                    <a:pt x="169" y="248"/>
                  </a:lnTo>
                  <a:lnTo>
                    <a:pt x="169" y="250"/>
                  </a:lnTo>
                  <a:lnTo>
                    <a:pt x="167" y="248"/>
                  </a:lnTo>
                  <a:lnTo>
                    <a:pt x="167" y="248"/>
                  </a:lnTo>
                  <a:lnTo>
                    <a:pt x="167" y="247"/>
                  </a:lnTo>
                  <a:lnTo>
                    <a:pt x="166" y="245"/>
                  </a:lnTo>
                  <a:lnTo>
                    <a:pt x="166" y="245"/>
                  </a:lnTo>
                  <a:lnTo>
                    <a:pt x="166" y="244"/>
                  </a:lnTo>
                  <a:lnTo>
                    <a:pt x="164" y="242"/>
                  </a:lnTo>
                  <a:lnTo>
                    <a:pt x="164" y="242"/>
                  </a:lnTo>
                  <a:lnTo>
                    <a:pt x="163" y="241"/>
                  </a:lnTo>
                  <a:lnTo>
                    <a:pt x="163" y="241"/>
                  </a:lnTo>
                  <a:lnTo>
                    <a:pt x="163" y="241"/>
                  </a:lnTo>
                  <a:lnTo>
                    <a:pt x="163" y="242"/>
                  </a:lnTo>
                  <a:lnTo>
                    <a:pt x="161" y="242"/>
                  </a:lnTo>
                  <a:lnTo>
                    <a:pt x="161" y="242"/>
                  </a:lnTo>
                  <a:lnTo>
                    <a:pt x="161" y="242"/>
                  </a:lnTo>
                  <a:lnTo>
                    <a:pt x="160" y="244"/>
                  </a:lnTo>
                  <a:lnTo>
                    <a:pt x="160" y="244"/>
                  </a:lnTo>
                  <a:lnTo>
                    <a:pt x="160" y="247"/>
                  </a:lnTo>
                  <a:lnTo>
                    <a:pt x="160" y="247"/>
                  </a:lnTo>
                  <a:lnTo>
                    <a:pt x="158" y="247"/>
                  </a:lnTo>
                  <a:lnTo>
                    <a:pt x="158" y="247"/>
                  </a:lnTo>
                  <a:lnTo>
                    <a:pt x="158" y="245"/>
                  </a:lnTo>
                  <a:lnTo>
                    <a:pt x="157" y="245"/>
                  </a:lnTo>
                  <a:lnTo>
                    <a:pt x="157" y="245"/>
                  </a:lnTo>
                  <a:lnTo>
                    <a:pt x="157" y="245"/>
                  </a:lnTo>
                  <a:lnTo>
                    <a:pt x="157" y="245"/>
                  </a:lnTo>
                  <a:lnTo>
                    <a:pt x="154" y="245"/>
                  </a:lnTo>
                  <a:lnTo>
                    <a:pt x="154" y="245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1" y="247"/>
                  </a:lnTo>
                  <a:lnTo>
                    <a:pt x="149" y="247"/>
                  </a:lnTo>
                  <a:lnTo>
                    <a:pt x="149" y="247"/>
                  </a:lnTo>
                  <a:lnTo>
                    <a:pt x="148" y="247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6" y="244"/>
                  </a:lnTo>
                  <a:lnTo>
                    <a:pt x="146" y="242"/>
                  </a:lnTo>
                  <a:lnTo>
                    <a:pt x="148" y="242"/>
                  </a:lnTo>
                  <a:lnTo>
                    <a:pt x="148" y="244"/>
                  </a:lnTo>
                  <a:lnTo>
                    <a:pt x="149" y="244"/>
                  </a:lnTo>
                  <a:lnTo>
                    <a:pt x="151" y="244"/>
                  </a:lnTo>
                  <a:lnTo>
                    <a:pt x="151" y="241"/>
                  </a:lnTo>
                  <a:lnTo>
                    <a:pt x="149" y="241"/>
                  </a:lnTo>
                  <a:lnTo>
                    <a:pt x="148" y="241"/>
                  </a:lnTo>
                  <a:lnTo>
                    <a:pt x="146" y="241"/>
                  </a:lnTo>
                  <a:lnTo>
                    <a:pt x="146" y="239"/>
                  </a:lnTo>
                  <a:lnTo>
                    <a:pt x="146" y="239"/>
                  </a:lnTo>
                  <a:lnTo>
                    <a:pt x="146" y="239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8"/>
                  </a:lnTo>
                  <a:lnTo>
                    <a:pt x="143" y="236"/>
                  </a:lnTo>
                  <a:lnTo>
                    <a:pt x="143" y="236"/>
                  </a:lnTo>
                  <a:lnTo>
                    <a:pt x="142" y="235"/>
                  </a:lnTo>
                  <a:lnTo>
                    <a:pt x="142" y="236"/>
                  </a:lnTo>
                  <a:lnTo>
                    <a:pt x="142" y="236"/>
                  </a:lnTo>
                  <a:lnTo>
                    <a:pt x="140" y="238"/>
                  </a:lnTo>
                  <a:lnTo>
                    <a:pt x="140" y="241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3" y="242"/>
                  </a:lnTo>
                  <a:lnTo>
                    <a:pt x="143" y="242"/>
                  </a:lnTo>
                  <a:lnTo>
                    <a:pt x="143" y="244"/>
                  </a:lnTo>
                  <a:lnTo>
                    <a:pt x="143" y="244"/>
                  </a:lnTo>
                  <a:lnTo>
                    <a:pt x="143" y="244"/>
                  </a:lnTo>
                  <a:lnTo>
                    <a:pt x="142" y="245"/>
                  </a:lnTo>
                  <a:lnTo>
                    <a:pt x="140" y="247"/>
                  </a:lnTo>
                  <a:lnTo>
                    <a:pt x="140" y="248"/>
                  </a:lnTo>
                  <a:lnTo>
                    <a:pt x="140" y="248"/>
                  </a:lnTo>
                  <a:lnTo>
                    <a:pt x="140" y="250"/>
                  </a:lnTo>
                  <a:lnTo>
                    <a:pt x="140" y="253"/>
                  </a:lnTo>
                  <a:lnTo>
                    <a:pt x="139" y="256"/>
                  </a:lnTo>
                  <a:lnTo>
                    <a:pt x="139" y="257"/>
                  </a:lnTo>
                  <a:lnTo>
                    <a:pt x="139" y="262"/>
                  </a:lnTo>
                  <a:lnTo>
                    <a:pt x="139" y="265"/>
                  </a:lnTo>
                  <a:lnTo>
                    <a:pt x="140" y="266"/>
                  </a:lnTo>
                  <a:lnTo>
                    <a:pt x="140" y="268"/>
                  </a:lnTo>
                  <a:lnTo>
                    <a:pt x="142" y="269"/>
                  </a:lnTo>
                  <a:lnTo>
                    <a:pt x="142" y="269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0" y="272"/>
                  </a:lnTo>
                  <a:lnTo>
                    <a:pt x="142" y="274"/>
                  </a:lnTo>
                  <a:lnTo>
                    <a:pt x="142" y="274"/>
                  </a:lnTo>
                  <a:lnTo>
                    <a:pt x="143" y="275"/>
                  </a:lnTo>
                  <a:lnTo>
                    <a:pt x="143" y="277"/>
                  </a:lnTo>
                  <a:lnTo>
                    <a:pt x="145" y="277"/>
                  </a:lnTo>
                  <a:lnTo>
                    <a:pt x="145" y="278"/>
                  </a:lnTo>
                  <a:lnTo>
                    <a:pt x="146" y="278"/>
                  </a:lnTo>
                  <a:lnTo>
                    <a:pt x="146" y="280"/>
                  </a:lnTo>
                  <a:lnTo>
                    <a:pt x="148" y="280"/>
                  </a:lnTo>
                  <a:lnTo>
                    <a:pt x="148" y="281"/>
                  </a:lnTo>
                  <a:lnTo>
                    <a:pt x="148" y="283"/>
                  </a:lnTo>
                  <a:lnTo>
                    <a:pt x="148" y="283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3" y="284"/>
                  </a:lnTo>
                  <a:lnTo>
                    <a:pt x="142" y="284"/>
                  </a:lnTo>
                  <a:lnTo>
                    <a:pt x="142" y="283"/>
                  </a:lnTo>
                  <a:lnTo>
                    <a:pt x="142" y="281"/>
                  </a:lnTo>
                  <a:lnTo>
                    <a:pt x="140" y="281"/>
                  </a:lnTo>
                  <a:lnTo>
                    <a:pt x="140" y="280"/>
                  </a:lnTo>
                  <a:lnTo>
                    <a:pt x="139" y="281"/>
                  </a:lnTo>
                  <a:lnTo>
                    <a:pt x="139" y="281"/>
                  </a:lnTo>
                  <a:lnTo>
                    <a:pt x="139" y="281"/>
                  </a:lnTo>
                  <a:lnTo>
                    <a:pt x="137" y="281"/>
                  </a:lnTo>
                  <a:lnTo>
                    <a:pt x="137" y="283"/>
                  </a:lnTo>
                  <a:lnTo>
                    <a:pt x="137" y="283"/>
                  </a:lnTo>
                  <a:lnTo>
                    <a:pt x="136" y="281"/>
                  </a:lnTo>
                  <a:lnTo>
                    <a:pt x="136" y="280"/>
                  </a:lnTo>
                  <a:lnTo>
                    <a:pt x="136" y="278"/>
                  </a:lnTo>
                  <a:lnTo>
                    <a:pt x="134" y="278"/>
                  </a:lnTo>
                  <a:lnTo>
                    <a:pt x="134" y="278"/>
                  </a:lnTo>
                  <a:lnTo>
                    <a:pt x="134" y="277"/>
                  </a:lnTo>
                  <a:lnTo>
                    <a:pt x="134" y="277"/>
                  </a:lnTo>
                  <a:lnTo>
                    <a:pt x="134" y="275"/>
                  </a:lnTo>
                  <a:lnTo>
                    <a:pt x="134" y="275"/>
                  </a:lnTo>
                  <a:lnTo>
                    <a:pt x="133" y="274"/>
                  </a:lnTo>
                  <a:lnTo>
                    <a:pt x="133" y="272"/>
                  </a:lnTo>
                  <a:lnTo>
                    <a:pt x="133" y="271"/>
                  </a:lnTo>
                  <a:lnTo>
                    <a:pt x="133" y="271"/>
                  </a:lnTo>
                  <a:lnTo>
                    <a:pt x="133" y="269"/>
                  </a:lnTo>
                  <a:lnTo>
                    <a:pt x="133" y="268"/>
                  </a:lnTo>
                  <a:lnTo>
                    <a:pt x="133" y="266"/>
                  </a:lnTo>
                  <a:lnTo>
                    <a:pt x="133" y="265"/>
                  </a:lnTo>
                  <a:lnTo>
                    <a:pt x="133" y="263"/>
                  </a:lnTo>
                  <a:lnTo>
                    <a:pt x="133" y="263"/>
                  </a:lnTo>
                  <a:lnTo>
                    <a:pt x="132" y="263"/>
                  </a:lnTo>
                  <a:lnTo>
                    <a:pt x="132" y="262"/>
                  </a:lnTo>
                  <a:lnTo>
                    <a:pt x="130" y="262"/>
                  </a:lnTo>
                  <a:lnTo>
                    <a:pt x="130" y="262"/>
                  </a:lnTo>
                  <a:lnTo>
                    <a:pt x="132" y="260"/>
                  </a:lnTo>
                  <a:lnTo>
                    <a:pt x="133" y="26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34" y="259"/>
                  </a:lnTo>
                  <a:lnTo>
                    <a:pt x="136" y="259"/>
                  </a:lnTo>
                  <a:lnTo>
                    <a:pt x="136" y="256"/>
                  </a:lnTo>
                  <a:lnTo>
                    <a:pt x="137" y="254"/>
                  </a:lnTo>
                  <a:lnTo>
                    <a:pt x="137" y="253"/>
                  </a:lnTo>
                  <a:lnTo>
                    <a:pt x="137" y="251"/>
                  </a:lnTo>
                  <a:lnTo>
                    <a:pt x="137" y="248"/>
                  </a:lnTo>
                  <a:lnTo>
                    <a:pt x="137" y="245"/>
                  </a:lnTo>
                  <a:lnTo>
                    <a:pt x="137" y="242"/>
                  </a:lnTo>
                  <a:lnTo>
                    <a:pt x="137" y="241"/>
                  </a:lnTo>
                  <a:lnTo>
                    <a:pt x="137" y="239"/>
                  </a:lnTo>
                  <a:lnTo>
                    <a:pt x="137" y="238"/>
                  </a:lnTo>
                  <a:lnTo>
                    <a:pt x="136" y="236"/>
                  </a:lnTo>
                  <a:lnTo>
                    <a:pt x="136" y="235"/>
                  </a:lnTo>
                  <a:lnTo>
                    <a:pt x="136" y="233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3" y="230"/>
                  </a:lnTo>
                  <a:lnTo>
                    <a:pt x="133" y="229"/>
                  </a:lnTo>
                  <a:lnTo>
                    <a:pt x="132" y="229"/>
                  </a:lnTo>
                  <a:lnTo>
                    <a:pt x="130" y="227"/>
                  </a:lnTo>
                  <a:lnTo>
                    <a:pt x="129" y="227"/>
                  </a:lnTo>
                  <a:lnTo>
                    <a:pt x="127" y="226"/>
                  </a:lnTo>
                  <a:lnTo>
                    <a:pt x="126" y="224"/>
                  </a:lnTo>
                  <a:lnTo>
                    <a:pt x="126" y="224"/>
                  </a:lnTo>
                  <a:lnTo>
                    <a:pt x="126" y="223"/>
                  </a:lnTo>
                  <a:lnTo>
                    <a:pt x="124" y="223"/>
                  </a:lnTo>
                  <a:lnTo>
                    <a:pt x="124" y="220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23" y="217"/>
                  </a:lnTo>
                  <a:lnTo>
                    <a:pt x="123" y="217"/>
                  </a:lnTo>
                  <a:lnTo>
                    <a:pt x="121" y="214"/>
                  </a:lnTo>
                  <a:lnTo>
                    <a:pt x="123" y="214"/>
                  </a:lnTo>
                  <a:lnTo>
                    <a:pt x="123" y="212"/>
                  </a:lnTo>
                  <a:lnTo>
                    <a:pt x="123" y="211"/>
                  </a:lnTo>
                  <a:lnTo>
                    <a:pt x="123" y="209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21" y="206"/>
                  </a:lnTo>
                  <a:lnTo>
                    <a:pt x="123" y="205"/>
                  </a:lnTo>
                  <a:lnTo>
                    <a:pt x="124" y="205"/>
                  </a:lnTo>
                  <a:lnTo>
                    <a:pt x="126" y="203"/>
                  </a:lnTo>
                  <a:lnTo>
                    <a:pt x="126" y="203"/>
                  </a:lnTo>
                  <a:lnTo>
                    <a:pt x="127" y="202"/>
                  </a:lnTo>
                  <a:lnTo>
                    <a:pt x="127" y="200"/>
                  </a:lnTo>
                  <a:lnTo>
                    <a:pt x="129" y="200"/>
                  </a:lnTo>
                  <a:lnTo>
                    <a:pt x="129" y="200"/>
                  </a:lnTo>
                  <a:lnTo>
                    <a:pt x="132" y="200"/>
                  </a:lnTo>
                  <a:lnTo>
                    <a:pt x="133" y="202"/>
                  </a:lnTo>
                  <a:lnTo>
                    <a:pt x="134" y="202"/>
                  </a:lnTo>
                  <a:lnTo>
                    <a:pt x="134" y="200"/>
                  </a:lnTo>
                  <a:lnTo>
                    <a:pt x="134" y="200"/>
                  </a:lnTo>
                  <a:lnTo>
                    <a:pt x="136" y="199"/>
                  </a:lnTo>
                  <a:lnTo>
                    <a:pt x="137" y="200"/>
                  </a:lnTo>
                  <a:lnTo>
                    <a:pt x="137" y="199"/>
                  </a:lnTo>
                  <a:lnTo>
                    <a:pt x="137" y="197"/>
                  </a:lnTo>
                  <a:lnTo>
                    <a:pt x="136" y="197"/>
                  </a:lnTo>
                  <a:lnTo>
                    <a:pt x="136" y="197"/>
                  </a:lnTo>
                  <a:lnTo>
                    <a:pt x="134" y="196"/>
                  </a:lnTo>
                  <a:lnTo>
                    <a:pt x="133" y="197"/>
                  </a:lnTo>
                  <a:lnTo>
                    <a:pt x="133" y="196"/>
                  </a:lnTo>
                  <a:lnTo>
                    <a:pt x="132" y="196"/>
                  </a:lnTo>
                  <a:lnTo>
                    <a:pt x="130" y="196"/>
                  </a:lnTo>
                  <a:lnTo>
                    <a:pt x="129" y="196"/>
                  </a:lnTo>
                  <a:lnTo>
                    <a:pt x="127" y="197"/>
                  </a:lnTo>
                  <a:lnTo>
                    <a:pt x="126" y="197"/>
                  </a:lnTo>
                  <a:lnTo>
                    <a:pt x="124" y="197"/>
                  </a:lnTo>
                  <a:lnTo>
                    <a:pt x="124" y="197"/>
                  </a:lnTo>
                  <a:lnTo>
                    <a:pt x="124" y="197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4" y="200"/>
                  </a:lnTo>
                  <a:lnTo>
                    <a:pt x="126" y="200"/>
                  </a:lnTo>
                  <a:lnTo>
                    <a:pt x="124" y="202"/>
                  </a:lnTo>
                  <a:lnTo>
                    <a:pt x="124" y="202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1" y="203"/>
                  </a:lnTo>
                  <a:lnTo>
                    <a:pt x="121" y="203"/>
                  </a:lnTo>
                  <a:lnTo>
                    <a:pt x="120" y="203"/>
                  </a:lnTo>
                  <a:lnTo>
                    <a:pt x="120" y="205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0" y="208"/>
                  </a:lnTo>
                  <a:lnTo>
                    <a:pt x="120" y="209"/>
                  </a:lnTo>
                  <a:lnTo>
                    <a:pt x="121" y="209"/>
                  </a:lnTo>
                  <a:lnTo>
                    <a:pt x="121" y="212"/>
                  </a:lnTo>
                  <a:lnTo>
                    <a:pt x="121" y="212"/>
                  </a:lnTo>
                  <a:lnTo>
                    <a:pt x="121" y="214"/>
                  </a:lnTo>
                  <a:lnTo>
                    <a:pt x="120" y="214"/>
                  </a:lnTo>
                  <a:lnTo>
                    <a:pt x="120" y="214"/>
                  </a:lnTo>
                  <a:lnTo>
                    <a:pt x="118" y="214"/>
                  </a:lnTo>
                  <a:lnTo>
                    <a:pt x="117" y="212"/>
                  </a:lnTo>
                  <a:lnTo>
                    <a:pt x="117" y="211"/>
                  </a:lnTo>
                  <a:lnTo>
                    <a:pt x="115" y="209"/>
                  </a:lnTo>
                  <a:lnTo>
                    <a:pt x="114" y="209"/>
                  </a:lnTo>
                  <a:lnTo>
                    <a:pt x="112" y="208"/>
                  </a:lnTo>
                  <a:lnTo>
                    <a:pt x="111" y="205"/>
                  </a:lnTo>
                  <a:lnTo>
                    <a:pt x="109" y="203"/>
                  </a:lnTo>
                  <a:lnTo>
                    <a:pt x="109" y="203"/>
                  </a:lnTo>
                  <a:lnTo>
                    <a:pt x="108" y="200"/>
                  </a:lnTo>
                  <a:lnTo>
                    <a:pt x="106" y="200"/>
                  </a:lnTo>
                  <a:lnTo>
                    <a:pt x="106" y="200"/>
                  </a:lnTo>
                  <a:lnTo>
                    <a:pt x="103" y="199"/>
                  </a:lnTo>
                  <a:lnTo>
                    <a:pt x="102" y="197"/>
                  </a:lnTo>
                  <a:lnTo>
                    <a:pt x="99" y="196"/>
                  </a:lnTo>
                  <a:lnTo>
                    <a:pt x="97" y="196"/>
                  </a:lnTo>
                  <a:lnTo>
                    <a:pt x="94" y="194"/>
                  </a:lnTo>
                  <a:lnTo>
                    <a:pt x="91" y="194"/>
                  </a:lnTo>
                  <a:lnTo>
                    <a:pt x="90" y="193"/>
                  </a:lnTo>
                  <a:lnTo>
                    <a:pt x="87" y="193"/>
                  </a:lnTo>
                  <a:lnTo>
                    <a:pt x="87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85" y="196"/>
                  </a:lnTo>
                  <a:lnTo>
                    <a:pt x="84" y="197"/>
                  </a:lnTo>
                  <a:lnTo>
                    <a:pt x="84" y="197"/>
                  </a:lnTo>
                  <a:lnTo>
                    <a:pt x="84" y="196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84" y="193"/>
                  </a:lnTo>
                  <a:lnTo>
                    <a:pt x="85" y="193"/>
                  </a:lnTo>
                  <a:lnTo>
                    <a:pt x="85" y="191"/>
                  </a:lnTo>
                  <a:lnTo>
                    <a:pt x="87" y="191"/>
                  </a:lnTo>
                  <a:lnTo>
                    <a:pt x="87" y="191"/>
                  </a:lnTo>
                  <a:lnTo>
                    <a:pt x="88" y="191"/>
                  </a:lnTo>
                  <a:lnTo>
                    <a:pt x="88" y="191"/>
                  </a:lnTo>
                  <a:lnTo>
                    <a:pt x="90" y="191"/>
                  </a:lnTo>
                  <a:lnTo>
                    <a:pt x="91" y="191"/>
                  </a:lnTo>
                  <a:lnTo>
                    <a:pt x="93" y="191"/>
                  </a:lnTo>
                  <a:lnTo>
                    <a:pt x="94" y="191"/>
                  </a:lnTo>
                  <a:lnTo>
                    <a:pt x="94" y="191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6" y="193"/>
                  </a:lnTo>
                  <a:lnTo>
                    <a:pt x="97" y="194"/>
                  </a:lnTo>
                  <a:lnTo>
                    <a:pt x="97" y="194"/>
                  </a:lnTo>
                  <a:lnTo>
                    <a:pt x="99" y="196"/>
                  </a:lnTo>
                  <a:lnTo>
                    <a:pt x="100" y="196"/>
                  </a:lnTo>
                  <a:lnTo>
                    <a:pt x="102" y="196"/>
                  </a:lnTo>
                  <a:lnTo>
                    <a:pt x="103" y="197"/>
                  </a:lnTo>
                  <a:lnTo>
                    <a:pt x="105" y="197"/>
                  </a:lnTo>
                  <a:lnTo>
                    <a:pt x="105" y="196"/>
                  </a:lnTo>
                  <a:lnTo>
                    <a:pt x="105" y="196"/>
                  </a:lnTo>
                  <a:lnTo>
                    <a:pt x="105" y="196"/>
                  </a:lnTo>
                  <a:lnTo>
                    <a:pt x="103" y="194"/>
                  </a:lnTo>
                  <a:lnTo>
                    <a:pt x="103" y="193"/>
                  </a:lnTo>
                  <a:lnTo>
                    <a:pt x="103" y="191"/>
                  </a:lnTo>
                  <a:lnTo>
                    <a:pt x="102" y="191"/>
                  </a:lnTo>
                  <a:lnTo>
                    <a:pt x="102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7" y="191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97" y="190"/>
                  </a:lnTo>
                  <a:lnTo>
                    <a:pt x="99" y="188"/>
                  </a:lnTo>
                  <a:lnTo>
                    <a:pt x="99" y="188"/>
                  </a:lnTo>
                  <a:lnTo>
                    <a:pt x="99" y="187"/>
                  </a:lnTo>
                  <a:lnTo>
                    <a:pt x="97" y="188"/>
                  </a:lnTo>
                  <a:lnTo>
                    <a:pt x="97" y="188"/>
                  </a:lnTo>
                  <a:lnTo>
                    <a:pt x="96" y="188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93" y="188"/>
                  </a:lnTo>
                  <a:lnTo>
                    <a:pt x="93" y="188"/>
                  </a:lnTo>
                  <a:lnTo>
                    <a:pt x="91" y="188"/>
                  </a:lnTo>
                  <a:lnTo>
                    <a:pt x="90" y="188"/>
                  </a:lnTo>
                  <a:lnTo>
                    <a:pt x="90" y="188"/>
                  </a:lnTo>
                  <a:lnTo>
                    <a:pt x="88" y="188"/>
                  </a:lnTo>
                  <a:lnTo>
                    <a:pt x="87" y="190"/>
                  </a:lnTo>
                  <a:lnTo>
                    <a:pt x="85" y="190"/>
                  </a:lnTo>
                  <a:lnTo>
                    <a:pt x="85" y="190"/>
                  </a:lnTo>
                  <a:lnTo>
                    <a:pt x="84" y="190"/>
                  </a:lnTo>
                  <a:lnTo>
                    <a:pt x="84" y="188"/>
                  </a:lnTo>
                  <a:lnTo>
                    <a:pt x="84" y="188"/>
                  </a:lnTo>
                  <a:lnTo>
                    <a:pt x="84" y="188"/>
                  </a:lnTo>
                  <a:lnTo>
                    <a:pt x="84" y="188"/>
                  </a:lnTo>
                  <a:lnTo>
                    <a:pt x="82" y="188"/>
                  </a:lnTo>
                  <a:lnTo>
                    <a:pt x="82" y="187"/>
                  </a:lnTo>
                  <a:lnTo>
                    <a:pt x="84" y="185"/>
                  </a:lnTo>
                  <a:lnTo>
                    <a:pt x="84" y="187"/>
                  </a:lnTo>
                  <a:lnTo>
                    <a:pt x="85" y="187"/>
                  </a:lnTo>
                  <a:lnTo>
                    <a:pt x="85" y="187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8" y="187"/>
                  </a:lnTo>
                  <a:lnTo>
                    <a:pt x="88" y="187"/>
                  </a:lnTo>
                  <a:lnTo>
                    <a:pt x="90" y="185"/>
                  </a:lnTo>
                  <a:lnTo>
                    <a:pt x="90" y="185"/>
                  </a:lnTo>
                  <a:lnTo>
                    <a:pt x="90" y="185"/>
                  </a:lnTo>
                  <a:lnTo>
                    <a:pt x="90" y="184"/>
                  </a:lnTo>
                  <a:lnTo>
                    <a:pt x="90" y="184"/>
                  </a:lnTo>
                  <a:lnTo>
                    <a:pt x="88" y="182"/>
                  </a:lnTo>
                  <a:lnTo>
                    <a:pt x="88" y="182"/>
                  </a:lnTo>
                  <a:lnTo>
                    <a:pt x="87" y="182"/>
                  </a:lnTo>
                  <a:lnTo>
                    <a:pt x="88" y="182"/>
                  </a:lnTo>
                  <a:lnTo>
                    <a:pt x="88" y="181"/>
                  </a:lnTo>
                  <a:lnTo>
                    <a:pt x="90" y="181"/>
                  </a:lnTo>
                  <a:lnTo>
                    <a:pt x="88" y="181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8" y="178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1" y="179"/>
                  </a:lnTo>
                  <a:lnTo>
                    <a:pt x="91" y="179"/>
                  </a:lnTo>
                  <a:lnTo>
                    <a:pt x="93" y="178"/>
                  </a:lnTo>
                  <a:lnTo>
                    <a:pt x="93" y="178"/>
                  </a:lnTo>
                  <a:lnTo>
                    <a:pt x="94" y="176"/>
                  </a:lnTo>
                  <a:lnTo>
                    <a:pt x="94" y="176"/>
                  </a:lnTo>
                  <a:lnTo>
                    <a:pt x="96" y="176"/>
                  </a:lnTo>
                  <a:lnTo>
                    <a:pt x="96" y="176"/>
                  </a:lnTo>
                  <a:lnTo>
                    <a:pt x="96" y="175"/>
                  </a:lnTo>
                  <a:lnTo>
                    <a:pt x="97" y="173"/>
                  </a:lnTo>
                  <a:lnTo>
                    <a:pt x="99" y="173"/>
                  </a:lnTo>
                  <a:lnTo>
                    <a:pt x="99" y="173"/>
                  </a:lnTo>
                  <a:lnTo>
                    <a:pt x="100" y="172"/>
                  </a:lnTo>
                  <a:lnTo>
                    <a:pt x="100" y="170"/>
                  </a:lnTo>
                  <a:lnTo>
                    <a:pt x="100" y="170"/>
                  </a:lnTo>
                  <a:lnTo>
                    <a:pt x="102" y="169"/>
                  </a:lnTo>
                  <a:lnTo>
                    <a:pt x="102" y="167"/>
                  </a:lnTo>
                  <a:lnTo>
                    <a:pt x="103" y="167"/>
                  </a:lnTo>
                  <a:lnTo>
                    <a:pt x="105" y="166"/>
                  </a:lnTo>
                  <a:lnTo>
                    <a:pt x="105" y="166"/>
                  </a:lnTo>
                  <a:lnTo>
                    <a:pt x="105" y="165"/>
                  </a:lnTo>
                  <a:lnTo>
                    <a:pt x="105" y="165"/>
                  </a:lnTo>
                  <a:lnTo>
                    <a:pt x="103" y="163"/>
                  </a:lnTo>
                  <a:lnTo>
                    <a:pt x="103" y="163"/>
                  </a:lnTo>
                  <a:lnTo>
                    <a:pt x="102" y="163"/>
                  </a:lnTo>
                  <a:lnTo>
                    <a:pt x="102" y="163"/>
                  </a:lnTo>
                  <a:lnTo>
                    <a:pt x="102" y="163"/>
                  </a:lnTo>
                  <a:lnTo>
                    <a:pt x="102" y="165"/>
                  </a:lnTo>
                  <a:lnTo>
                    <a:pt x="102" y="166"/>
                  </a:lnTo>
                  <a:lnTo>
                    <a:pt x="99" y="169"/>
                  </a:lnTo>
                  <a:lnTo>
                    <a:pt x="97" y="169"/>
                  </a:lnTo>
                  <a:lnTo>
                    <a:pt x="97" y="170"/>
                  </a:lnTo>
                  <a:lnTo>
                    <a:pt x="96" y="170"/>
                  </a:lnTo>
                  <a:lnTo>
                    <a:pt x="96" y="169"/>
                  </a:lnTo>
                  <a:lnTo>
                    <a:pt x="96" y="169"/>
                  </a:lnTo>
                  <a:lnTo>
                    <a:pt x="94" y="169"/>
                  </a:lnTo>
                  <a:lnTo>
                    <a:pt x="94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3" y="175"/>
                  </a:lnTo>
                  <a:lnTo>
                    <a:pt x="93" y="175"/>
                  </a:lnTo>
                  <a:lnTo>
                    <a:pt x="91" y="175"/>
                  </a:lnTo>
                  <a:lnTo>
                    <a:pt x="91" y="175"/>
                  </a:lnTo>
                  <a:lnTo>
                    <a:pt x="90" y="175"/>
                  </a:lnTo>
                  <a:lnTo>
                    <a:pt x="88" y="175"/>
                  </a:lnTo>
                  <a:lnTo>
                    <a:pt x="88" y="176"/>
                  </a:lnTo>
                  <a:lnTo>
                    <a:pt x="87" y="176"/>
                  </a:lnTo>
                  <a:lnTo>
                    <a:pt x="87" y="176"/>
                  </a:lnTo>
                  <a:lnTo>
                    <a:pt x="87" y="178"/>
                  </a:lnTo>
                  <a:lnTo>
                    <a:pt x="85" y="179"/>
                  </a:lnTo>
                  <a:lnTo>
                    <a:pt x="85" y="179"/>
                  </a:lnTo>
                  <a:lnTo>
                    <a:pt x="84" y="179"/>
                  </a:lnTo>
                  <a:lnTo>
                    <a:pt x="84" y="181"/>
                  </a:lnTo>
                  <a:lnTo>
                    <a:pt x="82" y="181"/>
                  </a:lnTo>
                  <a:lnTo>
                    <a:pt x="82" y="182"/>
                  </a:lnTo>
                  <a:lnTo>
                    <a:pt x="82" y="182"/>
                  </a:lnTo>
                  <a:lnTo>
                    <a:pt x="82" y="184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1" y="187"/>
                  </a:lnTo>
                  <a:lnTo>
                    <a:pt x="81" y="187"/>
                  </a:lnTo>
                  <a:lnTo>
                    <a:pt x="79" y="187"/>
                  </a:lnTo>
                  <a:lnTo>
                    <a:pt x="79" y="187"/>
                  </a:lnTo>
                  <a:lnTo>
                    <a:pt x="79" y="187"/>
                  </a:lnTo>
                  <a:lnTo>
                    <a:pt x="78" y="188"/>
                  </a:lnTo>
                  <a:lnTo>
                    <a:pt x="78" y="190"/>
                  </a:lnTo>
                  <a:lnTo>
                    <a:pt x="78" y="190"/>
                  </a:lnTo>
                  <a:lnTo>
                    <a:pt x="76" y="190"/>
                  </a:lnTo>
                  <a:lnTo>
                    <a:pt x="75" y="190"/>
                  </a:lnTo>
                  <a:lnTo>
                    <a:pt x="75" y="190"/>
                  </a:lnTo>
                  <a:lnTo>
                    <a:pt x="73" y="188"/>
                  </a:lnTo>
                  <a:lnTo>
                    <a:pt x="73" y="188"/>
                  </a:lnTo>
                  <a:lnTo>
                    <a:pt x="72" y="188"/>
                  </a:lnTo>
                  <a:lnTo>
                    <a:pt x="72" y="190"/>
                  </a:lnTo>
                  <a:lnTo>
                    <a:pt x="69" y="190"/>
                  </a:lnTo>
                  <a:lnTo>
                    <a:pt x="69" y="190"/>
                  </a:lnTo>
                  <a:lnTo>
                    <a:pt x="69" y="188"/>
                  </a:lnTo>
                  <a:lnTo>
                    <a:pt x="67" y="188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61" y="190"/>
                  </a:lnTo>
                  <a:lnTo>
                    <a:pt x="61" y="191"/>
                  </a:lnTo>
                  <a:lnTo>
                    <a:pt x="61" y="191"/>
                  </a:lnTo>
                  <a:lnTo>
                    <a:pt x="61" y="191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58" y="190"/>
                  </a:lnTo>
                  <a:lnTo>
                    <a:pt x="58" y="190"/>
                  </a:lnTo>
                  <a:lnTo>
                    <a:pt x="57" y="190"/>
                  </a:lnTo>
                  <a:lnTo>
                    <a:pt x="57" y="188"/>
                  </a:lnTo>
                  <a:lnTo>
                    <a:pt x="57" y="188"/>
                  </a:lnTo>
                  <a:lnTo>
                    <a:pt x="58" y="187"/>
                  </a:lnTo>
                  <a:lnTo>
                    <a:pt x="58" y="187"/>
                  </a:lnTo>
                  <a:lnTo>
                    <a:pt x="58" y="187"/>
                  </a:lnTo>
                  <a:lnTo>
                    <a:pt x="57" y="185"/>
                  </a:lnTo>
                  <a:lnTo>
                    <a:pt x="55" y="185"/>
                  </a:lnTo>
                  <a:lnTo>
                    <a:pt x="55" y="185"/>
                  </a:lnTo>
                  <a:lnTo>
                    <a:pt x="55" y="185"/>
                  </a:lnTo>
                  <a:lnTo>
                    <a:pt x="54" y="184"/>
                  </a:lnTo>
                  <a:lnTo>
                    <a:pt x="54" y="184"/>
                  </a:lnTo>
                  <a:lnTo>
                    <a:pt x="54" y="184"/>
                  </a:lnTo>
                  <a:lnTo>
                    <a:pt x="54" y="182"/>
                  </a:lnTo>
                  <a:lnTo>
                    <a:pt x="52" y="182"/>
                  </a:lnTo>
                  <a:lnTo>
                    <a:pt x="52" y="181"/>
                  </a:lnTo>
                  <a:lnTo>
                    <a:pt x="52" y="181"/>
                  </a:lnTo>
                  <a:lnTo>
                    <a:pt x="52" y="179"/>
                  </a:lnTo>
                  <a:lnTo>
                    <a:pt x="51" y="179"/>
                  </a:lnTo>
                  <a:lnTo>
                    <a:pt x="51" y="179"/>
                  </a:lnTo>
                  <a:lnTo>
                    <a:pt x="51" y="178"/>
                  </a:lnTo>
                  <a:lnTo>
                    <a:pt x="51" y="179"/>
                  </a:lnTo>
                  <a:lnTo>
                    <a:pt x="49" y="178"/>
                  </a:lnTo>
                  <a:lnTo>
                    <a:pt x="49" y="178"/>
                  </a:lnTo>
                  <a:lnTo>
                    <a:pt x="49" y="176"/>
                  </a:lnTo>
                  <a:lnTo>
                    <a:pt x="49" y="176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3"/>
                  </a:lnTo>
                  <a:lnTo>
                    <a:pt x="48" y="173"/>
                  </a:lnTo>
                  <a:lnTo>
                    <a:pt x="48" y="172"/>
                  </a:lnTo>
                  <a:lnTo>
                    <a:pt x="48" y="170"/>
                  </a:lnTo>
                  <a:lnTo>
                    <a:pt x="46" y="169"/>
                  </a:lnTo>
                  <a:lnTo>
                    <a:pt x="46" y="169"/>
                  </a:lnTo>
                  <a:lnTo>
                    <a:pt x="45" y="167"/>
                  </a:lnTo>
                  <a:lnTo>
                    <a:pt x="45" y="167"/>
                  </a:lnTo>
                  <a:lnTo>
                    <a:pt x="43" y="166"/>
                  </a:lnTo>
                  <a:lnTo>
                    <a:pt x="43" y="165"/>
                  </a:lnTo>
                  <a:lnTo>
                    <a:pt x="43" y="163"/>
                  </a:lnTo>
                  <a:lnTo>
                    <a:pt x="43" y="162"/>
                  </a:lnTo>
                  <a:lnTo>
                    <a:pt x="42" y="162"/>
                  </a:lnTo>
                  <a:lnTo>
                    <a:pt x="42" y="162"/>
                  </a:lnTo>
                  <a:lnTo>
                    <a:pt x="43" y="160"/>
                  </a:lnTo>
                  <a:lnTo>
                    <a:pt x="43" y="159"/>
                  </a:lnTo>
                  <a:lnTo>
                    <a:pt x="42" y="157"/>
                  </a:lnTo>
                  <a:lnTo>
                    <a:pt x="42" y="157"/>
                  </a:lnTo>
                  <a:lnTo>
                    <a:pt x="43" y="156"/>
                  </a:lnTo>
                  <a:lnTo>
                    <a:pt x="43" y="156"/>
                  </a:lnTo>
                  <a:lnTo>
                    <a:pt x="43" y="154"/>
                  </a:lnTo>
                  <a:lnTo>
                    <a:pt x="43" y="153"/>
                  </a:lnTo>
                  <a:lnTo>
                    <a:pt x="46" y="153"/>
                  </a:lnTo>
                  <a:lnTo>
                    <a:pt x="46" y="151"/>
                  </a:lnTo>
                  <a:lnTo>
                    <a:pt x="46" y="150"/>
                  </a:lnTo>
                  <a:lnTo>
                    <a:pt x="45" y="150"/>
                  </a:lnTo>
                  <a:lnTo>
                    <a:pt x="45" y="150"/>
                  </a:lnTo>
                  <a:lnTo>
                    <a:pt x="43" y="148"/>
                  </a:lnTo>
                  <a:lnTo>
                    <a:pt x="45" y="147"/>
                  </a:lnTo>
                  <a:lnTo>
                    <a:pt x="45" y="147"/>
                  </a:lnTo>
                  <a:lnTo>
                    <a:pt x="43" y="147"/>
                  </a:lnTo>
                  <a:lnTo>
                    <a:pt x="42" y="144"/>
                  </a:lnTo>
                  <a:lnTo>
                    <a:pt x="43" y="144"/>
                  </a:lnTo>
                  <a:lnTo>
                    <a:pt x="43" y="142"/>
                  </a:lnTo>
                  <a:lnTo>
                    <a:pt x="42" y="141"/>
                  </a:lnTo>
                  <a:lnTo>
                    <a:pt x="42" y="139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5" y="135"/>
                  </a:lnTo>
                  <a:lnTo>
                    <a:pt x="45" y="133"/>
                  </a:lnTo>
                  <a:lnTo>
                    <a:pt x="46" y="133"/>
                  </a:lnTo>
                  <a:lnTo>
                    <a:pt x="48" y="133"/>
                  </a:lnTo>
                  <a:lnTo>
                    <a:pt x="49" y="135"/>
                  </a:lnTo>
                  <a:lnTo>
                    <a:pt x="51" y="135"/>
                  </a:lnTo>
                  <a:lnTo>
                    <a:pt x="51" y="136"/>
                  </a:lnTo>
                  <a:lnTo>
                    <a:pt x="52" y="138"/>
                  </a:lnTo>
                  <a:lnTo>
                    <a:pt x="52" y="138"/>
                  </a:lnTo>
                  <a:lnTo>
                    <a:pt x="55" y="139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61" y="136"/>
                  </a:lnTo>
                  <a:lnTo>
                    <a:pt x="61" y="136"/>
                  </a:lnTo>
                  <a:lnTo>
                    <a:pt x="63" y="136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6" y="132"/>
                  </a:lnTo>
                  <a:lnTo>
                    <a:pt x="67" y="129"/>
                  </a:lnTo>
                  <a:lnTo>
                    <a:pt x="67" y="127"/>
                  </a:lnTo>
                  <a:lnTo>
                    <a:pt x="69" y="126"/>
                  </a:lnTo>
                  <a:lnTo>
                    <a:pt x="70" y="126"/>
                  </a:lnTo>
                  <a:lnTo>
                    <a:pt x="72" y="126"/>
                  </a:lnTo>
                  <a:lnTo>
                    <a:pt x="75" y="127"/>
                  </a:lnTo>
                  <a:lnTo>
                    <a:pt x="78" y="127"/>
                  </a:lnTo>
                  <a:lnTo>
                    <a:pt x="79" y="126"/>
                  </a:lnTo>
                  <a:lnTo>
                    <a:pt x="79" y="126"/>
                  </a:lnTo>
                  <a:lnTo>
                    <a:pt x="79" y="124"/>
                  </a:lnTo>
                  <a:lnTo>
                    <a:pt x="78" y="121"/>
                  </a:lnTo>
                  <a:lnTo>
                    <a:pt x="78" y="118"/>
                  </a:lnTo>
                  <a:lnTo>
                    <a:pt x="78" y="117"/>
                  </a:lnTo>
                  <a:lnTo>
                    <a:pt x="78" y="114"/>
                  </a:lnTo>
                  <a:lnTo>
                    <a:pt x="78" y="112"/>
                  </a:lnTo>
                  <a:lnTo>
                    <a:pt x="78" y="109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2" y="105"/>
                  </a:lnTo>
                  <a:lnTo>
                    <a:pt x="84" y="103"/>
                  </a:lnTo>
                  <a:lnTo>
                    <a:pt x="84" y="102"/>
                  </a:lnTo>
                  <a:lnTo>
                    <a:pt x="82" y="100"/>
                  </a:lnTo>
                  <a:lnTo>
                    <a:pt x="81" y="97"/>
                  </a:lnTo>
                  <a:lnTo>
                    <a:pt x="81" y="96"/>
                  </a:lnTo>
                  <a:lnTo>
                    <a:pt x="82" y="93"/>
                  </a:lnTo>
                  <a:lnTo>
                    <a:pt x="81" y="91"/>
                  </a:lnTo>
                  <a:lnTo>
                    <a:pt x="79" y="90"/>
                  </a:lnTo>
                  <a:lnTo>
                    <a:pt x="78" y="87"/>
                  </a:lnTo>
                  <a:lnTo>
                    <a:pt x="75" y="87"/>
                  </a:lnTo>
                  <a:lnTo>
                    <a:pt x="73" y="88"/>
                  </a:lnTo>
                  <a:lnTo>
                    <a:pt x="72" y="88"/>
                  </a:lnTo>
                  <a:lnTo>
                    <a:pt x="69" y="90"/>
                  </a:lnTo>
                  <a:lnTo>
                    <a:pt x="66" y="90"/>
                  </a:lnTo>
                  <a:lnTo>
                    <a:pt x="66" y="91"/>
                  </a:lnTo>
                  <a:lnTo>
                    <a:pt x="64" y="94"/>
                  </a:lnTo>
                  <a:lnTo>
                    <a:pt x="63" y="96"/>
                  </a:lnTo>
                  <a:lnTo>
                    <a:pt x="61" y="96"/>
                  </a:lnTo>
                  <a:lnTo>
                    <a:pt x="60" y="94"/>
                  </a:lnTo>
                  <a:lnTo>
                    <a:pt x="60" y="93"/>
                  </a:lnTo>
                  <a:lnTo>
                    <a:pt x="58" y="91"/>
                  </a:lnTo>
                  <a:lnTo>
                    <a:pt x="58" y="87"/>
                  </a:lnTo>
                  <a:lnTo>
                    <a:pt x="58" y="85"/>
                  </a:lnTo>
                  <a:lnTo>
                    <a:pt x="57" y="84"/>
                  </a:lnTo>
                  <a:lnTo>
                    <a:pt x="54" y="82"/>
                  </a:lnTo>
                  <a:lnTo>
                    <a:pt x="52" y="82"/>
                  </a:lnTo>
                  <a:lnTo>
                    <a:pt x="51" y="82"/>
                  </a:lnTo>
                  <a:lnTo>
                    <a:pt x="49" y="81"/>
                  </a:lnTo>
                  <a:lnTo>
                    <a:pt x="48" y="79"/>
                  </a:lnTo>
                  <a:lnTo>
                    <a:pt x="46" y="78"/>
                  </a:lnTo>
                  <a:lnTo>
                    <a:pt x="45" y="76"/>
                  </a:lnTo>
                  <a:lnTo>
                    <a:pt x="43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1" y="76"/>
                  </a:lnTo>
                  <a:lnTo>
                    <a:pt x="30" y="76"/>
                  </a:lnTo>
                  <a:lnTo>
                    <a:pt x="28" y="76"/>
                  </a:lnTo>
                  <a:lnTo>
                    <a:pt x="27" y="76"/>
                  </a:lnTo>
                  <a:lnTo>
                    <a:pt x="25" y="78"/>
                  </a:lnTo>
                  <a:lnTo>
                    <a:pt x="24" y="79"/>
                  </a:lnTo>
                  <a:lnTo>
                    <a:pt x="22" y="78"/>
                  </a:lnTo>
                  <a:lnTo>
                    <a:pt x="21" y="78"/>
                  </a:lnTo>
                  <a:lnTo>
                    <a:pt x="19" y="76"/>
                  </a:lnTo>
                  <a:lnTo>
                    <a:pt x="19" y="73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8" y="67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5" y="58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3" y="51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37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4" y="33"/>
                  </a:lnTo>
                  <a:lnTo>
                    <a:pt x="1" y="31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3" y="24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39" y="3"/>
                  </a:lnTo>
                  <a:lnTo>
                    <a:pt x="42" y="3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3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9" y="4"/>
                  </a:lnTo>
                  <a:lnTo>
                    <a:pt x="70" y="6"/>
                  </a:lnTo>
                  <a:lnTo>
                    <a:pt x="73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8" y="4"/>
                  </a:lnTo>
                  <a:lnTo>
                    <a:pt x="79" y="6"/>
                  </a:lnTo>
                  <a:lnTo>
                    <a:pt x="81" y="7"/>
                  </a:lnTo>
                  <a:lnTo>
                    <a:pt x="81" y="9"/>
                  </a:lnTo>
                  <a:lnTo>
                    <a:pt x="79" y="10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5"/>
                  </a:lnTo>
                  <a:lnTo>
                    <a:pt x="79" y="16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90" y="15"/>
                  </a:lnTo>
                  <a:lnTo>
                    <a:pt x="91" y="13"/>
                  </a:lnTo>
                  <a:lnTo>
                    <a:pt x="96" y="13"/>
                  </a:lnTo>
                  <a:lnTo>
                    <a:pt x="99" y="13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5" y="12"/>
                  </a:lnTo>
                  <a:lnTo>
                    <a:pt x="105" y="13"/>
                  </a:lnTo>
                  <a:lnTo>
                    <a:pt x="105" y="15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6" y="18"/>
                  </a:lnTo>
                  <a:lnTo>
                    <a:pt x="108" y="19"/>
                  </a:lnTo>
                  <a:lnTo>
                    <a:pt x="109" y="18"/>
                  </a:lnTo>
                  <a:lnTo>
                    <a:pt x="111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4" y="19"/>
                  </a:lnTo>
                  <a:lnTo>
                    <a:pt x="115" y="21"/>
                  </a:lnTo>
                  <a:lnTo>
                    <a:pt x="117" y="21"/>
                  </a:lnTo>
                  <a:lnTo>
                    <a:pt x="120" y="22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7" y="21"/>
                  </a:lnTo>
                  <a:lnTo>
                    <a:pt x="129" y="21"/>
                  </a:lnTo>
                  <a:lnTo>
                    <a:pt x="130" y="22"/>
                  </a:lnTo>
                  <a:lnTo>
                    <a:pt x="132" y="22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3" y="21"/>
                  </a:lnTo>
                  <a:lnTo>
                    <a:pt x="134" y="18"/>
                  </a:lnTo>
                  <a:lnTo>
                    <a:pt x="136" y="16"/>
                  </a:lnTo>
                  <a:lnTo>
                    <a:pt x="137" y="16"/>
                  </a:lnTo>
                  <a:lnTo>
                    <a:pt x="140" y="16"/>
                  </a:lnTo>
                  <a:lnTo>
                    <a:pt x="142" y="18"/>
                  </a:lnTo>
                  <a:lnTo>
                    <a:pt x="143" y="18"/>
                  </a:lnTo>
                  <a:lnTo>
                    <a:pt x="145" y="18"/>
                  </a:lnTo>
                  <a:lnTo>
                    <a:pt x="145" y="16"/>
                  </a:lnTo>
                  <a:lnTo>
                    <a:pt x="146" y="16"/>
                  </a:lnTo>
                  <a:lnTo>
                    <a:pt x="148" y="18"/>
                  </a:lnTo>
                  <a:lnTo>
                    <a:pt x="149" y="18"/>
                  </a:lnTo>
                  <a:lnTo>
                    <a:pt x="152" y="16"/>
                  </a:lnTo>
                  <a:lnTo>
                    <a:pt x="152" y="15"/>
                  </a:lnTo>
                  <a:lnTo>
                    <a:pt x="154" y="13"/>
                  </a:lnTo>
                  <a:lnTo>
                    <a:pt x="155" y="10"/>
                  </a:lnTo>
                  <a:lnTo>
                    <a:pt x="155" y="9"/>
                  </a:lnTo>
                  <a:lnTo>
                    <a:pt x="155" y="7"/>
                  </a:lnTo>
                  <a:lnTo>
                    <a:pt x="155" y="6"/>
                  </a:lnTo>
                  <a:lnTo>
                    <a:pt x="157" y="6"/>
                  </a:lnTo>
                  <a:lnTo>
                    <a:pt x="157" y="4"/>
                  </a:lnTo>
                  <a:lnTo>
                    <a:pt x="158" y="4"/>
                  </a:lnTo>
                  <a:lnTo>
                    <a:pt x="158" y="3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4" y="1"/>
                  </a:lnTo>
                  <a:lnTo>
                    <a:pt x="164" y="3"/>
                  </a:lnTo>
                  <a:lnTo>
                    <a:pt x="166" y="3"/>
                  </a:lnTo>
                  <a:lnTo>
                    <a:pt x="167" y="1"/>
                  </a:lnTo>
                  <a:lnTo>
                    <a:pt x="169" y="0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2" y="1"/>
                  </a:lnTo>
                  <a:lnTo>
                    <a:pt x="173" y="1"/>
                  </a:lnTo>
                  <a:lnTo>
                    <a:pt x="176" y="1"/>
                  </a:lnTo>
                  <a:lnTo>
                    <a:pt x="178" y="3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85" y="6"/>
                  </a:lnTo>
                  <a:lnTo>
                    <a:pt x="185" y="9"/>
                  </a:lnTo>
                  <a:lnTo>
                    <a:pt x="185" y="12"/>
                  </a:lnTo>
                  <a:lnTo>
                    <a:pt x="188" y="13"/>
                  </a:lnTo>
                  <a:lnTo>
                    <a:pt x="187" y="16"/>
                  </a:lnTo>
                  <a:lnTo>
                    <a:pt x="188" y="18"/>
                  </a:lnTo>
                  <a:lnTo>
                    <a:pt x="191" y="21"/>
                  </a:lnTo>
                  <a:lnTo>
                    <a:pt x="194" y="21"/>
                  </a:lnTo>
                  <a:lnTo>
                    <a:pt x="196" y="19"/>
                  </a:lnTo>
                  <a:lnTo>
                    <a:pt x="199" y="18"/>
                  </a:lnTo>
                  <a:lnTo>
                    <a:pt x="202" y="18"/>
                  </a:lnTo>
                  <a:lnTo>
                    <a:pt x="205" y="18"/>
                  </a:lnTo>
                  <a:lnTo>
                    <a:pt x="208" y="18"/>
                  </a:lnTo>
                  <a:lnTo>
                    <a:pt x="211" y="19"/>
                  </a:lnTo>
                  <a:lnTo>
                    <a:pt x="212" y="19"/>
                  </a:lnTo>
                  <a:lnTo>
                    <a:pt x="214" y="21"/>
                  </a:lnTo>
                  <a:lnTo>
                    <a:pt x="217" y="22"/>
                  </a:lnTo>
                  <a:lnTo>
                    <a:pt x="218" y="24"/>
                  </a:lnTo>
                  <a:lnTo>
                    <a:pt x="220" y="27"/>
                  </a:lnTo>
                  <a:lnTo>
                    <a:pt x="221" y="28"/>
                  </a:lnTo>
                  <a:lnTo>
                    <a:pt x="224" y="31"/>
                  </a:lnTo>
                  <a:lnTo>
                    <a:pt x="227" y="31"/>
                  </a:lnTo>
                  <a:lnTo>
                    <a:pt x="230" y="31"/>
                  </a:lnTo>
                  <a:lnTo>
                    <a:pt x="232" y="30"/>
                  </a:lnTo>
                  <a:lnTo>
                    <a:pt x="233" y="30"/>
                  </a:lnTo>
                  <a:lnTo>
                    <a:pt x="235" y="30"/>
                  </a:lnTo>
                  <a:lnTo>
                    <a:pt x="236" y="30"/>
                  </a:lnTo>
                  <a:lnTo>
                    <a:pt x="238" y="31"/>
                  </a:lnTo>
                  <a:lnTo>
                    <a:pt x="239" y="33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2" y="37"/>
                  </a:lnTo>
                  <a:lnTo>
                    <a:pt x="242" y="39"/>
                  </a:lnTo>
                  <a:lnTo>
                    <a:pt x="244" y="40"/>
                  </a:lnTo>
                  <a:lnTo>
                    <a:pt x="244" y="43"/>
                  </a:lnTo>
                  <a:lnTo>
                    <a:pt x="244" y="43"/>
                  </a:lnTo>
                  <a:lnTo>
                    <a:pt x="244" y="45"/>
                  </a:lnTo>
                  <a:lnTo>
                    <a:pt x="244" y="48"/>
                  </a:lnTo>
                  <a:lnTo>
                    <a:pt x="244" y="51"/>
                  </a:lnTo>
                  <a:lnTo>
                    <a:pt x="244" y="52"/>
                  </a:lnTo>
                  <a:lnTo>
                    <a:pt x="245" y="52"/>
                  </a:lnTo>
                  <a:lnTo>
                    <a:pt x="247" y="52"/>
                  </a:lnTo>
                  <a:lnTo>
                    <a:pt x="248" y="51"/>
                  </a:lnTo>
                  <a:lnTo>
                    <a:pt x="250" y="48"/>
                  </a:lnTo>
                  <a:lnTo>
                    <a:pt x="250" y="46"/>
                  </a:lnTo>
                  <a:lnTo>
                    <a:pt x="253" y="43"/>
                  </a:lnTo>
                  <a:lnTo>
                    <a:pt x="253" y="43"/>
                  </a:lnTo>
                  <a:lnTo>
                    <a:pt x="256" y="42"/>
                  </a:lnTo>
                  <a:lnTo>
                    <a:pt x="257" y="43"/>
                  </a:lnTo>
                  <a:lnTo>
                    <a:pt x="260" y="43"/>
                  </a:lnTo>
                  <a:lnTo>
                    <a:pt x="263" y="43"/>
                  </a:lnTo>
                  <a:lnTo>
                    <a:pt x="266" y="42"/>
                  </a:lnTo>
                  <a:lnTo>
                    <a:pt x="268" y="40"/>
                  </a:lnTo>
                  <a:lnTo>
                    <a:pt x="269" y="39"/>
                  </a:lnTo>
                  <a:lnTo>
                    <a:pt x="272" y="37"/>
                  </a:lnTo>
                  <a:lnTo>
                    <a:pt x="274" y="39"/>
                  </a:lnTo>
                  <a:lnTo>
                    <a:pt x="275" y="40"/>
                  </a:lnTo>
                  <a:lnTo>
                    <a:pt x="277" y="43"/>
                  </a:lnTo>
                  <a:lnTo>
                    <a:pt x="278" y="46"/>
                  </a:lnTo>
                  <a:lnTo>
                    <a:pt x="278" y="49"/>
                  </a:lnTo>
                  <a:lnTo>
                    <a:pt x="278" y="52"/>
                  </a:lnTo>
                  <a:lnTo>
                    <a:pt x="275" y="57"/>
                  </a:lnTo>
                  <a:lnTo>
                    <a:pt x="274" y="60"/>
                  </a:lnTo>
                  <a:lnTo>
                    <a:pt x="272" y="63"/>
                  </a:lnTo>
                  <a:lnTo>
                    <a:pt x="272" y="64"/>
                  </a:lnTo>
                  <a:lnTo>
                    <a:pt x="272" y="66"/>
                  </a:lnTo>
                  <a:lnTo>
                    <a:pt x="272" y="69"/>
                  </a:lnTo>
                  <a:lnTo>
                    <a:pt x="274" y="72"/>
                  </a:lnTo>
                  <a:lnTo>
                    <a:pt x="274" y="73"/>
                  </a:lnTo>
                  <a:lnTo>
                    <a:pt x="277" y="75"/>
                  </a:lnTo>
                  <a:lnTo>
                    <a:pt x="278" y="75"/>
                  </a:lnTo>
                  <a:lnTo>
                    <a:pt x="281" y="75"/>
                  </a:lnTo>
                  <a:lnTo>
                    <a:pt x="283" y="73"/>
                  </a:lnTo>
                  <a:lnTo>
                    <a:pt x="287" y="72"/>
                  </a:lnTo>
                  <a:lnTo>
                    <a:pt x="289" y="69"/>
                  </a:lnTo>
                  <a:lnTo>
                    <a:pt x="290" y="67"/>
                  </a:lnTo>
                  <a:lnTo>
                    <a:pt x="292" y="66"/>
                  </a:lnTo>
                  <a:lnTo>
                    <a:pt x="293" y="64"/>
                  </a:lnTo>
                  <a:lnTo>
                    <a:pt x="295" y="63"/>
                  </a:lnTo>
                  <a:lnTo>
                    <a:pt x="299" y="63"/>
                  </a:lnTo>
                  <a:lnTo>
                    <a:pt x="301" y="61"/>
                  </a:lnTo>
                  <a:lnTo>
                    <a:pt x="302" y="60"/>
                  </a:lnTo>
                  <a:lnTo>
                    <a:pt x="302" y="57"/>
                  </a:lnTo>
                  <a:lnTo>
                    <a:pt x="304" y="51"/>
                  </a:lnTo>
                  <a:lnTo>
                    <a:pt x="305" y="51"/>
                  </a:lnTo>
                  <a:lnTo>
                    <a:pt x="308" y="49"/>
                  </a:lnTo>
                  <a:lnTo>
                    <a:pt x="310" y="46"/>
                  </a:lnTo>
                  <a:lnTo>
                    <a:pt x="311" y="43"/>
                  </a:lnTo>
                  <a:lnTo>
                    <a:pt x="311" y="40"/>
                  </a:lnTo>
                  <a:lnTo>
                    <a:pt x="311" y="39"/>
                  </a:lnTo>
                  <a:lnTo>
                    <a:pt x="311" y="36"/>
                  </a:lnTo>
                  <a:lnTo>
                    <a:pt x="310" y="34"/>
                  </a:lnTo>
                  <a:lnTo>
                    <a:pt x="310" y="31"/>
                  </a:lnTo>
                  <a:lnTo>
                    <a:pt x="314" y="31"/>
                  </a:lnTo>
                  <a:lnTo>
                    <a:pt x="316" y="30"/>
                  </a:lnTo>
                  <a:lnTo>
                    <a:pt x="383" y="76"/>
                  </a:lnTo>
                  <a:lnTo>
                    <a:pt x="382" y="76"/>
                  </a:lnTo>
                  <a:lnTo>
                    <a:pt x="380" y="78"/>
                  </a:lnTo>
                  <a:lnTo>
                    <a:pt x="379" y="79"/>
                  </a:lnTo>
                  <a:lnTo>
                    <a:pt x="376" y="81"/>
                  </a:lnTo>
                  <a:lnTo>
                    <a:pt x="374" y="84"/>
                  </a:lnTo>
                  <a:lnTo>
                    <a:pt x="373" y="85"/>
                  </a:lnTo>
                  <a:lnTo>
                    <a:pt x="373" y="87"/>
                  </a:lnTo>
                  <a:lnTo>
                    <a:pt x="373" y="87"/>
                  </a:lnTo>
                  <a:lnTo>
                    <a:pt x="373" y="88"/>
                  </a:lnTo>
                  <a:lnTo>
                    <a:pt x="373" y="90"/>
                  </a:lnTo>
                  <a:lnTo>
                    <a:pt x="373" y="91"/>
                  </a:lnTo>
                  <a:lnTo>
                    <a:pt x="371" y="91"/>
                  </a:lnTo>
                  <a:lnTo>
                    <a:pt x="370" y="93"/>
                  </a:lnTo>
                  <a:lnTo>
                    <a:pt x="370" y="93"/>
                  </a:lnTo>
                  <a:lnTo>
                    <a:pt x="368" y="93"/>
                  </a:lnTo>
                  <a:lnTo>
                    <a:pt x="368" y="94"/>
                  </a:lnTo>
                  <a:lnTo>
                    <a:pt x="368" y="96"/>
                  </a:lnTo>
                  <a:lnTo>
                    <a:pt x="370" y="96"/>
                  </a:lnTo>
                  <a:lnTo>
                    <a:pt x="373" y="96"/>
                  </a:lnTo>
                  <a:lnTo>
                    <a:pt x="376" y="96"/>
                  </a:lnTo>
                  <a:lnTo>
                    <a:pt x="379" y="94"/>
                  </a:lnTo>
                  <a:lnTo>
                    <a:pt x="380" y="94"/>
                  </a:lnTo>
                  <a:lnTo>
                    <a:pt x="382" y="94"/>
                  </a:lnTo>
                  <a:lnTo>
                    <a:pt x="383" y="96"/>
                  </a:lnTo>
                  <a:lnTo>
                    <a:pt x="385" y="97"/>
                  </a:lnTo>
                  <a:lnTo>
                    <a:pt x="386" y="97"/>
                  </a:lnTo>
                  <a:lnTo>
                    <a:pt x="389" y="99"/>
                  </a:lnTo>
                  <a:lnTo>
                    <a:pt x="389" y="99"/>
                  </a:lnTo>
                  <a:lnTo>
                    <a:pt x="391" y="99"/>
                  </a:lnTo>
                  <a:lnTo>
                    <a:pt x="392" y="100"/>
                  </a:lnTo>
                  <a:lnTo>
                    <a:pt x="394" y="100"/>
                  </a:lnTo>
                  <a:lnTo>
                    <a:pt x="395" y="102"/>
                  </a:lnTo>
                  <a:lnTo>
                    <a:pt x="397" y="103"/>
                  </a:lnTo>
                  <a:lnTo>
                    <a:pt x="400" y="103"/>
                  </a:lnTo>
                  <a:lnTo>
                    <a:pt x="403" y="103"/>
                  </a:lnTo>
                  <a:lnTo>
                    <a:pt x="406" y="105"/>
                  </a:lnTo>
                  <a:lnTo>
                    <a:pt x="407" y="106"/>
                  </a:lnTo>
                  <a:lnTo>
                    <a:pt x="409" y="108"/>
                  </a:lnTo>
                  <a:lnTo>
                    <a:pt x="409" y="109"/>
                  </a:lnTo>
                  <a:lnTo>
                    <a:pt x="410" y="111"/>
                  </a:lnTo>
                  <a:lnTo>
                    <a:pt x="413" y="114"/>
                  </a:lnTo>
                  <a:lnTo>
                    <a:pt x="413" y="115"/>
                  </a:lnTo>
                  <a:lnTo>
                    <a:pt x="415" y="118"/>
                  </a:lnTo>
                  <a:lnTo>
                    <a:pt x="416" y="120"/>
                  </a:lnTo>
                  <a:lnTo>
                    <a:pt x="418" y="123"/>
                  </a:lnTo>
                  <a:lnTo>
                    <a:pt x="418" y="124"/>
                  </a:lnTo>
                  <a:lnTo>
                    <a:pt x="419" y="126"/>
                  </a:lnTo>
                  <a:lnTo>
                    <a:pt x="421" y="127"/>
                  </a:lnTo>
                  <a:lnTo>
                    <a:pt x="421" y="129"/>
                  </a:lnTo>
                  <a:lnTo>
                    <a:pt x="421" y="130"/>
                  </a:lnTo>
                  <a:lnTo>
                    <a:pt x="419" y="132"/>
                  </a:lnTo>
                  <a:lnTo>
                    <a:pt x="418" y="133"/>
                  </a:lnTo>
                  <a:lnTo>
                    <a:pt x="415" y="136"/>
                  </a:lnTo>
                  <a:lnTo>
                    <a:pt x="413" y="136"/>
                  </a:lnTo>
                  <a:lnTo>
                    <a:pt x="412" y="138"/>
                  </a:lnTo>
                  <a:lnTo>
                    <a:pt x="412" y="139"/>
                  </a:lnTo>
                  <a:lnTo>
                    <a:pt x="412" y="141"/>
                  </a:lnTo>
                  <a:lnTo>
                    <a:pt x="412" y="144"/>
                  </a:lnTo>
                  <a:lnTo>
                    <a:pt x="413" y="147"/>
                  </a:lnTo>
                  <a:lnTo>
                    <a:pt x="413" y="148"/>
                  </a:lnTo>
                  <a:lnTo>
                    <a:pt x="413" y="151"/>
                  </a:lnTo>
                  <a:lnTo>
                    <a:pt x="413" y="153"/>
                  </a:lnTo>
                  <a:lnTo>
                    <a:pt x="413" y="154"/>
                  </a:lnTo>
                  <a:lnTo>
                    <a:pt x="413" y="157"/>
                  </a:lnTo>
                  <a:lnTo>
                    <a:pt x="415" y="157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1" y="154"/>
                  </a:lnTo>
                  <a:lnTo>
                    <a:pt x="422" y="153"/>
                  </a:lnTo>
                  <a:lnTo>
                    <a:pt x="424" y="151"/>
                  </a:lnTo>
                  <a:lnTo>
                    <a:pt x="424" y="150"/>
                  </a:lnTo>
                  <a:lnTo>
                    <a:pt x="425" y="148"/>
                  </a:lnTo>
                  <a:lnTo>
                    <a:pt x="425" y="150"/>
                  </a:lnTo>
                  <a:lnTo>
                    <a:pt x="427" y="151"/>
                  </a:lnTo>
                  <a:lnTo>
                    <a:pt x="427" y="153"/>
                  </a:lnTo>
                  <a:lnTo>
                    <a:pt x="427" y="156"/>
                  </a:lnTo>
                  <a:lnTo>
                    <a:pt x="427" y="157"/>
                  </a:lnTo>
                  <a:lnTo>
                    <a:pt x="428" y="160"/>
                  </a:lnTo>
                  <a:lnTo>
                    <a:pt x="430" y="162"/>
                  </a:lnTo>
                  <a:lnTo>
                    <a:pt x="430" y="163"/>
                  </a:lnTo>
                  <a:lnTo>
                    <a:pt x="430" y="165"/>
                  </a:lnTo>
                  <a:lnTo>
                    <a:pt x="427" y="166"/>
                  </a:lnTo>
                  <a:lnTo>
                    <a:pt x="424" y="167"/>
                  </a:lnTo>
                  <a:lnTo>
                    <a:pt x="422" y="169"/>
                  </a:lnTo>
                  <a:lnTo>
                    <a:pt x="421" y="172"/>
                  </a:lnTo>
                  <a:lnTo>
                    <a:pt x="421" y="173"/>
                  </a:lnTo>
                  <a:lnTo>
                    <a:pt x="421" y="176"/>
                  </a:lnTo>
                  <a:lnTo>
                    <a:pt x="419" y="178"/>
                  </a:lnTo>
                  <a:lnTo>
                    <a:pt x="418" y="178"/>
                  </a:lnTo>
                  <a:lnTo>
                    <a:pt x="415" y="181"/>
                  </a:lnTo>
                  <a:lnTo>
                    <a:pt x="415" y="181"/>
                  </a:lnTo>
                  <a:lnTo>
                    <a:pt x="413" y="182"/>
                  </a:lnTo>
                  <a:lnTo>
                    <a:pt x="412" y="181"/>
                  </a:lnTo>
                  <a:lnTo>
                    <a:pt x="410" y="181"/>
                  </a:lnTo>
                  <a:lnTo>
                    <a:pt x="410" y="182"/>
                  </a:lnTo>
                  <a:lnTo>
                    <a:pt x="410" y="184"/>
                  </a:lnTo>
                  <a:lnTo>
                    <a:pt x="409" y="185"/>
                  </a:lnTo>
                  <a:lnTo>
                    <a:pt x="409" y="185"/>
                  </a:lnTo>
                  <a:lnTo>
                    <a:pt x="406" y="185"/>
                  </a:lnTo>
                  <a:lnTo>
                    <a:pt x="404" y="187"/>
                  </a:lnTo>
                  <a:lnTo>
                    <a:pt x="404" y="187"/>
                  </a:lnTo>
                  <a:lnTo>
                    <a:pt x="406" y="188"/>
                  </a:lnTo>
                  <a:lnTo>
                    <a:pt x="407" y="187"/>
                  </a:lnTo>
                  <a:lnTo>
                    <a:pt x="409" y="187"/>
                  </a:lnTo>
                  <a:lnTo>
                    <a:pt x="410" y="187"/>
                  </a:lnTo>
                  <a:lnTo>
                    <a:pt x="413" y="187"/>
                  </a:lnTo>
                  <a:lnTo>
                    <a:pt x="413" y="187"/>
                  </a:lnTo>
                  <a:lnTo>
                    <a:pt x="415" y="190"/>
                  </a:lnTo>
                  <a:lnTo>
                    <a:pt x="415" y="191"/>
                  </a:lnTo>
                  <a:lnTo>
                    <a:pt x="416" y="191"/>
                  </a:lnTo>
                  <a:lnTo>
                    <a:pt x="416" y="191"/>
                  </a:lnTo>
                  <a:lnTo>
                    <a:pt x="418" y="191"/>
                  </a:lnTo>
                  <a:lnTo>
                    <a:pt x="419" y="191"/>
                  </a:lnTo>
                  <a:lnTo>
                    <a:pt x="421" y="193"/>
                  </a:lnTo>
                  <a:lnTo>
                    <a:pt x="421" y="194"/>
                  </a:lnTo>
                  <a:lnTo>
                    <a:pt x="422" y="196"/>
                  </a:lnTo>
                  <a:lnTo>
                    <a:pt x="422" y="196"/>
                  </a:lnTo>
                  <a:lnTo>
                    <a:pt x="421" y="197"/>
                  </a:lnTo>
                  <a:lnTo>
                    <a:pt x="418" y="197"/>
                  </a:lnTo>
                  <a:lnTo>
                    <a:pt x="415" y="197"/>
                  </a:lnTo>
                  <a:lnTo>
                    <a:pt x="412" y="196"/>
                  </a:lnTo>
                  <a:lnTo>
                    <a:pt x="412" y="197"/>
                  </a:lnTo>
                  <a:lnTo>
                    <a:pt x="410" y="197"/>
                  </a:lnTo>
                  <a:lnTo>
                    <a:pt x="409" y="199"/>
                  </a:lnTo>
                  <a:lnTo>
                    <a:pt x="409" y="200"/>
                  </a:lnTo>
                  <a:lnTo>
                    <a:pt x="407" y="200"/>
                  </a:lnTo>
                  <a:lnTo>
                    <a:pt x="406" y="200"/>
                  </a:lnTo>
                  <a:lnTo>
                    <a:pt x="404" y="202"/>
                  </a:lnTo>
                  <a:lnTo>
                    <a:pt x="404" y="203"/>
                  </a:lnTo>
                  <a:lnTo>
                    <a:pt x="404" y="205"/>
                  </a:lnTo>
                  <a:lnTo>
                    <a:pt x="404" y="206"/>
                  </a:lnTo>
                  <a:lnTo>
                    <a:pt x="406" y="208"/>
                  </a:lnTo>
                  <a:lnTo>
                    <a:pt x="406" y="209"/>
                  </a:lnTo>
                  <a:lnTo>
                    <a:pt x="406" y="212"/>
                  </a:lnTo>
                  <a:lnTo>
                    <a:pt x="404" y="214"/>
                  </a:lnTo>
                  <a:lnTo>
                    <a:pt x="404" y="215"/>
                  </a:lnTo>
                  <a:lnTo>
                    <a:pt x="404" y="217"/>
                  </a:lnTo>
                  <a:lnTo>
                    <a:pt x="406" y="218"/>
                  </a:lnTo>
                  <a:lnTo>
                    <a:pt x="407" y="218"/>
                  </a:lnTo>
                  <a:lnTo>
                    <a:pt x="407" y="220"/>
                  </a:lnTo>
                  <a:lnTo>
                    <a:pt x="409" y="221"/>
                  </a:lnTo>
                  <a:lnTo>
                    <a:pt x="409" y="223"/>
                  </a:lnTo>
                  <a:lnTo>
                    <a:pt x="407" y="226"/>
                  </a:lnTo>
                  <a:lnTo>
                    <a:pt x="406" y="227"/>
                  </a:lnTo>
                  <a:lnTo>
                    <a:pt x="406" y="229"/>
                  </a:lnTo>
                  <a:lnTo>
                    <a:pt x="406" y="230"/>
                  </a:lnTo>
                  <a:lnTo>
                    <a:pt x="407" y="232"/>
                  </a:lnTo>
                  <a:lnTo>
                    <a:pt x="407" y="235"/>
                  </a:lnTo>
                  <a:lnTo>
                    <a:pt x="407" y="236"/>
                  </a:lnTo>
                  <a:lnTo>
                    <a:pt x="409" y="238"/>
                  </a:lnTo>
                  <a:lnTo>
                    <a:pt x="410" y="238"/>
                  </a:lnTo>
                  <a:lnTo>
                    <a:pt x="410" y="238"/>
                  </a:lnTo>
                  <a:lnTo>
                    <a:pt x="410" y="239"/>
                  </a:lnTo>
                  <a:lnTo>
                    <a:pt x="412" y="241"/>
                  </a:lnTo>
                  <a:lnTo>
                    <a:pt x="413" y="245"/>
                  </a:lnTo>
                  <a:lnTo>
                    <a:pt x="412" y="247"/>
                  </a:lnTo>
                  <a:lnTo>
                    <a:pt x="412" y="248"/>
                  </a:lnTo>
                  <a:lnTo>
                    <a:pt x="410" y="251"/>
                  </a:lnTo>
                  <a:lnTo>
                    <a:pt x="409" y="253"/>
                  </a:lnTo>
                  <a:lnTo>
                    <a:pt x="409" y="254"/>
                  </a:lnTo>
                  <a:lnTo>
                    <a:pt x="409" y="256"/>
                  </a:lnTo>
                  <a:lnTo>
                    <a:pt x="407" y="259"/>
                  </a:lnTo>
                  <a:lnTo>
                    <a:pt x="407" y="260"/>
                  </a:lnTo>
                  <a:lnTo>
                    <a:pt x="409" y="262"/>
                  </a:lnTo>
                  <a:lnTo>
                    <a:pt x="409" y="263"/>
                  </a:lnTo>
                  <a:lnTo>
                    <a:pt x="409" y="266"/>
                  </a:lnTo>
                  <a:lnTo>
                    <a:pt x="409" y="268"/>
                  </a:lnTo>
                  <a:lnTo>
                    <a:pt x="407" y="269"/>
                  </a:lnTo>
                  <a:lnTo>
                    <a:pt x="409" y="271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6" y="278"/>
                  </a:lnTo>
                  <a:lnTo>
                    <a:pt x="403" y="278"/>
                  </a:lnTo>
                  <a:lnTo>
                    <a:pt x="398" y="278"/>
                  </a:lnTo>
                  <a:lnTo>
                    <a:pt x="397" y="278"/>
                  </a:lnTo>
                  <a:lnTo>
                    <a:pt x="395" y="280"/>
                  </a:lnTo>
                  <a:lnTo>
                    <a:pt x="394" y="280"/>
                  </a:lnTo>
                  <a:lnTo>
                    <a:pt x="392" y="283"/>
                  </a:lnTo>
                  <a:lnTo>
                    <a:pt x="392" y="284"/>
                  </a:lnTo>
                  <a:lnTo>
                    <a:pt x="392" y="286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4" name="Freeform 60"/>
            <p:cNvSpPr>
              <a:spLocks/>
            </p:cNvSpPr>
            <p:nvPr/>
          </p:nvSpPr>
          <p:spPr bwMode="auto">
            <a:xfrm>
              <a:off x="822" y="1579"/>
              <a:ext cx="24" cy="15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0" y="11"/>
                </a:cxn>
                <a:cxn ang="0">
                  <a:pos x="17" y="12"/>
                </a:cxn>
                <a:cxn ang="0">
                  <a:pos x="12" y="14"/>
                </a:cxn>
                <a:cxn ang="0">
                  <a:pos x="11" y="11"/>
                </a:cxn>
                <a:cxn ang="0">
                  <a:pos x="8" y="11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12" y="3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1" y="6"/>
                </a:cxn>
                <a:cxn ang="0">
                  <a:pos x="24" y="9"/>
                </a:cxn>
                <a:cxn ang="0">
                  <a:pos x="23" y="14"/>
                </a:cxn>
                <a:cxn ang="0">
                  <a:pos x="23" y="15"/>
                </a:cxn>
              </a:cxnLst>
              <a:rect l="0" t="0" r="r" b="b"/>
              <a:pathLst>
                <a:path w="24" h="15">
                  <a:moveTo>
                    <a:pt x="23" y="15"/>
                  </a:moveTo>
                  <a:lnTo>
                    <a:pt x="21" y="14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17" y="12"/>
                  </a:lnTo>
                  <a:lnTo>
                    <a:pt x="12" y="14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6" y="9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2" y="3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4" y="9"/>
                  </a:lnTo>
                  <a:lnTo>
                    <a:pt x="23" y="14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5" name="Freeform 61"/>
            <p:cNvSpPr>
              <a:spLocks/>
            </p:cNvSpPr>
            <p:nvPr/>
          </p:nvSpPr>
          <p:spPr bwMode="auto">
            <a:xfrm>
              <a:off x="822" y="1579"/>
              <a:ext cx="24" cy="15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0" y="11"/>
                </a:cxn>
                <a:cxn ang="0">
                  <a:pos x="17" y="12"/>
                </a:cxn>
                <a:cxn ang="0">
                  <a:pos x="12" y="14"/>
                </a:cxn>
                <a:cxn ang="0">
                  <a:pos x="11" y="11"/>
                </a:cxn>
                <a:cxn ang="0">
                  <a:pos x="8" y="11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12" y="3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1" y="6"/>
                </a:cxn>
                <a:cxn ang="0">
                  <a:pos x="24" y="9"/>
                </a:cxn>
                <a:cxn ang="0">
                  <a:pos x="23" y="14"/>
                </a:cxn>
                <a:cxn ang="0">
                  <a:pos x="23" y="15"/>
                </a:cxn>
              </a:cxnLst>
              <a:rect l="0" t="0" r="r" b="b"/>
              <a:pathLst>
                <a:path w="24" h="15">
                  <a:moveTo>
                    <a:pt x="23" y="15"/>
                  </a:moveTo>
                  <a:lnTo>
                    <a:pt x="21" y="14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17" y="12"/>
                  </a:lnTo>
                  <a:lnTo>
                    <a:pt x="12" y="14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6" y="9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2" y="3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4" y="9"/>
                  </a:lnTo>
                  <a:lnTo>
                    <a:pt x="23" y="14"/>
                  </a:lnTo>
                  <a:lnTo>
                    <a:pt x="23" y="1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6" name="Freeform 62"/>
            <p:cNvSpPr>
              <a:spLocks/>
            </p:cNvSpPr>
            <p:nvPr/>
          </p:nvSpPr>
          <p:spPr bwMode="auto">
            <a:xfrm>
              <a:off x="951" y="1686"/>
              <a:ext cx="12" cy="1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9" y="9"/>
                </a:cxn>
                <a:cxn ang="0">
                  <a:pos x="7" y="7"/>
                </a:cxn>
                <a:cxn ang="0">
                  <a:pos x="4" y="6"/>
                </a:cxn>
                <a:cxn ang="0">
                  <a:pos x="1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0"/>
                </a:cxn>
                <a:cxn ang="0">
                  <a:pos x="10" y="10"/>
                </a:cxn>
              </a:cxnLst>
              <a:rect l="0" t="0" r="r" b="b"/>
              <a:pathLst>
                <a:path w="12" h="10">
                  <a:moveTo>
                    <a:pt x="10" y="10"/>
                  </a:moveTo>
                  <a:lnTo>
                    <a:pt x="9" y="9"/>
                  </a:lnTo>
                  <a:lnTo>
                    <a:pt x="7" y="7"/>
                  </a:lnTo>
                  <a:lnTo>
                    <a:pt x="4" y="6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6" y="3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0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7" name="Freeform 63"/>
            <p:cNvSpPr>
              <a:spLocks/>
            </p:cNvSpPr>
            <p:nvPr/>
          </p:nvSpPr>
          <p:spPr bwMode="auto">
            <a:xfrm>
              <a:off x="951" y="1686"/>
              <a:ext cx="12" cy="1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9" y="9"/>
                </a:cxn>
                <a:cxn ang="0">
                  <a:pos x="7" y="7"/>
                </a:cxn>
                <a:cxn ang="0">
                  <a:pos x="4" y="6"/>
                </a:cxn>
                <a:cxn ang="0">
                  <a:pos x="1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0"/>
                </a:cxn>
                <a:cxn ang="0">
                  <a:pos x="10" y="10"/>
                </a:cxn>
              </a:cxnLst>
              <a:rect l="0" t="0" r="r" b="b"/>
              <a:pathLst>
                <a:path w="12" h="10">
                  <a:moveTo>
                    <a:pt x="10" y="10"/>
                  </a:moveTo>
                  <a:lnTo>
                    <a:pt x="9" y="9"/>
                  </a:lnTo>
                  <a:lnTo>
                    <a:pt x="7" y="7"/>
                  </a:lnTo>
                  <a:lnTo>
                    <a:pt x="4" y="6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6" y="3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0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8" name="Freeform 64"/>
            <p:cNvSpPr>
              <a:spLocks/>
            </p:cNvSpPr>
            <p:nvPr/>
          </p:nvSpPr>
          <p:spPr bwMode="auto">
            <a:xfrm>
              <a:off x="879" y="1686"/>
              <a:ext cx="51" cy="4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5" y="7"/>
                </a:cxn>
                <a:cxn ang="0">
                  <a:pos x="18" y="9"/>
                </a:cxn>
                <a:cxn ang="0">
                  <a:pos x="29" y="12"/>
                </a:cxn>
                <a:cxn ang="0">
                  <a:pos x="32" y="24"/>
                </a:cxn>
                <a:cxn ang="0">
                  <a:pos x="34" y="25"/>
                </a:cxn>
                <a:cxn ang="0">
                  <a:pos x="36" y="27"/>
                </a:cxn>
                <a:cxn ang="0">
                  <a:pos x="37" y="27"/>
                </a:cxn>
                <a:cxn ang="0">
                  <a:pos x="42" y="30"/>
                </a:cxn>
                <a:cxn ang="0">
                  <a:pos x="49" y="31"/>
                </a:cxn>
                <a:cxn ang="0">
                  <a:pos x="51" y="34"/>
                </a:cxn>
                <a:cxn ang="0">
                  <a:pos x="46" y="42"/>
                </a:cxn>
                <a:cxn ang="0">
                  <a:pos x="43" y="43"/>
                </a:cxn>
                <a:cxn ang="0">
                  <a:pos x="37" y="40"/>
                </a:cxn>
                <a:cxn ang="0">
                  <a:pos x="36" y="40"/>
                </a:cxn>
                <a:cxn ang="0">
                  <a:pos x="32" y="40"/>
                </a:cxn>
                <a:cxn ang="0">
                  <a:pos x="27" y="37"/>
                </a:cxn>
                <a:cxn ang="0">
                  <a:pos x="26" y="39"/>
                </a:cxn>
                <a:cxn ang="0">
                  <a:pos x="21" y="34"/>
                </a:cxn>
                <a:cxn ang="0">
                  <a:pos x="18" y="36"/>
                </a:cxn>
                <a:cxn ang="0">
                  <a:pos x="14" y="36"/>
                </a:cxn>
                <a:cxn ang="0">
                  <a:pos x="11" y="36"/>
                </a:cxn>
                <a:cxn ang="0">
                  <a:pos x="5" y="33"/>
                </a:cxn>
                <a:cxn ang="0">
                  <a:pos x="3" y="28"/>
                </a:cxn>
                <a:cxn ang="0">
                  <a:pos x="5" y="25"/>
                </a:cxn>
                <a:cxn ang="0">
                  <a:pos x="6" y="25"/>
                </a:cxn>
                <a:cxn ang="0">
                  <a:pos x="2" y="19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3" y="6"/>
                </a:cxn>
                <a:cxn ang="0">
                  <a:pos x="5" y="1"/>
                </a:cxn>
                <a:cxn ang="0">
                  <a:pos x="6" y="0"/>
                </a:cxn>
              </a:cxnLst>
              <a:rect l="0" t="0" r="r" b="b"/>
              <a:pathLst>
                <a:path w="51" h="43">
                  <a:moveTo>
                    <a:pt x="6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8" y="9"/>
                  </a:lnTo>
                  <a:lnTo>
                    <a:pt x="29" y="12"/>
                  </a:lnTo>
                  <a:lnTo>
                    <a:pt x="32" y="24"/>
                  </a:lnTo>
                  <a:lnTo>
                    <a:pt x="34" y="25"/>
                  </a:lnTo>
                  <a:lnTo>
                    <a:pt x="36" y="27"/>
                  </a:lnTo>
                  <a:lnTo>
                    <a:pt x="37" y="27"/>
                  </a:lnTo>
                  <a:lnTo>
                    <a:pt x="42" y="30"/>
                  </a:lnTo>
                  <a:lnTo>
                    <a:pt x="49" y="31"/>
                  </a:lnTo>
                  <a:lnTo>
                    <a:pt x="51" y="34"/>
                  </a:lnTo>
                  <a:lnTo>
                    <a:pt x="46" y="42"/>
                  </a:lnTo>
                  <a:lnTo>
                    <a:pt x="43" y="43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1" y="34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5" y="33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49" name="Freeform 65"/>
            <p:cNvSpPr>
              <a:spLocks/>
            </p:cNvSpPr>
            <p:nvPr/>
          </p:nvSpPr>
          <p:spPr bwMode="auto">
            <a:xfrm>
              <a:off x="879" y="1686"/>
              <a:ext cx="51" cy="4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5" y="7"/>
                </a:cxn>
                <a:cxn ang="0">
                  <a:pos x="18" y="9"/>
                </a:cxn>
                <a:cxn ang="0">
                  <a:pos x="29" y="12"/>
                </a:cxn>
                <a:cxn ang="0">
                  <a:pos x="32" y="24"/>
                </a:cxn>
                <a:cxn ang="0">
                  <a:pos x="34" y="25"/>
                </a:cxn>
                <a:cxn ang="0">
                  <a:pos x="36" y="27"/>
                </a:cxn>
                <a:cxn ang="0">
                  <a:pos x="37" y="27"/>
                </a:cxn>
                <a:cxn ang="0">
                  <a:pos x="42" y="30"/>
                </a:cxn>
                <a:cxn ang="0">
                  <a:pos x="49" y="31"/>
                </a:cxn>
                <a:cxn ang="0">
                  <a:pos x="51" y="34"/>
                </a:cxn>
                <a:cxn ang="0">
                  <a:pos x="46" y="42"/>
                </a:cxn>
                <a:cxn ang="0">
                  <a:pos x="43" y="43"/>
                </a:cxn>
                <a:cxn ang="0">
                  <a:pos x="37" y="40"/>
                </a:cxn>
                <a:cxn ang="0">
                  <a:pos x="36" y="40"/>
                </a:cxn>
                <a:cxn ang="0">
                  <a:pos x="32" y="40"/>
                </a:cxn>
                <a:cxn ang="0">
                  <a:pos x="27" y="37"/>
                </a:cxn>
                <a:cxn ang="0">
                  <a:pos x="26" y="39"/>
                </a:cxn>
                <a:cxn ang="0">
                  <a:pos x="21" y="34"/>
                </a:cxn>
                <a:cxn ang="0">
                  <a:pos x="18" y="36"/>
                </a:cxn>
                <a:cxn ang="0">
                  <a:pos x="14" y="36"/>
                </a:cxn>
                <a:cxn ang="0">
                  <a:pos x="11" y="36"/>
                </a:cxn>
                <a:cxn ang="0">
                  <a:pos x="5" y="33"/>
                </a:cxn>
                <a:cxn ang="0">
                  <a:pos x="3" y="28"/>
                </a:cxn>
                <a:cxn ang="0">
                  <a:pos x="5" y="25"/>
                </a:cxn>
                <a:cxn ang="0">
                  <a:pos x="6" y="25"/>
                </a:cxn>
                <a:cxn ang="0">
                  <a:pos x="2" y="19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3" y="6"/>
                </a:cxn>
                <a:cxn ang="0">
                  <a:pos x="5" y="1"/>
                </a:cxn>
                <a:cxn ang="0">
                  <a:pos x="6" y="0"/>
                </a:cxn>
              </a:cxnLst>
              <a:rect l="0" t="0" r="r" b="b"/>
              <a:pathLst>
                <a:path w="51" h="43">
                  <a:moveTo>
                    <a:pt x="6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8" y="9"/>
                  </a:lnTo>
                  <a:lnTo>
                    <a:pt x="29" y="12"/>
                  </a:lnTo>
                  <a:lnTo>
                    <a:pt x="32" y="24"/>
                  </a:lnTo>
                  <a:lnTo>
                    <a:pt x="34" y="25"/>
                  </a:lnTo>
                  <a:lnTo>
                    <a:pt x="36" y="27"/>
                  </a:lnTo>
                  <a:lnTo>
                    <a:pt x="37" y="27"/>
                  </a:lnTo>
                  <a:lnTo>
                    <a:pt x="42" y="30"/>
                  </a:lnTo>
                  <a:lnTo>
                    <a:pt x="49" y="31"/>
                  </a:lnTo>
                  <a:lnTo>
                    <a:pt x="51" y="34"/>
                  </a:lnTo>
                  <a:lnTo>
                    <a:pt x="46" y="42"/>
                  </a:lnTo>
                  <a:lnTo>
                    <a:pt x="43" y="43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1" y="34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5" y="33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0" name="Freeform 66"/>
            <p:cNvSpPr>
              <a:spLocks/>
            </p:cNvSpPr>
            <p:nvPr/>
          </p:nvSpPr>
          <p:spPr bwMode="auto">
            <a:xfrm>
              <a:off x="976" y="1708"/>
              <a:ext cx="6" cy="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1" name="Freeform 67"/>
            <p:cNvSpPr>
              <a:spLocks/>
            </p:cNvSpPr>
            <p:nvPr/>
          </p:nvSpPr>
          <p:spPr bwMode="auto">
            <a:xfrm>
              <a:off x="976" y="1708"/>
              <a:ext cx="6" cy="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2" name="Freeform 68"/>
            <p:cNvSpPr>
              <a:spLocks/>
            </p:cNvSpPr>
            <p:nvPr/>
          </p:nvSpPr>
          <p:spPr bwMode="auto">
            <a:xfrm>
              <a:off x="2990" y="868"/>
              <a:ext cx="240" cy="464"/>
            </a:xfrm>
            <a:custGeom>
              <a:avLst/>
              <a:gdLst/>
              <a:ahLst/>
              <a:cxnLst>
                <a:cxn ang="0">
                  <a:pos x="125" y="13"/>
                </a:cxn>
                <a:cxn ang="0">
                  <a:pos x="129" y="28"/>
                </a:cxn>
                <a:cxn ang="0">
                  <a:pos x="137" y="45"/>
                </a:cxn>
                <a:cxn ang="0">
                  <a:pos x="128" y="48"/>
                </a:cxn>
                <a:cxn ang="0">
                  <a:pos x="140" y="64"/>
                </a:cxn>
                <a:cxn ang="0">
                  <a:pos x="141" y="79"/>
                </a:cxn>
                <a:cxn ang="0">
                  <a:pos x="140" y="90"/>
                </a:cxn>
                <a:cxn ang="0">
                  <a:pos x="149" y="79"/>
                </a:cxn>
                <a:cxn ang="0">
                  <a:pos x="174" y="73"/>
                </a:cxn>
                <a:cxn ang="0">
                  <a:pos x="192" y="79"/>
                </a:cxn>
                <a:cxn ang="0">
                  <a:pos x="198" y="90"/>
                </a:cxn>
                <a:cxn ang="0">
                  <a:pos x="203" y="106"/>
                </a:cxn>
                <a:cxn ang="0">
                  <a:pos x="213" y="118"/>
                </a:cxn>
                <a:cxn ang="0">
                  <a:pos x="206" y="144"/>
                </a:cxn>
                <a:cxn ang="0">
                  <a:pos x="210" y="159"/>
                </a:cxn>
                <a:cxn ang="0">
                  <a:pos x="216" y="178"/>
                </a:cxn>
                <a:cxn ang="0">
                  <a:pos x="230" y="192"/>
                </a:cxn>
                <a:cxn ang="0">
                  <a:pos x="234" y="210"/>
                </a:cxn>
                <a:cxn ang="0">
                  <a:pos x="230" y="235"/>
                </a:cxn>
                <a:cxn ang="0">
                  <a:pos x="237" y="253"/>
                </a:cxn>
                <a:cxn ang="0">
                  <a:pos x="218" y="265"/>
                </a:cxn>
                <a:cxn ang="0">
                  <a:pos x="221" y="284"/>
                </a:cxn>
                <a:cxn ang="0">
                  <a:pos x="222" y="310"/>
                </a:cxn>
                <a:cxn ang="0">
                  <a:pos x="213" y="331"/>
                </a:cxn>
                <a:cxn ang="0">
                  <a:pos x="221" y="356"/>
                </a:cxn>
                <a:cxn ang="0">
                  <a:pos x="228" y="379"/>
                </a:cxn>
                <a:cxn ang="0">
                  <a:pos x="225" y="386"/>
                </a:cxn>
                <a:cxn ang="0">
                  <a:pos x="218" y="406"/>
                </a:cxn>
                <a:cxn ang="0">
                  <a:pos x="227" y="424"/>
                </a:cxn>
                <a:cxn ang="0">
                  <a:pos x="218" y="442"/>
                </a:cxn>
                <a:cxn ang="0">
                  <a:pos x="195" y="439"/>
                </a:cxn>
                <a:cxn ang="0">
                  <a:pos x="185" y="451"/>
                </a:cxn>
                <a:cxn ang="0">
                  <a:pos x="164" y="457"/>
                </a:cxn>
                <a:cxn ang="0">
                  <a:pos x="146" y="458"/>
                </a:cxn>
                <a:cxn ang="0">
                  <a:pos x="125" y="440"/>
                </a:cxn>
                <a:cxn ang="0">
                  <a:pos x="95" y="424"/>
                </a:cxn>
                <a:cxn ang="0">
                  <a:pos x="75" y="410"/>
                </a:cxn>
                <a:cxn ang="0">
                  <a:pos x="48" y="397"/>
                </a:cxn>
                <a:cxn ang="0">
                  <a:pos x="29" y="389"/>
                </a:cxn>
                <a:cxn ang="0">
                  <a:pos x="27" y="364"/>
                </a:cxn>
                <a:cxn ang="0">
                  <a:pos x="32" y="352"/>
                </a:cxn>
                <a:cxn ang="0">
                  <a:pos x="14" y="326"/>
                </a:cxn>
                <a:cxn ang="0">
                  <a:pos x="0" y="311"/>
                </a:cxn>
                <a:cxn ang="0">
                  <a:pos x="6" y="293"/>
                </a:cxn>
                <a:cxn ang="0">
                  <a:pos x="14" y="271"/>
                </a:cxn>
                <a:cxn ang="0">
                  <a:pos x="33" y="259"/>
                </a:cxn>
                <a:cxn ang="0">
                  <a:pos x="33" y="234"/>
                </a:cxn>
                <a:cxn ang="0">
                  <a:pos x="26" y="220"/>
                </a:cxn>
                <a:cxn ang="0">
                  <a:pos x="12" y="178"/>
                </a:cxn>
                <a:cxn ang="0">
                  <a:pos x="20" y="160"/>
                </a:cxn>
                <a:cxn ang="0">
                  <a:pos x="14" y="147"/>
                </a:cxn>
                <a:cxn ang="0">
                  <a:pos x="35" y="133"/>
                </a:cxn>
                <a:cxn ang="0">
                  <a:pos x="29" y="115"/>
                </a:cxn>
                <a:cxn ang="0">
                  <a:pos x="38" y="99"/>
                </a:cxn>
                <a:cxn ang="0">
                  <a:pos x="42" y="82"/>
                </a:cxn>
                <a:cxn ang="0">
                  <a:pos x="44" y="64"/>
                </a:cxn>
                <a:cxn ang="0">
                  <a:pos x="38" y="45"/>
                </a:cxn>
                <a:cxn ang="0">
                  <a:pos x="45" y="22"/>
                </a:cxn>
                <a:cxn ang="0">
                  <a:pos x="57" y="22"/>
                </a:cxn>
                <a:cxn ang="0">
                  <a:pos x="78" y="24"/>
                </a:cxn>
                <a:cxn ang="0">
                  <a:pos x="93" y="24"/>
                </a:cxn>
                <a:cxn ang="0">
                  <a:pos x="110" y="12"/>
                </a:cxn>
              </a:cxnLst>
              <a:rect l="0" t="0" r="r" b="b"/>
              <a:pathLst>
                <a:path w="240" h="464">
                  <a:moveTo>
                    <a:pt x="113" y="0"/>
                  </a:moveTo>
                  <a:lnTo>
                    <a:pt x="114" y="0"/>
                  </a:lnTo>
                  <a:lnTo>
                    <a:pt x="116" y="1"/>
                  </a:lnTo>
                  <a:lnTo>
                    <a:pt x="117" y="4"/>
                  </a:lnTo>
                  <a:lnTo>
                    <a:pt x="119" y="6"/>
                  </a:lnTo>
                  <a:lnTo>
                    <a:pt x="122" y="7"/>
                  </a:lnTo>
                  <a:lnTo>
                    <a:pt x="123" y="9"/>
                  </a:lnTo>
                  <a:lnTo>
                    <a:pt x="125" y="12"/>
                  </a:lnTo>
                  <a:lnTo>
                    <a:pt x="125" y="13"/>
                  </a:lnTo>
                  <a:lnTo>
                    <a:pt x="125" y="15"/>
                  </a:lnTo>
                  <a:lnTo>
                    <a:pt x="126" y="16"/>
                  </a:lnTo>
                  <a:lnTo>
                    <a:pt x="128" y="18"/>
                  </a:lnTo>
                  <a:lnTo>
                    <a:pt x="129" y="18"/>
                  </a:lnTo>
                  <a:lnTo>
                    <a:pt x="131" y="21"/>
                  </a:lnTo>
                  <a:lnTo>
                    <a:pt x="129" y="22"/>
                  </a:lnTo>
                  <a:lnTo>
                    <a:pt x="128" y="24"/>
                  </a:lnTo>
                  <a:lnTo>
                    <a:pt x="128" y="25"/>
                  </a:lnTo>
                  <a:lnTo>
                    <a:pt x="129" y="28"/>
                  </a:lnTo>
                  <a:lnTo>
                    <a:pt x="132" y="28"/>
                  </a:lnTo>
                  <a:lnTo>
                    <a:pt x="134" y="30"/>
                  </a:lnTo>
                  <a:lnTo>
                    <a:pt x="134" y="34"/>
                  </a:lnTo>
                  <a:lnTo>
                    <a:pt x="132" y="36"/>
                  </a:lnTo>
                  <a:lnTo>
                    <a:pt x="134" y="39"/>
                  </a:lnTo>
                  <a:lnTo>
                    <a:pt x="135" y="39"/>
                  </a:lnTo>
                  <a:lnTo>
                    <a:pt x="135" y="40"/>
                  </a:lnTo>
                  <a:lnTo>
                    <a:pt x="135" y="42"/>
                  </a:lnTo>
                  <a:lnTo>
                    <a:pt x="137" y="45"/>
                  </a:lnTo>
                  <a:lnTo>
                    <a:pt x="137" y="45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2" y="46"/>
                  </a:lnTo>
                  <a:lnTo>
                    <a:pt x="131" y="45"/>
                  </a:lnTo>
                  <a:lnTo>
                    <a:pt x="129" y="45"/>
                  </a:lnTo>
                  <a:lnTo>
                    <a:pt x="128" y="48"/>
                  </a:lnTo>
                  <a:lnTo>
                    <a:pt x="129" y="51"/>
                  </a:lnTo>
                  <a:lnTo>
                    <a:pt x="131" y="51"/>
                  </a:lnTo>
                  <a:lnTo>
                    <a:pt x="134" y="52"/>
                  </a:lnTo>
                  <a:lnTo>
                    <a:pt x="134" y="54"/>
                  </a:lnTo>
                  <a:lnTo>
                    <a:pt x="135" y="57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8" y="63"/>
                  </a:lnTo>
                  <a:lnTo>
                    <a:pt x="140" y="64"/>
                  </a:lnTo>
                  <a:lnTo>
                    <a:pt x="138" y="67"/>
                  </a:lnTo>
                  <a:lnTo>
                    <a:pt x="138" y="69"/>
                  </a:lnTo>
                  <a:lnTo>
                    <a:pt x="140" y="72"/>
                  </a:lnTo>
                  <a:lnTo>
                    <a:pt x="141" y="73"/>
                  </a:lnTo>
                  <a:lnTo>
                    <a:pt x="143" y="73"/>
                  </a:lnTo>
                  <a:lnTo>
                    <a:pt x="144" y="75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1" y="79"/>
                  </a:lnTo>
                  <a:lnTo>
                    <a:pt x="140" y="81"/>
                  </a:lnTo>
                  <a:lnTo>
                    <a:pt x="135" y="81"/>
                  </a:lnTo>
                  <a:lnTo>
                    <a:pt x="134" y="82"/>
                  </a:lnTo>
                  <a:lnTo>
                    <a:pt x="134" y="84"/>
                  </a:lnTo>
                  <a:lnTo>
                    <a:pt x="135" y="85"/>
                  </a:lnTo>
                  <a:lnTo>
                    <a:pt x="137" y="85"/>
                  </a:lnTo>
                  <a:lnTo>
                    <a:pt x="138" y="87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1" y="90"/>
                  </a:lnTo>
                  <a:lnTo>
                    <a:pt x="143" y="90"/>
                  </a:lnTo>
                  <a:lnTo>
                    <a:pt x="143" y="88"/>
                  </a:lnTo>
                  <a:lnTo>
                    <a:pt x="144" y="85"/>
                  </a:lnTo>
                  <a:lnTo>
                    <a:pt x="144" y="82"/>
                  </a:lnTo>
                  <a:lnTo>
                    <a:pt x="144" y="81"/>
                  </a:lnTo>
                  <a:lnTo>
                    <a:pt x="146" y="79"/>
                  </a:lnTo>
                  <a:lnTo>
                    <a:pt x="146" y="79"/>
                  </a:lnTo>
                  <a:lnTo>
                    <a:pt x="149" y="79"/>
                  </a:lnTo>
                  <a:lnTo>
                    <a:pt x="152" y="81"/>
                  </a:lnTo>
                  <a:lnTo>
                    <a:pt x="153" y="79"/>
                  </a:lnTo>
                  <a:lnTo>
                    <a:pt x="158" y="76"/>
                  </a:lnTo>
                  <a:lnTo>
                    <a:pt x="161" y="75"/>
                  </a:lnTo>
                  <a:lnTo>
                    <a:pt x="162" y="75"/>
                  </a:lnTo>
                  <a:lnTo>
                    <a:pt x="165" y="76"/>
                  </a:lnTo>
                  <a:lnTo>
                    <a:pt x="168" y="75"/>
                  </a:lnTo>
                  <a:lnTo>
                    <a:pt x="171" y="76"/>
                  </a:lnTo>
                  <a:lnTo>
                    <a:pt x="174" y="73"/>
                  </a:lnTo>
                  <a:lnTo>
                    <a:pt x="176" y="72"/>
                  </a:lnTo>
                  <a:lnTo>
                    <a:pt x="177" y="70"/>
                  </a:lnTo>
                  <a:lnTo>
                    <a:pt x="180" y="70"/>
                  </a:lnTo>
                  <a:lnTo>
                    <a:pt x="183" y="72"/>
                  </a:lnTo>
                  <a:lnTo>
                    <a:pt x="185" y="73"/>
                  </a:lnTo>
                  <a:lnTo>
                    <a:pt x="188" y="73"/>
                  </a:lnTo>
                  <a:lnTo>
                    <a:pt x="191" y="75"/>
                  </a:lnTo>
                  <a:lnTo>
                    <a:pt x="192" y="78"/>
                  </a:lnTo>
                  <a:lnTo>
                    <a:pt x="192" y="79"/>
                  </a:lnTo>
                  <a:lnTo>
                    <a:pt x="194" y="79"/>
                  </a:lnTo>
                  <a:lnTo>
                    <a:pt x="197" y="79"/>
                  </a:lnTo>
                  <a:lnTo>
                    <a:pt x="200" y="78"/>
                  </a:lnTo>
                  <a:lnTo>
                    <a:pt x="201" y="79"/>
                  </a:lnTo>
                  <a:lnTo>
                    <a:pt x="203" y="81"/>
                  </a:lnTo>
                  <a:lnTo>
                    <a:pt x="203" y="84"/>
                  </a:lnTo>
                  <a:lnTo>
                    <a:pt x="200" y="85"/>
                  </a:lnTo>
                  <a:lnTo>
                    <a:pt x="198" y="87"/>
                  </a:lnTo>
                  <a:lnTo>
                    <a:pt x="198" y="90"/>
                  </a:lnTo>
                  <a:lnTo>
                    <a:pt x="198" y="93"/>
                  </a:lnTo>
                  <a:lnTo>
                    <a:pt x="200" y="94"/>
                  </a:lnTo>
                  <a:lnTo>
                    <a:pt x="203" y="96"/>
                  </a:lnTo>
                  <a:lnTo>
                    <a:pt x="204" y="96"/>
                  </a:lnTo>
                  <a:lnTo>
                    <a:pt x="204" y="97"/>
                  </a:lnTo>
                  <a:lnTo>
                    <a:pt x="206" y="99"/>
                  </a:lnTo>
                  <a:lnTo>
                    <a:pt x="204" y="102"/>
                  </a:lnTo>
                  <a:lnTo>
                    <a:pt x="203" y="103"/>
                  </a:lnTo>
                  <a:lnTo>
                    <a:pt x="203" y="106"/>
                  </a:lnTo>
                  <a:lnTo>
                    <a:pt x="203" y="109"/>
                  </a:lnTo>
                  <a:lnTo>
                    <a:pt x="203" y="111"/>
                  </a:lnTo>
                  <a:lnTo>
                    <a:pt x="204" y="112"/>
                  </a:lnTo>
                  <a:lnTo>
                    <a:pt x="207" y="115"/>
                  </a:lnTo>
                  <a:lnTo>
                    <a:pt x="210" y="115"/>
                  </a:lnTo>
                  <a:lnTo>
                    <a:pt x="210" y="114"/>
                  </a:lnTo>
                  <a:lnTo>
                    <a:pt x="212" y="115"/>
                  </a:lnTo>
                  <a:lnTo>
                    <a:pt x="213" y="117"/>
                  </a:lnTo>
                  <a:lnTo>
                    <a:pt x="213" y="118"/>
                  </a:lnTo>
                  <a:lnTo>
                    <a:pt x="213" y="121"/>
                  </a:lnTo>
                  <a:lnTo>
                    <a:pt x="213" y="124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4" y="132"/>
                  </a:lnTo>
                  <a:lnTo>
                    <a:pt x="206" y="136"/>
                  </a:lnTo>
                  <a:lnTo>
                    <a:pt x="204" y="138"/>
                  </a:lnTo>
                  <a:lnTo>
                    <a:pt x="204" y="141"/>
                  </a:lnTo>
                  <a:lnTo>
                    <a:pt x="206" y="144"/>
                  </a:lnTo>
                  <a:lnTo>
                    <a:pt x="206" y="145"/>
                  </a:lnTo>
                  <a:lnTo>
                    <a:pt x="207" y="147"/>
                  </a:lnTo>
                  <a:lnTo>
                    <a:pt x="204" y="150"/>
                  </a:lnTo>
                  <a:lnTo>
                    <a:pt x="204" y="153"/>
                  </a:lnTo>
                  <a:lnTo>
                    <a:pt x="204" y="156"/>
                  </a:lnTo>
                  <a:lnTo>
                    <a:pt x="204" y="159"/>
                  </a:lnTo>
                  <a:lnTo>
                    <a:pt x="206" y="159"/>
                  </a:lnTo>
                  <a:lnTo>
                    <a:pt x="209" y="160"/>
                  </a:lnTo>
                  <a:lnTo>
                    <a:pt x="210" y="159"/>
                  </a:lnTo>
                  <a:lnTo>
                    <a:pt x="212" y="157"/>
                  </a:lnTo>
                  <a:lnTo>
                    <a:pt x="213" y="157"/>
                  </a:lnTo>
                  <a:lnTo>
                    <a:pt x="215" y="160"/>
                  </a:lnTo>
                  <a:lnTo>
                    <a:pt x="215" y="165"/>
                  </a:lnTo>
                  <a:lnTo>
                    <a:pt x="213" y="168"/>
                  </a:lnTo>
                  <a:lnTo>
                    <a:pt x="213" y="171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6" y="178"/>
                  </a:lnTo>
                  <a:lnTo>
                    <a:pt x="216" y="181"/>
                  </a:lnTo>
                  <a:lnTo>
                    <a:pt x="213" y="184"/>
                  </a:lnTo>
                  <a:lnTo>
                    <a:pt x="212" y="187"/>
                  </a:lnTo>
                  <a:lnTo>
                    <a:pt x="213" y="192"/>
                  </a:lnTo>
                  <a:lnTo>
                    <a:pt x="218" y="193"/>
                  </a:lnTo>
                  <a:lnTo>
                    <a:pt x="221" y="192"/>
                  </a:lnTo>
                  <a:lnTo>
                    <a:pt x="224" y="190"/>
                  </a:lnTo>
                  <a:lnTo>
                    <a:pt x="227" y="190"/>
                  </a:lnTo>
                  <a:lnTo>
                    <a:pt x="230" y="192"/>
                  </a:lnTo>
                  <a:lnTo>
                    <a:pt x="230" y="195"/>
                  </a:lnTo>
                  <a:lnTo>
                    <a:pt x="230" y="195"/>
                  </a:lnTo>
                  <a:lnTo>
                    <a:pt x="230" y="199"/>
                  </a:lnTo>
                  <a:lnTo>
                    <a:pt x="228" y="202"/>
                  </a:lnTo>
                  <a:lnTo>
                    <a:pt x="228" y="205"/>
                  </a:lnTo>
                  <a:lnTo>
                    <a:pt x="228" y="208"/>
                  </a:lnTo>
                  <a:lnTo>
                    <a:pt x="231" y="210"/>
                  </a:lnTo>
                  <a:lnTo>
                    <a:pt x="233" y="208"/>
                  </a:lnTo>
                  <a:lnTo>
                    <a:pt x="234" y="210"/>
                  </a:lnTo>
                  <a:lnTo>
                    <a:pt x="236" y="211"/>
                  </a:lnTo>
                  <a:lnTo>
                    <a:pt x="240" y="214"/>
                  </a:lnTo>
                  <a:lnTo>
                    <a:pt x="240" y="217"/>
                  </a:lnTo>
                  <a:lnTo>
                    <a:pt x="237" y="220"/>
                  </a:lnTo>
                  <a:lnTo>
                    <a:pt x="236" y="223"/>
                  </a:lnTo>
                  <a:lnTo>
                    <a:pt x="234" y="225"/>
                  </a:lnTo>
                  <a:lnTo>
                    <a:pt x="233" y="229"/>
                  </a:lnTo>
                  <a:lnTo>
                    <a:pt x="231" y="235"/>
                  </a:lnTo>
                  <a:lnTo>
                    <a:pt x="230" y="235"/>
                  </a:lnTo>
                  <a:lnTo>
                    <a:pt x="230" y="235"/>
                  </a:lnTo>
                  <a:lnTo>
                    <a:pt x="228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7" y="245"/>
                  </a:lnTo>
                  <a:lnTo>
                    <a:pt x="239" y="247"/>
                  </a:lnTo>
                  <a:lnTo>
                    <a:pt x="240" y="248"/>
                  </a:lnTo>
                  <a:lnTo>
                    <a:pt x="239" y="251"/>
                  </a:lnTo>
                  <a:lnTo>
                    <a:pt x="237" y="253"/>
                  </a:lnTo>
                  <a:lnTo>
                    <a:pt x="234" y="256"/>
                  </a:lnTo>
                  <a:lnTo>
                    <a:pt x="233" y="256"/>
                  </a:lnTo>
                  <a:lnTo>
                    <a:pt x="230" y="256"/>
                  </a:lnTo>
                  <a:lnTo>
                    <a:pt x="228" y="257"/>
                  </a:lnTo>
                  <a:lnTo>
                    <a:pt x="227" y="259"/>
                  </a:lnTo>
                  <a:lnTo>
                    <a:pt x="224" y="262"/>
                  </a:lnTo>
                  <a:lnTo>
                    <a:pt x="224" y="263"/>
                  </a:lnTo>
                  <a:lnTo>
                    <a:pt x="219" y="263"/>
                  </a:lnTo>
                  <a:lnTo>
                    <a:pt x="218" y="265"/>
                  </a:lnTo>
                  <a:lnTo>
                    <a:pt x="218" y="268"/>
                  </a:lnTo>
                  <a:lnTo>
                    <a:pt x="219" y="271"/>
                  </a:lnTo>
                  <a:lnTo>
                    <a:pt x="221" y="272"/>
                  </a:lnTo>
                  <a:lnTo>
                    <a:pt x="224" y="275"/>
                  </a:lnTo>
                  <a:lnTo>
                    <a:pt x="225" y="275"/>
                  </a:lnTo>
                  <a:lnTo>
                    <a:pt x="225" y="278"/>
                  </a:lnTo>
                  <a:lnTo>
                    <a:pt x="222" y="281"/>
                  </a:lnTo>
                  <a:lnTo>
                    <a:pt x="221" y="283"/>
                  </a:lnTo>
                  <a:lnTo>
                    <a:pt x="221" y="284"/>
                  </a:lnTo>
                  <a:lnTo>
                    <a:pt x="222" y="287"/>
                  </a:lnTo>
                  <a:lnTo>
                    <a:pt x="224" y="289"/>
                  </a:lnTo>
                  <a:lnTo>
                    <a:pt x="224" y="293"/>
                  </a:lnTo>
                  <a:lnTo>
                    <a:pt x="224" y="298"/>
                  </a:lnTo>
                  <a:lnTo>
                    <a:pt x="224" y="299"/>
                  </a:lnTo>
                  <a:lnTo>
                    <a:pt x="224" y="302"/>
                  </a:lnTo>
                  <a:lnTo>
                    <a:pt x="224" y="305"/>
                  </a:lnTo>
                  <a:lnTo>
                    <a:pt x="221" y="310"/>
                  </a:lnTo>
                  <a:lnTo>
                    <a:pt x="222" y="310"/>
                  </a:lnTo>
                  <a:lnTo>
                    <a:pt x="222" y="311"/>
                  </a:lnTo>
                  <a:lnTo>
                    <a:pt x="224" y="313"/>
                  </a:lnTo>
                  <a:lnTo>
                    <a:pt x="222" y="314"/>
                  </a:lnTo>
                  <a:lnTo>
                    <a:pt x="219" y="317"/>
                  </a:lnTo>
                  <a:lnTo>
                    <a:pt x="219" y="320"/>
                  </a:lnTo>
                  <a:lnTo>
                    <a:pt x="218" y="323"/>
                  </a:lnTo>
                  <a:lnTo>
                    <a:pt x="218" y="325"/>
                  </a:lnTo>
                  <a:lnTo>
                    <a:pt x="216" y="328"/>
                  </a:lnTo>
                  <a:lnTo>
                    <a:pt x="213" y="331"/>
                  </a:lnTo>
                  <a:lnTo>
                    <a:pt x="213" y="334"/>
                  </a:lnTo>
                  <a:lnTo>
                    <a:pt x="213" y="338"/>
                  </a:lnTo>
                  <a:lnTo>
                    <a:pt x="218" y="343"/>
                  </a:lnTo>
                  <a:lnTo>
                    <a:pt x="219" y="344"/>
                  </a:lnTo>
                  <a:lnTo>
                    <a:pt x="221" y="344"/>
                  </a:lnTo>
                  <a:lnTo>
                    <a:pt x="222" y="347"/>
                  </a:lnTo>
                  <a:lnTo>
                    <a:pt x="222" y="349"/>
                  </a:lnTo>
                  <a:lnTo>
                    <a:pt x="221" y="352"/>
                  </a:lnTo>
                  <a:lnTo>
                    <a:pt x="221" y="356"/>
                  </a:lnTo>
                  <a:lnTo>
                    <a:pt x="219" y="359"/>
                  </a:lnTo>
                  <a:lnTo>
                    <a:pt x="219" y="365"/>
                  </a:lnTo>
                  <a:lnTo>
                    <a:pt x="219" y="368"/>
                  </a:lnTo>
                  <a:lnTo>
                    <a:pt x="221" y="370"/>
                  </a:lnTo>
                  <a:lnTo>
                    <a:pt x="222" y="373"/>
                  </a:lnTo>
                  <a:lnTo>
                    <a:pt x="224" y="376"/>
                  </a:lnTo>
                  <a:lnTo>
                    <a:pt x="224" y="379"/>
                  </a:lnTo>
                  <a:lnTo>
                    <a:pt x="227" y="379"/>
                  </a:lnTo>
                  <a:lnTo>
                    <a:pt x="228" y="379"/>
                  </a:lnTo>
                  <a:lnTo>
                    <a:pt x="230" y="377"/>
                  </a:lnTo>
                  <a:lnTo>
                    <a:pt x="231" y="376"/>
                  </a:lnTo>
                  <a:lnTo>
                    <a:pt x="233" y="376"/>
                  </a:lnTo>
                  <a:lnTo>
                    <a:pt x="234" y="377"/>
                  </a:lnTo>
                  <a:lnTo>
                    <a:pt x="234" y="380"/>
                  </a:lnTo>
                  <a:lnTo>
                    <a:pt x="234" y="382"/>
                  </a:lnTo>
                  <a:lnTo>
                    <a:pt x="231" y="383"/>
                  </a:lnTo>
                  <a:lnTo>
                    <a:pt x="227" y="386"/>
                  </a:lnTo>
                  <a:lnTo>
                    <a:pt x="225" y="386"/>
                  </a:lnTo>
                  <a:lnTo>
                    <a:pt x="222" y="388"/>
                  </a:lnTo>
                  <a:lnTo>
                    <a:pt x="219" y="388"/>
                  </a:lnTo>
                  <a:lnTo>
                    <a:pt x="216" y="389"/>
                  </a:lnTo>
                  <a:lnTo>
                    <a:pt x="215" y="392"/>
                  </a:lnTo>
                  <a:lnTo>
                    <a:pt x="213" y="395"/>
                  </a:lnTo>
                  <a:lnTo>
                    <a:pt x="213" y="400"/>
                  </a:lnTo>
                  <a:lnTo>
                    <a:pt x="213" y="401"/>
                  </a:lnTo>
                  <a:lnTo>
                    <a:pt x="216" y="404"/>
                  </a:lnTo>
                  <a:lnTo>
                    <a:pt x="218" y="406"/>
                  </a:lnTo>
                  <a:lnTo>
                    <a:pt x="224" y="407"/>
                  </a:lnTo>
                  <a:lnTo>
                    <a:pt x="225" y="409"/>
                  </a:lnTo>
                  <a:lnTo>
                    <a:pt x="228" y="410"/>
                  </a:lnTo>
                  <a:lnTo>
                    <a:pt x="228" y="412"/>
                  </a:lnTo>
                  <a:lnTo>
                    <a:pt x="227" y="415"/>
                  </a:lnTo>
                  <a:lnTo>
                    <a:pt x="227" y="416"/>
                  </a:lnTo>
                  <a:lnTo>
                    <a:pt x="225" y="418"/>
                  </a:lnTo>
                  <a:lnTo>
                    <a:pt x="225" y="421"/>
                  </a:lnTo>
                  <a:lnTo>
                    <a:pt x="227" y="424"/>
                  </a:lnTo>
                  <a:lnTo>
                    <a:pt x="227" y="425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4" y="430"/>
                  </a:lnTo>
                  <a:lnTo>
                    <a:pt x="222" y="431"/>
                  </a:lnTo>
                  <a:lnTo>
                    <a:pt x="222" y="434"/>
                  </a:lnTo>
                  <a:lnTo>
                    <a:pt x="222" y="439"/>
                  </a:lnTo>
                  <a:lnTo>
                    <a:pt x="221" y="440"/>
                  </a:lnTo>
                  <a:lnTo>
                    <a:pt x="218" y="442"/>
                  </a:lnTo>
                  <a:lnTo>
                    <a:pt x="213" y="442"/>
                  </a:lnTo>
                  <a:lnTo>
                    <a:pt x="209" y="440"/>
                  </a:lnTo>
                  <a:lnTo>
                    <a:pt x="207" y="439"/>
                  </a:lnTo>
                  <a:lnTo>
                    <a:pt x="204" y="439"/>
                  </a:lnTo>
                  <a:lnTo>
                    <a:pt x="204" y="440"/>
                  </a:lnTo>
                  <a:lnTo>
                    <a:pt x="201" y="440"/>
                  </a:lnTo>
                  <a:lnTo>
                    <a:pt x="198" y="439"/>
                  </a:lnTo>
                  <a:lnTo>
                    <a:pt x="195" y="439"/>
                  </a:lnTo>
                  <a:lnTo>
                    <a:pt x="195" y="439"/>
                  </a:lnTo>
                  <a:lnTo>
                    <a:pt x="197" y="443"/>
                  </a:lnTo>
                  <a:lnTo>
                    <a:pt x="198" y="443"/>
                  </a:lnTo>
                  <a:lnTo>
                    <a:pt x="198" y="446"/>
                  </a:lnTo>
                  <a:lnTo>
                    <a:pt x="194" y="448"/>
                  </a:lnTo>
                  <a:lnTo>
                    <a:pt x="194" y="449"/>
                  </a:lnTo>
                  <a:lnTo>
                    <a:pt x="192" y="452"/>
                  </a:lnTo>
                  <a:lnTo>
                    <a:pt x="191" y="452"/>
                  </a:lnTo>
                  <a:lnTo>
                    <a:pt x="188" y="451"/>
                  </a:lnTo>
                  <a:lnTo>
                    <a:pt x="185" y="451"/>
                  </a:lnTo>
                  <a:lnTo>
                    <a:pt x="183" y="451"/>
                  </a:lnTo>
                  <a:lnTo>
                    <a:pt x="182" y="452"/>
                  </a:lnTo>
                  <a:lnTo>
                    <a:pt x="180" y="454"/>
                  </a:lnTo>
                  <a:lnTo>
                    <a:pt x="177" y="452"/>
                  </a:lnTo>
                  <a:lnTo>
                    <a:pt x="174" y="452"/>
                  </a:lnTo>
                  <a:lnTo>
                    <a:pt x="173" y="452"/>
                  </a:lnTo>
                  <a:lnTo>
                    <a:pt x="168" y="454"/>
                  </a:lnTo>
                  <a:lnTo>
                    <a:pt x="165" y="457"/>
                  </a:lnTo>
                  <a:lnTo>
                    <a:pt x="164" y="457"/>
                  </a:lnTo>
                  <a:lnTo>
                    <a:pt x="164" y="461"/>
                  </a:lnTo>
                  <a:lnTo>
                    <a:pt x="162" y="464"/>
                  </a:lnTo>
                  <a:lnTo>
                    <a:pt x="156" y="463"/>
                  </a:lnTo>
                  <a:lnTo>
                    <a:pt x="155" y="461"/>
                  </a:lnTo>
                  <a:lnTo>
                    <a:pt x="153" y="460"/>
                  </a:lnTo>
                  <a:lnTo>
                    <a:pt x="153" y="460"/>
                  </a:lnTo>
                  <a:lnTo>
                    <a:pt x="152" y="458"/>
                  </a:lnTo>
                  <a:lnTo>
                    <a:pt x="149" y="460"/>
                  </a:lnTo>
                  <a:lnTo>
                    <a:pt x="146" y="458"/>
                  </a:lnTo>
                  <a:lnTo>
                    <a:pt x="143" y="455"/>
                  </a:lnTo>
                  <a:lnTo>
                    <a:pt x="140" y="455"/>
                  </a:lnTo>
                  <a:lnTo>
                    <a:pt x="137" y="452"/>
                  </a:lnTo>
                  <a:lnTo>
                    <a:pt x="135" y="449"/>
                  </a:lnTo>
                  <a:lnTo>
                    <a:pt x="135" y="446"/>
                  </a:lnTo>
                  <a:lnTo>
                    <a:pt x="135" y="443"/>
                  </a:lnTo>
                  <a:lnTo>
                    <a:pt x="132" y="442"/>
                  </a:lnTo>
                  <a:lnTo>
                    <a:pt x="128" y="442"/>
                  </a:lnTo>
                  <a:lnTo>
                    <a:pt x="125" y="440"/>
                  </a:lnTo>
                  <a:lnTo>
                    <a:pt x="120" y="439"/>
                  </a:lnTo>
                  <a:lnTo>
                    <a:pt x="120" y="436"/>
                  </a:lnTo>
                  <a:lnTo>
                    <a:pt x="119" y="433"/>
                  </a:lnTo>
                  <a:lnTo>
                    <a:pt x="116" y="430"/>
                  </a:lnTo>
                  <a:lnTo>
                    <a:pt x="111" y="428"/>
                  </a:lnTo>
                  <a:lnTo>
                    <a:pt x="110" y="427"/>
                  </a:lnTo>
                  <a:lnTo>
                    <a:pt x="107" y="428"/>
                  </a:lnTo>
                  <a:lnTo>
                    <a:pt x="101" y="427"/>
                  </a:lnTo>
                  <a:lnTo>
                    <a:pt x="95" y="424"/>
                  </a:lnTo>
                  <a:lnTo>
                    <a:pt x="93" y="422"/>
                  </a:lnTo>
                  <a:lnTo>
                    <a:pt x="90" y="422"/>
                  </a:lnTo>
                  <a:lnTo>
                    <a:pt x="89" y="422"/>
                  </a:lnTo>
                  <a:lnTo>
                    <a:pt x="87" y="422"/>
                  </a:lnTo>
                  <a:lnTo>
                    <a:pt x="84" y="421"/>
                  </a:lnTo>
                  <a:lnTo>
                    <a:pt x="83" y="418"/>
                  </a:lnTo>
                  <a:lnTo>
                    <a:pt x="81" y="416"/>
                  </a:lnTo>
                  <a:lnTo>
                    <a:pt x="77" y="413"/>
                  </a:lnTo>
                  <a:lnTo>
                    <a:pt x="75" y="410"/>
                  </a:lnTo>
                  <a:lnTo>
                    <a:pt x="72" y="409"/>
                  </a:lnTo>
                  <a:lnTo>
                    <a:pt x="71" y="409"/>
                  </a:lnTo>
                  <a:lnTo>
                    <a:pt x="66" y="407"/>
                  </a:lnTo>
                  <a:lnTo>
                    <a:pt x="63" y="404"/>
                  </a:lnTo>
                  <a:lnTo>
                    <a:pt x="62" y="401"/>
                  </a:lnTo>
                  <a:lnTo>
                    <a:pt x="60" y="398"/>
                  </a:lnTo>
                  <a:lnTo>
                    <a:pt x="57" y="397"/>
                  </a:lnTo>
                  <a:lnTo>
                    <a:pt x="51" y="397"/>
                  </a:lnTo>
                  <a:lnTo>
                    <a:pt x="48" y="397"/>
                  </a:lnTo>
                  <a:lnTo>
                    <a:pt x="48" y="395"/>
                  </a:lnTo>
                  <a:lnTo>
                    <a:pt x="47" y="391"/>
                  </a:lnTo>
                  <a:lnTo>
                    <a:pt x="45" y="388"/>
                  </a:lnTo>
                  <a:lnTo>
                    <a:pt x="44" y="383"/>
                  </a:lnTo>
                  <a:lnTo>
                    <a:pt x="39" y="386"/>
                  </a:lnTo>
                  <a:lnTo>
                    <a:pt x="38" y="388"/>
                  </a:lnTo>
                  <a:lnTo>
                    <a:pt x="36" y="391"/>
                  </a:lnTo>
                  <a:lnTo>
                    <a:pt x="33" y="391"/>
                  </a:lnTo>
                  <a:lnTo>
                    <a:pt x="29" y="389"/>
                  </a:lnTo>
                  <a:lnTo>
                    <a:pt x="27" y="386"/>
                  </a:lnTo>
                  <a:lnTo>
                    <a:pt x="30" y="383"/>
                  </a:lnTo>
                  <a:lnTo>
                    <a:pt x="30" y="380"/>
                  </a:lnTo>
                  <a:lnTo>
                    <a:pt x="27" y="377"/>
                  </a:lnTo>
                  <a:lnTo>
                    <a:pt x="29" y="374"/>
                  </a:lnTo>
                  <a:lnTo>
                    <a:pt x="32" y="373"/>
                  </a:lnTo>
                  <a:lnTo>
                    <a:pt x="32" y="370"/>
                  </a:lnTo>
                  <a:lnTo>
                    <a:pt x="30" y="365"/>
                  </a:lnTo>
                  <a:lnTo>
                    <a:pt x="27" y="364"/>
                  </a:lnTo>
                  <a:lnTo>
                    <a:pt x="27" y="361"/>
                  </a:lnTo>
                  <a:lnTo>
                    <a:pt x="27" y="361"/>
                  </a:lnTo>
                  <a:lnTo>
                    <a:pt x="29" y="359"/>
                  </a:lnTo>
                  <a:lnTo>
                    <a:pt x="29" y="358"/>
                  </a:lnTo>
                  <a:lnTo>
                    <a:pt x="29" y="355"/>
                  </a:lnTo>
                  <a:lnTo>
                    <a:pt x="29" y="355"/>
                  </a:lnTo>
                  <a:lnTo>
                    <a:pt x="30" y="355"/>
                  </a:lnTo>
                  <a:lnTo>
                    <a:pt x="30" y="355"/>
                  </a:lnTo>
                  <a:lnTo>
                    <a:pt x="32" y="352"/>
                  </a:lnTo>
                  <a:lnTo>
                    <a:pt x="30" y="347"/>
                  </a:lnTo>
                  <a:lnTo>
                    <a:pt x="30" y="344"/>
                  </a:lnTo>
                  <a:lnTo>
                    <a:pt x="29" y="341"/>
                  </a:lnTo>
                  <a:lnTo>
                    <a:pt x="24" y="340"/>
                  </a:lnTo>
                  <a:lnTo>
                    <a:pt x="23" y="338"/>
                  </a:lnTo>
                  <a:lnTo>
                    <a:pt x="23" y="338"/>
                  </a:lnTo>
                  <a:lnTo>
                    <a:pt x="18" y="334"/>
                  </a:lnTo>
                  <a:lnTo>
                    <a:pt x="15" y="329"/>
                  </a:lnTo>
                  <a:lnTo>
                    <a:pt x="14" y="326"/>
                  </a:lnTo>
                  <a:lnTo>
                    <a:pt x="12" y="323"/>
                  </a:lnTo>
                  <a:lnTo>
                    <a:pt x="11" y="323"/>
                  </a:lnTo>
                  <a:lnTo>
                    <a:pt x="8" y="323"/>
                  </a:lnTo>
                  <a:lnTo>
                    <a:pt x="5" y="322"/>
                  </a:lnTo>
                  <a:lnTo>
                    <a:pt x="3" y="320"/>
                  </a:lnTo>
                  <a:lnTo>
                    <a:pt x="2" y="319"/>
                  </a:lnTo>
                  <a:lnTo>
                    <a:pt x="2" y="317"/>
                  </a:lnTo>
                  <a:lnTo>
                    <a:pt x="0" y="316"/>
                  </a:lnTo>
                  <a:lnTo>
                    <a:pt x="0" y="311"/>
                  </a:lnTo>
                  <a:lnTo>
                    <a:pt x="3" y="308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11" y="304"/>
                  </a:lnTo>
                  <a:lnTo>
                    <a:pt x="11" y="301"/>
                  </a:lnTo>
                  <a:lnTo>
                    <a:pt x="9" y="299"/>
                  </a:lnTo>
                  <a:lnTo>
                    <a:pt x="9" y="296"/>
                  </a:lnTo>
                  <a:lnTo>
                    <a:pt x="8" y="295"/>
                  </a:lnTo>
                  <a:lnTo>
                    <a:pt x="6" y="293"/>
                  </a:lnTo>
                  <a:lnTo>
                    <a:pt x="6" y="290"/>
                  </a:lnTo>
                  <a:lnTo>
                    <a:pt x="8" y="287"/>
                  </a:lnTo>
                  <a:lnTo>
                    <a:pt x="8" y="286"/>
                  </a:lnTo>
                  <a:lnTo>
                    <a:pt x="6" y="284"/>
                  </a:lnTo>
                  <a:lnTo>
                    <a:pt x="6" y="281"/>
                  </a:lnTo>
                  <a:lnTo>
                    <a:pt x="6" y="278"/>
                  </a:lnTo>
                  <a:lnTo>
                    <a:pt x="9" y="277"/>
                  </a:lnTo>
                  <a:lnTo>
                    <a:pt x="11" y="274"/>
                  </a:lnTo>
                  <a:lnTo>
                    <a:pt x="14" y="271"/>
                  </a:lnTo>
                  <a:lnTo>
                    <a:pt x="15" y="269"/>
                  </a:lnTo>
                  <a:lnTo>
                    <a:pt x="18" y="269"/>
                  </a:lnTo>
                  <a:lnTo>
                    <a:pt x="21" y="268"/>
                  </a:lnTo>
                  <a:lnTo>
                    <a:pt x="24" y="266"/>
                  </a:lnTo>
                  <a:lnTo>
                    <a:pt x="26" y="266"/>
                  </a:lnTo>
                  <a:lnTo>
                    <a:pt x="27" y="265"/>
                  </a:lnTo>
                  <a:lnTo>
                    <a:pt x="30" y="263"/>
                  </a:lnTo>
                  <a:lnTo>
                    <a:pt x="32" y="262"/>
                  </a:lnTo>
                  <a:lnTo>
                    <a:pt x="33" y="259"/>
                  </a:lnTo>
                  <a:lnTo>
                    <a:pt x="35" y="253"/>
                  </a:lnTo>
                  <a:lnTo>
                    <a:pt x="33" y="251"/>
                  </a:lnTo>
                  <a:lnTo>
                    <a:pt x="29" y="250"/>
                  </a:lnTo>
                  <a:lnTo>
                    <a:pt x="27" y="250"/>
                  </a:lnTo>
                  <a:lnTo>
                    <a:pt x="26" y="247"/>
                  </a:lnTo>
                  <a:lnTo>
                    <a:pt x="29" y="244"/>
                  </a:lnTo>
                  <a:lnTo>
                    <a:pt x="32" y="242"/>
                  </a:lnTo>
                  <a:lnTo>
                    <a:pt x="33" y="238"/>
                  </a:lnTo>
                  <a:lnTo>
                    <a:pt x="33" y="234"/>
                  </a:lnTo>
                  <a:lnTo>
                    <a:pt x="30" y="232"/>
                  </a:lnTo>
                  <a:lnTo>
                    <a:pt x="29" y="231"/>
                  </a:lnTo>
                  <a:lnTo>
                    <a:pt x="21" y="234"/>
                  </a:lnTo>
                  <a:lnTo>
                    <a:pt x="18" y="235"/>
                  </a:lnTo>
                  <a:lnTo>
                    <a:pt x="15" y="232"/>
                  </a:lnTo>
                  <a:lnTo>
                    <a:pt x="20" y="228"/>
                  </a:lnTo>
                  <a:lnTo>
                    <a:pt x="23" y="226"/>
                  </a:lnTo>
                  <a:lnTo>
                    <a:pt x="24" y="223"/>
                  </a:lnTo>
                  <a:lnTo>
                    <a:pt x="26" y="220"/>
                  </a:lnTo>
                  <a:lnTo>
                    <a:pt x="24" y="213"/>
                  </a:lnTo>
                  <a:lnTo>
                    <a:pt x="24" y="202"/>
                  </a:lnTo>
                  <a:lnTo>
                    <a:pt x="24" y="199"/>
                  </a:lnTo>
                  <a:lnTo>
                    <a:pt x="23" y="196"/>
                  </a:lnTo>
                  <a:lnTo>
                    <a:pt x="20" y="192"/>
                  </a:lnTo>
                  <a:lnTo>
                    <a:pt x="18" y="190"/>
                  </a:lnTo>
                  <a:lnTo>
                    <a:pt x="17" y="187"/>
                  </a:lnTo>
                  <a:lnTo>
                    <a:pt x="14" y="181"/>
                  </a:lnTo>
                  <a:lnTo>
                    <a:pt x="12" y="178"/>
                  </a:lnTo>
                  <a:lnTo>
                    <a:pt x="11" y="177"/>
                  </a:lnTo>
                  <a:lnTo>
                    <a:pt x="9" y="174"/>
                  </a:lnTo>
                  <a:lnTo>
                    <a:pt x="8" y="171"/>
                  </a:lnTo>
                  <a:lnTo>
                    <a:pt x="12" y="168"/>
                  </a:lnTo>
                  <a:lnTo>
                    <a:pt x="14" y="166"/>
                  </a:lnTo>
                  <a:lnTo>
                    <a:pt x="17" y="165"/>
                  </a:lnTo>
                  <a:lnTo>
                    <a:pt x="18" y="163"/>
                  </a:lnTo>
                  <a:lnTo>
                    <a:pt x="20" y="162"/>
                  </a:lnTo>
                  <a:lnTo>
                    <a:pt x="20" y="160"/>
                  </a:lnTo>
                  <a:lnTo>
                    <a:pt x="17" y="159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4" y="153"/>
                  </a:lnTo>
                  <a:lnTo>
                    <a:pt x="12" y="153"/>
                  </a:lnTo>
                  <a:lnTo>
                    <a:pt x="11" y="151"/>
                  </a:lnTo>
                  <a:lnTo>
                    <a:pt x="11" y="150"/>
                  </a:lnTo>
                  <a:lnTo>
                    <a:pt x="12" y="150"/>
                  </a:lnTo>
                  <a:lnTo>
                    <a:pt x="14" y="147"/>
                  </a:lnTo>
                  <a:lnTo>
                    <a:pt x="15" y="145"/>
                  </a:lnTo>
                  <a:lnTo>
                    <a:pt x="18" y="144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3" y="138"/>
                  </a:lnTo>
                  <a:lnTo>
                    <a:pt x="26" y="138"/>
                  </a:lnTo>
                  <a:lnTo>
                    <a:pt x="32" y="136"/>
                  </a:lnTo>
                  <a:lnTo>
                    <a:pt x="33" y="136"/>
                  </a:lnTo>
                  <a:lnTo>
                    <a:pt x="35" y="133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2" y="127"/>
                  </a:lnTo>
                  <a:lnTo>
                    <a:pt x="32" y="126"/>
                  </a:lnTo>
                  <a:lnTo>
                    <a:pt x="30" y="124"/>
                  </a:lnTo>
                  <a:lnTo>
                    <a:pt x="32" y="120"/>
                  </a:lnTo>
                  <a:lnTo>
                    <a:pt x="30" y="118"/>
                  </a:lnTo>
                  <a:lnTo>
                    <a:pt x="29" y="117"/>
                  </a:lnTo>
                  <a:lnTo>
                    <a:pt x="29" y="115"/>
                  </a:lnTo>
                  <a:lnTo>
                    <a:pt x="29" y="112"/>
                  </a:lnTo>
                  <a:lnTo>
                    <a:pt x="29" y="109"/>
                  </a:lnTo>
                  <a:lnTo>
                    <a:pt x="30" y="108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5" y="100"/>
                  </a:lnTo>
                  <a:lnTo>
                    <a:pt x="36" y="99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41" y="97"/>
                  </a:lnTo>
                  <a:lnTo>
                    <a:pt x="42" y="97"/>
                  </a:lnTo>
                  <a:lnTo>
                    <a:pt x="44" y="96"/>
                  </a:lnTo>
                  <a:lnTo>
                    <a:pt x="45" y="94"/>
                  </a:lnTo>
                  <a:lnTo>
                    <a:pt x="45" y="91"/>
                  </a:lnTo>
                  <a:lnTo>
                    <a:pt x="44" y="88"/>
                  </a:lnTo>
                  <a:lnTo>
                    <a:pt x="42" y="87"/>
                  </a:lnTo>
                  <a:lnTo>
                    <a:pt x="42" y="82"/>
                  </a:lnTo>
                  <a:lnTo>
                    <a:pt x="45" y="81"/>
                  </a:lnTo>
                  <a:lnTo>
                    <a:pt x="47" y="81"/>
                  </a:lnTo>
                  <a:lnTo>
                    <a:pt x="47" y="78"/>
                  </a:lnTo>
                  <a:lnTo>
                    <a:pt x="45" y="75"/>
                  </a:lnTo>
                  <a:lnTo>
                    <a:pt x="45" y="73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45" y="66"/>
                  </a:lnTo>
                  <a:lnTo>
                    <a:pt x="44" y="64"/>
                  </a:lnTo>
                  <a:lnTo>
                    <a:pt x="41" y="61"/>
                  </a:lnTo>
                  <a:lnTo>
                    <a:pt x="39" y="60"/>
                  </a:lnTo>
                  <a:lnTo>
                    <a:pt x="39" y="57"/>
                  </a:lnTo>
                  <a:lnTo>
                    <a:pt x="39" y="55"/>
                  </a:lnTo>
                  <a:lnTo>
                    <a:pt x="38" y="54"/>
                  </a:lnTo>
                  <a:lnTo>
                    <a:pt x="35" y="51"/>
                  </a:lnTo>
                  <a:lnTo>
                    <a:pt x="33" y="49"/>
                  </a:lnTo>
                  <a:lnTo>
                    <a:pt x="35" y="46"/>
                  </a:lnTo>
                  <a:lnTo>
                    <a:pt x="38" y="45"/>
                  </a:lnTo>
                  <a:lnTo>
                    <a:pt x="39" y="43"/>
                  </a:lnTo>
                  <a:lnTo>
                    <a:pt x="41" y="42"/>
                  </a:lnTo>
                  <a:lnTo>
                    <a:pt x="41" y="39"/>
                  </a:lnTo>
                  <a:lnTo>
                    <a:pt x="42" y="33"/>
                  </a:lnTo>
                  <a:lnTo>
                    <a:pt x="42" y="31"/>
                  </a:lnTo>
                  <a:lnTo>
                    <a:pt x="42" y="28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4" y="18"/>
                  </a:lnTo>
                  <a:lnTo>
                    <a:pt x="45" y="15"/>
                  </a:lnTo>
                  <a:lnTo>
                    <a:pt x="48" y="13"/>
                  </a:lnTo>
                  <a:lnTo>
                    <a:pt x="51" y="13"/>
                  </a:lnTo>
                  <a:lnTo>
                    <a:pt x="53" y="13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7" y="22"/>
                  </a:lnTo>
                  <a:lnTo>
                    <a:pt x="59" y="24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72" y="21"/>
                  </a:lnTo>
                  <a:lnTo>
                    <a:pt x="77" y="22"/>
                  </a:lnTo>
                  <a:lnTo>
                    <a:pt x="78" y="24"/>
                  </a:lnTo>
                  <a:lnTo>
                    <a:pt x="80" y="25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4" y="31"/>
                  </a:lnTo>
                  <a:lnTo>
                    <a:pt x="86" y="31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2" y="25"/>
                  </a:lnTo>
                  <a:lnTo>
                    <a:pt x="93" y="24"/>
                  </a:lnTo>
                  <a:lnTo>
                    <a:pt x="95" y="22"/>
                  </a:lnTo>
                  <a:lnTo>
                    <a:pt x="96" y="19"/>
                  </a:lnTo>
                  <a:lnTo>
                    <a:pt x="98" y="15"/>
                  </a:lnTo>
                  <a:lnTo>
                    <a:pt x="99" y="13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10" y="12"/>
                  </a:lnTo>
                  <a:lnTo>
                    <a:pt x="110" y="10"/>
                  </a:lnTo>
                  <a:lnTo>
                    <a:pt x="111" y="9"/>
                  </a:lnTo>
                  <a:lnTo>
                    <a:pt x="113" y="6"/>
                  </a:lnTo>
                  <a:lnTo>
                    <a:pt x="113" y="3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3" name="Freeform 69"/>
            <p:cNvSpPr>
              <a:spLocks/>
            </p:cNvSpPr>
            <p:nvPr/>
          </p:nvSpPr>
          <p:spPr bwMode="auto">
            <a:xfrm>
              <a:off x="3118" y="881"/>
              <a:ext cx="446" cy="469"/>
            </a:xfrm>
            <a:custGeom>
              <a:avLst/>
              <a:gdLst/>
              <a:ahLst/>
              <a:cxnLst>
                <a:cxn ang="0">
                  <a:pos x="33" y="23"/>
                </a:cxn>
                <a:cxn ang="0">
                  <a:pos x="49" y="15"/>
                </a:cxn>
                <a:cxn ang="0">
                  <a:pos x="78" y="9"/>
                </a:cxn>
                <a:cxn ang="0">
                  <a:pos x="100" y="0"/>
                </a:cxn>
                <a:cxn ang="0">
                  <a:pos x="114" y="27"/>
                </a:cxn>
                <a:cxn ang="0">
                  <a:pos x="126" y="47"/>
                </a:cxn>
                <a:cxn ang="0">
                  <a:pos x="126" y="81"/>
                </a:cxn>
                <a:cxn ang="0">
                  <a:pos x="139" y="102"/>
                </a:cxn>
                <a:cxn ang="0">
                  <a:pos x="153" y="128"/>
                </a:cxn>
                <a:cxn ang="0">
                  <a:pos x="150" y="150"/>
                </a:cxn>
                <a:cxn ang="0">
                  <a:pos x="147" y="167"/>
                </a:cxn>
                <a:cxn ang="0">
                  <a:pos x="130" y="183"/>
                </a:cxn>
                <a:cxn ang="0">
                  <a:pos x="150" y="204"/>
                </a:cxn>
                <a:cxn ang="0">
                  <a:pos x="162" y="226"/>
                </a:cxn>
                <a:cxn ang="0">
                  <a:pos x="189" y="240"/>
                </a:cxn>
                <a:cxn ang="0">
                  <a:pos x="217" y="241"/>
                </a:cxn>
                <a:cxn ang="0">
                  <a:pos x="234" y="256"/>
                </a:cxn>
                <a:cxn ang="0">
                  <a:pos x="226" y="273"/>
                </a:cxn>
                <a:cxn ang="0">
                  <a:pos x="241" y="286"/>
                </a:cxn>
                <a:cxn ang="0">
                  <a:pos x="268" y="298"/>
                </a:cxn>
                <a:cxn ang="0">
                  <a:pos x="299" y="312"/>
                </a:cxn>
                <a:cxn ang="0">
                  <a:pos x="325" y="333"/>
                </a:cxn>
                <a:cxn ang="0">
                  <a:pos x="352" y="342"/>
                </a:cxn>
                <a:cxn ang="0">
                  <a:pos x="388" y="355"/>
                </a:cxn>
                <a:cxn ang="0">
                  <a:pos x="412" y="361"/>
                </a:cxn>
                <a:cxn ang="0">
                  <a:pos x="431" y="387"/>
                </a:cxn>
                <a:cxn ang="0">
                  <a:pos x="430" y="397"/>
                </a:cxn>
                <a:cxn ang="0">
                  <a:pos x="389" y="430"/>
                </a:cxn>
                <a:cxn ang="0">
                  <a:pos x="361" y="441"/>
                </a:cxn>
                <a:cxn ang="0">
                  <a:pos x="322" y="423"/>
                </a:cxn>
                <a:cxn ang="0">
                  <a:pos x="308" y="430"/>
                </a:cxn>
                <a:cxn ang="0">
                  <a:pos x="281" y="439"/>
                </a:cxn>
                <a:cxn ang="0">
                  <a:pos x="256" y="441"/>
                </a:cxn>
                <a:cxn ang="0">
                  <a:pos x="222" y="445"/>
                </a:cxn>
                <a:cxn ang="0">
                  <a:pos x="196" y="460"/>
                </a:cxn>
                <a:cxn ang="0">
                  <a:pos x="181" y="460"/>
                </a:cxn>
                <a:cxn ang="0">
                  <a:pos x="159" y="468"/>
                </a:cxn>
                <a:cxn ang="0">
                  <a:pos x="150" y="454"/>
                </a:cxn>
                <a:cxn ang="0">
                  <a:pos x="142" y="439"/>
                </a:cxn>
                <a:cxn ang="0">
                  <a:pos x="133" y="448"/>
                </a:cxn>
                <a:cxn ang="0">
                  <a:pos x="132" y="429"/>
                </a:cxn>
                <a:cxn ang="0">
                  <a:pos x="121" y="412"/>
                </a:cxn>
                <a:cxn ang="0">
                  <a:pos x="97" y="408"/>
                </a:cxn>
                <a:cxn ang="0">
                  <a:pos x="88" y="376"/>
                </a:cxn>
                <a:cxn ang="0">
                  <a:pos x="96" y="366"/>
                </a:cxn>
                <a:cxn ang="0">
                  <a:pos x="85" y="325"/>
                </a:cxn>
                <a:cxn ang="0">
                  <a:pos x="96" y="289"/>
                </a:cxn>
                <a:cxn ang="0">
                  <a:pos x="90" y="255"/>
                </a:cxn>
                <a:cxn ang="0">
                  <a:pos x="109" y="232"/>
                </a:cxn>
                <a:cxn ang="0">
                  <a:pos x="106" y="197"/>
                </a:cxn>
                <a:cxn ang="0">
                  <a:pos x="85" y="179"/>
                </a:cxn>
                <a:cxn ang="0">
                  <a:pos x="81" y="147"/>
                </a:cxn>
                <a:cxn ang="0">
                  <a:pos x="84" y="114"/>
                </a:cxn>
                <a:cxn ang="0">
                  <a:pos x="76" y="89"/>
                </a:cxn>
                <a:cxn ang="0">
                  <a:pos x="69" y="66"/>
                </a:cxn>
                <a:cxn ang="0">
                  <a:pos x="37" y="63"/>
                </a:cxn>
                <a:cxn ang="0">
                  <a:pos x="13" y="77"/>
                </a:cxn>
                <a:cxn ang="0">
                  <a:pos x="15" y="60"/>
                </a:cxn>
                <a:cxn ang="0">
                  <a:pos x="0" y="35"/>
                </a:cxn>
              </a:cxnLst>
              <a:rect l="0" t="0" r="r" b="b"/>
              <a:pathLst>
                <a:path w="446" h="469">
                  <a:moveTo>
                    <a:pt x="9" y="32"/>
                  </a:moveTo>
                  <a:lnTo>
                    <a:pt x="12" y="30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9" y="29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5" y="2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6" y="17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51" y="12"/>
                  </a:lnTo>
                  <a:lnTo>
                    <a:pt x="54" y="11"/>
                  </a:lnTo>
                  <a:lnTo>
                    <a:pt x="55" y="9"/>
                  </a:lnTo>
                  <a:lnTo>
                    <a:pt x="58" y="14"/>
                  </a:lnTo>
                  <a:lnTo>
                    <a:pt x="63" y="14"/>
                  </a:lnTo>
                  <a:lnTo>
                    <a:pt x="67" y="15"/>
                  </a:lnTo>
                  <a:lnTo>
                    <a:pt x="70" y="15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5" y="14"/>
                  </a:lnTo>
                  <a:lnTo>
                    <a:pt x="76" y="12"/>
                  </a:lnTo>
                  <a:lnTo>
                    <a:pt x="76" y="11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81" y="8"/>
                  </a:lnTo>
                  <a:lnTo>
                    <a:pt x="84" y="8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90" y="6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2" y="2"/>
                  </a:lnTo>
                  <a:lnTo>
                    <a:pt x="100" y="5"/>
                  </a:lnTo>
                  <a:lnTo>
                    <a:pt x="99" y="8"/>
                  </a:lnTo>
                  <a:lnTo>
                    <a:pt x="99" y="9"/>
                  </a:lnTo>
                  <a:lnTo>
                    <a:pt x="97" y="11"/>
                  </a:lnTo>
                  <a:lnTo>
                    <a:pt x="97" y="14"/>
                  </a:lnTo>
                  <a:lnTo>
                    <a:pt x="99" y="17"/>
                  </a:lnTo>
                  <a:lnTo>
                    <a:pt x="99" y="20"/>
                  </a:lnTo>
                  <a:lnTo>
                    <a:pt x="100" y="21"/>
                  </a:lnTo>
                  <a:lnTo>
                    <a:pt x="103" y="24"/>
                  </a:lnTo>
                  <a:lnTo>
                    <a:pt x="106" y="26"/>
                  </a:lnTo>
                  <a:lnTo>
                    <a:pt x="109" y="27"/>
                  </a:lnTo>
                  <a:lnTo>
                    <a:pt x="112" y="27"/>
                  </a:lnTo>
                  <a:lnTo>
                    <a:pt x="114" y="27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5" y="33"/>
                  </a:lnTo>
                  <a:lnTo>
                    <a:pt x="117" y="35"/>
                  </a:lnTo>
                  <a:lnTo>
                    <a:pt x="118" y="35"/>
                  </a:lnTo>
                  <a:lnTo>
                    <a:pt x="120" y="35"/>
                  </a:lnTo>
                  <a:lnTo>
                    <a:pt x="123" y="33"/>
                  </a:lnTo>
                  <a:lnTo>
                    <a:pt x="124" y="35"/>
                  </a:lnTo>
                  <a:lnTo>
                    <a:pt x="126" y="36"/>
                  </a:lnTo>
                  <a:lnTo>
                    <a:pt x="126" y="39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7" y="45"/>
                  </a:lnTo>
                  <a:lnTo>
                    <a:pt x="126" y="47"/>
                  </a:lnTo>
                  <a:lnTo>
                    <a:pt x="126" y="48"/>
                  </a:lnTo>
                  <a:lnTo>
                    <a:pt x="127" y="51"/>
                  </a:lnTo>
                  <a:lnTo>
                    <a:pt x="127" y="54"/>
                  </a:lnTo>
                  <a:lnTo>
                    <a:pt x="127" y="56"/>
                  </a:lnTo>
                  <a:lnTo>
                    <a:pt x="124" y="56"/>
                  </a:lnTo>
                  <a:lnTo>
                    <a:pt x="123" y="59"/>
                  </a:lnTo>
                  <a:lnTo>
                    <a:pt x="121" y="62"/>
                  </a:lnTo>
                  <a:lnTo>
                    <a:pt x="123" y="65"/>
                  </a:lnTo>
                  <a:lnTo>
                    <a:pt x="126" y="66"/>
                  </a:lnTo>
                  <a:lnTo>
                    <a:pt x="126" y="68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4" y="77"/>
                  </a:lnTo>
                  <a:lnTo>
                    <a:pt x="126" y="81"/>
                  </a:lnTo>
                  <a:lnTo>
                    <a:pt x="129" y="83"/>
                  </a:lnTo>
                  <a:lnTo>
                    <a:pt x="130" y="81"/>
                  </a:lnTo>
                  <a:lnTo>
                    <a:pt x="132" y="81"/>
                  </a:lnTo>
                  <a:lnTo>
                    <a:pt x="133" y="84"/>
                  </a:lnTo>
                  <a:lnTo>
                    <a:pt x="135" y="86"/>
                  </a:lnTo>
                  <a:lnTo>
                    <a:pt x="136" y="86"/>
                  </a:lnTo>
                  <a:lnTo>
                    <a:pt x="135" y="89"/>
                  </a:lnTo>
                  <a:lnTo>
                    <a:pt x="132" y="90"/>
                  </a:lnTo>
                  <a:lnTo>
                    <a:pt x="130" y="93"/>
                  </a:lnTo>
                  <a:lnTo>
                    <a:pt x="132" y="96"/>
                  </a:lnTo>
                  <a:lnTo>
                    <a:pt x="135" y="96"/>
                  </a:lnTo>
                  <a:lnTo>
                    <a:pt x="136" y="99"/>
                  </a:lnTo>
                  <a:lnTo>
                    <a:pt x="138" y="101"/>
                  </a:lnTo>
                  <a:lnTo>
                    <a:pt x="139" y="102"/>
                  </a:lnTo>
                  <a:lnTo>
                    <a:pt x="142" y="101"/>
                  </a:lnTo>
                  <a:lnTo>
                    <a:pt x="144" y="99"/>
                  </a:lnTo>
                  <a:lnTo>
                    <a:pt x="145" y="101"/>
                  </a:lnTo>
                  <a:lnTo>
                    <a:pt x="145" y="104"/>
                  </a:lnTo>
                  <a:lnTo>
                    <a:pt x="145" y="108"/>
                  </a:lnTo>
                  <a:lnTo>
                    <a:pt x="147" y="113"/>
                  </a:lnTo>
                  <a:lnTo>
                    <a:pt x="145" y="114"/>
                  </a:lnTo>
                  <a:lnTo>
                    <a:pt x="147" y="116"/>
                  </a:lnTo>
                  <a:lnTo>
                    <a:pt x="148" y="119"/>
                  </a:lnTo>
                  <a:lnTo>
                    <a:pt x="151" y="120"/>
                  </a:lnTo>
                  <a:lnTo>
                    <a:pt x="153" y="122"/>
                  </a:lnTo>
                  <a:lnTo>
                    <a:pt x="154" y="123"/>
                  </a:lnTo>
                  <a:lnTo>
                    <a:pt x="153" y="126"/>
                  </a:lnTo>
                  <a:lnTo>
                    <a:pt x="153" y="128"/>
                  </a:lnTo>
                  <a:lnTo>
                    <a:pt x="153" y="131"/>
                  </a:lnTo>
                  <a:lnTo>
                    <a:pt x="153" y="132"/>
                  </a:lnTo>
                  <a:lnTo>
                    <a:pt x="150" y="134"/>
                  </a:lnTo>
                  <a:lnTo>
                    <a:pt x="150" y="134"/>
                  </a:lnTo>
                  <a:lnTo>
                    <a:pt x="148" y="135"/>
                  </a:lnTo>
                  <a:lnTo>
                    <a:pt x="147" y="137"/>
                  </a:lnTo>
                  <a:lnTo>
                    <a:pt x="147" y="137"/>
                  </a:lnTo>
                  <a:lnTo>
                    <a:pt x="145" y="138"/>
                  </a:lnTo>
                  <a:lnTo>
                    <a:pt x="144" y="140"/>
                  </a:lnTo>
                  <a:lnTo>
                    <a:pt x="144" y="143"/>
                  </a:lnTo>
                  <a:lnTo>
                    <a:pt x="142" y="144"/>
                  </a:lnTo>
                  <a:lnTo>
                    <a:pt x="144" y="147"/>
                  </a:lnTo>
                  <a:lnTo>
                    <a:pt x="147" y="149"/>
                  </a:lnTo>
                  <a:lnTo>
                    <a:pt x="150" y="150"/>
                  </a:lnTo>
                  <a:lnTo>
                    <a:pt x="150" y="152"/>
                  </a:lnTo>
                  <a:lnTo>
                    <a:pt x="153" y="153"/>
                  </a:lnTo>
                  <a:lnTo>
                    <a:pt x="153" y="155"/>
                  </a:lnTo>
                  <a:lnTo>
                    <a:pt x="151" y="158"/>
                  </a:lnTo>
                  <a:lnTo>
                    <a:pt x="151" y="158"/>
                  </a:lnTo>
                  <a:lnTo>
                    <a:pt x="150" y="158"/>
                  </a:lnTo>
                  <a:lnTo>
                    <a:pt x="147" y="158"/>
                  </a:lnTo>
                  <a:lnTo>
                    <a:pt x="147" y="159"/>
                  </a:lnTo>
                  <a:lnTo>
                    <a:pt x="147" y="162"/>
                  </a:lnTo>
                  <a:lnTo>
                    <a:pt x="145" y="162"/>
                  </a:lnTo>
                  <a:lnTo>
                    <a:pt x="145" y="162"/>
                  </a:lnTo>
                  <a:lnTo>
                    <a:pt x="145" y="165"/>
                  </a:lnTo>
                  <a:lnTo>
                    <a:pt x="145" y="167"/>
                  </a:lnTo>
                  <a:lnTo>
                    <a:pt x="147" y="167"/>
                  </a:lnTo>
                  <a:lnTo>
                    <a:pt x="147" y="168"/>
                  </a:lnTo>
                  <a:lnTo>
                    <a:pt x="147" y="171"/>
                  </a:lnTo>
                  <a:lnTo>
                    <a:pt x="148" y="173"/>
                  </a:lnTo>
                  <a:lnTo>
                    <a:pt x="148" y="174"/>
                  </a:lnTo>
                  <a:lnTo>
                    <a:pt x="150" y="174"/>
                  </a:lnTo>
                  <a:lnTo>
                    <a:pt x="147" y="177"/>
                  </a:lnTo>
                  <a:lnTo>
                    <a:pt x="144" y="177"/>
                  </a:lnTo>
                  <a:lnTo>
                    <a:pt x="139" y="177"/>
                  </a:lnTo>
                  <a:lnTo>
                    <a:pt x="136" y="177"/>
                  </a:lnTo>
                  <a:lnTo>
                    <a:pt x="135" y="177"/>
                  </a:lnTo>
                  <a:lnTo>
                    <a:pt x="133" y="179"/>
                  </a:lnTo>
                  <a:lnTo>
                    <a:pt x="132" y="179"/>
                  </a:lnTo>
                  <a:lnTo>
                    <a:pt x="130" y="182"/>
                  </a:lnTo>
                  <a:lnTo>
                    <a:pt x="130" y="183"/>
                  </a:lnTo>
                  <a:lnTo>
                    <a:pt x="132" y="185"/>
                  </a:lnTo>
                  <a:lnTo>
                    <a:pt x="133" y="186"/>
                  </a:lnTo>
                  <a:lnTo>
                    <a:pt x="133" y="188"/>
                  </a:lnTo>
                  <a:lnTo>
                    <a:pt x="133" y="191"/>
                  </a:lnTo>
                  <a:lnTo>
                    <a:pt x="133" y="192"/>
                  </a:lnTo>
                  <a:lnTo>
                    <a:pt x="135" y="194"/>
                  </a:lnTo>
                  <a:lnTo>
                    <a:pt x="136" y="195"/>
                  </a:lnTo>
                  <a:lnTo>
                    <a:pt x="136" y="198"/>
                  </a:lnTo>
                  <a:lnTo>
                    <a:pt x="138" y="200"/>
                  </a:lnTo>
                  <a:lnTo>
                    <a:pt x="141" y="201"/>
                  </a:lnTo>
                  <a:lnTo>
                    <a:pt x="142" y="201"/>
                  </a:lnTo>
                  <a:lnTo>
                    <a:pt x="144" y="204"/>
                  </a:lnTo>
                  <a:lnTo>
                    <a:pt x="148" y="204"/>
                  </a:lnTo>
                  <a:lnTo>
                    <a:pt x="150" y="204"/>
                  </a:lnTo>
                  <a:lnTo>
                    <a:pt x="151" y="206"/>
                  </a:lnTo>
                  <a:lnTo>
                    <a:pt x="153" y="206"/>
                  </a:lnTo>
                  <a:lnTo>
                    <a:pt x="153" y="207"/>
                  </a:lnTo>
                  <a:lnTo>
                    <a:pt x="154" y="209"/>
                  </a:lnTo>
                  <a:lnTo>
                    <a:pt x="156" y="209"/>
                  </a:lnTo>
                  <a:lnTo>
                    <a:pt x="157" y="212"/>
                  </a:lnTo>
                  <a:lnTo>
                    <a:pt x="159" y="212"/>
                  </a:lnTo>
                  <a:lnTo>
                    <a:pt x="160" y="213"/>
                  </a:lnTo>
                  <a:lnTo>
                    <a:pt x="162" y="215"/>
                  </a:lnTo>
                  <a:lnTo>
                    <a:pt x="162" y="218"/>
                  </a:lnTo>
                  <a:lnTo>
                    <a:pt x="162" y="219"/>
                  </a:lnTo>
                  <a:lnTo>
                    <a:pt x="160" y="222"/>
                  </a:lnTo>
                  <a:lnTo>
                    <a:pt x="160" y="225"/>
                  </a:lnTo>
                  <a:lnTo>
                    <a:pt x="162" y="226"/>
                  </a:lnTo>
                  <a:lnTo>
                    <a:pt x="163" y="226"/>
                  </a:lnTo>
                  <a:lnTo>
                    <a:pt x="166" y="226"/>
                  </a:lnTo>
                  <a:lnTo>
                    <a:pt x="169" y="226"/>
                  </a:lnTo>
                  <a:lnTo>
                    <a:pt x="169" y="229"/>
                  </a:lnTo>
                  <a:lnTo>
                    <a:pt x="171" y="232"/>
                  </a:lnTo>
                  <a:lnTo>
                    <a:pt x="174" y="231"/>
                  </a:lnTo>
                  <a:lnTo>
                    <a:pt x="175" y="229"/>
                  </a:lnTo>
                  <a:lnTo>
                    <a:pt x="177" y="229"/>
                  </a:lnTo>
                  <a:lnTo>
                    <a:pt x="178" y="229"/>
                  </a:lnTo>
                  <a:lnTo>
                    <a:pt x="180" y="232"/>
                  </a:lnTo>
                  <a:lnTo>
                    <a:pt x="181" y="237"/>
                  </a:lnTo>
                  <a:lnTo>
                    <a:pt x="183" y="238"/>
                  </a:lnTo>
                  <a:lnTo>
                    <a:pt x="186" y="240"/>
                  </a:lnTo>
                  <a:lnTo>
                    <a:pt x="189" y="240"/>
                  </a:lnTo>
                  <a:lnTo>
                    <a:pt x="190" y="238"/>
                  </a:lnTo>
                  <a:lnTo>
                    <a:pt x="192" y="238"/>
                  </a:lnTo>
                  <a:lnTo>
                    <a:pt x="195" y="240"/>
                  </a:lnTo>
                  <a:lnTo>
                    <a:pt x="198" y="241"/>
                  </a:lnTo>
                  <a:lnTo>
                    <a:pt x="199" y="241"/>
                  </a:lnTo>
                  <a:lnTo>
                    <a:pt x="202" y="240"/>
                  </a:lnTo>
                  <a:lnTo>
                    <a:pt x="204" y="238"/>
                  </a:lnTo>
                  <a:lnTo>
                    <a:pt x="207" y="240"/>
                  </a:lnTo>
                  <a:lnTo>
                    <a:pt x="208" y="241"/>
                  </a:lnTo>
                  <a:lnTo>
                    <a:pt x="211" y="244"/>
                  </a:lnTo>
                  <a:lnTo>
                    <a:pt x="213" y="246"/>
                  </a:lnTo>
                  <a:lnTo>
                    <a:pt x="216" y="244"/>
                  </a:lnTo>
                  <a:lnTo>
                    <a:pt x="216" y="243"/>
                  </a:lnTo>
                  <a:lnTo>
                    <a:pt x="217" y="241"/>
                  </a:lnTo>
                  <a:lnTo>
                    <a:pt x="219" y="241"/>
                  </a:lnTo>
                  <a:lnTo>
                    <a:pt x="220" y="241"/>
                  </a:lnTo>
                  <a:lnTo>
                    <a:pt x="222" y="243"/>
                  </a:lnTo>
                  <a:lnTo>
                    <a:pt x="223" y="243"/>
                  </a:lnTo>
                  <a:lnTo>
                    <a:pt x="225" y="243"/>
                  </a:lnTo>
                  <a:lnTo>
                    <a:pt x="225" y="246"/>
                  </a:lnTo>
                  <a:lnTo>
                    <a:pt x="226" y="247"/>
                  </a:lnTo>
                  <a:lnTo>
                    <a:pt x="228" y="246"/>
                  </a:lnTo>
                  <a:lnTo>
                    <a:pt x="231" y="246"/>
                  </a:lnTo>
                  <a:lnTo>
                    <a:pt x="231" y="249"/>
                  </a:lnTo>
                  <a:lnTo>
                    <a:pt x="234" y="250"/>
                  </a:lnTo>
                  <a:lnTo>
                    <a:pt x="235" y="252"/>
                  </a:lnTo>
                  <a:lnTo>
                    <a:pt x="235" y="255"/>
                  </a:lnTo>
                  <a:lnTo>
                    <a:pt x="234" y="256"/>
                  </a:lnTo>
                  <a:lnTo>
                    <a:pt x="231" y="258"/>
                  </a:lnTo>
                  <a:lnTo>
                    <a:pt x="229" y="259"/>
                  </a:lnTo>
                  <a:lnTo>
                    <a:pt x="229" y="261"/>
                  </a:lnTo>
                  <a:lnTo>
                    <a:pt x="231" y="261"/>
                  </a:lnTo>
                  <a:lnTo>
                    <a:pt x="232" y="264"/>
                  </a:lnTo>
                  <a:lnTo>
                    <a:pt x="232" y="264"/>
                  </a:lnTo>
                  <a:lnTo>
                    <a:pt x="232" y="265"/>
                  </a:lnTo>
                  <a:lnTo>
                    <a:pt x="231" y="267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29" y="270"/>
                  </a:lnTo>
                  <a:lnTo>
                    <a:pt x="229" y="270"/>
                  </a:lnTo>
                  <a:lnTo>
                    <a:pt x="228" y="273"/>
                  </a:lnTo>
                  <a:lnTo>
                    <a:pt x="226" y="273"/>
                  </a:lnTo>
                  <a:lnTo>
                    <a:pt x="228" y="274"/>
                  </a:lnTo>
                  <a:lnTo>
                    <a:pt x="229" y="276"/>
                  </a:lnTo>
                  <a:lnTo>
                    <a:pt x="231" y="277"/>
                  </a:lnTo>
                  <a:lnTo>
                    <a:pt x="231" y="279"/>
                  </a:lnTo>
                  <a:lnTo>
                    <a:pt x="234" y="279"/>
                  </a:lnTo>
                  <a:lnTo>
                    <a:pt x="237" y="277"/>
                  </a:lnTo>
                  <a:lnTo>
                    <a:pt x="238" y="279"/>
                  </a:lnTo>
                  <a:lnTo>
                    <a:pt x="238" y="280"/>
                  </a:lnTo>
                  <a:lnTo>
                    <a:pt x="235" y="282"/>
                  </a:lnTo>
                  <a:lnTo>
                    <a:pt x="234" y="282"/>
                  </a:lnTo>
                  <a:lnTo>
                    <a:pt x="235" y="283"/>
                  </a:lnTo>
                  <a:lnTo>
                    <a:pt x="237" y="283"/>
                  </a:lnTo>
                  <a:lnTo>
                    <a:pt x="238" y="283"/>
                  </a:lnTo>
                  <a:lnTo>
                    <a:pt x="241" y="286"/>
                  </a:lnTo>
                  <a:lnTo>
                    <a:pt x="243" y="288"/>
                  </a:lnTo>
                  <a:lnTo>
                    <a:pt x="243" y="291"/>
                  </a:lnTo>
                  <a:lnTo>
                    <a:pt x="244" y="294"/>
                  </a:lnTo>
                  <a:lnTo>
                    <a:pt x="246" y="297"/>
                  </a:lnTo>
                  <a:lnTo>
                    <a:pt x="247" y="298"/>
                  </a:lnTo>
                  <a:lnTo>
                    <a:pt x="249" y="297"/>
                  </a:lnTo>
                  <a:lnTo>
                    <a:pt x="250" y="298"/>
                  </a:lnTo>
                  <a:lnTo>
                    <a:pt x="253" y="300"/>
                  </a:lnTo>
                  <a:lnTo>
                    <a:pt x="254" y="300"/>
                  </a:lnTo>
                  <a:lnTo>
                    <a:pt x="257" y="298"/>
                  </a:lnTo>
                  <a:lnTo>
                    <a:pt x="259" y="297"/>
                  </a:lnTo>
                  <a:lnTo>
                    <a:pt x="265" y="295"/>
                  </a:lnTo>
                  <a:lnTo>
                    <a:pt x="266" y="298"/>
                  </a:lnTo>
                  <a:lnTo>
                    <a:pt x="268" y="298"/>
                  </a:lnTo>
                  <a:lnTo>
                    <a:pt x="269" y="301"/>
                  </a:lnTo>
                  <a:lnTo>
                    <a:pt x="272" y="301"/>
                  </a:lnTo>
                  <a:lnTo>
                    <a:pt x="274" y="301"/>
                  </a:lnTo>
                  <a:lnTo>
                    <a:pt x="277" y="303"/>
                  </a:lnTo>
                  <a:lnTo>
                    <a:pt x="277" y="303"/>
                  </a:lnTo>
                  <a:lnTo>
                    <a:pt x="278" y="304"/>
                  </a:lnTo>
                  <a:lnTo>
                    <a:pt x="280" y="306"/>
                  </a:lnTo>
                  <a:lnTo>
                    <a:pt x="284" y="309"/>
                  </a:lnTo>
                  <a:lnTo>
                    <a:pt x="287" y="309"/>
                  </a:lnTo>
                  <a:lnTo>
                    <a:pt x="289" y="307"/>
                  </a:lnTo>
                  <a:lnTo>
                    <a:pt x="290" y="306"/>
                  </a:lnTo>
                  <a:lnTo>
                    <a:pt x="295" y="306"/>
                  </a:lnTo>
                  <a:lnTo>
                    <a:pt x="298" y="309"/>
                  </a:lnTo>
                  <a:lnTo>
                    <a:pt x="299" y="312"/>
                  </a:lnTo>
                  <a:lnTo>
                    <a:pt x="302" y="313"/>
                  </a:lnTo>
                  <a:lnTo>
                    <a:pt x="304" y="316"/>
                  </a:lnTo>
                  <a:lnTo>
                    <a:pt x="305" y="318"/>
                  </a:lnTo>
                  <a:lnTo>
                    <a:pt x="308" y="321"/>
                  </a:lnTo>
                  <a:lnTo>
                    <a:pt x="311" y="321"/>
                  </a:lnTo>
                  <a:lnTo>
                    <a:pt x="313" y="322"/>
                  </a:lnTo>
                  <a:lnTo>
                    <a:pt x="314" y="322"/>
                  </a:lnTo>
                  <a:lnTo>
                    <a:pt x="317" y="324"/>
                  </a:lnTo>
                  <a:lnTo>
                    <a:pt x="319" y="322"/>
                  </a:lnTo>
                  <a:lnTo>
                    <a:pt x="322" y="322"/>
                  </a:lnTo>
                  <a:lnTo>
                    <a:pt x="325" y="325"/>
                  </a:lnTo>
                  <a:lnTo>
                    <a:pt x="326" y="328"/>
                  </a:lnTo>
                  <a:lnTo>
                    <a:pt x="325" y="330"/>
                  </a:lnTo>
                  <a:lnTo>
                    <a:pt x="325" y="333"/>
                  </a:lnTo>
                  <a:lnTo>
                    <a:pt x="325" y="336"/>
                  </a:lnTo>
                  <a:lnTo>
                    <a:pt x="328" y="339"/>
                  </a:lnTo>
                  <a:lnTo>
                    <a:pt x="329" y="336"/>
                  </a:lnTo>
                  <a:lnTo>
                    <a:pt x="331" y="333"/>
                  </a:lnTo>
                  <a:lnTo>
                    <a:pt x="331" y="333"/>
                  </a:lnTo>
                  <a:lnTo>
                    <a:pt x="332" y="334"/>
                  </a:lnTo>
                  <a:lnTo>
                    <a:pt x="334" y="336"/>
                  </a:lnTo>
                  <a:lnTo>
                    <a:pt x="338" y="337"/>
                  </a:lnTo>
                  <a:lnTo>
                    <a:pt x="341" y="337"/>
                  </a:lnTo>
                  <a:lnTo>
                    <a:pt x="344" y="336"/>
                  </a:lnTo>
                  <a:lnTo>
                    <a:pt x="347" y="336"/>
                  </a:lnTo>
                  <a:lnTo>
                    <a:pt x="349" y="337"/>
                  </a:lnTo>
                  <a:lnTo>
                    <a:pt x="349" y="340"/>
                  </a:lnTo>
                  <a:lnTo>
                    <a:pt x="352" y="342"/>
                  </a:lnTo>
                  <a:lnTo>
                    <a:pt x="353" y="342"/>
                  </a:lnTo>
                  <a:lnTo>
                    <a:pt x="356" y="345"/>
                  </a:lnTo>
                  <a:lnTo>
                    <a:pt x="361" y="346"/>
                  </a:lnTo>
                  <a:lnTo>
                    <a:pt x="362" y="345"/>
                  </a:lnTo>
                  <a:lnTo>
                    <a:pt x="364" y="345"/>
                  </a:lnTo>
                  <a:lnTo>
                    <a:pt x="367" y="343"/>
                  </a:lnTo>
                  <a:lnTo>
                    <a:pt x="370" y="346"/>
                  </a:lnTo>
                  <a:lnTo>
                    <a:pt x="371" y="351"/>
                  </a:lnTo>
                  <a:lnTo>
                    <a:pt x="373" y="352"/>
                  </a:lnTo>
                  <a:lnTo>
                    <a:pt x="376" y="354"/>
                  </a:lnTo>
                  <a:lnTo>
                    <a:pt x="379" y="354"/>
                  </a:lnTo>
                  <a:lnTo>
                    <a:pt x="380" y="352"/>
                  </a:lnTo>
                  <a:lnTo>
                    <a:pt x="383" y="352"/>
                  </a:lnTo>
                  <a:lnTo>
                    <a:pt x="388" y="355"/>
                  </a:lnTo>
                  <a:lnTo>
                    <a:pt x="389" y="352"/>
                  </a:lnTo>
                  <a:lnTo>
                    <a:pt x="389" y="349"/>
                  </a:lnTo>
                  <a:lnTo>
                    <a:pt x="392" y="346"/>
                  </a:lnTo>
                  <a:lnTo>
                    <a:pt x="392" y="348"/>
                  </a:lnTo>
                  <a:lnTo>
                    <a:pt x="394" y="351"/>
                  </a:lnTo>
                  <a:lnTo>
                    <a:pt x="395" y="354"/>
                  </a:lnTo>
                  <a:lnTo>
                    <a:pt x="398" y="357"/>
                  </a:lnTo>
                  <a:lnTo>
                    <a:pt x="403" y="357"/>
                  </a:lnTo>
                  <a:lnTo>
                    <a:pt x="406" y="355"/>
                  </a:lnTo>
                  <a:lnTo>
                    <a:pt x="407" y="354"/>
                  </a:lnTo>
                  <a:lnTo>
                    <a:pt x="412" y="354"/>
                  </a:lnTo>
                  <a:lnTo>
                    <a:pt x="415" y="355"/>
                  </a:lnTo>
                  <a:lnTo>
                    <a:pt x="415" y="357"/>
                  </a:lnTo>
                  <a:lnTo>
                    <a:pt x="412" y="361"/>
                  </a:lnTo>
                  <a:lnTo>
                    <a:pt x="412" y="363"/>
                  </a:lnTo>
                  <a:lnTo>
                    <a:pt x="415" y="366"/>
                  </a:lnTo>
                  <a:lnTo>
                    <a:pt x="419" y="367"/>
                  </a:lnTo>
                  <a:lnTo>
                    <a:pt x="421" y="369"/>
                  </a:lnTo>
                  <a:lnTo>
                    <a:pt x="422" y="370"/>
                  </a:lnTo>
                  <a:lnTo>
                    <a:pt x="425" y="375"/>
                  </a:lnTo>
                  <a:lnTo>
                    <a:pt x="428" y="376"/>
                  </a:lnTo>
                  <a:lnTo>
                    <a:pt x="430" y="378"/>
                  </a:lnTo>
                  <a:lnTo>
                    <a:pt x="430" y="378"/>
                  </a:lnTo>
                  <a:lnTo>
                    <a:pt x="430" y="379"/>
                  </a:lnTo>
                  <a:lnTo>
                    <a:pt x="431" y="382"/>
                  </a:lnTo>
                  <a:lnTo>
                    <a:pt x="431" y="382"/>
                  </a:lnTo>
                  <a:lnTo>
                    <a:pt x="433" y="384"/>
                  </a:lnTo>
                  <a:lnTo>
                    <a:pt x="431" y="387"/>
                  </a:lnTo>
                  <a:lnTo>
                    <a:pt x="431" y="388"/>
                  </a:lnTo>
                  <a:lnTo>
                    <a:pt x="433" y="390"/>
                  </a:lnTo>
                  <a:lnTo>
                    <a:pt x="436" y="390"/>
                  </a:lnTo>
                  <a:lnTo>
                    <a:pt x="439" y="390"/>
                  </a:lnTo>
                  <a:lnTo>
                    <a:pt x="442" y="390"/>
                  </a:lnTo>
                  <a:lnTo>
                    <a:pt x="445" y="391"/>
                  </a:lnTo>
                  <a:lnTo>
                    <a:pt x="446" y="393"/>
                  </a:lnTo>
                  <a:lnTo>
                    <a:pt x="443" y="396"/>
                  </a:lnTo>
                  <a:lnTo>
                    <a:pt x="439" y="394"/>
                  </a:lnTo>
                  <a:lnTo>
                    <a:pt x="437" y="394"/>
                  </a:lnTo>
                  <a:lnTo>
                    <a:pt x="434" y="394"/>
                  </a:lnTo>
                  <a:lnTo>
                    <a:pt x="433" y="396"/>
                  </a:lnTo>
                  <a:lnTo>
                    <a:pt x="433" y="396"/>
                  </a:lnTo>
                  <a:lnTo>
                    <a:pt x="430" y="397"/>
                  </a:lnTo>
                  <a:lnTo>
                    <a:pt x="428" y="399"/>
                  </a:lnTo>
                  <a:lnTo>
                    <a:pt x="424" y="399"/>
                  </a:lnTo>
                  <a:lnTo>
                    <a:pt x="421" y="400"/>
                  </a:lnTo>
                  <a:lnTo>
                    <a:pt x="418" y="403"/>
                  </a:lnTo>
                  <a:lnTo>
                    <a:pt x="416" y="405"/>
                  </a:lnTo>
                  <a:lnTo>
                    <a:pt x="410" y="405"/>
                  </a:lnTo>
                  <a:lnTo>
                    <a:pt x="407" y="408"/>
                  </a:lnTo>
                  <a:lnTo>
                    <a:pt x="404" y="412"/>
                  </a:lnTo>
                  <a:lnTo>
                    <a:pt x="400" y="415"/>
                  </a:lnTo>
                  <a:lnTo>
                    <a:pt x="398" y="420"/>
                  </a:lnTo>
                  <a:lnTo>
                    <a:pt x="395" y="424"/>
                  </a:lnTo>
                  <a:lnTo>
                    <a:pt x="392" y="426"/>
                  </a:lnTo>
                  <a:lnTo>
                    <a:pt x="391" y="429"/>
                  </a:lnTo>
                  <a:lnTo>
                    <a:pt x="389" y="430"/>
                  </a:lnTo>
                  <a:lnTo>
                    <a:pt x="386" y="430"/>
                  </a:lnTo>
                  <a:lnTo>
                    <a:pt x="383" y="427"/>
                  </a:lnTo>
                  <a:lnTo>
                    <a:pt x="382" y="426"/>
                  </a:lnTo>
                  <a:lnTo>
                    <a:pt x="379" y="424"/>
                  </a:lnTo>
                  <a:lnTo>
                    <a:pt x="377" y="427"/>
                  </a:lnTo>
                  <a:lnTo>
                    <a:pt x="376" y="429"/>
                  </a:lnTo>
                  <a:lnTo>
                    <a:pt x="374" y="430"/>
                  </a:lnTo>
                  <a:lnTo>
                    <a:pt x="373" y="432"/>
                  </a:lnTo>
                  <a:lnTo>
                    <a:pt x="371" y="435"/>
                  </a:lnTo>
                  <a:lnTo>
                    <a:pt x="371" y="436"/>
                  </a:lnTo>
                  <a:lnTo>
                    <a:pt x="368" y="438"/>
                  </a:lnTo>
                  <a:lnTo>
                    <a:pt x="367" y="438"/>
                  </a:lnTo>
                  <a:lnTo>
                    <a:pt x="364" y="438"/>
                  </a:lnTo>
                  <a:lnTo>
                    <a:pt x="361" y="441"/>
                  </a:lnTo>
                  <a:lnTo>
                    <a:pt x="361" y="439"/>
                  </a:lnTo>
                  <a:lnTo>
                    <a:pt x="358" y="438"/>
                  </a:lnTo>
                  <a:lnTo>
                    <a:pt x="356" y="438"/>
                  </a:lnTo>
                  <a:lnTo>
                    <a:pt x="353" y="436"/>
                  </a:lnTo>
                  <a:lnTo>
                    <a:pt x="347" y="435"/>
                  </a:lnTo>
                  <a:lnTo>
                    <a:pt x="344" y="433"/>
                  </a:lnTo>
                  <a:lnTo>
                    <a:pt x="340" y="433"/>
                  </a:lnTo>
                  <a:lnTo>
                    <a:pt x="335" y="433"/>
                  </a:lnTo>
                  <a:lnTo>
                    <a:pt x="329" y="432"/>
                  </a:lnTo>
                  <a:lnTo>
                    <a:pt x="328" y="432"/>
                  </a:lnTo>
                  <a:lnTo>
                    <a:pt x="326" y="430"/>
                  </a:lnTo>
                  <a:lnTo>
                    <a:pt x="325" y="427"/>
                  </a:lnTo>
                  <a:lnTo>
                    <a:pt x="323" y="426"/>
                  </a:lnTo>
                  <a:lnTo>
                    <a:pt x="322" y="423"/>
                  </a:lnTo>
                  <a:lnTo>
                    <a:pt x="322" y="421"/>
                  </a:lnTo>
                  <a:lnTo>
                    <a:pt x="322" y="418"/>
                  </a:lnTo>
                  <a:lnTo>
                    <a:pt x="322" y="417"/>
                  </a:lnTo>
                  <a:lnTo>
                    <a:pt x="320" y="415"/>
                  </a:lnTo>
                  <a:lnTo>
                    <a:pt x="319" y="414"/>
                  </a:lnTo>
                  <a:lnTo>
                    <a:pt x="317" y="414"/>
                  </a:lnTo>
                  <a:lnTo>
                    <a:pt x="314" y="415"/>
                  </a:lnTo>
                  <a:lnTo>
                    <a:pt x="313" y="417"/>
                  </a:lnTo>
                  <a:lnTo>
                    <a:pt x="310" y="418"/>
                  </a:lnTo>
                  <a:lnTo>
                    <a:pt x="308" y="420"/>
                  </a:lnTo>
                  <a:lnTo>
                    <a:pt x="307" y="423"/>
                  </a:lnTo>
                  <a:lnTo>
                    <a:pt x="305" y="426"/>
                  </a:lnTo>
                  <a:lnTo>
                    <a:pt x="307" y="427"/>
                  </a:lnTo>
                  <a:lnTo>
                    <a:pt x="308" y="430"/>
                  </a:lnTo>
                  <a:lnTo>
                    <a:pt x="308" y="432"/>
                  </a:lnTo>
                  <a:lnTo>
                    <a:pt x="310" y="436"/>
                  </a:lnTo>
                  <a:lnTo>
                    <a:pt x="308" y="436"/>
                  </a:lnTo>
                  <a:lnTo>
                    <a:pt x="307" y="436"/>
                  </a:lnTo>
                  <a:lnTo>
                    <a:pt x="304" y="435"/>
                  </a:lnTo>
                  <a:lnTo>
                    <a:pt x="299" y="432"/>
                  </a:lnTo>
                  <a:lnTo>
                    <a:pt x="296" y="432"/>
                  </a:lnTo>
                  <a:lnTo>
                    <a:pt x="295" y="433"/>
                  </a:lnTo>
                  <a:lnTo>
                    <a:pt x="293" y="435"/>
                  </a:lnTo>
                  <a:lnTo>
                    <a:pt x="292" y="436"/>
                  </a:lnTo>
                  <a:lnTo>
                    <a:pt x="290" y="436"/>
                  </a:lnTo>
                  <a:lnTo>
                    <a:pt x="287" y="436"/>
                  </a:lnTo>
                  <a:lnTo>
                    <a:pt x="284" y="438"/>
                  </a:lnTo>
                  <a:lnTo>
                    <a:pt x="281" y="439"/>
                  </a:lnTo>
                  <a:lnTo>
                    <a:pt x="280" y="438"/>
                  </a:lnTo>
                  <a:lnTo>
                    <a:pt x="278" y="438"/>
                  </a:lnTo>
                  <a:lnTo>
                    <a:pt x="275" y="439"/>
                  </a:lnTo>
                  <a:lnTo>
                    <a:pt x="274" y="441"/>
                  </a:lnTo>
                  <a:lnTo>
                    <a:pt x="269" y="442"/>
                  </a:lnTo>
                  <a:lnTo>
                    <a:pt x="268" y="444"/>
                  </a:lnTo>
                  <a:lnTo>
                    <a:pt x="266" y="447"/>
                  </a:lnTo>
                  <a:lnTo>
                    <a:pt x="265" y="448"/>
                  </a:lnTo>
                  <a:lnTo>
                    <a:pt x="263" y="448"/>
                  </a:lnTo>
                  <a:lnTo>
                    <a:pt x="260" y="448"/>
                  </a:lnTo>
                  <a:lnTo>
                    <a:pt x="259" y="447"/>
                  </a:lnTo>
                  <a:lnTo>
                    <a:pt x="259" y="445"/>
                  </a:lnTo>
                  <a:lnTo>
                    <a:pt x="259" y="444"/>
                  </a:lnTo>
                  <a:lnTo>
                    <a:pt x="256" y="441"/>
                  </a:lnTo>
                  <a:lnTo>
                    <a:pt x="252" y="442"/>
                  </a:lnTo>
                  <a:lnTo>
                    <a:pt x="247" y="444"/>
                  </a:lnTo>
                  <a:lnTo>
                    <a:pt x="244" y="444"/>
                  </a:lnTo>
                  <a:lnTo>
                    <a:pt x="243" y="442"/>
                  </a:lnTo>
                  <a:lnTo>
                    <a:pt x="241" y="441"/>
                  </a:lnTo>
                  <a:lnTo>
                    <a:pt x="240" y="438"/>
                  </a:lnTo>
                  <a:lnTo>
                    <a:pt x="240" y="436"/>
                  </a:lnTo>
                  <a:lnTo>
                    <a:pt x="237" y="433"/>
                  </a:lnTo>
                  <a:lnTo>
                    <a:pt x="234" y="433"/>
                  </a:lnTo>
                  <a:lnTo>
                    <a:pt x="231" y="435"/>
                  </a:lnTo>
                  <a:lnTo>
                    <a:pt x="229" y="438"/>
                  </a:lnTo>
                  <a:lnTo>
                    <a:pt x="226" y="442"/>
                  </a:lnTo>
                  <a:lnTo>
                    <a:pt x="225" y="444"/>
                  </a:lnTo>
                  <a:lnTo>
                    <a:pt x="222" y="445"/>
                  </a:lnTo>
                  <a:lnTo>
                    <a:pt x="217" y="447"/>
                  </a:lnTo>
                  <a:lnTo>
                    <a:pt x="216" y="447"/>
                  </a:lnTo>
                  <a:lnTo>
                    <a:pt x="214" y="447"/>
                  </a:lnTo>
                  <a:lnTo>
                    <a:pt x="211" y="447"/>
                  </a:lnTo>
                  <a:lnTo>
                    <a:pt x="207" y="445"/>
                  </a:lnTo>
                  <a:lnTo>
                    <a:pt x="207" y="444"/>
                  </a:lnTo>
                  <a:lnTo>
                    <a:pt x="205" y="444"/>
                  </a:lnTo>
                  <a:lnTo>
                    <a:pt x="204" y="445"/>
                  </a:lnTo>
                  <a:lnTo>
                    <a:pt x="201" y="445"/>
                  </a:lnTo>
                  <a:lnTo>
                    <a:pt x="199" y="447"/>
                  </a:lnTo>
                  <a:lnTo>
                    <a:pt x="199" y="448"/>
                  </a:lnTo>
                  <a:lnTo>
                    <a:pt x="199" y="453"/>
                  </a:lnTo>
                  <a:lnTo>
                    <a:pt x="199" y="456"/>
                  </a:lnTo>
                  <a:lnTo>
                    <a:pt x="196" y="460"/>
                  </a:lnTo>
                  <a:lnTo>
                    <a:pt x="195" y="462"/>
                  </a:lnTo>
                  <a:lnTo>
                    <a:pt x="192" y="465"/>
                  </a:lnTo>
                  <a:lnTo>
                    <a:pt x="192" y="465"/>
                  </a:lnTo>
                  <a:lnTo>
                    <a:pt x="189" y="465"/>
                  </a:lnTo>
                  <a:lnTo>
                    <a:pt x="187" y="462"/>
                  </a:lnTo>
                  <a:lnTo>
                    <a:pt x="187" y="459"/>
                  </a:lnTo>
                  <a:lnTo>
                    <a:pt x="184" y="456"/>
                  </a:lnTo>
                  <a:lnTo>
                    <a:pt x="184" y="456"/>
                  </a:lnTo>
                  <a:lnTo>
                    <a:pt x="183" y="456"/>
                  </a:lnTo>
                  <a:lnTo>
                    <a:pt x="183" y="456"/>
                  </a:lnTo>
                  <a:lnTo>
                    <a:pt x="181" y="456"/>
                  </a:lnTo>
                  <a:lnTo>
                    <a:pt x="181" y="457"/>
                  </a:lnTo>
                  <a:lnTo>
                    <a:pt x="181" y="459"/>
                  </a:lnTo>
                  <a:lnTo>
                    <a:pt x="181" y="460"/>
                  </a:lnTo>
                  <a:lnTo>
                    <a:pt x="181" y="462"/>
                  </a:lnTo>
                  <a:lnTo>
                    <a:pt x="181" y="463"/>
                  </a:lnTo>
                  <a:lnTo>
                    <a:pt x="180" y="465"/>
                  </a:lnTo>
                  <a:lnTo>
                    <a:pt x="177" y="463"/>
                  </a:lnTo>
                  <a:lnTo>
                    <a:pt x="175" y="463"/>
                  </a:lnTo>
                  <a:lnTo>
                    <a:pt x="174" y="463"/>
                  </a:lnTo>
                  <a:lnTo>
                    <a:pt x="172" y="465"/>
                  </a:lnTo>
                  <a:lnTo>
                    <a:pt x="172" y="465"/>
                  </a:lnTo>
                  <a:lnTo>
                    <a:pt x="171" y="465"/>
                  </a:lnTo>
                  <a:lnTo>
                    <a:pt x="168" y="465"/>
                  </a:lnTo>
                  <a:lnTo>
                    <a:pt x="165" y="465"/>
                  </a:lnTo>
                  <a:lnTo>
                    <a:pt x="163" y="466"/>
                  </a:lnTo>
                  <a:lnTo>
                    <a:pt x="162" y="468"/>
                  </a:lnTo>
                  <a:lnTo>
                    <a:pt x="159" y="468"/>
                  </a:lnTo>
                  <a:lnTo>
                    <a:pt x="157" y="469"/>
                  </a:lnTo>
                  <a:lnTo>
                    <a:pt x="156" y="469"/>
                  </a:lnTo>
                  <a:lnTo>
                    <a:pt x="154" y="469"/>
                  </a:lnTo>
                  <a:lnTo>
                    <a:pt x="153" y="468"/>
                  </a:lnTo>
                  <a:lnTo>
                    <a:pt x="151" y="468"/>
                  </a:lnTo>
                  <a:lnTo>
                    <a:pt x="151" y="466"/>
                  </a:lnTo>
                  <a:lnTo>
                    <a:pt x="151" y="465"/>
                  </a:lnTo>
                  <a:lnTo>
                    <a:pt x="151" y="463"/>
                  </a:lnTo>
                  <a:lnTo>
                    <a:pt x="150" y="463"/>
                  </a:lnTo>
                  <a:lnTo>
                    <a:pt x="148" y="460"/>
                  </a:lnTo>
                  <a:lnTo>
                    <a:pt x="148" y="460"/>
                  </a:lnTo>
                  <a:lnTo>
                    <a:pt x="150" y="457"/>
                  </a:lnTo>
                  <a:lnTo>
                    <a:pt x="150" y="456"/>
                  </a:lnTo>
                  <a:lnTo>
                    <a:pt x="150" y="454"/>
                  </a:lnTo>
                  <a:lnTo>
                    <a:pt x="148" y="453"/>
                  </a:lnTo>
                  <a:lnTo>
                    <a:pt x="147" y="451"/>
                  </a:lnTo>
                  <a:lnTo>
                    <a:pt x="145" y="451"/>
                  </a:lnTo>
                  <a:lnTo>
                    <a:pt x="144" y="453"/>
                  </a:lnTo>
                  <a:lnTo>
                    <a:pt x="142" y="453"/>
                  </a:lnTo>
                  <a:lnTo>
                    <a:pt x="141" y="451"/>
                  </a:lnTo>
                  <a:lnTo>
                    <a:pt x="141" y="451"/>
                  </a:lnTo>
                  <a:lnTo>
                    <a:pt x="139" y="448"/>
                  </a:lnTo>
                  <a:lnTo>
                    <a:pt x="139" y="447"/>
                  </a:lnTo>
                  <a:lnTo>
                    <a:pt x="139" y="445"/>
                  </a:lnTo>
                  <a:lnTo>
                    <a:pt x="141" y="444"/>
                  </a:lnTo>
                  <a:lnTo>
                    <a:pt x="141" y="442"/>
                  </a:lnTo>
                  <a:lnTo>
                    <a:pt x="142" y="441"/>
                  </a:lnTo>
                  <a:lnTo>
                    <a:pt x="142" y="439"/>
                  </a:lnTo>
                  <a:lnTo>
                    <a:pt x="142" y="438"/>
                  </a:lnTo>
                  <a:lnTo>
                    <a:pt x="141" y="438"/>
                  </a:lnTo>
                  <a:lnTo>
                    <a:pt x="139" y="436"/>
                  </a:lnTo>
                  <a:lnTo>
                    <a:pt x="138" y="436"/>
                  </a:lnTo>
                  <a:lnTo>
                    <a:pt x="136" y="438"/>
                  </a:lnTo>
                  <a:lnTo>
                    <a:pt x="136" y="438"/>
                  </a:lnTo>
                  <a:lnTo>
                    <a:pt x="136" y="441"/>
                  </a:lnTo>
                  <a:lnTo>
                    <a:pt x="136" y="442"/>
                  </a:lnTo>
                  <a:lnTo>
                    <a:pt x="138" y="444"/>
                  </a:lnTo>
                  <a:lnTo>
                    <a:pt x="138" y="445"/>
                  </a:lnTo>
                  <a:lnTo>
                    <a:pt x="136" y="447"/>
                  </a:lnTo>
                  <a:lnTo>
                    <a:pt x="135" y="448"/>
                  </a:lnTo>
                  <a:lnTo>
                    <a:pt x="135" y="448"/>
                  </a:lnTo>
                  <a:lnTo>
                    <a:pt x="133" y="448"/>
                  </a:lnTo>
                  <a:lnTo>
                    <a:pt x="130" y="448"/>
                  </a:lnTo>
                  <a:lnTo>
                    <a:pt x="127" y="448"/>
                  </a:lnTo>
                  <a:lnTo>
                    <a:pt x="126" y="447"/>
                  </a:lnTo>
                  <a:lnTo>
                    <a:pt x="126" y="445"/>
                  </a:lnTo>
                  <a:lnTo>
                    <a:pt x="127" y="442"/>
                  </a:lnTo>
                  <a:lnTo>
                    <a:pt x="129" y="441"/>
                  </a:lnTo>
                  <a:lnTo>
                    <a:pt x="130" y="438"/>
                  </a:lnTo>
                  <a:lnTo>
                    <a:pt x="132" y="436"/>
                  </a:lnTo>
                  <a:lnTo>
                    <a:pt x="133" y="436"/>
                  </a:lnTo>
                  <a:lnTo>
                    <a:pt x="133" y="435"/>
                  </a:lnTo>
                  <a:lnTo>
                    <a:pt x="133" y="433"/>
                  </a:lnTo>
                  <a:lnTo>
                    <a:pt x="133" y="432"/>
                  </a:lnTo>
                  <a:lnTo>
                    <a:pt x="132" y="430"/>
                  </a:lnTo>
                  <a:lnTo>
                    <a:pt x="132" y="429"/>
                  </a:lnTo>
                  <a:lnTo>
                    <a:pt x="130" y="426"/>
                  </a:lnTo>
                  <a:lnTo>
                    <a:pt x="130" y="426"/>
                  </a:lnTo>
                  <a:lnTo>
                    <a:pt x="132" y="423"/>
                  </a:lnTo>
                  <a:lnTo>
                    <a:pt x="133" y="421"/>
                  </a:lnTo>
                  <a:lnTo>
                    <a:pt x="135" y="420"/>
                  </a:lnTo>
                  <a:lnTo>
                    <a:pt x="135" y="418"/>
                  </a:lnTo>
                  <a:lnTo>
                    <a:pt x="135" y="417"/>
                  </a:lnTo>
                  <a:lnTo>
                    <a:pt x="133" y="414"/>
                  </a:lnTo>
                  <a:lnTo>
                    <a:pt x="133" y="414"/>
                  </a:lnTo>
                  <a:lnTo>
                    <a:pt x="130" y="414"/>
                  </a:lnTo>
                  <a:lnTo>
                    <a:pt x="129" y="412"/>
                  </a:lnTo>
                  <a:lnTo>
                    <a:pt x="124" y="411"/>
                  </a:lnTo>
                  <a:lnTo>
                    <a:pt x="123" y="411"/>
                  </a:lnTo>
                  <a:lnTo>
                    <a:pt x="121" y="412"/>
                  </a:lnTo>
                  <a:lnTo>
                    <a:pt x="118" y="412"/>
                  </a:lnTo>
                  <a:lnTo>
                    <a:pt x="118" y="414"/>
                  </a:lnTo>
                  <a:lnTo>
                    <a:pt x="115" y="414"/>
                  </a:lnTo>
                  <a:lnTo>
                    <a:pt x="112" y="414"/>
                  </a:lnTo>
                  <a:lnTo>
                    <a:pt x="111" y="414"/>
                  </a:lnTo>
                  <a:lnTo>
                    <a:pt x="111" y="415"/>
                  </a:lnTo>
                  <a:lnTo>
                    <a:pt x="109" y="417"/>
                  </a:lnTo>
                  <a:lnTo>
                    <a:pt x="108" y="418"/>
                  </a:lnTo>
                  <a:lnTo>
                    <a:pt x="105" y="420"/>
                  </a:lnTo>
                  <a:lnTo>
                    <a:pt x="100" y="418"/>
                  </a:lnTo>
                  <a:lnTo>
                    <a:pt x="99" y="415"/>
                  </a:lnTo>
                  <a:lnTo>
                    <a:pt x="99" y="412"/>
                  </a:lnTo>
                  <a:lnTo>
                    <a:pt x="99" y="411"/>
                  </a:lnTo>
                  <a:lnTo>
                    <a:pt x="97" y="408"/>
                  </a:lnTo>
                  <a:lnTo>
                    <a:pt x="97" y="405"/>
                  </a:lnTo>
                  <a:lnTo>
                    <a:pt x="99" y="403"/>
                  </a:lnTo>
                  <a:lnTo>
                    <a:pt x="99" y="402"/>
                  </a:lnTo>
                  <a:lnTo>
                    <a:pt x="100" y="399"/>
                  </a:lnTo>
                  <a:lnTo>
                    <a:pt x="100" y="397"/>
                  </a:lnTo>
                  <a:lnTo>
                    <a:pt x="97" y="396"/>
                  </a:lnTo>
                  <a:lnTo>
                    <a:pt x="96" y="394"/>
                  </a:lnTo>
                  <a:lnTo>
                    <a:pt x="90" y="393"/>
                  </a:lnTo>
                  <a:lnTo>
                    <a:pt x="88" y="391"/>
                  </a:lnTo>
                  <a:lnTo>
                    <a:pt x="85" y="388"/>
                  </a:lnTo>
                  <a:lnTo>
                    <a:pt x="85" y="387"/>
                  </a:lnTo>
                  <a:lnTo>
                    <a:pt x="85" y="382"/>
                  </a:lnTo>
                  <a:lnTo>
                    <a:pt x="87" y="379"/>
                  </a:lnTo>
                  <a:lnTo>
                    <a:pt x="88" y="376"/>
                  </a:lnTo>
                  <a:lnTo>
                    <a:pt x="91" y="375"/>
                  </a:lnTo>
                  <a:lnTo>
                    <a:pt x="94" y="375"/>
                  </a:lnTo>
                  <a:lnTo>
                    <a:pt x="97" y="373"/>
                  </a:lnTo>
                  <a:lnTo>
                    <a:pt x="99" y="373"/>
                  </a:lnTo>
                  <a:lnTo>
                    <a:pt x="103" y="370"/>
                  </a:lnTo>
                  <a:lnTo>
                    <a:pt x="106" y="369"/>
                  </a:lnTo>
                  <a:lnTo>
                    <a:pt x="106" y="367"/>
                  </a:lnTo>
                  <a:lnTo>
                    <a:pt x="106" y="364"/>
                  </a:lnTo>
                  <a:lnTo>
                    <a:pt x="105" y="363"/>
                  </a:lnTo>
                  <a:lnTo>
                    <a:pt x="103" y="363"/>
                  </a:lnTo>
                  <a:lnTo>
                    <a:pt x="102" y="364"/>
                  </a:lnTo>
                  <a:lnTo>
                    <a:pt x="100" y="366"/>
                  </a:lnTo>
                  <a:lnTo>
                    <a:pt x="99" y="366"/>
                  </a:lnTo>
                  <a:lnTo>
                    <a:pt x="96" y="366"/>
                  </a:lnTo>
                  <a:lnTo>
                    <a:pt x="96" y="363"/>
                  </a:lnTo>
                  <a:lnTo>
                    <a:pt x="94" y="360"/>
                  </a:lnTo>
                  <a:lnTo>
                    <a:pt x="93" y="357"/>
                  </a:lnTo>
                  <a:lnTo>
                    <a:pt x="91" y="355"/>
                  </a:lnTo>
                  <a:lnTo>
                    <a:pt x="91" y="352"/>
                  </a:lnTo>
                  <a:lnTo>
                    <a:pt x="91" y="346"/>
                  </a:lnTo>
                  <a:lnTo>
                    <a:pt x="93" y="343"/>
                  </a:lnTo>
                  <a:lnTo>
                    <a:pt x="93" y="339"/>
                  </a:lnTo>
                  <a:lnTo>
                    <a:pt x="94" y="336"/>
                  </a:lnTo>
                  <a:lnTo>
                    <a:pt x="94" y="334"/>
                  </a:lnTo>
                  <a:lnTo>
                    <a:pt x="93" y="331"/>
                  </a:lnTo>
                  <a:lnTo>
                    <a:pt x="91" y="331"/>
                  </a:lnTo>
                  <a:lnTo>
                    <a:pt x="90" y="330"/>
                  </a:lnTo>
                  <a:lnTo>
                    <a:pt x="85" y="325"/>
                  </a:lnTo>
                  <a:lnTo>
                    <a:pt x="85" y="321"/>
                  </a:lnTo>
                  <a:lnTo>
                    <a:pt x="85" y="318"/>
                  </a:lnTo>
                  <a:lnTo>
                    <a:pt x="88" y="315"/>
                  </a:lnTo>
                  <a:lnTo>
                    <a:pt x="90" y="312"/>
                  </a:lnTo>
                  <a:lnTo>
                    <a:pt x="90" y="310"/>
                  </a:lnTo>
                  <a:lnTo>
                    <a:pt x="91" y="307"/>
                  </a:lnTo>
                  <a:lnTo>
                    <a:pt x="91" y="304"/>
                  </a:lnTo>
                  <a:lnTo>
                    <a:pt x="94" y="301"/>
                  </a:lnTo>
                  <a:lnTo>
                    <a:pt x="96" y="300"/>
                  </a:lnTo>
                  <a:lnTo>
                    <a:pt x="94" y="298"/>
                  </a:lnTo>
                  <a:lnTo>
                    <a:pt x="94" y="297"/>
                  </a:lnTo>
                  <a:lnTo>
                    <a:pt x="93" y="297"/>
                  </a:lnTo>
                  <a:lnTo>
                    <a:pt x="96" y="292"/>
                  </a:lnTo>
                  <a:lnTo>
                    <a:pt x="96" y="289"/>
                  </a:lnTo>
                  <a:lnTo>
                    <a:pt x="96" y="286"/>
                  </a:lnTo>
                  <a:lnTo>
                    <a:pt x="96" y="285"/>
                  </a:lnTo>
                  <a:lnTo>
                    <a:pt x="96" y="280"/>
                  </a:lnTo>
                  <a:lnTo>
                    <a:pt x="96" y="276"/>
                  </a:lnTo>
                  <a:lnTo>
                    <a:pt x="94" y="274"/>
                  </a:lnTo>
                  <a:lnTo>
                    <a:pt x="93" y="271"/>
                  </a:lnTo>
                  <a:lnTo>
                    <a:pt x="93" y="270"/>
                  </a:lnTo>
                  <a:lnTo>
                    <a:pt x="94" y="268"/>
                  </a:lnTo>
                  <a:lnTo>
                    <a:pt x="97" y="265"/>
                  </a:lnTo>
                  <a:lnTo>
                    <a:pt x="97" y="262"/>
                  </a:lnTo>
                  <a:lnTo>
                    <a:pt x="96" y="262"/>
                  </a:lnTo>
                  <a:lnTo>
                    <a:pt x="93" y="259"/>
                  </a:lnTo>
                  <a:lnTo>
                    <a:pt x="91" y="258"/>
                  </a:lnTo>
                  <a:lnTo>
                    <a:pt x="90" y="255"/>
                  </a:lnTo>
                  <a:lnTo>
                    <a:pt x="90" y="252"/>
                  </a:lnTo>
                  <a:lnTo>
                    <a:pt x="91" y="250"/>
                  </a:lnTo>
                  <a:lnTo>
                    <a:pt x="96" y="250"/>
                  </a:lnTo>
                  <a:lnTo>
                    <a:pt x="96" y="249"/>
                  </a:lnTo>
                  <a:lnTo>
                    <a:pt x="99" y="246"/>
                  </a:lnTo>
                  <a:lnTo>
                    <a:pt x="100" y="244"/>
                  </a:lnTo>
                  <a:lnTo>
                    <a:pt x="102" y="243"/>
                  </a:lnTo>
                  <a:lnTo>
                    <a:pt x="105" y="243"/>
                  </a:lnTo>
                  <a:lnTo>
                    <a:pt x="106" y="243"/>
                  </a:lnTo>
                  <a:lnTo>
                    <a:pt x="109" y="240"/>
                  </a:lnTo>
                  <a:lnTo>
                    <a:pt x="111" y="238"/>
                  </a:lnTo>
                  <a:lnTo>
                    <a:pt x="112" y="235"/>
                  </a:lnTo>
                  <a:lnTo>
                    <a:pt x="111" y="234"/>
                  </a:lnTo>
                  <a:lnTo>
                    <a:pt x="109" y="232"/>
                  </a:lnTo>
                  <a:lnTo>
                    <a:pt x="106" y="229"/>
                  </a:lnTo>
                  <a:lnTo>
                    <a:pt x="102" y="228"/>
                  </a:lnTo>
                  <a:lnTo>
                    <a:pt x="100" y="225"/>
                  </a:lnTo>
                  <a:lnTo>
                    <a:pt x="102" y="222"/>
                  </a:lnTo>
                  <a:lnTo>
                    <a:pt x="102" y="222"/>
                  </a:lnTo>
                  <a:lnTo>
                    <a:pt x="103" y="222"/>
                  </a:lnTo>
                  <a:lnTo>
                    <a:pt x="105" y="216"/>
                  </a:lnTo>
                  <a:lnTo>
                    <a:pt x="106" y="212"/>
                  </a:lnTo>
                  <a:lnTo>
                    <a:pt x="108" y="210"/>
                  </a:lnTo>
                  <a:lnTo>
                    <a:pt x="109" y="207"/>
                  </a:lnTo>
                  <a:lnTo>
                    <a:pt x="112" y="204"/>
                  </a:lnTo>
                  <a:lnTo>
                    <a:pt x="112" y="201"/>
                  </a:lnTo>
                  <a:lnTo>
                    <a:pt x="108" y="198"/>
                  </a:lnTo>
                  <a:lnTo>
                    <a:pt x="106" y="197"/>
                  </a:lnTo>
                  <a:lnTo>
                    <a:pt x="105" y="195"/>
                  </a:lnTo>
                  <a:lnTo>
                    <a:pt x="103" y="197"/>
                  </a:lnTo>
                  <a:lnTo>
                    <a:pt x="100" y="195"/>
                  </a:lnTo>
                  <a:lnTo>
                    <a:pt x="100" y="192"/>
                  </a:lnTo>
                  <a:lnTo>
                    <a:pt x="100" y="189"/>
                  </a:lnTo>
                  <a:lnTo>
                    <a:pt x="102" y="186"/>
                  </a:lnTo>
                  <a:lnTo>
                    <a:pt x="102" y="182"/>
                  </a:lnTo>
                  <a:lnTo>
                    <a:pt x="102" y="182"/>
                  </a:lnTo>
                  <a:lnTo>
                    <a:pt x="102" y="179"/>
                  </a:lnTo>
                  <a:lnTo>
                    <a:pt x="99" y="177"/>
                  </a:lnTo>
                  <a:lnTo>
                    <a:pt x="96" y="177"/>
                  </a:lnTo>
                  <a:lnTo>
                    <a:pt x="93" y="179"/>
                  </a:lnTo>
                  <a:lnTo>
                    <a:pt x="90" y="180"/>
                  </a:lnTo>
                  <a:lnTo>
                    <a:pt x="85" y="179"/>
                  </a:lnTo>
                  <a:lnTo>
                    <a:pt x="84" y="174"/>
                  </a:lnTo>
                  <a:lnTo>
                    <a:pt x="85" y="171"/>
                  </a:lnTo>
                  <a:lnTo>
                    <a:pt x="88" y="168"/>
                  </a:lnTo>
                  <a:lnTo>
                    <a:pt x="88" y="165"/>
                  </a:lnTo>
                  <a:lnTo>
                    <a:pt x="87" y="164"/>
                  </a:lnTo>
                  <a:lnTo>
                    <a:pt x="85" y="162"/>
                  </a:lnTo>
                  <a:lnTo>
                    <a:pt x="85" y="158"/>
                  </a:lnTo>
                  <a:lnTo>
                    <a:pt x="85" y="155"/>
                  </a:lnTo>
                  <a:lnTo>
                    <a:pt x="87" y="152"/>
                  </a:lnTo>
                  <a:lnTo>
                    <a:pt x="87" y="147"/>
                  </a:lnTo>
                  <a:lnTo>
                    <a:pt x="85" y="144"/>
                  </a:lnTo>
                  <a:lnTo>
                    <a:pt x="84" y="144"/>
                  </a:lnTo>
                  <a:lnTo>
                    <a:pt x="82" y="146"/>
                  </a:lnTo>
                  <a:lnTo>
                    <a:pt x="81" y="147"/>
                  </a:lnTo>
                  <a:lnTo>
                    <a:pt x="78" y="146"/>
                  </a:lnTo>
                  <a:lnTo>
                    <a:pt x="76" y="146"/>
                  </a:lnTo>
                  <a:lnTo>
                    <a:pt x="76" y="143"/>
                  </a:lnTo>
                  <a:lnTo>
                    <a:pt x="76" y="140"/>
                  </a:lnTo>
                  <a:lnTo>
                    <a:pt x="76" y="137"/>
                  </a:lnTo>
                  <a:lnTo>
                    <a:pt x="79" y="134"/>
                  </a:lnTo>
                  <a:lnTo>
                    <a:pt x="78" y="132"/>
                  </a:lnTo>
                  <a:lnTo>
                    <a:pt x="78" y="131"/>
                  </a:lnTo>
                  <a:lnTo>
                    <a:pt x="76" y="128"/>
                  </a:lnTo>
                  <a:lnTo>
                    <a:pt x="76" y="125"/>
                  </a:lnTo>
                  <a:lnTo>
                    <a:pt x="78" y="123"/>
                  </a:lnTo>
                  <a:lnTo>
                    <a:pt x="76" y="119"/>
                  </a:lnTo>
                  <a:lnTo>
                    <a:pt x="81" y="117"/>
                  </a:lnTo>
                  <a:lnTo>
                    <a:pt x="84" y="114"/>
                  </a:lnTo>
                  <a:lnTo>
                    <a:pt x="85" y="111"/>
                  </a:lnTo>
                  <a:lnTo>
                    <a:pt x="85" y="108"/>
                  </a:lnTo>
                  <a:lnTo>
                    <a:pt x="85" y="105"/>
                  </a:lnTo>
                  <a:lnTo>
                    <a:pt x="85" y="104"/>
                  </a:lnTo>
                  <a:lnTo>
                    <a:pt x="84" y="102"/>
                  </a:lnTo>
                  <a:lnTo>
                    <a:pt x="82" y="101"/>
                  </a:lnTo>
                  <a:lnTo>
                    <a:pt x="82" y="102"/>
                  </a:lnTo>
                  <a:lnTo>
                    <a:pt x="79" y="102"/>
                  </a:lnTo>
                  <a:lnTo>
                    <a:pt x="76" y="99"/>
                  </a:lnTo>
                  <a:lnTo>
                    <a:pt x="75" y="98"/>
                  </a:lnTo>
                  <a:lnTo>
                    <a:pt x="75" y="96"/>
                  </a:lnTo>
                  <a:lnTo>
                    <a:pt x="75" y="93"/>
                  </a:lnTo>
                  <a:lnTo>
                    <a:pt x="75" y="90"/>
                  </a:lnTo>
                  <a:lnTo>
                    <a:pt x="76" y="89"/>
                  </a:lnTo>
                  <a:lnTo>
                    <a:pt x="78" y="86"/>
                  </a:lnTo>
                  <a:lnTo>
                    <a:pt x="76" y="84"/>
                  </a:lnTo>
                  <a:lnTo>
                    <a:pt x="76" y="83"/>
                  </a:lnTo>
                  <a:lnTo>
                    <a:pt x="75" y="83"/>
                  </a:lnTo>
                  <a:lnTo>
                    <a:pt x="72" y="81"/>
                  </a:lnTo>
                  <a:lnTo>
                    <a:pt x="70" y="80"/>
                  </a:lnTo>
                  <a:lnTo>
                    <a:pt x="70" y="77"/>
                  </a:lnTo>
                  <a:lnTo>
                    <a:pt x="70" y="74"/>
                  </a:lnTo>
                  <a:lnTo>
                    <a:pt x="72" y="72"/>
                  </a:lnTo>
                  <a:lnTo>
                    <a:pt x="75" y="71"/>
                  </a:lnTo>
                  <a:lnTo>
                    <a:pt x="75" y="68"/>
                  </a:lnTo>
                  <a:lnTo>
                    <a:pt x="73" y="66"/>
                  </a:lnTo>
                  <a:lnTo>
                    <a:pt x="72" y="65"/>
                  </a:lnTo>
                  <a:lnTo>
                    <a:pt x="69" y="66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4" y="65"/>
                  </a:lnTo>
                  <a:lnTo>
                    <a:pt x="63" y="62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5" y="59"/>
                  </a:lnTo>
                  <a:lnTo>
                    <a:pt x="52" y="57"/>
                  </a:lnTo>
                  <a:lnTo>
                    <a:pt x="49" y="57"/>
                  </a:lnTo>
                  <a:lnTo>
                    <a:pt x="48" y="59"/>
                  </a:lnTo>
                  <a:lnTo>
                    <a:pt x="46" y="60"/>
                  </a:lnTo>
                  <a:lnTo>
                    <a:pt x="43" y="63"/>
                  </a:lnTo>
                  <a:lnTo>
                    <a:pt x="40" y="62"/>
                  </a:lnTo>
                  <a:lnTo>
                    <a:pt x="37" y="63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0" y="63"/>
                  </a:lnTo>
                  <a:lnTo>
                    <a:pt x="25" y="66"/>
                  </a:lnTo>
                  <a:lnTo>
                    <a:pt x="24" y="68"/>
                  </a:lnTo>
                  <a:lnTo>
                    <a:pt x="21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6" y="68"/>
                  </a:lnTo>
                  <a:lnTo>
                    <a:pt x="16" y="69"/>
                  </a:lnTo>
                  <a:lnTo>
                    <a:pt x="16" y="72"/>
                  </a:lnTo>
                  <a:lnTo>
                    <a:pt x="15" y="75"/>
                  </a:lnTo>
                  <a:lnTo>
                    <a:pt x="15" y="77"/>
                  </a:lnTo>
                  <a:lnTo>
                    <a:pt x="13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0" y="74"/>
                  </a:lnTo>
                  <a:lnTo>
                    <a:pt x="9" y="72"/>
                  </a:lnTo>
                  <a:lnTo>
                    <a:pt x="7" y="72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7" y="68"/>
                  </a:lnTo>
                  <a:lnTo>
                    <a:pt x="12" y="68"/>
                  </a:lnTo>
                  <a:lnTo>
                    <a:pt x="13" y="66"/>
                  </a:lnTo>
                  <a:lnTo>
                    <a:pt x="16" y="65"/>
                  </a:lnTo>
                  <a:lnTo>
                    <a:pt x="16" y="63"/>
                  </a:lnTo>
                  <a:lnTo>
                    <a:pt x="16" y="62"/>
                  </a:lnTo>
                  <a:lnTo>
                    <a:pt x="15" y="60"/>
                  </a:lnTo>
                  <a:lnTo>
                    <a:pt x="13" y="60"/>
                  </a:lnTo>
                  <a:lnTo>
                    <a:pt x="12" y="59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1"/>
                  </a:lnTo>
                  <a:lnTo>
                    <a:pt x="10" y="50"/>
                  </a:lnTo>
                  <a:lnTo>
                    <a:pt x="7" y="48"/>
                  </a:lnTo>
                  <a:lnTo>
                    <a:pt x="7" y="47"/>
                  </a:lnTo>
                  <a:lnTo>
                    <a:pt x="7" y="44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3" y="38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4" y="33"/>
                  </a:lnTo>
                  <a:lnTo>
                    <a:pt x="7" y="36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9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4" name="Freeform 70"/>
            <p:cNvSpPr>
              <a:spLocks/>
            </p:cNvSpPr>
            <p:nvPr/>
          </p:nvSpPr>
          <p:spPr bwMode="auto">
            <a:xfrm>
              <a:off x="1414" y="1277"/>
              <a:ext cx="316" cy="316"/>
            </a:xfrm>
            <a:custGeom>
              <a:avLst/>
              <a:gdLst/>
              <a:ahLst/>
              <a:cxnLst>
                <a:cxn ang="0">
                  <a:pos x="213" y="307"/>
                </a:cxn>
                <a:cxn ang="0">
                  <a:pos x="199" y="304"/>
                </a:cxn>
                <a:cxn ang="0">
                  <a:pos x="186" y="302"/>
                </a:cxn>
                <a:cxn ang="0">
                  <a:pos x="177" y="308"/>
                </a:cxn>
                <a:cxn ang="0">
                  <a:pos x="166" y="310"/>
                </a:cxn>
                <a:cxn ang="0">
                  <a:pos x="156" y="316"/>
                </a:cxn>
                <a:cxn ang="0">
                  <a:pos x="139" y="313"/>
                </a:cxn>
                <a:cxn ang="0">
                  <a:pos x="118" y="308"/>
                </a:cxn>
                <a:cxn ang="0">
                  <a:pos x="103" y="307"/>
                </a:cxn>
                <a:cxn ang="0">
                  <a:pos x="85" y="296"/>
                </a:cxn>
                <a:cxn ang="0">
                  <a:pos x="70" y="292"/>
                </a:cxn>
                <a:cxn ang="0">
                  <a:pos x="63" y="301"/>
                </a:cxn>
                <a:cxn ang="0">
                  <a:pos x="40" y="293"/>
                </a:cxn>
                <a:cxn ang="0">
                  <a:pos x="16" y="292"/>
                </a:cxn>
                <a:cxn ang="0">
                  <a:pos x="1" y="281"/>
                </a:cxn>
                <a:cxn ang="0">
                  <a:pos x="7" y="268"/>
                </a:cxn>
                <a:cxn ang="0">
                  <a:pos x="15" y="258"/>
                </a:cxn>
                <a:cxn ang="0">
                  <a:pos x="21" y="240"/>
                </a:cxn>
                <a:cxn ang="0">
                  <a:pos x="27" y="222"/>
                </a:cxn>
                <a:cxn ang="0">
                  <a:pos x="42" y="214"/>
                </a:cxn>
                <a:cxn ang="0">
                  <a:pos x="58" y="201"/>
                </a:cxn>
                <a:cxn ang="0">
                  <a:pos x="54" y="169"/>
                </a:cxn>
                <a:cxn ang="0">
                  <a:pos x="49" y="138"/>
                </a:cxn>
                <a:cxn ang="0">
                  <a:pos x="46" y="120"/>
                </a:cxn>
                <a:cxn ang="0">
                  <a:pos x="49" y="96"/>
                </a:cxn>
                <a:cxn ang="0">
                  <a:pos x="57" y="73"/>
                </a:cxn>
                <a:cxn ang="0">
                  <a:pos x="52" y="48"/>
                </a:cxn>
                <a:cxn ang="0">
                  <a:pos x="54" y="25"/>
                </a:cxn>
                <a:cxn ang="0">
                  <a:pos x="66" y="18"/>
                </a:cxn>
                <a:cxn ang="0">
                  <a:pos x="84" y="15"/>
                </a:cxn>
                <a:cxn ang="0">
                  <a:pos x="106" y="21"/>
                </a:cxn>
                <a:cxn ang="0">
                  <a:pos x="120" y="34"/>
                </a:cxn>
                <a:cxn ang="0">
                  <a:pos x="130" y="42"/>
                </a:cxn>
                <a:cxn ang="0">
                  <a:pos x="142" y="36"/>
                </a:cxn>
                <a:cxn ang="0">
                  <a:pos x="154" y="33"/>
                </a:cxn>
                <a:cxn ang="0">
                  <a:pos x="162" y="40"/>
                </a:cxn>
                <a:cxn ang="0">
                  <a:pos x="181" y="34"/>
                </a:cxn>
                <a:cxn ang="0">
                  <a:pos x="192" y="25"/>
                </a:cxn>
                <a:cxn ang="0">
                  <a:pos x="213" y="18"/>
                </a:cxn>
                <a:cxn ang="0">
                  <a:pos x="229" y="22"/>
                </a:cxn>
                <a:cxn ang="0">
                  <a:pos x="240" y="25"/>
                </a:cxn>
                <a:cxn ang="0">
                  <a:pos x="255" y="21"/>
                </a:cxn>
                <a:cxn ang="0">
                  <a:pos x="267" y="12"/>
                </a:cxn>
                <a:cxn ang="0">
                  <a:pos x="271" y="3"/>
                </a:cxn>
                <a:cxn ang="0">
                  <a:pos x="286" y="12"/>
                </a:cxn>
                <a:cxn ang="0">
                  <a:pos x="291" y="33"/>
                </a:cxn>
                <a:cxn ang="0">
                  <a:pos x="307" y="45"/>
                </a:cxn>
                <a:cxn ang="0">
                  <a:pos x="315" y="64"/>
                </a:cxn>
                <a:cxn ang="0">
                  <a:pos x="306" y="75"/>
                </a:cxn>
                <a:cxn ang="0">
                  <a:pos x="294" y="85"/>
                </a:cxn>
                <a:cxn ang="0">
                  <a:pos x="289" y="97"/>
                </a:cxn>
                <a:cxn ang="0">
                  <a:pos x="288" y="126"/>
                </a:cxn>
                <a:cxn ang="0">
                  <a:pos x="273" y="151"/>
                </a:cxn>
                <a:cxn ang="0">
                  <a:pos x="262" y="168"/>
                </a:cxn>
                <a:cxn ang="0">
                  <a:pos x="267" y="189"/>
                </a:cxn>
                <a:cxn ang="0">
                  <a:pos x="243" y="198"/>
                </a:cxn>
                <a:cxn ang="0">
                  <a:pos x="241" y="214"/>
                </a:cxn>
                <a:cxn ang="0">
                  <a:pos x="249" y="235"/>
                </a:cxn>
                <a:cxn ang="0">
                  <a:pos x="222" y="244"/>
                </a:cxn>
                <a:cxn ang="0">
                  <a:pos x="225" y="259"/>
                </a:cxn>
                <a:cxn ang="0">
                  <a:pos x="213" y="275"/>
                </a:cxn>
                <a:cxn ang="0">
                  <a:pos x="217" y="290"/>
                </a:cxn>
              </a:cxnLst>
              <a:rect l="0" t="0" r="r" b="b"/>
              <a:pathLst>
                <a:path w="316" h="316">
                  <a:moveTo>
                    <a:pt x="222" y="305"/>
                  </a:moveTo>
                  <a:lnTo>
                    <a:pt x="220" y="305"/>
                  </a:lnTo>
                  <a:lnTo>
                    <a:pt x="217" y="304"/>
                  </a:lnTo>
                  <a:lnTo>
                    <a:pt x="217" y="302"/>
                  </a:lnTo>
                  <a:lnTo>
                    <a:pt x="216" y="301"/>
                  </a:lnTo>
                  <a:lnTo>
                    <a:pt x="216" y="302"/>
                  </a:lnTo>
                  <a:lnTo>
                    <a:pt x="214" y="302"/>
                  </a:lnTo>
                  <a:lnTo>
                    <a:pt x="214" y="304"/>
                  </a:lnTo>
                  <a:lnTo>
                    <a:pt x="214" y="305"/>
                  </a:lnTo>
                  <a:lnTo>
                    <a:pt x="213" y="305"/>
                  </a:lnTo>
                  <a:lnTo>
                    <a:pt x="213" y="307"/>
                  </a:lnTo>
                  <a:lnTo>
                    <a:pt x="211" y="305"/>
                  </a:lnTo>
                  <a:lnTo>
                    <a:pt x="210" y="305"/>
                  </a:lnTo>
                  <a:lnTo>
                    <a:pt x="210" y="305"/>
                  </a:lnTo>
                  <a:lnTo>
                    <a:pt x="208" y="307"/>
                  </a:lnTo>
                  <a:lnTo>
                    <a:pt x="207" y="307"/>
                  </a:lnTo>
                  <a:lnTo>
                    <a:pt x="205" y="308"/>
                  </a:lnTo>
                  <a:lnTo>
                    <a:pt x="204" y="308"/>
                  </a:lnTo>
                  <a:lnTo>
                    <a:pt x="204" y="308"/>
                  </a:lnTo>
                  <a:lnTo>
                    <a:pt x="202" y="307"/>
                  </a:lnTo>
                  <a:lnTo>
                    <a:pt x="201" y="305"/>
                  </a:lnTo>
                  <a:lnTo>
                    <a:pt x="199" y="304"/>
                  </a:lnTo>
                  <a:lnTo>
                    <a:pt x="198" y="302"/>
                  </a:lnTo>
                  <a:lnTo>
                    <a:pt x="195" y="301"/>
                  </a:lnTo>
                  <a:lnTo>
                    <a:pt x="193" y="299"/>
                  </a:lnTo>
                  <a:lnTo>
                    <a:pt x="192" y="299"/>
                  </a:lnTo>
                  <a:lnTo>
                    <a:pt x="189" y="298"/>
                  </a:lnTo>
                  <a:lnTo>
                    <a:pt x="189" y="298"/>
                  </a:lnTo>
                  <a:lnTo>
                    <a:pt x="187" y="298"/>
                  </a:lnTo>
                  <a:lnTo>
                    <a:pt x="187" y="299"/>
                  </a:lnTo>
                  <a:lnTo>
                    <a:pt x="186" y="299"/>
                  </a:lnTo>
                  <a:lnTo>
                    <a:pt x="186" y="301"/>
                  </a:lnTo>
                  <a:lnTo>
                    <a:pt x="186" y="302"/>
                  </a:lnTo>
                  <a:lnTo>
                    <a:pt x="186" y="304"/>
                  </a:lnTo>
                  <a:lnTo>
                    <a:pt x="186" y="305"/>
                  </a:lnTo>
                  <a:lnTo>
                    <a:pt x="184" y="307"/>
                  </a:lnTo>
                  <a:lnTo>
                    <a:pt x="184" y="308"/>
                  </a:lnTo>
                  <a:lnTo>
                    <a:pt x="184" y="308"/>
                  </a:lnTo>
                  <a:lnTo>
                    <a:pt x="181" y="310"/>
                  </a:lnTo>
                  <a:lnTo>
                    <a:pt x="181" y="310"/>
                  </a:lnTo>
                  <a:lnTo>
                    <a:pt x="181" y="310"/>
                  </a:lnTo>
                  <a:lnTo>
                    <a:pt x="180" y="310"/>
                  </a:lnTo>
                  <a:lnTo>
                    <a:pt x="178" y="310"/>
                  </a:lnTo>
                  <a:lnTo>
                    <a:pt x="177" y="308"/>
                  </a:lnTo>
                  <a:lnTo>
                    <a:pt x="175" y="308"/>
                  </a:lnTo>
                  <a:lnTo>
                    <a:pt x="174" y="308"/>
                  </a:lnTo>
                  <a:lnTo>
                    <a:pt x="172" y="308"/>
                  </a:lnTo>
                  <a:lnTo>
                    <a:pt x="172" y="308"/>
                  </a:lnTo>
                  <a:lnTo>
                    <a:pt x="172" y="308"/>
                  </a:lnTo>
                  <a:lnTo>
                    <a:pt x="171" y="308"/>
                  </a:lnTo>
                  <a:lnTo>
                    <a:pt x="171" y="308"/>
                  </a:lnTo>
                  <a:lnTo>
                    <a:pt x="169" y="308"/>
                  </a:lnTo>
                  <a:lnTo>
                    <a:pt x="169" y="308"/>
                  </a:lnTo>
                  <a:lnTo>
                    <a:pt x="168" y="308"/>
                  </a:lnTo>
                  <a:lnTo>
                    <a:pt x="166" y="310"/>
                  </a:lnTo>
                  <a:lnTo>
                    <a:pt x="165" y="310"/>
                  </a:lnTo>
                  <a:lnTo>
                    <a:pt x="165" y="311"/>
                  </a:lnTo>
                  <a:lnTo>
                    <a:pt x="163" y="313"/>
                  </a:lnTo>
                  <a:lnTo>
                    <a:pt x="163" y="314"/>
                  </a:lnTo>
                  <a:lnTo>
                    <a:pt x="162" y="314"/>
                  </a:lnTo>
                  <a:lnTo>
                    <a:pt x="162" y="316"/>
                  </a:lnTo>
                  <a:lnTo>
                    <a:pt x="160" y="316"/>
                  </a:lnTo>
                  <a:lnTo>
                    <a:pt x="159" y="316"/>
                  </a:lnTo>
                  <a:lnTo>
                    <a:pt x="157" y="316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3" y="316"/>
                  </a:lnTo>
                  <a:lnTo>
                    <a:pt x="150" y="316"/>
                  </a:lnTo>
                  <a:lnTo>
                    <a:pt x="150" y="314"/>
                  </a:lnTo>
                  <a:lnTo>
                    <a:pt x="148" y="314"/>
                  </a:lnTo>
                  <a:lnTo>
                    <a:pt x="147" y="313"/>
                  </a:lnTo>
                  <a:lnTo>
                    <a:pt x="147" y="313"/>
                  </a:lnTo>
                  <a:lnTo>
                    <a:pt x="144" y="313"/>
                  </a:lnTo>
                  <a:lnTo>
                    <a:pt x="142" y="314"/>
                  </a:lnTo>
                  <a:lnTo>
                    <a:pt x="141" y="313"/>
                  </a:lnTo>
                  <a:lnTo>
                    <a:pt x="139" y="313"/>
                  </a:lnTo>
                  <a:lnTo>
                    <a:pt x="136" y="313"/>
                  </a:lnTo>
                  <a:lnTo>
                    <a:pt x="135" y="313"/>
                  </a:lnTo>
                  <a:lnTo>
                    <a:pt x="133" y="313"/>
                  </a:lnTo>
                  <a:lnTo>
                    <a:pt x="132" y="313"/>
                  </a:lnTo>
                  <a:lnTo>
                    <a:pt x="129" y="313"/>
                  </a:lnTo>
                  <a:lnTo>
                    <a:pt x="126" y="311"/>
                  </a:lnTo>
                  <a:lnTo>
                    <a:pt x="126" y="310"/>
                  </a:lnTo>
                  <a:lnTo>
                    <a:pt x="124" y="308"/>
                  </a:lnTo>
                  <a:lnTo>
                    <a:pt x="121" y="307"/>
                  </a:lnTo>
                  <a:lnTo>
                    <a:pt x="120" y="308"/>
                  </a:lnTo>
                  <a:lnTo>
                    <a:pt x="118" y="308"/>
                  </a:lnTo>
                  <a:lnTo>
                    <a:pt x="117" y="308"/>
                  </a:lnTo>
                  <a:lnTo>
                    <a:pt x="115" y="305"/>
                  </a:lnTo>
                  <a:lnTo>
                    <a:pt x="115" y="304"/>
                  </a:lnTo>
                  <a:lnTo>
                    <a:pt x="112" y="302"/>
                  </a:lnTo>
                  <a:lnTo>
                    <a:pt x="112" y="302"/>
                  </a:lnTo>
                  <a:lnTo>
                    <a:pt x="109" y="299"/>
                  </a:lnTo>
                  <a:lnTo>
                    <a:pt x="106" y="299"/>
                  </a:lnTo>
                  <a:lnTo>
                    <a:pt x="105" y="301"/>
                  </a:lnTo>
                  <a:lnTo>
                    <a:pt x="103" y="302"/>
                  </a:lnTo>
                  <a:lnTo>
                    <a:pt x="103" y="305"/>
                  </a:lnTo>
                  <a:lnTo>
                    <a:pt x="103" y="307"/>
                  </a:lnTo>
                  <a:lnTo>
                    <a:pt x="102" y="307"/>
                  </a:lnTo>
                  <a:lnTo>
                    <a:pt x="100" y="307"/>
                  </a:lnTo>
                  <a:lnTo>
                    <a:pt x="99" y="307"/>
                  </a:lnTo>
                  <a:lnTo>
                    <a:pt x="97" y="307"/>
                  </a:lnTo>
                  <a:lnTo>
                    <a:pt x="96" y="305"/>
                  </a:lnTo>
                  <a:lnTo>
                    <a:pt x="93" y="304"/>
                  </a:lnTo>
                  <a:lnTo>
                    <a:pt x="91" y="304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7" y="298"/>
                  </a:lnTo>
                  <a:lnTo>
                    <a:pt x="85" y="296"/>
                  </a:lnTo>
                  <a:lnTo>
                    <a:pt x="84" y="295"/>
                  </a:lnTo>
                  <a:lnTo>
                    <a:pt x="82" y="292"/>
                  </a:lnTo>
                  <a:lnTo>
                    <a:pt x="79" y="292"/>
                  </a:lnTo>
                  <a:lnTo>
                    <a:pt x="78" y="292"/>
                  </a:lnTo>
                  <a:lnTo>
                    <a:pt x="76" y="292"/>
                  </a:lnTo>
                  <a:lnTo>
                    <a:pt x="76" y="290"/>
                  </a:lnTo>
                  <a:lnTo>
                    <a:pt x="75" y="289"/>
                  </a:lnTo>
                  <a:lnTo>
                    <a:pt x="73" y="289"/>
                  </a:lnTo>
                  <a:lnTo>
                    <a:pt x="72" y="290"/>
                  </a:lnTo>
                  <a:lnTo>
                    <a:pt x="70" y="292"/>
                  </a:lnTo>
                  <a:lnTo>
                    <a:pt x="70" y="292"/>
                  </a:lnTo>
                  <a:lnTo>
                    <a:pt x="70" y="295"/>
                  </a:lnTo>
                  <a:lnTo>
                    <a:pt x="72" y="295"/>
                  </a:lnTo>
                  <a:lnTo>
                    <a:pt x="72" y="296"/>
                  </a:lnTo>
                  <a:lnTo>
                    <a:pt x="72" y="299"/>
                  </a:lnTo>
                  <a:lnTo>
                    <a:pt x="72" y="299"/>
                  </a:lnTo>
                  <a:lnTo>
                    <a:pt x="70" y="301"/>
                  </a:lnTo>
                  <a:lnTo>
                    <a:pt x="69" y="301"/>
                  </a:lnTo>
                  <a:lnTo>
                    <a:pt x="67" y="302"/>
                  </a:lnTo>
                  <a:lnTo>
                    <a:pt x="66" y="302"/>
                  </a:lnTo>
                  <a:lnTo>
                    <a:pt x="64" y="301"/>
                  </a:lnTo>
                  <a:lnTo>
                    <a:pt x="63" y="301"/>
                  </a:lnTo>
                  <a:lnTo>
                    <a:pt x="60" y="299"/>
                  </a:lnTo>
                  <a:lnTo>
                    <a:pt x="58" y="298"/>
                  </a:lnTo>
                  <a:lnTo>
                    <a:pt x="57" y="296"/>
                  </a:lnTo>
                  <a:lnTo>
                    <a:pt x="54" y="296"/>
                  </a:lnTo>
                  <a:lnTo>
                    <a:pt x="52" y="296"/>
                  </a:lnTo>
                  <a:lnTo>
                    <a:pt x="51" y="296"/>
                  </a:lnTo>
                  <a:lnTo>
                    <a:pt x="48" y="296"/>
                  </a:lnTo>
                  <a:lnTo>
                    <a:pt x="45" y="295"/>
                  </a:lnTo>
                  <a:lnTo>
                    <a:pt x="43" y="295"/>
                  </a:lnTo>
                  <a:lnTo>
                    <a:pt x="42" y="295"/>
                  </a:lnTo>
                  <a:lnTo>
                    <a:pt x="40" y="293"/>
                  </a:lnTo>
                  <a:lnTo>
                    <a:pt x="37" y="292"/>
                  </a:lnTo>
                  <a:lnTo>
                    <a:pt x="36" y="292"/>
                  </a:lnTo>
                  <a:lnTo>
                    <a:pt x="30" y="292"/>
                  </a:lnTo>
                  <a:lnTo>
                    <a:pt x="27" y="292"/>
                  </a:lnTo>
                  <a:lnTo>
                    <a:pt x="25" y="293"/>
                  </a:lnTo>
                  <a:lnTo>
                    <a:pt x="25" y="295"/>
                  </a:lnTo>
                  <a:lnTo>
                    <a:pt x="24" y="295"/>
                  </a:lnTo>
                  <a:lnTo>
                    <a:pt x="22" y="295"/>
                  </a:lnTo>
                  <a:lnTo>
                    <a:pt x="21" y="293"/>
                  </a:lnTo>
                  <a:lnTo>
                    <a:pt x="19" y="292"/>
                  </a:lnTo>
                  <a:lnTo>
                    <a:pt x="16" y="292"/>
                  </a:lnTo>
                  <a:lnTo>
                    <a:pt x="15" y="290"/>
                  </a:lnTo>
                  <a:lnTo>
                    <a:pt x="13" y="290"/>
                  </a:lnTo>
                  <a:lnTo>
                    <a:pt x="12" y="289"/>
                  </a:lnTo>
                  <a:lnTo>
                    <a:pt x="10" y="287"/>
                  </a:lnTo>
                  <a:lnTo>
                    <a:pt x="9" y="286"/>
                  </a:lnTo>
                  <a:lnTo>
                    <a:pt x="7" y="286"/>
                  </a:lnTo>
                  <a:lnTo>
                    <a:pt x="6" y="284"/>
                  </a:lnTo>
                  <a:lnTo>
                    <a:pt x="6" y="284"/>
                  </a:lnTo>
                  <a:lnTo>
                    <a:pt x="4" y="283"/>
                  </a:lnTo>
                  <a:lnTo>
                    <a:pt x="3" y="281"/>
                  </a:lnTo>
                  <a:lnTo>
                    <a:pt x="1" y="281"/>
                  </a:lnTo>
                  <a:lnTo>
                    <a:pt x="1" y="280"/>
                  </a:lnTo>
                  <a:lnTo>
                    <a:pt x="0" y="280"/>
                  </a:lnTo>
                  <a:lnTo>
                    <a:pt x="1" y="278"/>
                  </a:lnTo>
                  <a:lnTo>
                    <a:pt x="3" y="277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6" y="274"/>
                  </a:lnTo>
                  <a:lnTo>
                    <a:pt x="7" y="272"/>
                  </a:lnTo>
                  <a:lnTo>
                    <a:pt x="7" y="269"/>
                  </a:lnTo>
                  <a:lnTo>
                    <a:pt x="7" y="268"/>
                  </a:lnTo>
                  <a:lnTo>
                    <a:pt x="7" y="268"/>
                  </a:lnTo>
                  <a:lnTo>
                    <a:pt x="7" y="266"/>
                  </a:lnTo>
                  <a:lnTo>
                    <a:pt x="6" y="265"/>
                  </a:lnTo>
                  <a:lnTo>
                    <a:pt x="7" y="264"/>
                  </a:lnTo>
                  <a:lnTo>
                    <a:pt x="7" y="264"/>
                  </a:lnTo>
                  <a:lnTo>
                    <a:pt x="9" y="262"/>
                  </a:lnTo>
                  <a:lnTo>
                    <a:pt x="10" y="262"/>
                  </a:lnTo>
                  <a:lnTo>
                    <a:pt x="10" y="262"/>
                  </a:lnTo>
                  <a:lnTo>
                    <a:pt x="12" y="261"/>
                  </a:lnTo>
                  <a:lnTo>
                    <a:pt x="13" y="261"/>
                  </a:lnTo>
                  <a:lnTo>
                    <a:pt x="13" y="259"/>
                  </a:lnTo>
                  <a:lnTo>
                    <a:pt x="15" y="258"/>
                  </a:lnTo>
                  <a:lnTo>
                    <a:pt x="15" y="255"/>
                  </a:lnTo>
                  <a:lnTo>
                    <a:pt x="15" y="253"/>
                  </a:lnTo>
                  <a:lnTo>
                    <a:pt x="15" y="252"/>
                  </a:lnTo>
                  <a:lnTo>
                    <a:pt x="16" y="250"/>
                  </a:lnTo>
                  <a:lnTo>
                    <a:pt x="18" y="249"/>
                  </a:lnTo>
                  <a:lnTo>
                    <a:pt x="18" y="249"/>
                  </a:lnTo>
                  <a:lnTo>
                    <a:pt x="18" y="247"/>
                  </a:lnTo>
                  <a:lnTo>
                    <a:pt x="18" y="244"/>
                  </a:lnTo>
                  <a:lnTo>
                    <a:pt x="19" y="241"/>
                  </a:lnTo>
                  <a:lnTo>
                    <a:pt x="21" y="241"/>
                  </a:lnTo>
                  <a:lnTo>
                    <a:pt x="21" y="240"/>
                  </a:lnTo>
                  <a:lnTo>
                    <a:pt x="21" y="238"/>
                  </a:lnTo>
                  <a:lnTo>
                    <a:pt x="21" y="237"/>
                  </a:lnTo>
                  <a:lnTo>
                    <a:pt x="21" y="235"/>
                  </a:lnTo>
                  <a:lnTo>
                    <a:pt x="22" y="234"/>
                  </a:lnTo>
                  <a:lnTo>
                    <a:pt x="24" y="231"/>
                  </a:lnTo>
                  <a:lnTo>
                    <a:pt x="24" y="228"/>
                  </a:lnTo>
                  <a:lnTo>
                    <a:pt x="24" y="226"/>
                  </a:lnTo>
                  <a:lnTo>
                    <a:pt x="24" y="225"/>
                  </a:lnTo>
                  <a:lnTo>
                    <a:pt x="25" y="223"/>
                  </a:lnTo>
                  <a:lnTo>
                    <a:pt x="25" y="223"/>
                  </a:lnTo>
                  <a:lnTo>
                    <a:pt x="27" y="222"/>
                  </a:lnTo>
                  <a:lnTo>
                    <a:pt x="28" y="222"/>
                  </a:lnTo>
                  <a:lnTo>
                    <a:pt x="28" y="220"/>
                  </a:lnTo>
                  <a:lnTo>
                    <a:pt x="30" y="220"/>
                  </a:lnTo>
                  <a:lnTo>
                    <a:pt x="31" y="219"/>
                  </a:lnTo>
                  <a:lnTo>
                    <a:pt x="33" y="217"/>
                  </a:lnTo>
                  <a:lnTo>
                    <a:pt x="34" y="217"/>
                  </a:lnTo>
                  <a:lnTo>
                    <a:pt x="34" y="216"/>
                  </a:lnTo>
                  <a:lnTo>
                    <a:pt x="36" y="214"/>
                  </a:lnTo>
                  <a:lnTo>
                    <a:pt x="37" y="213"/>
                  </a:lnTo>
                  <a:lnTo>
                    <a:pt x="39" y="213"/>
                  </a:lnTo>
                  <a:lnTo>
                    <a:pt x="42" y="214"/>
                  </a:lnTo>
                  <a:lnTo>
                    <a:pt x="45" y="216"/>
                  </a:lnTo>
                  <a:lnTo>
                    <a:pt x="46" y="216"/>
                  </a:lnTo>
                  <a:lnTo>
                    <a:pt x="49" y="216"/>
                  </a:lnTo>
                  <a:lnTo>
                    <a:pt x="52" y="216"/>
                  </a:lnTo>
                  <a:lnTo>
                    <a:pt x="55" y="214"/>
                  </a:lnTo>
                  <a:lnTo>
                    <a:pt x="57" y="213"/>
                  </a:lnTo>
                  <a:lnTo>
                    <a:pt x="61" y="211"/>
                  </a:lnTo>
                  <a:lnTo>
                    <a:pt x="61" y="208"/>
                  </a:lnTo>
                  <a:lnTo>
                    <a:pt x="60" y="205"/>
                  </a:lnTo>
                  <a:lnTo>
                    <a:pt x="60" y="204"/>
                  </a:lnTo>
                  <a:lnTo>
                    <a:pt x="58" y="201"/>
                  </a:lnTo>
                  <a:lnTo>
                    <a:pt x="58" y="196"/>
                  </a:lnTo>
                  <a:lnTo>
                    <a:pt x="58" y="195"/>
                  </a:lnTo>
                  <a:lnTo>
                    <a:pt x="58" y="192"/>
                  </a:lnTo>
                  <a:lnTo>
                    <a:pt x="58" y="190"/>
                  </a:lnTo>
                  <a:lnTo>
                    <a:pt x="60" y="187"/>
                  </a:lnTo>
                  <a:lnTo>
                    <a:pt x="60" y="186"/>
                  </a:lnTo>
                  <a:lnTo>
                    <a:pt x="58" y="183"/>
                  </a:lnTo>
                  <a:lnTo>
                    <a:pt x="57" y="180"/>
                  </a:lnTo>
                  <a:lnTo>
                    <a:pt x="55" y="177"/>
                  </a:lnTo>
                  <a:lnTo>
                    <a:pt x="54" y="172"/>
                  </a:lnTo>
                  <a:lnTo>
                    <a:pt x="54" y="169"/>
                  </a:lnTo>
                  <a:lnTo>
                    <a:pt x="52" y="165"/>
                  </a:lnTo>
                  <a:lnTo>
                    <a:pt x="54" y="162"/>
                  </a:lnTo>
                  <a:lnTo>
                    <a:pt x="54" y="157"/>
                  </a:lnTo>
                  <a:lnTo>
                    <a:pt x="52" y="153"/>
                  </a:lnTo>
                  <a:lnTo>
                    <a:pt x="51" y="150"/>
                  </a:lnTo>
                  <a:lnTo>
                    <a:pt x="51" y="148"/>
                  </a:lnTo>
                  <a:lnTo>
                    <a:pt x="49" y="147"/>
                  </a:lnTo>
                  <a:lnTo>
                    <a:pt x="49" y="145"/>
                  </a:lnTo>
                  <a:lnTo>
                    <a:pt x="49" y="144"/>
                  </a:lnTo>
                  <a:lnTo>
                    <a:pt x="49" y="141"/>
                  </a:lnTo>
                  <a:lnTo>
                    <a:pt x="49" y="138"/>
                  </a:lnTo>
                  <a:lnTo>
                    <a:pt x="51" y="136"/>
                  </a:lnTo>
                  <a:lnTo>
                    <a:pt x="51" y="135"/>
                  </a:lnTo>
                  <a:lnTo>
                    <a:pt x="49" y="133"/>
                  </a:lnTo>
                  <a:lnTo>
                    <a:pt x="46" y="130"/>
                  </a:lnTo>
                  <a:lnTo>
                    <a:pt x="46" y="129"/>
                  </a:lnTo>
                  <a:lnTo>
                    <a:pt x="48" y="127"/>
                  </a:lnTo>
                  <a:lnTo>
                    <a:pt x="49" y="126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3"/>
                  </a:lnTo>
                  <a:lnTo>
                    <a:pt x="46" y="120"/>
                  </a:lnTo>
                  <a:lnTo>
                    <a:pt x="45" y="118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1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5"/>
                  </a:lnTo>
                  <a:lnTo>
                    <a:pt x="46" y="103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9" y="96"/>
                  </a:lnTo>
                  <a:lnTo>
                    <a:pt x="51" y="94"/>
                  </a:lnTo>
                  <a:lnTo>
                    <a:pt x="52" y="93"/>
                  </a:lnTo>
                  <a:lnTo>
                    <a:pt x="55" y="91"/>
                  </a:lnTo>
                  <a:lnTo>
                    <a:pt x="57" y="88"/>
                  </a:lnTo>
                  <a:lnTo>
                    <a:pt x="57" y="87"/>
                  </a:lnTo>
                  <a:lnTo>
                    <a:pt x="58" y="85"/>
                  </a:lnTo>
                  <a:lnTo>
                    <a:pt x="60" y="84"/>
                  </a:lnTo>
                  <a:lnTo>
                    <a:pt x="58" y="82"/>
                  </a:lnTo>
                  <a:lnTo>
                    <a:pt x="57" y="78"/>
                  </a:lnTo>
                  <a:lnTo>
                    <a:pt x="57" y="76"/>
                  </a:lnTo>
                  <a:lnTo>
                    <a:pt x="57" y="73"/>
                  </a:lnTo>
                  <a:lnTo>
                    <a:pt x="57" y="72"/>
                  </a:lnTo>
                  <a:lnTo>
                    <a:pt x="57" y="69"/>
                  </a:lnTo>
                  <a:lnTo>
                    <a:pt x="57" y="67"/>
                  </a:lnTo>
                  <a:lnTo>
                    <a:pt x="58" y="66"/>
                  </a:lnTo>
                  <a:lnTo>
                    <a:pt x="58" y="63"/>
                  </a:lnTo>
                  <a:lnTo>
                    <a:pt x="55" y="60"/>
                  </a:lnTo>
                  <a:lnTo>
                    <a:pt x="54" y="57"/>
                  </a:lnTo>
                  <a:lnTo>
                    <a:pt x="52" y="54"/>
                  </a:lnTo>
                  <a:lnTo>
                    <a:pt x="52" y="51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2" y="40"/>
                  </a:lnTo>
                  <a:lnTo>
                    <a:pt x="54" y="39"/>
                  </a:lnTo>
                  <a:lnTo>
                    <a:pt x="55" y="37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5" y="27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5" y="19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7" y="13"/>
                  </a:lnTo>
                  <a:lnTo>
                    <a:pt x="58" y="12"/>
                  </a:lnTo>
                  <a:lnTo>
                    <a:pt x="60" y="12"/>
                  </a:lnTo>
                  <a:lnTo>
                    <a:pt x="61" y="13"/>
                  </a:lnTo>
                  <a:lnTo>
                    <a:pt x="63" y="15"/>
                  </a:lnTo>
                  <a:lnTo>
                    <a:pt x="64" y="16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70" y="21"/>
                  </a:lnTo>
                  <a:lnTo>
                    <a:pt x="72" y="21"/>
                  </a:lnTo>
                  <a:lnTo>
                    <a:pt x="73" y="22"/>
                  </a:lnTo>
                  <a:lnTo>
                    <a:pt x="76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82" y="19"/>
                  </a:lnTo>
                  <a:lnTo>
                    <a:pt x="82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5" y="13"/>
                  </a:lnTo>
                  <a:lnTo>
                    <a:pt x="88" y="12"/>
                  </a:lnTo>
                  <a:lnTo>
                    <a:pt x="90" y="13"/>
                  </a:lnTo>
                  <a:lnTo>
                    <a:pt x="93" y="13"/>
                  </a:lnTo>
                  <a:lnTo>
                    <a:pt x="93" y="16"/>
                  </a:lnTo>
                  <a:lnTo>
                    <a:pt x="94" y="18"/>
                  </a:lnTo>
                  <a:lnTo>
                    <a:pt x="96" y="19"/>
                  </a:lnTo>
                  <a:lnTo>
                    <a:pt x="97" y="21"/>
                  </a:lnTo>
                  <a:lnTo>
                    <a:pt x="102" y="21"/>
                  </a:lnTo>
                  <a:lnTo>
                    <a:pt x="103" y="21"/>
                  </a:lnTo>
                  <a:lnTo>
                    <a:pt x="106" y="21"/>
                  </a:lnTo>
                  <a:lnTo>
                    <a:pt x="108" y="21"/>
                  </a:lnTo>
                  <a:lnTo>
                    <a:pt x="108" y="19"/>
                  </a:lnTo>
                  <a:lnTo>
                    <a:pt x="109" y="19"/>
                  </a:lnTo>
                  <a:lnTo>
                    <a:pt x="111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27"/>
                  </a:lnTo>
                  <a:lnTo>
                    <a:pt x="117" y="28"/>
                  </a:lnTo>
                  <a:lnTo>
                    <a:pt x="117" y="30"/>
                  </a:lnTo>
                  <a:lnTo>
                    <a:pt x="118" y="31"/>
                  </a:lnTo>
                  <a:lnTo>
                    <a:pt x="120" y="34"/>
                  </a:lnTo>
                  <a:lnTo>
                    <a:pt x="120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3" y="36"/>
                  </a:lnTo>
                  <a:lnTo>
                    <a:pt x="126" y="34"/>
                  </a:lnTo>
                  <a:lnTo>
                    <a:pt x="127" y="34"/>
                  </a:lnTo>
                  <a:lnTo>
                    <a:pt x="129" y="34"/>
                  </a:lnTo>
                  <a:lnTo>
                    <a:pt x="130" y="36"/>
                  </a:lnTo>
                  <a:lnTo>
                    <a:pt x="130" y="39"/>
                  </a:lnTo>
                  <a:lnTo>
                    <a:pt x="130" y="40"/>
                  </a:lnTo>
                  <a:lnTo>
                    <a:pt x="130" y="42"/>
                  </a:lnTo>
                  <a:lnTo>
                    <a:pt x="132" y="43"/>
                  </a:lnTo>
                  <a:lnTo>
                    <a:pt x="133" y="45"/>
                  </a:lnTo>
                  <a:lnTo>
                    <a:pt x="136" y="45"/>
                  </a:lnTo>
                  <a:lnTo>
                    <a:pt x="138" y="45"/>
                  </a:lnTo>
                  <a:lnTo>
                    <a:pt x="139" y="43"/>
                  </a:lnTo>
                  <a:lnTo>
                    <a:pt x="141" y="43"/>
                  </a:lnTo>
                  <a:lnTo>
                    <a:pt x="142" y="42"/>
                  </a:lnTo>
                  <a:lnTo>
                    <a:pt x="144" y="40"/>
                  </a:lnTo>
                  <a:lnTo>
                    <a:pt x="144" y="39"/>
                  </a:lnTo>
                  <a:lnTo>
                    <a:pt x="144" y="37"/>
                  </a:lnTo>
                  <a:lnTo>
                    <a:pt x="142" y="36"/>
                  </a:lnTo>
                  <a:lnTo>
                    <a:pt x="142" y="34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4" y="31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7" y="33"/>
                  </a:lnTo>
                  <a:lnTo>
                    <a:pt x="148" y="31"/>
                  </a:lnTo>
                  <a:lnTo>
                    <a:pt x="150" y="33"/>
                  </a:lnTo>
                  <a:lnTo>
                    <a:pt x="151" y="33"/>
                  </a:lnTo>
                  <a:lnTo>
                    <a:pt x="154" y="33"/>
                  </a:lnTo>
                  <a:lnTo>
                    <a:pt x="156" y="31"/>
                  </a:lnTo>
                  <a:lnTo>
                    <a:pt x="156" y="28"/>
                  </a:lnTo>
                  <a:lnTo>
                    <a:pt x="157" y="28"/>
                  </a:lnTo>
                  <a:lnTo>
                    <a:pt x="157" y="28"/>
                  </a:lnTo>
                  <a:lnTo>
                    <a:pt x="160" y="30"/>
                  </a:lnTo>
                  <a:lnTo>
                    <a:pt x="160" y="31"/>
                  </a:lnTo>
                  <a:lnTo>
                    <a:pt x="160" y="34"/>
                  </a:lnTo>
                  <a:lnTo>
                    <a:pt x="160" y="36"/>
                  </a:lnTo>
                  <a:lnTo>
                    <a:pt x="162" y="37"/>
                  </a:lnTo>
                  <a:lnTo>
                    <a:pt x="162" y="40"/>
                  </a:lnTo>
                  <a:lnTo>
                    <a:pt x="162" y="40"/>
                  </a:lnTo>
                  <a:lnTo>
                    <a:pt x="163" y="42"/>
                  </a:lnTo>
                  <a:lnTo>
                    <a:pt x="166" y="42"/>
                  </a:lnTo>
                  <a:lnTo>
                    <a:pt x="168" y="40"/>
                  </a:lnTo>
                  <a:lnTo>
                    <a:pt x="169" y="39"/>
                  </a:lnTo>
                  <a:lnTo>
                    <a:pt x="172" y="37"/>
                  </a:lnTo>
                  <a:lnTo>
                    <a:pt x="174" y="36"/>
                  </a:lnTo>
                  <a:lnTo>
                    <a:pt x="175" y="34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0" y="34"/>
                  </a:lnTo>
                  <a:lnTo>
                    <a:pt x="181" y="34"/>
                  </a:lnTo>
                  <a:lnTo>
                    <a:pt x="183" y="33"/>
                  </a:lnTo>
                  <a:lnTo>
                    <a:pt x="184" y="33"/>
                  </a:lnTo>
                  <a:lnTo>
                    <a:pt x="184" y="31"/>
                  </a:lnTo>
                  <a:lnTo>
                    <a:pt x="186" y="31"/>
                  </a:lnTo>
                  <a:lnTo>
                    <a:pt x="186" y="33"/>
                  </a:lnTo>
                  <a:lnTo>
                    <a:pt x="187" y="31"/>
                  </a:lnTo>
                  <a:lnTo>
                    <a:pt x="187" y="31"/>
                  </a:lnTo>
                  <a:lnTo>
                    <a:pt x="189" y="30"/>
                  </a:lnTo>
                  <a:lnTo>
                    <a:pt x="190" y="28"/>
                  </a:lnTo>
                  <a:lnTo>
                    <a:pt x="190" y="27"/>
                  </a:lnTo>
                  <a:lnTo>
                    <a:pt x="192" y="25"/>
                  </a:lnTo>
                  <a:lnTo>
                    <a:pt x="193" y="25"/>
                  </a:lnTo>
                  <a:lnTo>
                    <a:pt x="196" y="24"/>
                  </a:lnTo>
                  <a:lnTo>
                    <a:pt x="196" y="22"/>
                  </a:lnTo>
                  <a:lnTo>
                    <a:pt x="198" y="22"/>
                  </a:lnTo>
                  <a:lnTo>
                    <a:pt x="201" y="21"/>
                  </a:lnTo>
                  <a:lnTo>
                    <a:pt x="202" y="21"/>
                  </a:lnTo>
                  <a:lnTo>
                    <a:pt x="205" y="22"/>
                  </a:lnTo>
                  <a:lnTo>
                    <a:pt x="208" y="22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3" y="18"/>
                  </a:lnTo>
                  <a:lnTo>
                    <a:pt x="216" y="18"/>
                  </a:lnTo>
                  <a:lnTo>
                    <a:pt x="217" y="18"/>
                  </a:lnTo>
                  <a:lnTo>
                    <a:pt x="217" y="19"/>
                  </a:lnTo>
                  <a:lnTo>
                    <a:pt x="219" y="19"/>
                  </a:lnTo>
                  <a:lnTo>
                    <a:pt x="220" y="19"/>
                  </a:lnTo>
                  <a:lnTo>
                    <a:pt x="222" y="21"/>
                  </a:lnTo>
                  <a:lnTo>
                    <a:pt x="223" y="21"/>
                  </a:lnTo>
                  <a:lnTo>
                    <a:pt x="225" y="21"/>
                  </a:lnTo>
                  <a:lnTo>
                    <a:pt x="226" y="19"/>
                  </a:lnTo>
                  <a:lnTo>
                    <a:pt x="228" y="21"/>
                  </a:lnTo>
                  <a:lnTo>
                    <a:pt x="229" y="22"/>
                  </a:lnTo>
                  <a:lnTo>
                    <a:pt x="229" y="24"/>
                  </a:lnTo>
                  <a:lnTo>
                    <a:pt x="231" y="25"/>
                  </a:lnTo>
                  <a:lnTo>
                    <a:pt x="232" y="25"/>
                  </a:lnTo>
                  <a:lnTo>
                    <a:pt x="234" y="27"/>
                  </a:lnTo>
                  <a:lnTo>
                    <a:pt x="235" y="28"/>
                  </a:lnTo>
                  <a:lnTo>
                    <a:pt x="235" y="28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8" y="28"/>
                  </a:lnTo>
                  <a:lnTo>
                    <a:pt x="238" y="27"/>
                  </a:lnTo>
                  <a:lnTo>
                    <a:pt x="240" y="25"/>
                  </a:lnTo>
                  <a:lnTo>
                    <a:pt x="241" y="24"/>
                  </a:lnTo>
                  <a:lnTo>
                    <a:pt x="243" y="24"/>
                  </a:lnTo>
                  <a:lnTo>
                    <a:pt x="243" y="22"/>
                  </a:lnTo>
                  <a:lnTo>
                    <a:pt x="244" y="19"/>
                  </a:lnTo>
                  <a:lnTo>
                    <a:pt x="244" y="19"/>
                  </a:lnTo>
                  <a:lnTo>
                    <a:pt x="246" y="16"/>
                  </a:lnTo>
                  <a:lnTo>
                    <a:pt x="249" y="16"/>
                  </a:lnTo>
                  <a:lnTo>
                    <a:pt x="250" y="18"/>
                  </a:lnTo>
                  <a:lnTo>
                    <a:pt x="252" y="19"/>
                  </a:lnTo>
                  <a:lnTo>
                    <a:pt x="255" y="19"/>
                  </a:lnTo>
                  <a:lnTo>
                    <a:pt x="255" y="21"/>
                  </a:lnTo>
                  <a:lnTo>
                    <a:pt x="256" y="22"/>
                  </a:lnTo>
                  <a:lnTo>
                    <a:pt x="258" y="22"/>
                  </a:lnTo>
                  <a:lnTo>
                    <a:pt x="261" y="22"/>
                  </a:lnTo>
                  <a:lnTo>
                    <a:pt x="261" y="19"/>
                  </a:lnTo>
                  <a:lnTo>
                    <a:pt x="261" y="18"/>
                  </a:lnTo>
                  <a:lnTo>
                    <a:pt x="262" y="18"/>
                  </a:lnTo>
                  <a:lnTo>
                    <a:pt x="264" y="16"/>
                  </a:lnTo>
                  <a:lnTo>
                    <a:pt x="265" y="15"/>
                  </a:lnTo>
                  <a:lnTo>
                    <a:pt x="267" y="15"/>
                  </a:lnTo>
                  <a:lnTo>
                    <a:pt x="267" y="13"/>
                  </a:lnTo>
                  <a:lnTo>
                    <a:pt x="267" y="12"/>
                  </a:lnTo>
                  <a:lnTo>
                    <a:pt x="267" y="9"/>
                  </a:lnTo>
                  <a:lnTo>
                    <a:pt x="265" y="7"/>
                  </a:lnTo>
                  <a:lnTo>
                    <a:pt x="265" y="7"/>
                  </a:lnTo>
                  <a:lnTo>
                    <a:pt x="265" y="6"/>
                  </a:lnTo>
                  <a:lnTo>
                    <a:pt x="265" y="4"/>
                  </a:lnTo>
                  <a:lnTo>
                    <a:pt x="267" y="3"/>
                  </a:lnTo>
                  <a:lnTo>
                    <a:pt x="267" y="1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0" y="1"/>
                  </a:lnTo>
                  <a:lnTo>
                    <a:pt x="271" y="3"/>
                  </a:lnTo>
                  <a:lnTo>
                    <a:pt x="271" y="3"/>
                  </a:lnTo>
                  <a:lnTo>
                    <a:pt x="273" y="3"/>
                  </a:lnTo>
                  <a:lnTo>
                    <a:pt x="274" y="1"/>
                  </a:lnTo>
                  <a:lnTo>
                    <a:pt x="276" y="1"/>
                  </a:lnTo>
                  <a:lnTo>
                    <a:pt x="277" y="1"/>
                  </a:lnTo>
                  <a:lnTo>
                    <a:pt x="279" y="4"/>
                  </a:lnTo>
                  <a:lnTo>
                    <a:pt x="280" y="6"/>
                  </a:lnTo>
                  <a:lnTo>
                    <a:pt x="282" y="7"/>
                  </a:lnTo>
                  <a:lnTo>
                    <a:pt x="283" y="9"/>
                  </a:lnTo>
                  <a:lnTo>
                    <a:pt x="283" y="10"/>
                  </a:lnTo>
                  <a:lnTo>
                    <a:pt x="286" y="12"/>
                  </a:lnTo>
                  <a:lnTo>
                    <a:pt x="289" y="13"/>
                  </a:lnTo>
                  <a:lnTo>
                    <a:pt x="291" y="13"/>
                  </a:lnTo>
                  <a:lnTo>
                    <a:pt x="291" y="15"/>
                  </a:lnTo>
                  <a:lnTo>
                    <a:pt x="291" y="18"/>
                  </a:lnTo>
                  <a:lnTo>
                    <a:pt x="289" y="19"/>
                  </a:lnTo>
                  <a:lnTo>
                    <a:pt x="286" y="21"/>
                  </a:lnTo>
                  <a:lnTo>
                    <a:pt x="286" y="22"/>
                  </a:lnTo>
                  <a:lnTo>
                    <a:pt x="285" y="25"/>
                  </a:lnTo>
                  <a:lnTo>
                    <a:pt x="288" y="27"/>
                  </a:lnTo>
                  <a:lnTo>
                    <a:pt x="289" y="30"/>
                  </a:lnTo>
                  <a:lnTo>
                    <a:pt x="291" y="33"/>
                  </a:lnTo>
                  <a:lnTo>
                    <a:pt x="291" y="34"/>
                  </a:lnTo>
                  <a:lnTo>
                    <a:pt x="291" y="37"/>
                  </a:lnTo>
                  <a:lnTo>
                    <a:pt x="291" y="40"/>
                  </a:lnTo>
                  <a:lnTo>
                    <a:pt x="292" y="45"/>
                  </a:lnTo>
                  <a:lnTo>
                    <a:pt x="294" y="46"/>
                  </a:lnTo>
                  <a:lnTo>
                    <a:pt x="297" y="48"/>
                  </a:lnTo>
                  <a:lnTo>
                    <a:pt x="300" y="48"/>
                  </a:lnTo>
                  <a:lnTo>
                    <a:pt x="303" y="48"/>
                  </a:lnTo>
                  <a:lnTo>
                    <a:pt x="304" y="46"/>
                  </a:lnTo>
                  <a:lnTo>
                    <a:pt x="306" y="46"/>
                  </a:lnTo>
                  <a:lnTo>
                    <a:pt x="307" y="45"/>
                  </a:lnTo>
                  <a:lnTo>
                    <a:pt x="310" y="43"/>
                  </a:lnTo>
                  <a:lnTo>
                    <a:pt x="312" y="43"/>
                  </a:lnTo>
                  <a:lnTo>
                    <a:pt x="315" y="45"/>
                  </a:lnTo>
                  <a:lnTo>
                    <a:pt x="315" y="46"/>
                  </a:lnTo>
                  <a:lnTo>
                    <a:pt x="316" y="49"/>
                  </a:lnTo>
                  <a:lnTo>
                    <a:pt x="315" y="52"/>
                  </a:lnTo>
                  <a:lnTo>
                    <a:pt x="315" y="54"/>
                  </a:lnTo>
                  <a:lnTo>
                    <a:pt x="313" y="57"/>
                  </a:lnTo>
                  <a:lnTo>
                    <a:pt x="313" y="60"/>
                  </a:lnTo>
                  <a:lnTo>
                    <a:pt x="313" y="63"/>
                  </a:lnTo>
                  <a:lnTo>
                    <a:pt x="315" y="64"/>
                  </a:lnTo>
                  <a:lnTo>
                    <a:pt x="315" y="69"/>
                  </a:lnTo>
                  <a:lnTo>
                    <a:pt x="315" y="72"/>
                  </a:lnTo>
                  <a:lnTo>
                    <a:pt x="315" y="73"/>
                  </a:lnTo>
                  <a:lnTo>
                    <a:pt x="315" y="73"/>
                  </a:lnTo>
                  <a:lnTo>
                    <a:pt x="315" y="73"/>
                  </a:lnTo>
                  <a:lnTo>
                    <a:pt x="313" y="75"/>
                  </a:lnTo>
                  <a:lnTo>
                    <a:pt x="312" y="75"/>
                  </a:lnTo>
                  <a:lnTo>
                    <a:pt x="312" y="75"/>
                  </a:lnTo>
                  <a:lnTo>
                    <a:pt x="310" y="75"/>
                  </a:lnTo>
                  <a:lnTo>
                    <a:pt x="309" y="76"/>
                  </a:lnTo>
                  <a:lnTo>
                    <a:pt x="306" y="75"/>
                  </a:lnTo>
                  <a:lnTo>
                    <a:pt x="303" y="75"/>
                  </a:lnTo>
                  <a:lnTo>
                    <a:pt x="301" y="75"/>
                  </a:lnTo>
                  <a:lnTo>
                    <a:pt x="300" y="75"/>
                  </a:lnTo>
                  <a:lnTo>
                    <a:pt x="300" y="76"/>
                  </a:lnTo>
                  <a:lnTo>
                    <a:pt x="298" y="78"/>
                  </a:lnTo>
                  <a:lnTo>
                    <a:pt x="297" y="78"/>
                  </a:lnTo>
                  <a:lnTo>
                    <a:pt x="295" y="79"/>
                  </a:lnTo>
                  <a:lnTo>
                    <a:pt x="295" y="79"/>
                  </a:lnTo>
                  <a:lnTo>
                    <a:pt x="294" y="82"/>
                  </a:lnTo>
                  <a:lnTo>
                    <a:pt x="294" y="84"/>
                  </a:lnTo>
                  <a:lnTo>
                    <a:pt x="294" y="85"/>
                  </a:lnTo>
                  <a:lnTo>
                    <a:pt x="295" y="85"/>
                  </a:lnTo>
                  <a:lnTo>
                    <a:pt x="295" y="87"/>
                  </a:lnTo>
                  <a:lnTo>
                    <a:pt x="295" y="87"/>
                  </a:lnTo>
                  <a:lnTo>
                    <a:pt x="295" y="88"/>
                  </a:lnTo>
                  <a:lnTo>
                    <a:pt x="292" y="88"/>
                  </a:lnTo>
                  <a:lnTo>
                    <a:pt x="291" y="88"/>
                  </a:lnTo>
                  <a:lnTo>
                    <a:pt x="289" y="88"/>
                  </a:lnTo>
                  <a:lnTo>
                    <a:pt x="288" y="90"/>
                  </a:lnTo>
                  <a:lnTo>
                    <a:pt x="288" y="91"/>
                  </a:lnTo>
                  <a:lnTo>
                    <a:pt x="288" y="94"/>
                  </a:lnTo>
                  <a:lnTo>
                    <a:pt x="289" y="97"/>
                  </a:lnTo>
                  <a:lnTo>
                    <a:pt x="289" y="99"/>
                  </a:lnTo>
                  <a:lnTo>
                    <a:pt x="291" y="102"/>
                  </a:lnTo>
                  <a:lnTo>
                    <a:pt x="292" y="103"/>
                  </a:lnTo>
                  <a:lnTo>
                    <a:pt x="289" y="109"/>
                  </a:lnTo>
                  <a:lnTo>
                    <a:pt x="288" y="112"/>
                  </a:lnTo>
                  <a:lnTo>
                    <a:pt x="286" y="114"/>
                  </a:lnTo>
                  <a:lnTo>
                    <a:pt x="286" y="117"/>
                  </a:lnTo>
                  <a:lnTo>
                    <a:pt x="286" y="120"/>
                  </a:lnTo>
                  <a:lnTo>
                    <a:pt x="286" y="121"/>
                  </a:lnTo>
                  <a:lnTo>
                    <a:pt x="288" y="124"/>
                  </a:lnTo>
                  <a:lnTo>
                    <a:pt x="288" y="126"/>
                  </a:lnTo>
                  <a:lnTo>
                    <a:pt x="288" y="129"/>
                  </a:lnTo>
                  <a:lnTo>
                    <a:pt x="289" y="130"/>
                  </a:lnTo>
                  <a:lnTo>
                    <a:pt x="289" y="133"/>
                  </a:lnTo>
                  <a:lnTo>
                    <a:pt x="288" y="135"/>
                  </a:lnTo>
                  <a:lnTo>
                    <a:pt x="288" y="136"/>
                  </a:lnTo>
                  <a:lnTo>
                    <a:pt x="288" y="139"/>
                  </a:lnTo>
                  <a:lnTo>
                    <a:pt x="285" y="142"/>
                  </a:lnTo>
                  <a:lnTo>
                    <a:pt x="283" y="144"/>
                  </a:lnTo>
                  <a:lnTo>
                    <a:pt x="280" y="147"/>
                  </a:lnTo>
                  <a:lnTo>
                    <a:pt x="277" y="148"/>
                  </a:lnTo>
                  <a:lnTo>
                    <a:pt x="273" y="151"/>
                  </a:lnTo>
                  <a:lnTo>
                    <a:pt x="271" y="151"/>
                  </a:lnTo>
                  <a:lnTo>
                    <a:pt x="267" y="153"/>
                  </a:lnTo>
                  <a:lnTo>
                    <a:pt x="265" y="154"/>
                  </a:lnTo>
                  <a:lnTo>
                    <a:pt x="262" y="156"/>
                  </a:lnTo>
                  <a:lnTo>
                    <a:pt x="262" y="157"/>
                  </a:lnTo>
                  <a:lnTo>
                    <a:pt x="262" y="159"/>
                  </a:lnTo>
                  <a:lnTo>
                    <a:pt x="262" y="160"/>
                  </a:lnTo>
                  <a:lnTo>
                    <a:pt x="262" y="162"/>
                  </a:lnTo>
                  <a:lnTo>
                    <a:pt x="262" y="163"/>
                  </a:lnTo>
                  <a:lnTo>
                    <a:pt x="261" y="165"/>
                  </a:lnTo>
                  <a:lnTo>
                    <a:pt x="262" y="168"/>
                  </a:lnTo>
                  <a:lnTo>
                    <a:pt x="264" y="168"/>
                  </a:lnTo>
                  <a:lnTo>
                    <a:pt x="265" y="171"/>
                  </a:lnTo>
                  <a:lnTo>
                    <a:pt x="267" y="171"/>
                  </a:lnTo>
                  <a:lnTo>
                    <a:pt x="268" y="172"/>
                  </a:lnTo>
                  <a:lnTo>
                    <a:pt x="270" y="174"/>
                  </a:lnTo>
                  <a:lnTo>
                    <a:pt x="268" y="177"/>
                  </a:lnTo>
                  <a:lnTo>
                    <a:pt x="265" y="178"/>
                  </a:lnTo>
                  <a:lnTo>
                    <a:pt x="264" y="181"/>
                  </a:lnTo>
                  <a:lnTo>
                    <a:pt x="264" y="184"/>
                  </a:lnTo>
                  <a:lnTo>
                    <a:pt x="267" y="187"/>
                  </a:lnTo>
                  <a:lnTo>
                    <a:pt x="267" y="189"/>
                  </a:lnTo>
                  <a:lnTo>
                    <a:pt x="267" y="192"/>
                  </a:lnTo>
                  <a:lnTo>
                    <a:pt x="265" y="193"/>
                  </a:lnTo>
                  <a:lnTo>
                    <a:pt x="264" y="195"/>
                  </a:lnTo>
                  <a:lnTo>
                    <a:pt x="259" y="193"/>
                  </a:lnTo>
                  <a:lnTo>
                    <a:pt x="256" y="193"/>
                  </a:lnTo>
                  <a:lnTo>
                    <a:pt x="253" y="195"/>
                  </a:lnTo>
                  <a:lnTo>
                    <a:pt x="252" y="196"/>
                  </a:lnTo>
                  <a:lnTo>
                    <a:pt x="249" y="198"/>
                  </a:lnTo>
                  <a:lnTo>
                    <a:pt x="247" y="199"/>
                  </a:lnTo>
                  <a:lnTo>
                    <a:pt x="244" y="199"/>
                  </a:lnTo>
                  <a:lnTo>
                    <a:pt x="243" y="198"/>
                  </a:lnTo>
                  <a:lnTo>
                    <a:pt x="241" y="198"/>
                  </a:lnTo>
                  <a:lnTo>
                    <a:pt x="240" y="198"/>
                  </a:lnTo>
                  <a:lnTo>
                    <a:pt x="238" y="199"/>
                  </a:lnTo>
                  <a:lnTo>
                    <a:pt x="237" y="201"/>
                  </a:lnTo>
                  <a:lnTo>
                    <a:pt x="237" y="204"/>
                  </a:lnTo>
                  <a:lnTo>
                    <a:pt x="237" y="205"/>
                  </a:lnTo>
                  <a:lnTo>
                    <a:pt x="237" y="210"/>
                  </a:lnTo>
                  <a:lnTo>
                    <a:pt x="237" y="211"/>
                  </a:lnTo>
                  <a:lnTo>
                    <a:pt x="238" y="213"/>
                  </a:lnTo>
                  <a:lnTo>
                    <a:pt x="240" y="214"/>
                  </a:lnTo>
                  <a:lnTo>
                    <a:pt x="241" y="214"/>
                  </a:lnTo>
                  <a:lnTo>
                    <a:pt x="243" y="216"/>
                  </a:lnTo>
                  <a:lnTo>
                    <a:pt x="243" y="217"/>
                  </a:lnTo>
                  <a:lnTo>
                    <a:pt x="243" y="220"/>
                  </a:lnTo>
                  <a:lnTo>
                    <a:pt x="244" y="222"/>
                  </a:lnTo>
                  <a:lnTo>
                    <a:pt x="246" y="225"/>
                  </a:lnTo>
                  <a:lnTo>
                    <a:pt x="246" y="228"/>
                  </a:lnTo>
                  <a:lnTo>
                    <a:pt x="246" y="231"/>
                  </a:lnTo>
                  <a:lnTo>
                    <a:pt x="247" y="232"/>
                  </a:lnTo>
                  <a:lnTo>
                    <a:pt x="249" y="232"/>
                  </a:lnTo>
                  <a:lnTo>
                    <a:pt x="249" y="234"/>
                  </a:lnTo>
                  <a:lnTo>
                    <a:pt x="249" y="235"/>
                  </a:lnTo>
                  <a:lnTo>
                    <a:pt x="247" y="238"/>
                  </a:lnTo>
                  <a:lnTo>
                    <a:pt x="244" y="240"/>
                  </a:lnTo>
                  <a:lnTo>
                    <a:pt x="243" y="241"/>
                  </a:lnTo>
                  <a:lnTo>
                    <a:pt x="241" y="241"/>
                  </a:lnTo>
                  <a:lnTo>
                    <a:pt x="238" y="241"/>
                  </a:lnTo>
                  <a:lnTo>
                    <a:pt x="237" y="241"/>
                  </a:lnTo>
                  <a:lnTo>
                    <a:pt x="234" y="243"/>
                  </a:lnTo>
                  <a:lnTo>
                    <a:pt x="232" y="243"/>
                  </a:lnTo>
                  <a:lnTo>
                    <a:pt x="228" y="243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6"/>
                  </a:lnTo>
                  <a:lnTo>
                    <a:pt x="219" y="247"/>
                  </a:lnTo>
                  <a:lnTo>
                    <a:pt x="217" y="249"/>
                  </a:lnTo>
                  <a:lnTo>
                    <a:pt x="217" y="250"/>
                  </a:lnTo>
                  <a:lnTo>
                    <a:pt x="217" y="252"/>
                  </a:lnTo>
                  <a:lnTo>
                    <a:pt x="217" y="255"/>
                  </a:lnTo>
                  <a:lnTo>
                    <a:pt x="217" y="256"/>
                  </a:lnTo>
                  <a:lnTo>
                    <a:pt x="219" y="258"/>
                  </a:lnTo>
                  <a:lnTo>
                    <a:pt x="220" y="258"/>
                  </a:lnTo>
                  <a:lnTo>
                    <a:pt x="222" y="259"/>
                  </a:lnTo>
                  <a:lnTo>
                    <a:pt x="225" y="259"/>
                  </a:lnTo>
                  <a:lnTo>
                    <a:pt x="225" y="261"/>
                  </a:lnTo>
                  <a:lnTo>
                    <a:pt x="226" y="264"/>
                  </a:lnTo>
                  <a:lnTo>
                    <a:pt x="226" y="265"/>
                  </a:lnTo>
                  <a:lnTo>
                    <a:pt x="225" y="268"/>
                  </a:lnTo>
                  <a:lnTo>
                    <a:pt x="222" y="271"/>
                  </a:lnTo>
                  <a:lnTo>
                    <a:pt x="220" y="271"/>
                  </a:lnTo>
                  <a:lnTo>
                    <a:pt x="217" y="271"/>
                  </a:lnTo>
                  <a:lnTo>
                    <a:pt x="216" y="272"/>
                  </a:lnTo>
                  <a:lnTo>
                    <a:pt x="216" y="274"/>
                  </a:lnTo>
                  <a:lnTo>
                    <a:pt x="214" y="274"/>
                  </a:lnTo>
                  <a:lnTo>
                    <a:pt x="213" y="275"/>
                  </a:lnTo>
                  <a:lnTo>
                    <a:pt x="210" y="277"/>
                  </a:lnTo>
                  <a:lnTo>
                    <a:pt x="210" y="277"/>
                  </a:lnTo>
                  <a:lnTo>
                    <a:pt x="208" y="278"/>
                  </a:lnTo>
                  <a:lnTo>
                    <a:pt x="207" y="281"/>
                  </a:lnTo>
                  <a:lnTo>
                    <a:pt x="207" y="284"/>
                  </a:lnTo>
                  <a:lnTo>
                    <a:pt x="208" y="286"/>
                  </a:lnTo>
                  <a:lnTo>
                    <a:pt x="208" y="287"/>
                  </a:lnTo>
                  <a:lnTo>
                    <a:pt x="210" y="289"/>
                  </a:lnTo>
                  <a:lnTo>
                    <a:pt x="213" y="290"/>
                  </a:lnTo>
                  <a:lnTo>
                    <a:pt x="216" y="290"/>
                  </a:lnTo>
                  <a:lnTo>
                    <a:pt x="217" y="290"/>
                  </a:lnTo>
                  <a:lnTo>
                    <a:pt x="219" y="290"/>
                  </a:lnTo>
                  <a:lnTo>
                    <a:pt x="220" y="292"/>
                  </a:lnTo>
                  <a:lnTo>
                    <a:pt x="222" y="295"/>
                  </a:lnTo>
                  <a:lnTo>
                    <a:pt x="222" y="296"/>
                  </a:lnTo>
                  <a:lnTo>
                    <a:pt x="222" y="299"/>
                  </a:lnTo>
                  <a:lnTo>
                    <a:pt x="222" y="302"/>
                  </a:lnTo>
                  <a:lnTo>
                    <a:pt x="222" y="30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5" name="Freeform 71"/>
            <p:cNvSpPr>
              <a:spLocks/>
            </p:cNvSpPr>
            <p:nvPr/>
          </p:nvSpPr>
          <p:spPr bwMode="auto">
            <a:xfrm>
              <a:off x="2927" y="1229"/>
              <a:ext cx="333" cy="425"/>
            </a:xfrm>
            <a:custGeom>
              <a:avLst/>
              <a:gdLst/>
              <a:ahLst/>
              <a:cxnLst>
                <a:cxn ang="0">
                  <a:pos x="188" y="412"/>
                </a:cxn>
                <a:cxn ang="0">
                  <a:pos x="168" y="416"/>
                </a:cxn>
                <a:cxn ang="0">
                  <a:pos x="162" y="401"/>
                </a:cxn>
                <a:cxn ang="0">
                  <a:pos x="143" y="395"/>
                </a:cxn>
                <a:cxn ang="0">
                  <a:pos x="119" y="385"/>
                </a:cxn>
                <a:cxn ang="0">
                  <a:pos x="101" y="386"/>
                </a:cxn>
                <a:cxn ang="0">
                  <a:pos x="95" y="359"/>
                </a:cxn>
                <a:cxn ang="0">
                  <a:pos x="92" y="346"/>
                </a:cxn>
                <a:cxn ang="0">
                  <a:pos x="92" y="320"/>
                </a:cxn>
                <a:cxn ang="0">
                  <a:pos x="77" y="297"/>
                </a:cxn>
                <a:cxn ang="0">
                  <a:pos x="62" y="295"/>
                </a:cxn>
                <a:cxn ang="0">
                  <a:pos x="47" y="280"/>
                </a:cxn>
                <a:cxn ang="0">
                  <a:pos x="27" y="264"/>
                </a:cxn>
                <a:cxn ang="0">
                  <a:pos x="14" y="240"/>
                </a:cxn>
                <a:cxn ang="0">
                  <a:pos x="44" y="225"/>
                </a:cxn>
                <a:cxn ang="0">
                  <a:pos x="60" y="213"/>
                </a:cxn>
                <a:cxn ang="0">
                  <a:pos x="57" y="181"/>
                </a:cxn>
                <a:cxn ang="0">
                  <a:pos x="59" y="157"/>
                </a:cxn>
                <a:cxn ang="0">
                  <a:pos x="54" y="136"/>
                </a:cxn>
                <a:cxn ang="0">
                  <a:pos x="32" y="118"/>
                </a:cxn>
                <a:cxn ang="0">
                  <a:pos x="15" y="106"/>
                </a:cxn>
                <a:cxn ang="0">
                  <a:pos x="6" y="79"/>
                </a:cxn>
                <a:cxn ang="0">
                  <a:pos x="14" y="61"/>
                </a:cxn>
                <a:cxn ang="0">
                  <a:pos x="41" y="63"/>
                </a:cxn>
                <a:cxn ang="0">
                  <a:pos x="35" y="45"/>
                </a:cxn>
                <a:cxn ang="0">
                  <a:pos x="56" y="30"/>
                </a:cxn>
                <a:cxn ang="0">
                  <a:pos x="36" y="10"/>
                </a:cxn>
                <a:cxn ang="0">
                  <a:pos x="62" y="7"/>
                </a:cxn>
                <a:cxn ang="0">
                  <a:pos x="80" y="3"/>
                </a:cxn>
                <a:cxn ang="0">
                  <a:pos x="90" y="16"/>
                </a:cxn>
                <a:cxn ang="0">
                  <a:pos x="110" y="30"/>
                </a:cxn>
                <a:cxn ang="0">
                  <a:pos x="138" y="49"/>
                </a:cxn>
                <a:cxn ang="0">
                  <a:pos x="170" y="67"/>
                </a:cxn>
                <a:cxn ang="0">
                  <a:pos x="198" y="85"/>
                </a:cxn>
                <a:cxn ang="0">
                  <a:pos x="209" y="105"/>
                </a:cxn>
                <a:cxn ang="0">
                  <a:pos x="207" y="115"/>
                </a:cxn>
                <a:cxn ang="0">
                  <a:pos x="215" y="129"/>
                </a:cxn>
                <a:cxn ang="0">
                  <a:pos x="242" y="147"/>
                </a:cxn>
                <a:cxn ang="0">
                  <a:pos x="263" y="157"/>
                </a:cxn>
                <a:cxn ang="0">
                  <a:pos x="281" y="177"/>
                </a:cxn>
                <a:cxn ang="0">
                  <a:pos x="276" y="201"/>
                </a:cxn>
                <a:cxn ang="0">
                  <a:pos x="267" y="222"/>
                </a:cxn>
                <a:cxn ang="0">
                  <a:pos x="276" y="228"/>
                </a:cxn>
                <a:cxn ang="0">
                  <a:pos x="291" y="240"/>
                </a:cxn>
                <a:cxn ang="0">
                  <a:pos x="306" y="258"/>
                </a:cxn>
                <a:cxn ang="0">
                  <a:pos x="314" y="273"/>
                </a:cxn>
                <a:cxn ang="0">
                  <a:pos x="324" y="277"/>
                </a:cxn>
                <a:cxn ang="0">
                  <a:pos x="330" y="294"/>
                </a:cxn>
                <a:cxn ang="0">
                  <a:pos x="317" y="309"/>
                </a:cxn>
                <a:cxn ang="0">
                  <a:pos x="303" y="312"/>
                </a:cxn>
                <a:cxn ang="0">
                  <a:pos x="296" y="326"/>
                </a:cxn>
                <a:cxn ang="0">
                  <a:pos x="281" y="337"/>
                </a:cxn>
                <a:cxn ang="0">
                  <a:pos x="288" y="352"/>
                </a:cxn>
                <a:cxn ang="0">
                  <a:pos x="285" y="368"/>
                </a:cxn>
                <a:cxn ang="0">
                  <a:pos x="270" y="383"/>
                </a:cxn>
                <a:cxn ang="0">
                  <a:pos x="254" y="374"/>
                </a:cxn>
                <a:cxn ang="0">
                  <a:pos x="230" y="385"/>
                </a:cxn>
                <a:cxn ang="0">
                  <a:pos x="207" y="403"/>
                </a:cxn>
              </a:cxnLst>
              <a:rect l="0" t="0" r="r" b="b"/>
              <a:pathLst>
                <a:path w="333" h="425">
                  <a:moveTo>
                    <a:pt x="204" y="412"/>
                  </a:moveTo>
                  <a:lnTo>
                    <a:pt x="203" y="415"/>
                  </a:lnTo>
                  <a:lnTo>
                    <a:pt x="203" y="415"/>
                  </a:lnTo>
                  <a:lnTo>
                    <a:pt x="201" y="418"/>
                  </a:lnTo>
                  <a:lnTo>
                    <a:pt x="200" y="419"/>
                  </a:lnTo>
                  <a:lnTo>
                    <a:pt x="197" y="418"/>
                  </a:lnTo>
                  <a:lnTo>
                    <a:pt x="195" y="416"/>
                  </a:lnTo>
                  <a:lnTo>
                    <a:pt x="195" y="415"/>
                  </a:lnTo>
                  <a:lnTo>
                    <a:pt x="194" y="413"/>
                  </a:lnTo>
                  <a:lnTo>
                    <a:pt x="191" y="410"/>
                  </a:lnTo>
                  <a:lnTo>
                    <a:pt x="188" y="412"/>
                  </a:lnTo>
                  <a:lnTo>
                    <a:pt x="185" y="413"/>
                  </a:lnTo>
                  <a:lnTo>
                    <a:pt x="183" y="415"/>
                  </a:lnTo>
                  <a:lnTo>
                    <a:pt x="182" y="416"/>
                  </a:lnTo>
                  <a:lnTo>
                    <a:pt x="182" y="418"/>
                  </a:lnTo>
                  <a:lnTo>
                    <a:pt x="180" y="421"/>
                  </a:lnTo>
                  <a:lnTo>
                    <a:pt x="177" y="424"/>
                  </a:lnTo>
                  <a:lnTo>
                    <a:pt x="176" y="425"/>
                  </a:lnTo>
                  <a:lnTo>
                    <a:pt x="173" y="424"/>
                  </a:lnTo>
                  <a:lnTo>
                    <a:pt x="171" y="422"/>
                  </a:lnTo>
                  <a:lnTo>
                    <a:pt x="168" y="419"/>
                  </a:lnTo>
                  <a:lnTo>
                    <a:pt x="168" y="416"/>
                  </a:lnTo>
                  <a:lnTo>
                    <a:pt x="170" y="413"/>
                  </a:lnTo>
                  <a:lnTo>
                    <a:pt x="171" y="410"/>
                  </a:lnTo>
                  <a:lnTo>
                    <a:pt x="173" y="409"/>
                  </a:lnTo>
                  <a:lnTo>
                    <a:pt x="171" y="407"/>
                  </a:lnTo>
                  <a:lnTo>
                    <a:pt x="170" y="409"/>
                  </a:lnTo>
                  <a:lnTo>
                    <a:pt x="168" y="410"/>
                  </a:lnTo>
                  <a:lnTo>
                    <a:pt x="167" y="409"/>
                  </a:lnTo>
                  <a:lnTo>
                    <a:pt x="165" y="407"/>
                  </a:lnTo>
                  <a:lnTo>
                    <a:pt x="164" y="404"/>
                  </a:lnTo>
                  <a:lnTo>
                    <a:pt x="164" y="403"/>
                  </a:lnTo>
                  <a:lnTo>
                    <a:pt x="162" y="401"/>
                  </a:lnTo>
                  <a:lnTo>
                    <a:pt x="159" y="398"/>
                  </a:lnTo>
                  <a:lnTo>
                    <a:pt x="156" y="397"/>
                  </a:lnTo>
                  <a:lnTo>
                    <a:pt x="153" y="395"/>
                  </a:lnTo>
                  <a:lnTo>
                    <a:pt x="152" y="394"/>
                  </a:lnTo>
                  <a:lnTo>
                    <a:pt x="152" y="389"/>
                  </a:lnTo>
                  <a:lnTo>
                    <a:pt x="152" y="388"/>
                  </a:lnTo>
                  <a:lnTo>
                    <a:pt x="149" y="386"/>
                  </a:lnTo>
                  <a:lnTo>
                    <a:pt x="147" y="386"/>
                  </a:lnTo>
                  <a:lnTo>
                    <a:pt x="146" y="388"/>
                  </a:lnTo>
                  <a:lnTo>
                    <a:pt x="144" y="391"/>
                  </a:lnTo>
                  <a:lnTo>
                    <a:pt x="143" y="395"/>
                  </a:lnTo>
                  <a:lnTo>
                    <a:pt x="141" y="397"/>
                  </a:lnTo>
                  <a:lnTo>
                    <a:pt x="138" y="397"/>
                  </a:lnTo>
                  <a:lnTo>
                    <a:pt x="135" y="397"/>
                  </a:lnTo>
                  <a:lnTo>
                    <a:pt x="134" y="397"/>
                  </a:lnTo>
                  <a:lnTo>
                    <a:pt x="129" y="395"/>
                  </a:lnTo>
                  <a:lnTo>
                    <a:pt x="128" y="395"/>
                  </a:lnTo>
                  <a:lnTo>
                    <a:pt x="125" y="394"/>
                  </a:lnTo>
                  <a:lnTo>
                    <a:pt x="122" y="394"/>
                  </a:lnTo>
                  <a:lnTo>
                    <a:pt x="119" y="391"/>
                  </a:lnTo>
                  <a:lnTo>
                    <a:pt x="119" y="386"/>
                  </a:lnTo>
                  <a:lnTo>
                    <a:pt x="119" y="385"/>
                  </a:lnTo>
                  <a:lnTo>
                    <a:pt x="117" y="382"/>
                  </a:lnTo>
                  <a:lnTo>
                    <a:pt x="116" y="382"/>
                  </a:lnTo>
                  <a:lnTo>
                    <a:pt x="114" y="380"/>
                  </a:lnTo>
                  <a:lnTo>
                    <a:pt x="114" y="379"/>
                  </a:lnTo>
                  <a:lnTo>
                    <a:pt x="113" y="376"/>
                  </a:lnTo>
                  <a:lnTo>
                    <a:pt x="110" y="376"/>
                  </a:lnTo>
                  <a:lnTo>
                    <a:pt x="108" y="377"/>
                  </a:lnTo>
                  <a:lnTo>
                    <a:pt x="107" y="380"/>
                  </a:lnTo>
                  <a:lnTo>
                    <a:pt x="104" y="383"/>
                  </a:lnTo>
                  <a:lnTo>
                    <a:pt x="102" y="385"/>
                  </a:lnTo>
                  <a:lnTo>
                    <a:pt x="101" y="386"/>
                  </a:lnTo>
                  <a:lnTo>
                    <a:pt x="96" y="383"/>
                  </a:lnTo>
                  <a:lnTo>
                    <a:pt x="93" y="380"/>
                  </a:lnTo>
                  <a:lnTo>
                    <a:pt x="93" y="377"/>
                  </a:lnTo>
                  <a:lnTo>
                    <a:pt x="95" y="374"/>
                  </a:lnTo>
                  <a:lnTo>
                    <a:pt x="96" y="373"/>
                  </a:lnTo>
                  <a:lnTo>
                    <a:pt x="98" y="371"/>
                  </a:lnTo>
                  <a:lnTo>
                    <a:pt x="98" y="370"/>
                  </a:lnTo>
                  <a:lnTo>
                    <a:pt x="96" y="368"/>
                  </a:lnTo>
                  <a:lnTo>
                    <a:pt x="95" y="365"/>
                  </a:lnTo>
                  <a:lnTo>
                    <a:pt x="95" y="364"/>
                  </a:lnTo>
                  <a:lnTo>
                    <a:pt x="95" y="359"/>
                  </a:lnTo>
                  <a:lnTo>
                    <a:pt x="95" y="358"/>
                  </a:lnTo>
                  <a:lnTo>
                    <a:pt x="90" y="356"/>
                  </a:lnTo>
                  <a:lnTo>
                    <a:pt x="89" y="358"/>
                  </a:lnTo>
                  <a:lnTo>
                    <a:pt x="87" y="358"/>
                  </a:lnTo>
                  <a:lnTo>
                    <a:pt x="86" y="358"/>
                  </a:lnTo>
                  <a:lnTo>
                    <a:pt x="84" y="353"/>
                  </a:lnTo>
                  <a:lnTo>
                    <a:pt x="84" y="352"/>
                  </a:lnTo>
                  <a:lnTo>
                    <a:pt x="86" y="349"/>
                  </a:lnTo>
                  <a:lnTo>
                    <a:pt x="87" y="349"/>
                  </a:lnTo>
                  <a:lnTo>
                    <a:pt x="89" y="347"/>
                  </a:lnTo>
                  <a:lnTo>
                    <a:pt x="92" y="346"/>
                  </a:lnTo>
                  <a:lnTo>
                    <a:pt x="95" y="344"/>
                  </a:lnTo>
                  <a:lnTo>
                    <a:pt x="96" y="343"/>
                  </a:lnTo>
                  <a:lnTo>
                    <a:pt x="99" y="340"/>
                  </a:lnTo>
                  <a:lnTo>
                    <a:pt x="101" y="338"/>
                  </a:lnTo>
                  <a:lnTo>
                    <a:pt x="99" y="335"/>
                  </a:lnTo>
                  <a:lnTo>
                    <a:pt x="99" y="332"/>
                  </a:lnTo>
                  <a:lnTo>
                    <a:pt x="98" y="331"/>
                  </a:lnTo>
                  <a:lnTo>
                    <a:pt x="95" y="328"/>
                  </a:lnTo>
                  <a:lnTo>
                    <a:pt x="93" y="326"/>
                  </a:lnTo>
                  <a:lnTo>
                    <a:pt x="93" y="322"/>
                  </a:lnTo>
                  <a:lnTo>
                    <a:pt x="92" y="320"/>
                  </a:lnTo>
                  <a:lnTo>
                    <a:pt x="90" y="317"/>
                  </a:lnTo>
                  <a:lnTo>
                    <a:pt x="87" y="316"/>
                  </a:lnTo>
                  <a:lnTo>
                    <a:pt x="84" y="316"/>
                  </a:lnTo>
                  <a:lnTo>
                    <a:pt x="84" y="313"/>
                  </a:lnTo>
                  <a:lnTo>
                    <a:pt x="83" y="310"/>
                  </a:lnTo>
                  <a:lnTo>
                    <a:pt x="83" y="309"/>
                  </a:lnTo>
                  <a:lnTo>
                    <a:pt x="81" y="307"/>
                  </a:lnTo>
                  <a:lnTo>
                    <a:pt x="80" y="304"/>
                  </a:lnTo>
                  <a:lnTo>
                    <a:pt x="78" y="301"/>
                  </a:lnTo>
                  <a:lnTo>
                    <a:pt x="78" y="300"/>
                  </a:lnTo>
                  <a:lnTo>
                    <a:pt x="77" y="297"/>
                  </a:lnTo>
                  <a:lnTo>
                    <a:pt x="74" y="297"/>
                  </a:lnTo>
                  <a:lnTo>
                    <a:pt x="72" y="297"/>
                  </a:lnTo>
                  <a:lnTo>
                    <a:pt x="69" y="298"/>
                  </a:lnTo>
                  <a:lnTo>
                    <a:pt x="69" y="301"/>
                  </a:lnTo>
                  <a:lnTo>
                    <a:pt x="68" y="304"/>
                  </a:lnTo>
                  <a:lnTo>
                    <a:pt x="65" y="306"/>
                  </a:lnTo>
                  <a:lnTo>
                    <a:pt x="63" y="306"/>
                  </a:lnTo>
                  <a:lnTo>
                    <a:pt x="62" y="304"/>
                  </a:lnTo>
                  <a:lnTo>
                    <a:pt x="60" y="301"/>
                  </a:lnTo>
                  <a:lnTo>
                    <a:pt x="60" y="298"/>
                  </a:lnTo>
                  <a:lnTo>
                    <a:pt x="62" y="295"/>
                  </a:lnTo>
                  <a:lnTo>
                    <a:pt x="63" y="295"/>
                  </a:lnTo>
                  <a:lnTo>
                    <a:pt x="65" y="294"/>
                  </a:lnTo>
                  <a:lnTo>
                    <a:pt x="65" y="292"/>
                  </a:lnTo>
                  <a:lnTo>
                    <a:pt x="65" y="286"/>
                  </a:lnTo>
                  <a:lnTo>
                    <a:pt x="65" y="285"/>
                  </a:lnTo>
                  <a:lnTo>
                    <a:pt x="63" y="283"/>
                  </a:lnTo>
                  <a:lnTo>
                    <a:pt x="62" y="282"/>
                  </a:lnTo>
                  <a:lnTo>
                    <a:pt x="57" y="282"/>
                  </a:lnTo>
                  <a:lnTo>
                    <a:pt x="53" y="283"/>
                  </a:lnTo>
                  <a:lnTo>
                    <a:pt x="50" y="283"/>
                  </a:lnTo>
                  <a:lnTo>
                    <a:pt x="47" y="280"/>
                  </a:lnTo>
                  <a:lnTo>
                    <a:pt x="48" y="279"/>
                  </a:lnTo>
                  <a:lnTo>
                    <a:pt x="50" y="273"/>
                  </a:lnTo>
                  <a:lnTo>
                    <a:pt x="48" y="270"/>
                  </a:lnTo>
                  <a:lnTo>
                    <a:pt x="48" y="267"/>
                  </a:lnTo>
                  <a:lnTo>
                    <a:pt x="44" y="265"/>
                  </a:lnTo>
                  <a:lnTo>
                    <a:pt x="41" y="265"/>
                  </a:lnTo>
                  <a:lnTo>
                    <a:pt x="39" y="265"/>
                  </a:lnTo>
                  <a:lnTo>
                    <a:pt x="36" y="267"/>
                  </a:lnTo>
                  <a:lnTo>
                    <a:pt x="32" y="267"/>
                  </a:lnTo>
                  <a:lnTo>
                    <a:pt x="29" y="265"/>
                  </a:lnTo>
                  <a:lnTo>
                    <a:pt x="27" y="264"/>
                  </a:lnTo>
                  <a:lnTo>
                    <a:pt x="24" y="259"/>
                  </a:lnTo>
                  <a:lnTo>
                    <a:pt x="24" y="259"/>
                  </a:lnTo>
                  <a:lnTo>
                    <a:pt x="26" y="256"/>
                  </a:lnTo>
                  <a:lnTo>
                    <a:pt x="26" y="255"/>
                  </a:lnTo>
                  <a:lnTo>
                    <a:pt x="27" y="250"/>
                  </a:lnTo>
                  <a:lnTo>
                    <a:pt x="24" y="247"/>
                  </a:lnTo>
                  <a:lnTo>
                    <a:pt x="23" y="244"/>
                  </a:lnTo>
                  <a:lnTo>
                    <a:pt x="23" y="243"/>
                  </a:lnTo>
                  <a:lnTo>
                    <a:pt x="20" y="241"/>
                  </a:lnTo>
                  <a:lnTo>
                    <a:pt x="17" y="241"/>
                  </a:lnTo>
                  <a:lnTo>
                    <a:pt x="14" y="240"/>
                  </a:lnTo>
                  <a:lnTo>
                    <a:pt x="14" y="238"/>
                  </a:lnTo>
                  <a:lnTo>
                    <a:pt x="14" y="237"/>
                  </a:lnTo>
                  <a:lnTo>
                    <a:pt x="20" y="234"/>
                  </a:lnTo>
                  <a:lnTo>
                    <a:pt x="21" y="234"/>
                  </a:lnTo>
                  <a:lnTo>
                    <a:pt x="24" y="231"/>
                  </a:lnTo>
                  <a:lnTo>
                    <a:pt x="27" y="229"/>
                  </a:lnTo>
                  <a:lnTo>
                    <a:pt x="29" y="226"/>
                  </a:lnTo>
                  <a:lnTo>
                    <a:pt x="33" y="225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4" y="225"/>
                  </a:lnTo>
                  <a:lnTo>
                    <a:pt x="45" y="225"/>
                  </a:lnTo>
                  <a:lnTo>
                    <a:pt x="47" y="226"/>
                  </a:lnTo>
                  <a:lnTo>
                    <a:pt x="50" y="226"/>
                  </a:lnTo>
                  <a:lnTo>
                    <a:pt x="50" y="228"/>
                  </a:lnTo>
                  <a:lnTo>
                    <a:pt x="53" y="229"/>
                  </a:lnTo>
                  <a:lnTo>
                    <a:pt x="54" y="229"/>
                  </a:lnTo>
                  <a:lnTo>
                    <a:pt x="56" y="228"/>
                  </a:lnTo>
                  <a:lnTo>
                    <a:pt x="56" y="223"/>
                  </a:lnTo>
                  <a:lnTo>
                    <a:pt x="57" y="217"/>
                  </a:lnTo>
                  <a:lnTo>
                    <a:pt x="59" y="216"/>
                  </a:lnTo>
                  <a:lnTo>
                    <a:pt x="60" y="213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5"/>
                  </a:lnTo>
                  <a:lnTo>
                    <a:pt x="59" y="201"/>
                  </a:lnTo>
                  <a:lnTo>
                    <a:pt x="60" y="198"/>
                  </a:lnTo>
                  <a:lnTo>
                    <a:pt x="62" y="196"/>
                  </a:lnTo>
                  <a:lnTo>
                    <a:pt x="63" y="190"/>
                  </a:lnTo>
                  <a:lnTo>
                    <a:pt x="62" y="187"/>
                  </a:lnTo>
                  <a:lnTo>
                    <a:pt x="60" y="184"/>
                  </a:lnTo>
                  <a:lnTo>
                    <a:pt x="57" y="183"/>
                  </a:lnTo>
                  <a:lnTo>
                    <a:pt x="57" y="181"/>
                  </a:lnTo>
                  <a:lnTo>
                    <a:pt x="57" y="178"/>
                  </a:lnTo>
                  <a:lnTo>
                    <a:pt x="60" y="177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72"/>
                  </a:lnTo>
                  <a:lnTo>
                    <a:pt x="60" y="169"/>
                  </a:lnTo>
                  <a:lnTo>
                    <a:pt x="60" y="169"/>
                  </a:lnTo>
                  <a:lnTo>
                    <a:pt x="62" y="166"/>
                  </a:lnTo>
                  <a:lnTo>
                    <a:pt x="60" y="163"/>
                  </a:lnTo>
                  <a:lnTo>
                    <a:pt x="60" y="160"/>
                  </a:lnTo>
                  <a:lnTo>
                    <a:pt x="59" y="157"/>
                  </a:lnTo>
                  <a:lnTo>
                    <a:pt x="59" y="156"/>
                  </a:lnTo>
                  <a:lnTo>
                    <a:pt x="59" y="154"/>
                  </a:lnTo>
                  <a:lnTo>
                    <a:pt x="59" y="151"/>
                  </a:lnTo>
                  <a:lnTo>
                    <a:pt x="54" y="150"/>
                  </a:lnTo>
                  <a:lnTo>
                    <a:pt x="53" y="148"/>
                  </a:lnTo>
                  <a:lnTo>
                    <a:pt x="50" y="144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1" y="139"/>
                  </a:lnTo>
                  <a:lnTo>
                    <a:pt x="53" y="138"/>
                  </a:lnTo>
                  <a:lnTo>
                    <a:pt x="54" y="136"/>
                  </a:lnTo>
                  <a:lnTo>
                    <a:pt x="53" y="135"/>
                  </a:lnTo>
                  <a:lnTo>
                    <a:pt x="50" y="135"/>
                  </a:lnTo>
                  <a:lnTo>
                    <a:pt x="48" y="135"/>
                  </a:lnTo>
                  <a:lnTo>
                    <a:pt x="47" y="133"/>
                  </a:lnTo>
                  <a:lnTo>
                    <a:pt x="45" y="132"/>
                  </a:lnTo>
                  <a:lnTo>
                    <a:pt x="42" y="132"/>
                  </a:lnTo>
                  <a:lnTo>
                    <a:pt x="39" y="130"/>
                  </a:lnTo>
                  <a:lnTo>
                    <a:pt x="36" y="127"/>
                  </a:lnTo>
                  <a:lnTo>
                    <a:pt x="33" y="124"/>
                  </a:lnTo>
                  <a:lnTo>
                    <a:pt x="33" y="123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29" y="117"/>
                  </a:lnTo>
                  <a:lnTo>
                    <a:pt x="27" y="115"/>
                  </a:lnTo>
                  <a:lnTo>
                    <a:pt x="26" y="115"/>
                  </a:lnTo>
                  <a:lnTo>
                    <a:pt x="24" y="117"/>
                  </a:lnTo>
                  <a:lnTo>
                    <a:pt x="21" y="117"/>
                  </a:lnTo>
                  <a:lnTo>
                    <a:pt x="20" y="117"/>
                  </a:lnTo>
                  <a:lnTo>
                    <a:pt x="18" y="115"/>
                  </a:lnTo>
                  <a:lnTo>
                    <a:pt x="18" y="111"/>
                  </a:lnTo>
                  <a:lnTo>
                    <a:pt x="17" y="109"/>
                  </a:lnTo>
                  <a:lnTo>
                    <a:pt x="15" y="106"/>
                  </a:lnTo>
                  <a:lnTo>
                    <a:pt x="14" y="105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8" y="97"/>
                  </a:lnTo>
                  <a:lnTo>
                    <a:pt x="6" y="96"/>
                  </a:lnTo>
                  <a:lnTo>
                    <a:pt x="2" y="94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5" y="87"/>
                  </a:lnTo>
                  <a:lnTo>
                    <a:pt x="6" y="84"/>
                  </a:lnTo>
                  <a:lnTo>
                    <a:pt x="6" y="79"/>
                  </a:lnTo>
                  <a:lnTo>
                    <a:pt x="6" y="76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9" y="64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9" y="61"/>
                  </a:lnTo>
                  <a:lnTo>
                    <a:pt x="11" y="61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8" y="61"/>
                  </a:lnTo>
                  <a:lnTo>
                    <a:pt x="21" y="60"/>
                  </a:lnTo>
                  <a:lnTo>
                    <a:pt x="24" y="60"/>
                  </a:lnTo>
                  <a:lnTo>
                    <a:pt x="27" y="60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6" y="63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2" y="60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9" y="52"/>
                  </a:lnTo>
                  <a:lnTo>
                    <a:pt x="41" y="51"/>
                  </a:lnTo>
                  <a:lnTo>
                    <a:pt x="39" y="49"/>
                  </a:lnTo>
                  <a:lnTo>
                    <a:pt x="36" y="49"/>
                  </a:lnTo>
                  <a:lnTo>
                    <a:pt x="35" y="46"/>
                  </a:lnTo>
                  <a:lnTo>
                    <a:pt x="35" y="45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4" y="36"/>
                  </a:lnTo>
                  <a:lnTo>
                    <a:pt x="45" y="34"/>
                  </a:lnTo>
                  <a:lnTo>
                    <a:pt x="48" y="33"/>
                  </a:lnTo>
                  <a:lnTo>
                    <a:pt x="50" y="31"/>
                  </a:lnTo>
                  <a:lnTo>
                    <a:pt x="53" y="33"/>
                  </a:lnTo>
                  <a:lnTo>
                    <a:pt x="56" y="30"/>
                  </a:lnTo>
                  <a:lnTo>
                    <a:pt x="56" y="25"/>
                  </a:lnTo>
                  <a:lnTo>
                    <a:pt x="56" y="22"/>
                  </a:lnTo>
                  <a:lnTo>
                    <a:pt x="53" y="19"/>
                  </a:lnTo>
                  <a:lnTo>
                    <a:pt x="51" y="18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6" y="18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9" y="9"/>
                  </a:lnTo>
                  <a:lnTo>
                    <a:pt x="41" y="7"/>
                  </a:lnTo>
                  <a:lnTo>
                    <a:pt x="44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50" y="7"/>
                  </a:lnTo>
                  <a:lnTo>
                    <a:pt x="53" y="9"/>
                  </a:lnTo>
                  <a:lnTo>
                    <a:pt x="56" y="10"/>
                  </a:lnTo>
                  <a:lnTo>
                    <a:pt x="59" y="9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5" y="4"/>
                  </a:lnTo>
                  <a:lnTo>
                    <a:pt x="66" y="3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7" y="4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9" y="1"/>
                  </a:lnTo>
                  <a:lnTo>
                    <a:pt x="90" y="0"/>
                  </a:lnTo>
                  <a:lnTo>
                    <a:pt x="90" y="3"/>
                  </a:lnTo>
                  <a:lnTo>
                    <a:pt x="93" y="4"/>
                  </a:lnTo>
                  <a:lnTo>
                    <a:pt x="95" y="9"/>
                  </a:lnTo>
                  <a:lnTo>
                    <a:pt x="95" y="12"/>
                  </a:lnTo>
                  <a:lnTo>
                    <a:pt x="92" y="13"/>
                  </a:lnTo>
                  <a:lnTo>
                    <a:pt x="90" y="16"/>
                  </a:lnTo>
                  <a:lnTo>
                    <a:pt x="93" y="19"/>
                  </a:lnTo>
                  <a:lnTo>
                    <a:pt x="93" y="22"/>
                  </a:lnTo>
                  <a:lnTo>
                    <a:pt x="90" y="25"/>
                  </a:lnTo>
                  <a:lnTo>
                    <a:pt x="92" y="28"/>
                  </a:lnTo>
                  <a:lnTo>
                    <a:pt x="96" y="30"/>
                  </a:lnTo>
                  <a:lnTo>
                    <a:pt x="99" y="30"/>
                  </a:lnTo>
                  <a:lnTo>
                    <a:pt x="101" y="27"/>
                  </a:lnTo>
                  <a:lnTo>
                    <a:pt x="102" y="25"/>
                  </a:lnTo>
                  <a:lnTo>
                    <a:pt x="107" y="22"/>
                  </a:lnTo>
                  <a:lnTo>
                    <a:pt x="108" y="27"/>
                  </a:lnTo>
                  <a:lnTo>
                    <a:pt x="110" y="30"/>
                  </a:lnTo>
                  <a:lnTo>
                    <a:pt x="111" y="34"/>
                  </a:lnTo>
                  <a:lnTo>
                    <a:pt x="111" y="36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3" y="37"/>
                  </a:lnTo>
                  <a:lnTo>
                    <a:pt x="125" y="40"/>
                  </a:lnTo>
                  <a:lnTo>
                    <a:pt x="126" y="43"/>
                  </a:lnTo>
                  <a:lnTo>
                    <a:pt x="129" y="46"/>
                  </a:lnTo>
                  <a:lnTo>
                    <a:pt x="134" y="48"/>
                  </a:lnTo>
                  <a:lnTo>
                    <a:pt x="135" y="48"/>
                  </a:lnTo>
                  <a:lnTo>
                    <a:pt x="138" y="49"/>
                  </a:lnTo>
                  <a:lnTo>
                    <a:pt x="140" y="52"/>
                  </a:lnTo>
                  <a:lnTo>
                    <a:pt x="144" y="55"/>
                  </a:lnTo>
                  <a:lnTo>
                    <a:pt x="146" y="57"/>
                  </a:lnTo>
                  <a:lnTo>
                    <a:pt x="147" y="60"/>
                  </a:lnTo>
                  <a:lnTo>
                    <a:pt x="150" y="61"/>
                  </a:lnTo>
                  <a:lnTo>
                    <a:pt x="152" y="61"/>
                  </a:lnTo>
                  <a:lnTo>
                    <a:pt x="153" y="61"/>
                  </a:lnTo>
                  <a:lnTo>
                    <a:pt x="156" y="61"/>
                  </a:lnTo>
                  <a:lnTo>
                    <a:pt x="158" y="63"/>
                  </a:lnTo>
                  <a:lnTo>
                    <a:pt x="164" y="66"/>
                  </a:lnTo>
                  <a:lnTo>
                    <a:pt x="170" y="67"/>
                  </a:lnTo>
                  <a:lnTo>
                    <a:pt x="173" y="66"/>
                  </a:lnTo>
                  <a:lnTo>
                    <a:pt x="174" y="67"/>
                  </a:lnTo>
                  <a:lnTo>
                    <a:pt x="179" y="69"/>
                  </a:lnTo>
                  <a:lnTo>
                    <a:pt x="182" y="72"/>
                  </a:lnTo>
                  <a:lnTo>
                    <a:pt x="183" y="75"/>
                  </a:lnTo>
                  <a:lnTo>
                    <a:pt x="183" y="78"/>
                  </a:lnTo>
                  <a:lnTo>
                    <a:pt x="188" y="79"/>
                  </a:lnTo>
                  <a:lnTo>
                    <a:pt x="191" y="81"/>
                  </a:lnTo>
                  <a:lnTo>
                    <a:pt x="195" y="81"/>
                  </a:lnTo>
                  <a:lnTo>
                    <a:pt x="198" y="82"/>
                  </a:lnTo>
                  <a:lnTo>
                    <a:pt x="198" y="85"/>
                  </a:lnTo>
                  <a:lnTo>
                    <a:pt x="198" y="88"/>
                  </a:lnTo>
                  <a:lnTo>
                    <a:pt x="200" y="91"/>
                  </a:lnTo>
                  <a:lnTo>
                    <a:pt x="203" y="94"/>
                  </a:lnTo>
                  <a:lnTo>
                    <a:pt x="206" y="94"/>
                  </a:lnTo>
                  <a:lnTo>
                    <a:pt x="209" y="97"/>
                  </a:lnTo>
                  <a:lnTo>
                    <a:pt x="212" y="99"/>
                  </a:lnTo>
                  <a:lnTo>
                    <a:pt x="215" y="97"/>
                  </a:lnTo>
                  <a:lnTo>
                    <a:pt x="216" y="99"/>
                  </a:lnTo>
                  <a:lnTo>
                    <a:pt x="215" y="99"/>
                  </a:lnTo>
                  <a:lnTo>
                    <a:pt x="213" y="102"/>
                  </a:lnTo>
                  <a:lnTo>
                    <a:pt x="209" y="105"/>
                  </a:lnTo>
                  <a:lnTo>
                    <a:pt x="207" y="106"/>
                  </a:lnTo>
                  <a:lnTo>
                    <a:pt x="204" y="108"/>
                  </a:lnTo>
                  <a:lnTo>
                    <a:pt x="204" y="109"/>
                  </a:lnTo>
                  <a:lnTo>
                    <a:pt x="201" y="109"/>
                  </a:lnTo>
                  <a:lnTo>
                    <a:pt x="200" y="111"/>
                  </a:lnTo>
                  <a:lnTo>
                    <a:pt x="198" y="112"/>
                  </a:lnTo>
                  <a:lnTo>
                    <a:pt x="200" y="112"/>
                  </a:lnTo>
                  <a:lnTo>
                    <a:pt x="201" y="114"/>
                  </a:lnTo>
                  <a:lnTo>
                    <a:pt x="204" y="115"/>
                  </a:lnTo>
                  <a:lnTo>
                    <a:pt x="206" y="115"/>
                  </a:lnTo>
                  <a:lnTo>
                    <a:pt x="207" y="115"/>
                  </a:lnTo>
                  <a:lnTo>
                    <a:pt x="207" y="117"/>
                  </a:lnTo>
                  <a:lnTo>
                    <a:pt x="207" y="120"/>
                  </a:lnTo>
                  <a:lnTo>
                    <a:pt x="204" y="121"/>
                  </a:lnTo>
                  <a:lnTo>
                    <a:pt x="204" y="123"/>
                  </a:lnTo>
                  <a:lnTo>
                    <a:pt x="204" y="124"/>
                  </a:lnTo>
                  <a:lnTo>
                    <a:pt x="204" y="127"/>
                  </a:lnTo>
                  <a:lnTo>
                    <a:pt x="204" y="130"/>
                  </a:lnTo>
                  <a:lnTo>
                    <a:pt x="206" y="133"/>
                  </a:lnTo>
                  <a:lnTo>
                    <a:pt x="207" y="133"/>
                  </a:lnTo>
                  <a:lnTo>
                    <a:pt x="210" y="133"/>
                  </a:lnTo>
                  <a:lnTo>
                    <a:pt x="215" y="129"/>
                  </a:lnTo>
                  <a:lnTo>
                    <a:pt x="216" y="127"/>
                  </a:lnTo>
                  <a:lnTo>
                    <a:pt x="221" y="124"/>
                  </a:lnTo>
                  <a:lnTo>
                    <a:pt x="222" y="124"/>
                  </a:lnTo>
                  <a:lnTo>
                    <a:pt x="225" y="124"/>
                  </a:lnTo>
                  <a:lnTo>
                    <a:pt x="228" y="126"/>
                  </a:lnTo>
                  <a:lnTo>
                    <a:pt x="228" y="127"/>
                  </a:lnTo>
                  <a:lnTo>
                    <a:pt x="230" y="130"/>
                  </a:lnTo>
                  <a:lnTo>
                    <a:pt x="231" y="133"/>
                  </a:lnTo>
                  <a:lnTo>
                    <a:pt x="234" y="136"/>
                  </a:lnTo>
                  <a:lnTo>
                    <a:pt x="239" y="142"/>
                  </a:lnTo>
                  <a:lnTo>
                    <a:pt x="242" y="147"/>
                  </a:lnTo>
                  <a:lnTo>
                    <a:pt x="243" y="150"/>
                  </a:lnTo>
                  <a:lnTo>
                    <a:pt x="246" y="153"/>
                  </a:lnTo>
                  <a:lnTo>
                    <a:pt x="248" y="154"/>
                  </a:lnTo>
                  <a:lnTo>
                    <a:pt x="249" y="151"/>
                  </a:lnTo>
                  <a:lnTo>
                    <a:pt x="252" y="150"/>
                  </a:lnTo>
                  <a:lnTo>
                    <a:pt x="254" y="148"/>
                  </a:lnTo>
                  <a:lnTo>
                    <a:pt x="257" y="148"/>
                  </a:lnTo>
                  <a:lnTo>
                    <a:pt x="261" y="153"/>
                  </a:lnTo>
                  <a:lnTo>
                    <a:pt x="263" y="153"/>
                  </a:lnTo>
                  <a:lnTo>
                    <a:pt x="263" y="154"/>
                  </a:lnTo>
                  <a:lnTo>
                    <a:pt x="263" y="157"/>
                  </a:lnTo>
                  <a:lnTo>
                    <a:pt x="263" y="159"/>
                  </a:lnTo>
                  <a:lnTo>
                    <a:pt x="263" y="163"/>
                  </a:lnTo>
                  <a:lnTo>
                    <a:pt x="263" y="165"/>
                  </a:lnTo>
                  <a:lnTo>
                    <a:pt x="264" y="166"/>
                  </a:lnTo>
                  <a:lnTo>
                    <a:pt x="266" y="169"/>
                  </a:lnTo>
                  <a:lnTo>
                    <a:pt x="269" y="171"/>
                  </a:lnTo>
                  <a:lnTo>
                    <a:pt x="272" y="169"/>
                  </a:lnTo>
                  <a:lnTo>
                    <a:pt x="275" y="169"/>
                  </a:lnTo>
                  <a:lnTo>
                    <a:pt x="278" y="172"/>
                  </a:lnTo>
                  <a:lnTo>
                    <a:pt x="279" y="174"/>
                  </a:lnTo>
                  <a:lnTo>
                    <a:pt x="281" y="177"/>
                  </a:lnTo>
                  <a:lnTo>
                    <a:pt x="284" y="181"/>
                  </a:lnTo>
                  <a:lnTo>
                    <a:pt x="284" y="184"/>
                  </a:lnTo>
                  <a:lnTo>
                    <a:pt x="282" y="186"/>
                  </a:lnTo>
                  <a:lnTo>
                    <a:pt x="279" y="187"/>
                  </a:lnTo>
                  <a:lnTo>
                    <a:pt x="278" y="187"/>
                  </a:lnTo>
                  <a:lnTo>
                    <a:pt x="278" y="189"/>
                  </a:lnTo>
                  <a:lnTo>
                    <a:pt x="276" y="193"/>
                  </a:lnTo>
                  <a:lnTo>
                    <a:pt x="278" y="196"/>
                  </a:lnTo>
                  <a:lnTo>
                    <a:pt x="278" y="198"/>
                  </a:lnTo>
                  <a:lnTo>
                    <a:pt x="278" y="199"/>
                  </a:lnTo>
                  <a:lnTo>
                    <a:pt x="276" y="201"/>
                  </a:lnTo>
                  <a:lnTo>
                    <a:pt x="275" y="202"/>
                  </a:lnTo>
                  <a:lnTo>
                    <a:pt x="273" y="205"/>
                  </a:lnTo>
                  <a:lnTo>
                    <a:pt x="272" y="207"/>
                  </a:lnTo>
                  <a:lnTo>
                    <a:pt x="272" y="208"/>
                  </a:lnTo>
                  <a:lnTo>
                    <a:pt x="270" y="210"/>
                  </a:lnTo>
                  <a:lnTo>
                    <a:pt x="272" y="213"/>
                  </a:lnTo>
                  <a:lnTo>
                    <a:pt x="273" y="216"/>
                  </a:lnTo>
                  <a:lnTo>
                    <a:pt x="273" y="217"/>
                  </a:lnTo>
                  <a:lnTo>
                    <a:pt x="272" y="219"/>
                  </a:lnTo>
                  <a:lnTo>
                    <a:pt x="270" y="219"/>
                  </a:lnTo>
                  <a:lnTo>
                    <a:pt x="267" y="222"/>
                  </a:lnTo>
                  <a:lnTo>
                    <a:pt x="266" y="223"/>
                  </a:lnTo>
                  <a:lnTo>
                    <a:pt x="266" y="226"/>
                  </a:lnTo>
                  <a:lnTo>
                    <a:pt x="266" y="228"/>
                  </a:lnTo>
                  <a:lnTo>
                    <a:pt x="267" y="229"/>
                  </a:lnTo>
                  <a:lnTo>
                    <a:pt x="267" y="231"/>
                  </a:lnTo>
                  <a:lnTo>
                    <a:pt x="269" y="229"/>
                  </a:lnTo>
                  <a:lnTo>
                    <a:pt x="270" y="229"/>
                  </a:lnTo>
                  <a:lnTo>
                    <a:pt x="272" y="228"/>
                  </a:lnTo>
                  <a:lnTo>
                    <a:pt x="273" y="226"/>
                  </a:lnTo>
                  <a:lnTo>
                    <a:pt x="275" y="228"/>
                  </a:lnTo>
                  <a:lnTo>
                    <a:pt x="276" y="228"/>
                  </a:lnTo>
                  <a:lnTo>
                    <a:pt x="278" y="228"/>
                  </a:lnTo>
                  <a:lnTo>
                    <a:pt x="279" y="229"/>
                  </a:lnTo>
                  <a:lnTo>
                    <a:pt x="281" y="232"/>
                  </a:lnTo>
                  <a:lnTo>
                    <a:pt x="282" y="234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7" y="238"/>
                  </a:lnTo>
                  <a:lnTo>
                    <a:pt x="290" y="240"/>
                  </a:lnTo>
                  <a:lnTo>
                    <a:pt x="291" y="240"/>
                  </a:lnTo>
                  <a:lnTo>
                    <a:pt x="291" y="240"/>
                  </a:lnTo>
                  <a:lnTo>
                    <a:pt x="293" y="240"/>
                  </a:lnTo>
                  <a:lnTo>
                    <a:pt x="294" y="243"/>
                  </a:lnTo>
                  <a:lnTo>
                    <a:pt x="296" y="244"/>
                  </a:lnTo>
                  <a:lnTo>
                    <a:pt x="299" y="244"/>
                  </a:lnTo>
                  <a:lnTo>
                    <a:pt x="300" y="244"/>
                  </a:lnTo>
                  <a:lnTo>
                    <a:pt x="300" y="246"/>
                  </a:lnTo>
                  <a:lnTo>
                    <a:pt x="302" y="249"/>
                  </a:lnTo>
                  <a:lnTo>
                    <a:pt x="302" y="250"/>
                  </a:lnTo>
                  <a:lnTo>
                    <a:pt x="305" y="253"/>
                  </a:lnTo>
                  <a:lnTo>
                    <a:pt x="305" y="255"/>
                  </a:lnTo>
                  <a:lnTo>
                    <a:pt x="306" y="258"/>
                  </a:lnTo>
                  <a:lnTo>
                    <a:pt x="306" y="259"/>
                  </a:lnTo>
                  <a:lnTo>
                    <a:pt x="305" y="264"/>
                  </a:lnTo>
                  <a:lnTo>
                    <a:pt x="305" y="265"/>
                  </a:lnTo>
                  <a:lnTo>
                    <a:pt x="305" y="267"/>
                  </a:lnTo>
                  <a:lnTo>
                    <a:pt x="305" y="270"/>
                  </a:lnTo>
                  <a:lnTo>
                    <a:pt x="305" y="271"/>
                  </a:lnTo>
                  <a:lnTo>
                    <a:pt x="306" y="274"/>
                  </a:lnTo>
                  <a:lnTo>
                    <a:pt x="308" y="276"/>
                  </a:lnTo>
                  <a:lnTo>
                    <a:pt x="311" y="277"/>
                  </a:lnTo>
                  <a:lnTo>
                    <a:pt x="312" y="276"/>
                  </a:lnTo>
                  <a:lnTo>
                    <a:pt x="314" y="273"/>
                  </a:lnTo>
                  <a:lnTo>
                    <a:pt x="315" y="271"/>
                  </a:lnTo>
                  <a:lnTo>
                    <a:pt x="317" y="271"/>
                  </a:lnTo>
                  <a:lnTo>
                    <a:pt x="318" y="270"/>
                  </a:lnTo>
                  <a:lnTo>
                    <a:pt x="320" y="267"/>
                  </a:lnTo>
                  <a:lnTo>
                    <a:pt x="320" y="267"/>
                  </a:lnTo>
                  <a:lnTo>
                    <a:pt x="321" y="267"/>
                  </a:lnTo>
                  <a:lnTo>
                    <a:pt x="321" y="270"/>
                  </a:lnTo>
                  <a:lnTo>
                    <a:pt x="323" y="271"/>
                  </a:lnTo>
                  <a:lnTo>
                    <a:pt x="323" y="273"/>
                  </a:lnTo>
                  <a:lnTo>
                    <a:pt x="324" y="276"/>
                  </a:lnTo>
                  <a:lnTo>
                    <a:pt x="324" y="277"/>
                  </a:lnTo>
                  <a:lnTo>
                    <a:pt x="327" y="279"/>
                  </a:lnTo>
                  <a:lnTo>
                    <a:pt x="329" y="280"/>
                  </a:lnTo>
                  <a:lnTo>
                    <a:pt x="330" y="283"/>
                  </a:lnTo>
                  <a:lnTo>
                    <a:pt x="332" y="283"/>
                  </a:lnTo>
                  <a:lnTo>
                    <a:pt x="332" y="286"/>
                  </a:lnTo>
                  <a:lnTo>
                    <a:pt x="332" y="288"/>
                  </a:lnTo>
                  <a:lnTo>
                    <a:pt x="333" y="289"/>
                  </a:lnTo>
                  <a:lnTo>
                    <a:pt x="333" y="289"/>
                  </a:lnTo>
                  <a:lnTo>
                    <a:pt x="333" y="292"/>
                  </a:lnTo>
                  <a:lnTo>
                    <a:pt x="333" y="292"/>
                  </a:lnTo>
                  <a:lnTo>
                    <a:pt x="330" y="294"/>
                  </a:lnTo>
                  <a:lnTo>
                    <a:pt x="329" y="295"/>
                  </a:lnTo>
                  <a:lnTo>
                    <a:pt x="326" y="295"/>
                  </a:lnTo>
                  <a:lnTo>
                    <a:pt x="324" y="295"/>
                  </a:lnTo>
                  <a:lnTo>
                    <a:pt x="323" y="295"/>
                  </a:lnTo>
                  <a:lnTo>
                    <a:pt x="321" y="297"/>
                  </a:lnTo>
                  <a:lnTo>
                    <a:pt x="321" y="297"/>
                  </a:lnTo>
                  <a:lnTo>
                    <a:pt x="320" y="300"/>
                  </a:lnTo>
                  <a:lnTo>
                    <a:pt x="320" y="303"/>
                  </a:lnTo>
                  <a:lnTo>
                    <a:pt x="318" y="304"/>
                  </a:lnTo>
                  <a:lnTo>
                    <a:pt x="318" y="306"/>
                  </a:lnTo>
                  <a:lnTo>
                    <a:pt x="317" y="309"/>
                  </a:lnTo>
                  <a:lnTo>
                    <a:pt x="318" y="312"/>
                  </a:lnTo>
                  <a:lnTo>
                    <a:pt x="318" y="312"/>
                  </a:lnTo>
                  <a:lnTo>
                    <a:pt x="315" y="314"/>
                  </a:lnTo>
                  <a:lnTo>
                    <a:pt x="314" y="314"/>
                  </a:lnTo>
                  <a:lnTo>
                    <a:pt x="312" y="316"/>
                  </a:lnTo>
                  <a:lnTo>
                    <a:pt x="311" y="314"/>
                  </a:lnTo>
                  <a:lnTo>
                    <a:pt x="309" y="314"/>
                  </a:lnTo>
                  <a:lnTo>
                    <a:pt x="308" y="313"/>
                  </a:lnTo>
                  <a:lnTo>
                    <a:pt x="306" y="313"/>
                  </a:lnTo>
                  <a:lnTo>
                    <a:pt x="305" y="312"/>
                  </a:lnTo>
                  <a:lnTo>
                    <a:pt x="303" y="312"/>
                  </a:lnTo>
                  <a:lnTo>
                    <a:pt x="302" y="313"/>
                  </a:lnTo>
                  <a:lnTo>
                    <a:pt x="300" y="313"/>
                  </a:lnTo>
                  <a:lnTo>
                    <a:pt x="300" y="314"/>
                  </a:lnTo>
                  <a:lnTo>
                    <a:pt x="299" y="314"/>
                  </a:lnTo>
                  <a:lnTo>
                    <a:pt x="299" y="317"/>
                  </a:lnTo>
                  <a:lnTo>
                    <a:pt x="299" y="317"/>
                  </a:lnTo>
                  <a:lnTo>
                    <a:pt x="297" y="320"/>
                  </a:lnTo>
                  <a:lnTo>
                    <a:pt x="297" y="322"/>
                  </a:lnTo>
                  <a:lnTo>
                    <a:pt x="297" y="323"/>
                  </a:lnTo>
                  <a:lnTo>
                    <a:pt x="297" y="325"/>
                  </a:lnTo>
                  <a:lnTo>
                    <a:pt x="296" y="326"/>
                  </a:lnTo>
                  <a:lnTo>
                    <a:pt x="294" y="326"/>
                  </a:lnTo>
                  <a:lnTo>
                    <a:pt x="290" y="326"/>
                  </a:lnTo>
                  <a:lnTo>
                    <a:pt x="290" y="326"/>
                  </a:lnTo>
                  <a:lnTo>
                    <a:pt x="288" y="326"/>
                  </a:lnTo>
                  <a:lnTo>
                    <a:pt x="287" y="326"/>
                  </a:lnTo>
                  <a:lnTo>
                    <a:pt x="284" y="326"/>
                  </a:lnTo>
                  <a:lnTo>
                    <a:pt x="284" y="328"/>
                  </a:lnTo>
                  <a:lnTo>
                    <a:pt x="284" y="329"/>
                  </a:lnTo>
                  <a:lnTo>
                    <a:pt x="282" y="332"/>
                  </a:lnTo>
                  <a:lnTo>
                    <a:pt x="281" y="335"/>
                  </a:lnTo>
                  <a:lnTo>
                    <a:pt x="281" y="337"/>
                  </a:lnTo>
                  <a:lnTo>
                    <a:pt x="281" y="340"/>
                  </a:lnTo>
                  <a:lnTo>
                    <a:pt x="281" y="341"/>
                  </a:lnTo>
                  <a:lnTo>
                    <a:pt x="281" y="343"/>
                  </a:lnTo>
                  <a:lnTo>
                    <a:pt x="281" y="344"/>
                  </a:lnTo>
                  <a:lnTo>
                    <a:pt x="284" y="346"/>
                  </a:lnTo>
                  <a:lnTo>
                    <a:pt x="284" y="346"/>
                  </a:lnTo>
                  <a:lnTo>
                    <a:pt x="287" y="347"/>
                  </a:lnTo>
                  <a:lnTo>
                    <a:pt x="287" y="347"/>
                  </a:lnTo>
                  <a:lnTo>
                    <a:pt x="288" y="349"/>
                  </a:lnTo>
                  <a:lnTo>
                    <a:pt x="288" y="350"/>
                  </a:lnTo>
                  <a:lnTo>
                    <a:pt x="288" y="352"/>
                  </a:lnTo>
                  <a:lnTo>
                    <a:pt x="288" y="353"/>
                  </a:lnTo>
                  <a:lnTo>
                    <a:pt x="288" y="355"/>
                  </a:lnTo>
                  <a:lnTo>
                    <a:pt x="288" y="356"/>
                  </a:lnTo>
                  <a:lnTo>
                    <a:pt x="287" y="356"/>
                  </a:lnTo>
                  <a:lnTo>
                    <a:pt x="285" y="358"/>
                  </a:lnTo>
                  <a:lnTo>
                    <a:pt x="285" y="358"/>
                  </a:lnTo>
                  <a:lnTo>
                    <a:pt x="285" y="361"/>
                  </a:lnTo>
                  <a:lnTo>
                    <a:pt x="285" y="362"/>
                  </a:lnTo>
                  <a:lnTo>
                    <a:pt x="285" y="364"/>
                  </a:lnTo>
                  <a:lnTo>
                    <a:pt x="284" y="365"/>
                  </a:lnTo>
                  <a:lnTo>
                    <a:pt x="285" y="368"/>
                  </a:lnTo>
                  <a:lnTo>
                    <a:pt x="285" y="370"/>
                  </a:lnTo>
                  <a:lnTo>
                    <a:pt x="285" y="373"/>
                  </a:lnTo>
                  <a:lnTo>
                    <a:pt x="285" y="374"/>
                  </a:lnTo>
                  <a:lnTo>
                    <a:pt x="285" y="376"/>
                  </a:lnTo>
                  <a:lnTo>
                    <a:pt x="285" y="377"/>
                  </a:lnTo>
                  <a:lnTo>
                    <a:pt x="284" y="379"/>
                  </a:lnTo>
                  <a:lnTo>
                    <a:pt x="281" y="379"/>
                  </a:lnTo>
                  <a:lnTo>
                    <a:pt x="278" y="379"/>
                  </a:lnTo>
                  <a:lnTo>
                    <a:pt x="276" y="382"/>
                  </a:lnTo>
                  <a:lnTo>
                    <a:pt x="273" y="383"/>
                  </a:lnTo>
                  <a:lnTo>
                    <a:pt x="270" y="383"/>
                  </a:lnTo>
                  <a:lnTo>
                    <a:pt x="267" y="383"/>
                  </a:lnTo>
                  <a:lnTo>
                    <a:pt x="266" y="385"/>
                  </a:lnTo>
                  <a:lnTo>
                    <a:pt x="263" y="385"/>
                  </a:lnTo>
                  <a:lnTo>
                    <a:pt x="261" y="383"/>
                  </a:lnTo>
                  <a:lnTo>
                    <a:pt x="261" y="382"/>
                  </a:lnTo>
                  <a:lnTo>
                    <a:pt x="260" y="380"/>
                  </a:lnTo>
                  <a:lnTo>
                    <a:pt x="260" y="379"/>
                  </a:lnTo>
                  <a:lnTo>
                    <a:pt x="258" y="377"/>
                  </a:lnTo>
                  <a:lnTo>
                    <a:pt x="258" y="376"/>
                  </a:lnTo>
                  <a:lnTo>
                    <a:pt x="255" y="374"/>
                  </a:lnTo>
                  <a:lnTo>
                    <a:pt x="254" y="374"/>
                  </a:lnTo>
                  <a:lnTo>
                    <a:pt x="252" y="376"/>
                  </a:lnTo>
                  <a:lnTo>
                    <a:pt x="251" y="379"/>
                  </a:lnTo>
                  <a:lnTo>
                    <a:pt x="248" y="380"/>
                  </a:lnTo>
                  <a:lnTo>
                    <a:pt x="246" y="382"/>
                  </a:lnTo>
                  <a:lnTo>
                    <a:pt x="245" y="383"/>
                  </a:lnTo>
                  <a:lnTo>
                    <a:pt x="243" y="385"/>
                  </a:lnTo>
                  <a:lnTo>
                    <a:pt x="239" y="385"/>
                  </a:lnTo>
                  <a:lnTo>
                    <a:pt x="236" y="383"/>
                  </a:lnTo>
                  <a:lnTo>
                    <a:pt x="233" y="382"/>
                  </a:lnTo>
                  <a:lnTo>
                    <a:pt x="231" y="382"/>
                  </a:lnTo>
                  <a:lnTo>
                    <a:pt x="230" y="385"/>
                  </a:lnTo>
                  <a:lnTo>
                    <a:pt x="227" y="386"/>
                  </a:lnTo>
                  <a:lnTo>
                    <a:pt x="221" y="389"/>
                  </a:lnTo>
                  <a:lnTo>
                    <a:pt x="219" y="389"/>
                  </a:lnTo>
                  <a:lnTo>
                    <a:pt x="218" y="388"/>
                  </a:lnTo>
                  <a:lnTo>
                    <a:pt x="215" y="386"/>
                  </a:lnTo>
                  <a:lnTo>
                    <a:pt x="213" y="388"/>
                  </a:lnTo>
                  <a:lnTo>
                    <a:pt x="212" y="389"/>
                  </a:lnTo>
                  <a:lnTo>
                    <a:pt x="210" y="394"/>
                  </a:lnTo>
                  <a:lnTo>
                    <a:pt x="210" y="397"/>
                  </a:lnTo>
                  <a:lnTo>
                    <a:pt x="210" y="398"/>
                  </a:lnTo>
                  <a:lnTo>
                    <a:pt x="207" y="403"/>
                  </a:lnTo>
                  <a:lnTo>
                    <a:pt x="207" y="403"/>
                  </a:lnTo>
                  <a:lnTo>
                    <a:pt x="206" y="406"/>
                  </a:lnTo>
                  <a:lnTo>
                    <a:pt x="204" y="407"/>
                  </a:lnTo>
                  <a:lnTo>
                    <a:pt x="204" y="409"/>
                  </a:lnTo>
                  <a:lnTo>
                    <a:pt x="204" y="412"/>
                  </a:lnTo>
                  <a:lnTo>
                    <a:pt x="204" y="41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6" name="Freeform 72"/>
            <p:cNvSpPr>
              <a:spLocks/>
            </p:cNvSpPr>
            <p:nvPr/>
          </p:nvSpPr>
          <p:spPr bwMode="auto">
            <a:xfrm>
              <a:off x="2613" y="959"/>
              <a:ext cx="412" cy="345"/>
            </a:xfrm>
            <a:custGeom>
              <a:avLst/>
              <a:gdLst/>
              <a:ahLst/>
              <a:cxnLst>
                <a:cxn ang="0">
                  <a:pos x="391" y="75"/>
                </a:cxn>
                <a:cxn ang="0">
                  <a:pos x="401" y="111"/>
                </a:cxn>
                <a:cxn ang="0">
                  <a:pos x="410" y="147"/>
                </a:cxn>
                <a:cxn ang="0">
                  <a:pos x="403" y="175"/>
                </a:cxn>
                <a:cxn ang="0">
                  <a:pos x="385" y="196"/>
                </a:cxn>
                <a:cxn ang="0">
                  <a:pos x="377" y="225"/>
                </a:cxn>
                <a:cxn ang="0">
                  <a:pos x="400" y="247"/>
                </a:cxn>
                <a:cxn ang="0">
                  <a:pos x="404" y="270"/>
                </a:cxn>
                <a:cxn ang="0">
                  <a:pos x="383" y="273"/>
                </a:cxn>
                <a:cxn ang="0">
                  <a:pos x="358" y="276"/>
                </a:cxn>
                <a:cxn ang="0">
                  <a:pos x="367" y="289"/>
                </a:cxn>
                <a:cxn ang="0">
                  <a:pos x="350" y="309"/>
                </a:cxn>
                <a:cxn ang="0">
                  <a:pos x="355" y="333"/>
                </a:cxn>
                <a:cxn ang="0">
                  <a:pos x="328" y="331"/>
                </a:cxn>
                <a:cxn ang="0">
                  <a:pos x="305" y="325"/>
                </a:cxn>
                <a:cxn ang="0">
                  <a:pos x="286" y="331"/>
                </a:cxn>
                <a:cxn ang="0">
                  <a:pos x="250" y="321"/>
                </a:cxn>
                <a:cxn ang="0">
                  <a:pos x="235" y="295"/>
                </a:cxn>
                <a:cxn ang="0">
                  <a:pos x="234" y="270"/>
                </a:cxn>
                <a:cxn ang="0">
                  <a:pos x="210" y="268"/>
                </a:cxn>
                <a:cxn ang="0">
                  <a:pos x="187" y="276"/>
                </a:cxn>
                <a:cxn ang="0">
                  <a:pos x="166" y="283"/>
                </a:cxn>
                <a:cxn ang="0">
                  <a:pos x="145" y="301"/>
                </a:cxn>
                <a:cxn ang="0">
                  <a:pos x="127" y="319"/>
                </a:cxn>
                <a:cxn ang="0">
                  <a:pos x="117" y="331"/>
                </a:cxn>
                <a:cxn ang="0">
                  <a:pos x="97" y="339"/>
                </a:cxn>
                <a:cxn ang="0">
                  <a:pos x="70" y="336"/>
                </a:cxn>
                <a:cxn ang="0">
                  <a:pos x="54" y="321"/>
                </a:cxn>
                <a:cxn ang="0">
                  <a:pos x="42" y="310"/>
                </a:cxn>
                <a:cxn ang="0">
                  <a:pos x="33" y="295"/>
                </a:cxn>
                <a:cxn ang="0">
                  <a:pos x="13" y="298"/>
                </a:cxn>
                <a:cxn ang="0">
                  <a:pos x="16" y="279"/>
                </a:cxn>
                <a:cxn ang="0">
                  <a:pos x="12" y="259"/>
                </a:cxn>
                <a:cxn ang="0">
                  <a:pos x="0" y="253"/>
                </a:cxn>
                <a:cxn ang="0">
                  <a:pos x="9" y="238"/>
                </a:cxn>
                <a:cxn ang="0">
                  <a:pos x="7" y="231"/>
                </a:cxn>
                <a:cxn ang="0">
                  <a:pos x="19" y="217"/>
                </a:cxn>
                <a:cxn ang="0">
                  <a:pos x="30" y="195"/>
                </a:cxn>
                <a:cxn ang="0">
                  <a:pos x="46" y="177"/>
                </a:cxn>
                <a:cxn ang="0">
                  <a:pos x="61" y="156"/>
                </a:cxn>
                <a:cxn ang="0">
                  <a:pos x="43" y="141"/>
                </a:cxn>
                <a:cxn ang="0">
                  <a:pos x="49" y="111"/>
                </a:cxn>
                <a:cxn ang="0">
                  <a:pos x="78" y="99"/>
                </a:cxn>
                <a:cxn ang="0">
                  <a:pos x="73" y="87"/>
                </a:cxn>
                <a:cxn ang="0">
                  <a:pos x="60" y="78"/>
                </a:cxn>
                <a:cxn ang="0">
                  <a:pos x="63" y="56"/>
                </a:cxn>
                <a:cxn ang="0">
                  <a:pos x="66" y="35"/>
                </a:cxn>
                <a:cxn ang="0">
                  <a:pos x="93" y="24"/>
                </a:cxn>
                <a:cxn ang="0">
                  <a:pos x="109" y="18"/>
                </a:cxn>
                <a:cxn ang="0">
                  <a:pos x="127" y="2"/>
                </a:cxn>
                <a:cxn ang="0">
                  <a:pos x="144" y="14"/>
                </a:cxn>
                <a:cxn ang="0">
                  <a:pos x="156" y="5"/>
                </a:cxn>
                <a:cxn ang="0">
                  <a:pos x="195" y="6"/>
                </a:cxn>
                <a:cxn ang="0">
                  <a:pos x="219" y="23"/>
                </a:cxn>
                <a:cxn ang="0">
                  <a:pos x="244" y="38"/>
                </a:cxn>
                <a:cxn ang="0">
                  <a:pos x="280" y="44"/>
                </a:cxn>
                <a:cxn ang="0">
                  <a:pos x="305" y="62"/>
                </a:cxn>
                <a:cxn ang="0">
                  <a:pos x="338" y="59"/>
                </a:cxn>
                <a:cxn ang="0">
                  <a:pos x="359" y="63"/>
                </a:cxn>
                <a:cxn ang="0">
                  <a:pos x="376" y="51"/>
                </a:cxn>
              </a:cxnLst>
              <a:rect l="0" t="0" r="r" b="b"/>
              <a:pathLst>
                <a:path w="412" h="345">
                  <a:moveTo>
                    <a:pt x="388" y="59"/>
                  </a:moveTo>
                  <a:lnTo>
                    <a:pt x="388" y="60"/>
                  </a:lnTo>
                  <a:lnTo>
                    <a:pt x="389" y="62"/>
                  </a:lnTo>
                  <a:lnTo>
                    <a:pt x="391" y="62"/>
                  </a:lnTo>
                  <a:lnTo>
                    <a:pt x="392" y="63"/>
                  </a:lnTo>
                  <a:lnTo>
                    <a:pt x="392" y="66"/>
                  </a:lnTo>
                  <a:lnTo>
                    <a:pt x="394" y="68"/>
                  </a:lnTo>
                  <a:lnTo>
                    <a:pt x="397" y="69"/>
                  </a:lnTo>
                  <a:lnTo>
                    <a:pt x="397" y="71"/>
                  </a:lnTo>
                  <a:lnTo>
                    <a:pt x="395" y="72"/>
                  </a:lnTo>
                  <a:lnTo>
                    <a:pt x="394" y="74"/>
                  </a:lnTo>
                  <a:lnTo>
                    <a:pt x="391" y="75"/>
                  </a:lnTo>
                  <a:lnTo>
                    <a:pt x="389" y="77"/>
                  </a:lnTo>
                  <a:lnTo>
                    <a:pt x="385" y="80"/>
                  </a:lnTo>
                  <a:lnTo>
                    <a:pt x="386" y="83"/>
                  </a:lnTo>
                  <a:lnTo>
                    <a:pt x="388" y="86"/>
                  </a:lnTo>
                  <a:lnTo>
                    <a:pt x="389" y="87"/>
                  </a:lnTo>
                  <a:lnTo>
                    <a:pt x="391" y="90"/>
                  </a:lnTo>
                  <a:lnTo>
                    <a:pt x="394" y="96"/>
                  </a:lnTo>
                  <a:lnTo>
                    <a:pt x="395" y="99"/>
                  </a:lnTo>
                  <a:lnTo>
                    <a:pt x="397" y="101"/>
                  </a:lnTo>
                  <a:lnTo>
                    <a:pt x="400" y="105"/>
                  </a:lnTo>
                  <a:lnTo>
                    <a:pt x="401" y="108"/>
                  </a:lnTo>
                  <a:lnTo>
                    <a:pt x="401" y="111"/>
                  </a:lnTo>
                  <a:lnTo>
                    <a:pt x="401" y="122"/>
                  </a:lnTo>
                  <a:lnTo>
                    <a:pt x="403" y="129"/>
                  </a:lnTo>
                  <a:lnTo>
                    <a:pt x="401" y="132"/>
                  </a:lnTo>
                  <a:lnTo>
                    <a:pt x="400" y="135"/>
                  </a:lnTo>
                  <a:lnTo>
                    <a:pt x="397" y="137"/>
                  </a:lnTo>
                  <a:lnTo>
                    <a:pt x="392" y="141"/>
                  </a:lnTo>
                  <a:lnTo>
                    <a:pt x="395" y="144"/>
                  </a:lnTo>
                  <a:lnTo>
                    <a:pt x="398" y="143"/>
                  </a:lnTo>
                  <a:lnTo>
                    <a:pt x="406" y="140"/>
                  </a:lnTo>
                  <a:lnTo>
                    <a:pt x="407" y="141"/>
                  </a:lnTo>
                  <a:lnTo>
                    <a:pt x="410" y="143"/>
                  </a:lnTo>
                  <a:lnTo>
                    <a:pt x="410" y="147"/>
                  </a:lnTo>
                  <a:lnTo>
                    <a:pt x="409" y="151"/>
                  </a:lnTo>
                  <a:lnTo>
                    <a:pt x="406" y="153"/>
                  </a:lnTo>
                  <a:lnTo>
                    <a:pt x="403" y="156"/>
                  </a:lnTo>
                  <a:lnTo>
                    <a:pt x="404" y="159"/>
                  </a:lnTo>
                  <a:lnTo>
                    <a:pt x="406" y="159"/>
                  </a:lnTo>
                  <a:lnTo>
                    <a:pt x="410" y="160"/>
                  </a:lnTo>
                  <a:lnTo>
                    <a:pt x="412" y="162"/>
                  </a:lnTo>
                  <a:lnTo>
                    <a:pt x="410" y="168"/>
                  </a:lnTo>
                  <a:lnTo>
                    <a:pt x="409" y="171"/>
                  </a:lnTo>
                  <a:lnTo>
                    <a:pt x="407" y="172"/>
                  </a:lnTo>
                  <a:lnTo>
                    <a:pt x="404" y="174"/>
                  </a:lnTo>
                  <a:lnTo>
                    <a:pt x="403" y="175"/>
                  </a:lnTo>
                  <a:lnTo>
                    <a:pt x="401" y="175"/>
                  </a:lnTo>
                  <a:lnTo>
                    <a:pt x="398" y="177"/>
                  </a:lnTo>
                  <a:lnTo>
                    <a:pt x="395" y="178"/>
                  </a:lnTo>
                  <a:lnTo>
                    <a:pt x="392" y="178"/>
                  </a:lnTo>
                  <a:lnTo>
                    <a:pt x="391" y="180"/>
                  </a:lnTo>
                  <a:lnTo>
                    <a:pt x="388" y="183"/>
                  </a:lnTo>
                  <a:lnTo>
                    <a:pt x="386" y="186"/>
                  </a:lnTo>
                  <a:lnTo>
                    <a:pt x="383" y="187"/>
                  </a:lnTo>
                  <a:lnTo>
                    <a:pt x="383" y="190"/>
                  </a:lnTo>
                  <a:lnTo>
                    <a:pt x="383" y="193"/>
                  </a:lnTo>
                  <a:lnTo>
                    <a:pt x="385" y="195"/>
                  </a:lnTo>
                  <a:lnTo>
                    <a:pt x="385" y="196"/>
                  </a:lnTo>
                  <a:lnTo>
                    <a:pt x="383" y="199"/>
                  </a:lnTo>
                  <a:lnTo>
                    <a:pt x="383" y="202"/>
                  </a:lnTo>
                  <a:lnTo>
                    <a:pt x="385" y="204"/>
                  </a:lnTo>
                  <a:lnTo>
                    <a:pt x="386" y="205"/>
                  </a:lnTo>
                  <a:lnTo>
                    <a:pt x="386" y="208"/>
                  </a:lnTo>
                  <a:lnTo>
                    <a:pt x="388" y="210"/>
                  </a:lnTo>
                  <a:lnTo>
                    <a:pt x="388" y="213"/>
                  </a:lnTo>
                  <a:lnTo>
                    <a:pt x="386" y="214"/>
                  </a:lnTo>
                  <a:lnTo>
                    <a:pt x="383" y="216"/>
                  </a:lnTo>
                  <a:lnTo>
                    <a:pt x="380" y="217"/>
                  </a:lnTo>
                  <a:lnTo>
                    <a:pt x="377" y="220"/>
                  </a:lnTo>
                  <a:lnTo>
                    <a:pt x="377" y="225"/>
                  </a:lnTo>
                  <a:lnTo>
                    <a:pt x="379" y="226"/>
                  </a:lnTo>
                  <a:lnTo>
                    <a:pt x="379" y="228"/>
                  </a:lnTo>
                  <a:lnTo>
                    <a:pt x="380" y="229"/>
                  </a:lnTo>
                  <a:lnTo>
                    <a:pt x="382" y="231"/>
                  </a:lnTo>
                  <a:lnTo>
                    <a:pt x="385" y="232"/>
                  </a:lnTo>
                  <a:lnTo>
                    <a:pt x="388" y="232"/>
                  </a:lnTo>
                  <a:lnTo>
                    <a:pt x="389" y="232"/>
                  </a:lnTo>
                  <a:lnTo>
                    <a:pt x="391" y="235"/>
                  </a:lnTo>
                  <a:lnTo>
                    <a:pt x="392" y="238"/>
                  </a:lnTo>
                  <a:lnTo>
                    <a:pt x="395" y="243"/>
                  </a:lnTo>
                  <a:lnTo>
                    <a:pt x="400" y="247"/>
                  </a:lnTo>
                  <a:lnTo>
                    <a:pt x="400" y="247"/>
                  </a:lnTo>
                  <a:lnTo>
                    <a:pt x="401" y="249"/>
                  </a:lnTo>
                  <a:lnTo>
                    <a:pt x="406" y="250"/>
                  </a:lnTo>
                  <a:lnTo>
                    <a:pt x="407" y="253"/>
                  </a:lnTo>
                  <a:lnTo>
                    <a:pt x="407" y="256"/>
                  </a:lnTo>
                  <a:lnTo>
                    <a:pt x="409" y="261"/>
                  </a:lnTo>
                  <a:lnTo>
                    <a:pt x="407" y="264"/>
                  </a:lnTo>
                  <a:lnTo>
                    <a:pt x="407" y="264"/>
                  </a:lnTo>
                  <a:lnTo>
                    <a:pt x="406" y="264"/>
                  </a:lnTo>
                  <a:lnTo>
                    <a:pt x="406" y="264"/>
                  </a:lnTo>
                  <a:lnTo>
                    <a:pt x="406" y="267"/>
                  </a:lnTo>
                  <a:lnTo>
                    <a:pt x="406" y="268"/>
                  </a:lnTo>
                  <a:lnTo>
                    <a:pt x="404" y="270"/>
                  </a:lnTo>
                  <a:lnTo>
                    <a:pt x="404" y="270"/>
                  </a:lnTo>
                  <a:lnTo>
                    <a:pt x="403" y="271"/>
                  </a:lnTo>
                  <a:lnTo>
                    <a:pt x="401" y="271"/>
                  </a:lnTo>
                  <a:lnTo>
                    <a:pt x="400" y="271"/>
                  </a:lnTo>
                  <a:lnTo>
                    <a:pt x="397" y="271"/>
                  </a:lnTo>
                  <a:lnTo>
                    <a:pt x="394" y="273"/>
                  </a:lnTo>
                  <a:lnTo>
                    <a:pt x="394" y="273"/>
                  </a:lnTo>
                  <a:lnTo>
                    <a:pt x="391" y="274"/>
                  </a:lnTo>
                  <a:lnTo>
                    <a:pt x="388" y="274"/>
                  </a:lnTo>
                  <a:lnTo>
                    <a:pt x="386" y="273"/>
                  </a:lnTo>
                  <a:lnTo>
                    <a:pt x="385" y="273"/>
                  </a:lnTo>
                  <a:lnTo>
                    <a:pt x="383" y="273"/>
                  </a:lnTo>
                  <a:lnTo>
                    <a:pt x="382" y="273"/>
                  </a:lnTo>
                  <a:lnTo>
                    <a:pt x="380" y="273"/>
                  </a:lnTo>
                  <a:lnTo>
                    <a:pt x="379" y="274"/>
                  </a:lnTo>
                  <a:lnTo>
                    <a:pt x="377" y="276"/>
                  </a:lnTo>
                  <a:lnTo>
                    <a:pt x="376" y="277"/>
                  </a:lnTo>
                  <a:lnTo>
                    <a:pt x="373" y="279"/>
                  </a:lnTo>
                  <a:lnTo>
                    <a:pt x="370" y="280"/>
                  </a:lnTo>
                  <a:lnTo>
                    <a:pt x="367" y="279"/>
                  </a:lnTo>
                  <a:lnTo>
                    <a:pt x="364" y="277"/>
                  </a:lnTo>
                  <a:lnTo>
                    <a:pt x="362" y="276"/>
                  </a:lnTo>
                  <a:lnTo>
                    <a:pt x="361" y="276"/>
                  </a:lnTo>
                  <a:lnTo>
                    <a:pt x="358" y="276"/>
                  </a:lnTo>
                  <a:lnTo>
                    <a:pt x="355" y="277"/>
                  </a:lnTo>
                  <a:lnTo>
                    <a:pt x="353" y="279"/>
                  </a:lnTo>
                  <a:lnTo>
                    <a:pt x="350" y="280"/>
                  </a:lnTo>
                  <a:lnTo>
                    <a:pt x="350" y="280"/>
                  </a:lnTo>
                  <a:lnTo>
                    <a:pt x="349" y="283"/>
                  </a:lnTo>
                  <a:lnTo>
                    <a:pt x="349" y="285"/>
                  </a:lnTo>
                  <a:lnTo>
                    <a:pt x="350" y="288"/>
                  </a:lnTo>
                  <a:lnTo>
                    <a:pt x="353" y="288"/>
                  </a:lnTo>
                  <a:lnTo>
                    <a:pt x="355" y="288"/>
                  </a:lnTo>
                  <a:lnTo>
                    <a:pt x="358" y="288"/>
                  </a:lnTo>
                  <a:lnTo>
                    <a:pt x="365" y="288"/>
                  </a:lnTo>
                  <a:lnTo>
                    <a:pt x="367" y="289"/>
                  </a:lnTo>
                  <a:lnTo>
                    <a:pt x="370" y="292"/>
                  </a:lnTo>
                  <a:lnTo>
                    <a:pt x="370" y="295"/>
                  </a:lnTo>
                  <a:lnTo>
                    <a:pt x="370" y="300"/>
                  </a:lnTo>
                  <a:lnTo>
                    <a:pt x="367" y="303"/>
                  </a:lnTo>
                  <a:lnTo>
                    <a:pt x="364" y="301"/>
                  </a:lnTo>
                  <a:lnTo>
                    <a:pt x="362" y="303"/>
                  </a:lnTo>
                  <a:lnTo>
                    <a:pt x="359" y="304"/>
                  </a:lnTo>
                  <a:lnTo>
                    <a:pt x="358" y="306"/>
                  </a:lnTo>
                  <a:lnTo>
                    <a:pt x="355" y="307"/>
                  </a:lnTo>
                  <a:lnTo>
                    <a:pt x="353" y="307"/>
                  </a:lnTo>
                  <a:lnTo>
                    <a:pt x="352" y="307"/>
                  </a:lnTo>
                  <a:lnTo>
                    <a:pt x="350" y="309"/>
                  </a:lnTo>
                  <a:lnTo>
                    <a:pt x="349" y="310"/>
                  </a:lnTo>
                  <a:lnTo>
                    <a:pt x="349" y="315"/>
                  </a:lnTo>
                  <a:lnTo>
                    <a:pt x="349" y="316"/>
                  </a:lnTo>
                  <a:lnTo>
                    <a:pt x="350" y="319"/>
                  </a:lnTo>
                  <a:lnTo>
                    <a:pt x="353" y="319"/>
                  </a:lnTo>
                  <a:lnTo>
                    <a:pt x="355" y="321"/>
                  </a:lnTo>
                  <a:lnTo>
                    <a:pt x="353" y="322"/>
                  </a:lnTo>
                  <a:lnTo>
                    <a:pt x="353" y="324"/>
                  </a:lnTo>
                  <a:lnTo>
                    <a:pt x="355" y="327"/>
                  </a:lnTo>
                  <a:lnTo>
                    <a:pt x="355" y="327"/>
                  </a:lnTo>
                  <a:lnTo>
                    <a:pt x="356" y="330"/>
                  </a:lnTo>
                  <a:lnTo>
                    <a:pt x="355" y="333"/>
                  </a:lnTo>
                  <a:lnTo>
                    <a:pt x="355" y="333"/>
                  </a:lnTo>
                  <a:lnTo>
                    <a:pt x="353" y="334"/>
                  </a:lnTo>
                  <a:lnTo>
                    <a:pt x="353" y="334"/>
                  </a:lnTo>
                  <a:lnTo>
                    <a:pt x="350" y="333"/>
                  </a:lnTo>
                  <a:lnTo>
                    <a:pt x="347" y="331"/>
                  </a:lnTo>
                  <a:lnTo>
                    <a:pt x="346" y="331"/>
                  </a:lnTo>
                  <a:lnTo>
                    <a:pt x="341" y="330"/>
                  </a:lnTo>
                  <a:lnTo>
                    <a:pt x="338" y="330"/>
                  </a:lnTo>
                  <a:lnTo>
                    <a:pt x="335" y="330"/>
                  </a:lnTo>
                  <a:lnTo>
                    <a:pt x="332" y="331"/>
                  </a:lnTo>
                  <a:lnTo>
                    <a:pt x="329" y="331"/>
                  </a:lnTo>
                  <a:lnTo>
                    <a:pt x="328" y="331"/>
                  </a:lnTo>
                  <a:lnTo>
                    <a:pt x="325" y="331"/>
                  </a:lnTo>
                  <a:lnTo>
                    <a:pt x="323" y="331"/>
                  </a:lnTo>
                  <a:lnTo>
                    <a:pt x="322" y="331"/>
                  </a:lnTo>
                  <a:lnTo>
                    <a:pt x="320" y="333"/>
                  </a:lnTo>
                  <a:lnTo>
                    <a:pt x="319" y="331"/>
                  </a:lnTo>
                  <a:lnTo>
                    <a:pt x="316" y="330"/>
                  </a:lnTo>
                  <a:lnTo>
                    <a:pt x="314" y="328"/>
                  </a:lnTo>
                  <a:lnTo>
                    <a:pt x="314" y="327"/>
                  </a:lnTo>
                  <a:lnTo>
                    <a:pt x="314" y="325"/>
                  </a:lnTo>
                  <a:lnTo>
                    <a:pt x="313" y="325"/>
                  </a:lnTo>
                  <a:lnTo>
                    <a:pt x="313" y="325"/>
                  </a:lnTo>
                  <a:lnTo>
                    <a:pt x="305" y="325"/>
                  </a:lnTo>
                  <a:lnTo>
                    <a:pt x="304" y="325"/>
                  </a:lnTo>
                  <a:lnTo>
                    <a:pt x="302" y="327"/>
                  </a:lnTo>
                  <a:lnTo>
                    <a:pt x="299" y="327"/>
                  </a:lnTo>
                  <a:lnTo>
                    <a:pt x="298" y="328"/>
                  </a:lnTo>
                  <a:lnTo>
                    <a:pt x="296" y="330"/>
                  </a:lnTo>
                  <a:lnTo>
                    <a:pt x="293" y="333"/>
                  </a:lnTo>
                  <a:lnTo>
                    <a:pt x="292" y="334"/>
                  </a:lnTo>
                  <a:lnTo>
                    <a:pt x="292" y="336"/>
                  </a:lnTo>
                  <a:lnTo>
                    <a:pt x="290" y="336"/>
                  </a:lnTo>
                  <a:lnTo>
                    <a:pt x="289" y="336"/>
                  </a:lnTo>
                  <a:lnTo>
                    <a:pt x="287" y="334"/>
                  </a:lnTo>
                  <a:lnTo>
                    <a:pt x="286" y="331"/>
                  </a:lnTo>
                  <a:lnTo>
                    <a:pt x="284" y="328"/>
                  </a:lnTo>
                  <a:lnTo>
                    <a:pt x="283" y="330"/>
                  </a:lnTo>
                  <a:lnTo>
                    <a:pt x="281" y="330"/>
                  </a:lnTo>
                  <a:lnTo>
                    <a:pt x="278" y="331"/>
                  </a:lnTo>
                  <a:lnTo>
                    <a:pt x="277" y="333"/>
                  </a:lnTo>
                  <a:lnTo>
                    <a:pt x="275" y="333"/>
                  </a:lnTo>
                  <a:lnTo>
                    <a:pt x="274" y="331"/>
                  </a:lnTo>
                  <a:lnTo>
                    <a:pt x="266" y="330"/>
                  </a:lnTo>
                  <a:lnTo>
                    <a:pt x="264" y="328"/>
                  </a:lnTo>
                  <a:lnTo>
                    <a:pt x="261" y="327"/>
                  </a:lnTo>
                  <a:lnTo>
                    <a:pt x="256" y="325"/>
                  </a:lnTo>
                  <a:lnTo>
                    <a:pt x="250" y="321"/>
                  </a:lnTo>
                  <a:lnTo>
                    <a:pt x="249" y="319"/>
                  </a:lnTo>
                  <a:lnTo>
                    <a:pt x="246" y="316"/>
                  </a:lnTo>
                  <a:lnTo>
                    <a:pt x="244" y="313"/>
                  </a:lnTo>
                  <a:lnTo>
                    <a:pt x="243" y="312"/>
                  </a:lnTo>
                  <a:lnTo>
                    <a:pt x="241" y="310"/>
                  </a:lnTo>
                  <a:lnTo>
                    <a:pt x="238" y="309"/>
                  </a:lnTo>
                  <a:lnTo>
                    <a:pt x="235" y="307"/>
                  </a:lnTo>
                  <a:lnTo>
                    <a:pt x="234" y="304"/>
                  </a:lnTo>
                  <a:lnTo>
                    <a:pt x="234" y="301"/>
                  </a:lnTo>
                  <a:lnTo>
                    <a:pt x="234" y="300"/>
                  </a:lnTo>
                  <a:lnTo>
                    <a:pt x="235" y="298"/>
                  </a:lnTo>
                  <a:lnTo>
                    <a:pt x="235" y="295"/>
                  </a:lnTo>
                  <a:lnTo>
                    <a:pt x="235" y="292"/>
                  </a:lnTo>
                  <a:lnTo>
                    <a:pt x="235" y="291"/>
                  </a:lnTo>
                  <a:lnTo>
                    <a:pt x="235" y="288"/>
                  </a:lnTo>
                  <a:lnTo>
                    <a:pt x="235" y="286"/>
                  </a:lnTo>
                  <a:lnTo>
                    <a:pt x="235" y="286"/>
                  </a:lnTo>
                  <a:lnTo>
                    <a:pt x="237" y="285"/>
                  </a:lnTo>
                  <a:lnTo>
                    <a:pt x="237" y="282"/>
                  </a:lnTo>
                  <a:lnTo>
                    <a:pt x="237" y="280"/>
                  </a:lnTo>
                  <a:lnTo>
                    <a:pt x="235" y="277"/>
                  </a:lnTo>
                  <a:lnTo>
                    <a:pt x="235" y="274"/>
                  </a:lnTo>
                  <a:lnTo>
                    <a:pt x="235" y="273"/>
                  </a:lnTo>
                  <a:lnTo>
                    <a:pt x="234" y="270"/>
                  </a:lnTo>
                  <a:lnTo>
                    <a:pt x="232" y="268"/>
                  </a:lnTo>
                  <a:lnTo>
                    <a:pt x="229" y="267"/>
                  </a:lnTo>
                  <a:lnTo>
                    <a:pt x="226" y="267"/>
                  </a:lnTo>
                  <a:lnTo>
                    <a:pt x="222" y="268"/>
                  </a:lnTo>
                  <a:lnTo>
                    <a:pt x="219" y="270"/>
                  </a:lnTo>
                  <a:lnTo>
                    <a:pt x="216" y="270"/>
                  </a:lnTo>
                  <a:lnTo>
                    <a:pt x="214" y="268"/>
                  </a:lnTo>
                  <a:lnTo>
                    <a:pt x="213" y="265"/>
                  </a:lnTo>
                  <a:lnTo>
                    <a:pt x="213" y="265"/>
                  </a:lnTo>
                  <a:lnTo>
                    <a:pt x="211" y="267"/>
                  </a:lnTo>
                  <a:lnTo>
                    <a:pt x="210" y="267"/>
                  </a:lnTo>
                  <a:lnTo>
                    <a:pt x="210" y="268"/>
                  </a:lnTo>
                  <a:lnTo>
                    <a:pt x="208" y="270"/>
                  </a:lnTo>
                  <a:lnTo>
                    <a:pt x="208" y="270"/>
                  </a:lnTo>
                  <a:lnTo>
                    <a:pt x="207" y="270"/>
                  </a:lnTo>
                  <a:lnTo>
                    <a:pt x="205" y="270"/>
                  </a:lnTo>
                  <a:lnTo>
                    <a:pt x="204" y="270"/>
                  </a:lnTo>
                  <a:lnTo>
                    <a:pt x="202" y="268"/>
                  </a:lnTo>
                  <a:lnTo>
                    <a:pt x="196" y="268"/>
                  </a:lnTo>
                  <a:lnTo>
                    <a:pt x="195" y="268"/>
                  </a:lnTo>
                  <a:lnTo>
                    <a:pt x="192" y="271"/>
                  </a:lnTo>
                  <a:lnTo>
                    <a:pt x="189" y="273"/>
                  </a:lnTo>
                  <a:lnTo>
                    <a:pt x="187" y="274"/>
                  </a:lnTo>
                  <a:lnTo>
                    <a:pt x="187" y="276"/>
                  </a:lnTo>
                  <a:lnTo>
                    <a:pt x="186" y="276"/>
                  </a:lnTo>
                  <a:lnTo>
                    <a:pt x="183" y="276"/>
                  </a:lnTo>
                  <a:lnTo>
                    <a:pt x="181" y="274"/>
                  </a:lnTo>
                  <a:lnTo>
                    <a:pt x="178" y="274"/>
                  </a:lnTo>
                  <a:lnTo>
                    <a:pt x="177" y="273"/>
                  </a:lnTo>
                  <a:lnTo>
                    <a:pt x="174" y="273"/>
                  </a:lnTo>
                  <a:lnTo>
                    <a:pt x="172" y="274"/>
                  </a:lnTo>
                  <a:lnTo>
                    <a:pt x="171" y="276"/>
                  </a:lnTo>
                  <a:lnTo>
                    <a:pt x="169" y="277"/>
                  </a:lnTo>
                  <a:lnTo>
                    <a:pt x="169" y="280"/>
                  </a:lnTo>
                  <a:lnTo>
                    <a:pt x="168" y="282"/>
                  </a:lnTo>
                  <a:lnTo>
                    <a:pt x="166" y="283"/>
                  </a:lnTo>
                  <a:lnTo>
                    <a:pt x="165" y="285"/>
                  </a:lnTo>
                  <a:lnTo>
                    <a:pt x="165" y="286"/>
                  </a:lnTo>
                  <a:lnTo>
                    <a:pt x="162" y="286"/>
                  </a:lnTo>
                  <a:lnTo>
                    <a:pt x="159" y="288"/>
                  </a:lnTo>
                  <a:lnTo>
                    <a:pt x="156" y="288"/>
                  </a:lnTo>
                  <a:lnTo>
                    <a:pt x="153" y="289"/>
                  </a:lnTo>
                  <a:lnTo>
                    <a:pt x="151" y="291"/>
                  </a:lnTo>
                  <a:lnTo>
                    <a:pt x="148" y="292"/>
                  </a:lnTo>
                  <a:lnTo>
                    <a:pt x="148" y="295"/>
                  </a:lnTo>
                  <a:lnTo>
                    <a:pt x="147" y="298"/>
                  </a:lnTo>
                  <a:lnTo>
                    <a:pt x="145" y="301"/>
                  </a:lnTo>
                  <a:lnTo>
                    <a:pt x="145" y="301"/>
                  </a:lnTo>
                  <a:lnTo>
                    <a:pt x="144" y="301"/>
                  </a:lnTo>
                  <a:lnTo>
                    <a:pt x="142" y="303"/>
                  </a:lnTo>
                  <a:lnTo>
                    <a:pt x="142" y="304"/>
                  </a:lnTo>
                  <a:lnTo>
                    <a:pt x="141" y="307"/>
                  </a:lnTo>
                  <a:lnTo>
                    <a:pt x="139" y="310"/>
                  </a:lnTo>
                  <a:lnTo>
                    <a:pt x="139" y="310"/>
                  </a:lnTo>
                  <a:lnTo>
                    <a:pt x="133" y="310"/>
                  </a:lnTo>
                  <a:lnTo>
                    <a:pt x="130" y="312"/>
                  </a:lnTo>
                  <a:lnTo>
                    <a:pt x="129" y="312"/>
                  </a:lnTo>
                  <a:lnTo>
                    <a:pt x="127" y="313"/>
                  </a:lnTo>
                  <a:lnTo>
                    <a:pt x="127" y="316"/>
                  </a:lnTo>
                  <a:lnTo>
                    <a:pt x="127" y="319"/>
                  </a:lnTo>
                  <a:lnTo>
                    <a:pt x="124" y="321"/>
                  </a:lnTo>
                  <a:lnTo>
                    <a:pt x="123" y="322"/>
                  </a:lnTo>
                  <a:lnTo>
                    <a:pt x="121" y="322"/>
                  </a:lnTo>
                  <a:lnTo>
                    <a:pt x="118" y="321"/>
                  </a:lnTo>
                  <a:lnTo>
                    <a:pt x="117" y="321"/>
                  </a:lnTo>
                  <a:lnTo>
                    <a:pt x="115" y="322"/>
                  </a:lnTo>
                  <a:lnTo>
                    <a:pt x="115" y="324"/>
                  </a:lnTo>
                  <a:lnTo>
                    <a:pt x="115" y="324"/>
                  </a:lnTo>
                  <a:lnTo>
                    <a:pt x="115" y="325"/>
                  </a:lnTo>
                  <a:lnTo>
                    <a:pt x="117" y="327"/>
                  </a:lnTo>
                  <a:lnTo>
                    <a:pt x="117" y="328"/>
                  </a:lnTo>
                  <a:lnTo>
                    <a:pt x="117" y="331"/>
                  </a:lnTo>
                  <a:lnTo>
                    <a:pt x="117" y="333"/>
                  </a:lnTo>
                  <a:lnTo>
                    <a:pt x="118" y="337"/>
                  </a:lnTo>
                  <a:lnTo>
                    <a:pt x="117" y="340"/>
                  </a:lnTo>
                  <a:lnTo>
                    <a:pt x="114" y="343"/>
                  </a:lnTo>
                  <a:lnTo>
                    <a:pt x="112" y="345"/>
                  </a:lnTo>
                  <a:lnTo>
                    <a:pt x="109" y="345"/>
                  </a:lnTo>
                  <a:lnTo>
                    <a:pt x="108" y="345"/>
                  </a:lnTo>
                  <a:lnTo>
                    <a:pt x="105" y="343"/>
                  </a:lnTo>
                  <a:lnTo>
                    <a:pt x="103" y="342"/>
                  </a:lnTo>
                  <a:lnTo>
                    <a:pt x="102" y="342"/>
                  </a:lnTo>
                  <a:lnTo>
                    <a:pt x="99" y="340"/>
                  </a:lnTo>
                  <a:lnTo>
                    <a:pt x="97" y="339"/>
                  </a:lnTo>
                  <a:lnTo>
                    <a:pt x="96" y="339"/>
                  </a:lnTo>
                  <a:lnTo>
                    <a:pt x="93" y="340"/>
                  </a:lnTo>
                  <a:lnTo>
                    <a:pt x="91" y="340"/>
                  </a:lnTo>
                  <a:lnTo>
                    <a:pt x="88" y="339"/>
                  </a:lnTo>
                  <a:lnTo>
                    <a:pt x="85" y="337"/>
                  </a:lnTo>
                  <a:lnTo>
                    <a:pt x="84" y="337"/>
                  </a:lnTo>
                  <a:lnTo>
                    <a:pt x="81" y="336"/>
                  </a:lnTo>
                  <a:lnTo>
                    <a:pt x="79" y="337"/>
                  </a:lnTo>
                  <a:lnTo>
                    <a:pt x="76" y="339"/>
                  </a:lnTo>
                  <a:lnTo>
                    <a:pt x="75" y="337"/>
                  </a:lnTo>
                  <a:lnTo>
                    <a:pt x="73" y="337"/>
                  </a:lnTo>
                  <a:lnTo>
                    <a:pt x="70" y="336"/>
                  </a:lnTo>
                  <a:lnTo>
                    <a:pt x="69" y="336"/>
                  </a:lnTo>
                  <a:lnTo>
                    <a:pt x="66" y="337"/>
                  </a:lnTo>
                  <a:lnTo>
                    <a:pt x="64" y="337"/>
                  </a:lnTo>
                  <a:lnTo>
                    <a:pt x="63" y="339"/>
                  </a:lnTo>
                  <a:lnTo>
                    <a:pt x="61" y="337"/>
                  </a:lnTo>
                  <a:lnTo>
                    <a:pt x="60" y="337"/>
                  </a:lnTo>
                  <a:lnTo>
                    <a:pt x="58" y="334"/>
                  </a:lnTo>
                  <a:lnTo>
                    <a:pt x="58" y="333"/>
                  </a:lnTo>
                  <a:lnTo>
                    <a:pt x="58" y="330"/>
                  </a:lnTo>
                  <a:lnTo>
                    <a:pt x="57" y="327"/>
                  </a:lnTo>
                  <a:lnTo>
                    <a:pt x="55" y="322"/>
                  </a:lnTo>
                  <a:lnTo>
                    <a:pt x="54" y="321"/>
                  </a:lnTo>
                  <a:lnTo>
                    <a:pt x="52" y="321"/>
                  </a:lnTo>
                  <a:lnTo>
                    <a:pt x="51" y="321"/>
                  </a:lnTo>
                  <a:lnTo>
                    <a:pt x="49" y="321"/>
                  </a:lnTo>
                  <a:lnTo>
                    <a:pt x="46" y="319"/>
                  </a:lnTo>
                  <a:lnTo>
                    <a:pt x="46" y="318"/>
                  </a:lnTo>
                  <a:lnTo>
                    <a:pt x="45" y="315"/>
                  </a:lnTo>
                  <a:lnTo>
                    <a:pt x="43" y="315"/>
                  </a:lnTo>
                  <a:lnTo>
                    <a:pt x="43" y="313"/>
                  </a:lnTo>
                  <a:lnTo>
                    <a:pt x="43" y="313"/>
                  </a:lnTo>
                  <a:lnTo>
                    <a:pt x="43" y="312"/>
                  </a:lnTo>
                  <a:lnTo>
                    <a:pt x="43" y="310"/>
                  </a:lnTo>
                  <a:lnTo>
                    <a:pt x="42" y="310"/>
                  </a:lnTo>
                  <a:lnTo>
                    <a:pt x="40" y="309"/>
                  </a:lnTo>
                  <a:lnTo>
                    <a:pt x="40" y="307"/>
                  </a:lnTo>
                  <a:lnTo>
                    <a:pt x="40" y="306"/>
                  </a:lnTo>
                  <a:lnTo>
                    <a:pt x="39" y="306"/>
                  </a:lnTo>
                  <a:lnTo>
                    <a:pt x="37" y="304"/>
                  </a:lnTo>
                  <a:lnTo>
                    <a:pt x="37" y="304"/>
                  </a:lnTo>
                  <a:lnTo>
                    <a:pt x="36" y="303"/>
                  </a:lnTo>
                  <a:lnTo>
                    <a:pt x="34" y="303"/>
                  </a:lnTo>
                  <a:lnTo>
                    <a:pt x="31" y="301"/>
                  </a:lnTo>
                  <a:lnTo>
                    <a:pt x="31" y="300"/>
                  </a:lnTo>
                  <a:lnTo>
                    <a:pt x="31" y="298"/>
                  </a:lnTo>
                  <a:lnTo>
                    <a:pt x="33" y="295"/>
                  </a:lnTo>
                  <a:lnTo>
                    <a:pt x="31" y="295"/>
                  </a:lnTo>
                  <a:lnTo>
                    <a:pt x="30" y="295"/>
                  </a:lnTo>
                  <a:lnTo>
                    <a:pt x="28" y="297"/>
                  </a:lnTo>
                  <a:lnTo>
                    <a:pt x="27" y="297"/>
                  </a:lnTo>
                  <a:lnTo>
                    <a:pt x="24" y="297"/>
                  </a:lnTo>
                  <a:lnTo>
                    <a:pt x="22" y="297"/>
                  </a:lnTo>
                  <a:lnTo>
                    <a:pt x="21" y="297"/>
                  </a:lnTo>
                  <a:lnTo>
                    <a:pt x="19" y="298"/>
                  </a:lnTo>
                  <a:lnTo>
                    <a:pt x="18" y="300"/>
                  </a:lnTo>
                  <a:lnTo>
                    <a:pt x="16" y="300"/>
                  </a:lnTo>
                  <a:lnTo>
                    <a:pt x="15" y="300"/>
                  </a:lnTo>
                  <a:lnTo>
                    <a:pt x="13" y="298"/>
                  </a:lnTo>
                  <a:lnTo>
                    <a:pt x="13" y="297"/>
                  </a:lnTo>
                  <a:lnTo>
                    <a:pt x="13" y="295"/>
                  </a:lnTo>
                  <a:lnTo>
                    <a:pt x="13" y="292"/>
                  </a:lnTo>
                  <a:lnTo>
                    <a:pt x="12" y="289"/>
                  </a:lnTo>
                  <a:lnTo>
                    <a:pt x="12" y="288"/>
                  </a:lnTo>
                  <a:lnTo>
                    <a:pt x="10" y="288"/>
                  </a:lnTo>
                  <a:lnTo>
                    <a:pt x="10" y="286"/>
                  </a:lnTo>
                  <a:lnTo>
                    <a:pt x="10" y="285"/>
                  </a:lnTo>
                  <a:lnTo>
                    <a:pt x="12" y="283"/>
                  </a:lnTo>
                  <a:lnTo>
                    <a:pt x="12" y="282"/>
                  </a:lnTo>
                  <a:lnTo>
                    <a:pt x="15" y="280"/>
                  </a:lnTo>
                  <a:lnTo>
                    <a:pt x="16" y="279"/>
                  </a:lnTo>
                  <a:lnTo>
                    <a:pt x="18" y="277"/>
                  </a:lnTo>
                  <a:lnTo>
                    <a:pt x="18" y="274"/>
                  </a:lnTo>
                  <a:lnTo>
                    <a:pt x="16" y="273"/>
                  </a:lnTo>
                  <a:lnTo>
                    <a:pt x="15" y="271"/>
                  </a:lnTo>
                  <a:lnTo>
                    <a:pt x="16" y="270"/>
                  </a:lnTo>
                  <a:lnTo>
                    <a:pt x="15" y="270"/>
                  </a:lnTo>
                  <a:lnTo>
                    <a:pt x="15" y="268"/>
                  </a:lnTo>
                  <a:lnTo>
                    <a:pt x="15" y="265"/>
                  </a:lnTo>
                  <a:lnTo>
                    <a:pt x="15" y="264"/>
                  </a:lnTo>
                  <a:lnTo>
                    <a:pt x="15" y="261"/>
                  </a:lnTo>
                  <a:lnTo>
                    <a:pt x="13" y="259"/>
                  </a:lnTo>
                  <a:lnTo>
                    <a:pt x="12" y="259"/>
                  </a:lnTo>
                  <a:lnTo>
                    <a:pt x="12" y="259"/>
                  </a:lnTo>
                  <a:lnTo>
                    <a:pt x="10" y="259"/>
                  </a:lnTo>
                  <a:lnTo>
                    <a:pt x="9" y="259"/>
                  </a:lnTo>
                  <a:lnTo>
                    <a:pt x="7" y="259"/>
                  </a:lnTo>
                  <a:lnTo>
                    <a:pt x="7" y="258"/>
                  </a:lnTo>
                  <a:lnTo>
                    <a:pt x="7" y="255"/>
                  </a:lnTo>
                  <a:lnTo>
                    <a:pt x="6" y="253"/>
                  </a:lnTo>
                  <a:lnTo>
                    <a:pt x="4" y="253"/>
                  </a:lnTo>
                  <a:lnTo>
                    <a:pt x="4" y="253"/>
                  </a:lnTo>
                  <a:lnTo>
                    <a:pt x="3" y="255"/>
                  </a:lnTo>
                  <a:lnTo>
                    <a:pt x="1" y="253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0" y="250"/>
                  </a:lnTo>
                  <a:lnTo>
                    <a:pt x="0" y="249"/>
                  </a:lnTo>
                  <a:lnTo>
                    <a:pt x="0" y="247"/>
                  </a:lnTo>
                  <a:lnTo>
                    <a:pt x="1" y="246"/>
                  </a:lnTo>
                  <a:lnTo>
                    <a:pt x="1" y="244"/>
                  </a:lnTo>
                  <a:lnTo>
                    <a:pt x="3" y="244"/>
                  </a:lnTo>
                  <a:lnTo>
                    <a:pt x="6" y="244"/>
                  </a:lnTo>
                  <a:lnTo>
                    <a:pt x="7" y="243"/>
                  </a:lnTo>
                  <a:lnTo>
                    <a:pt x="9" y="243"/>
                  </a:lnTo>
                  <a:lnTo>
                    <a:pt x="9" y="241"/>
                  </a:lnTo>
                  <a:lnTo>
                    <a:pt x="9" y="238"/>
                  </a:lnTo>
                  <a:lnTo>
                    <a:pt x="9" y="237"/>
                  </a:lnTo>
                  <a:lnTo>
                    <a:pt x="9" y="235"/>
                  </a:lnTo>
                  <a:lnTo>
                    <a:pt x="7" y="235"/>
                  </a:lnTo>
                  <a:lnTo>
                    <a:pt x="4" y="237"/>
                  </a:lnTo>
                  <a:lnTo>
                    <a:pt x="3" y="237"/>
                  </a:lnTo>
                  <a:lnTo>
                    <a:pt x="1" y="235"/>
                  </a:lnTo>
                  <a:lnTo>
                    <a:pt x="1" y="234"/>
                  </a:lnTo>
                  <a:lnTo>
                    <a:pt x="1" y="232"/>
                  </a:lnTo>
                  <a:lnTo>
                    <a:pt x="3" y="231"/>
                  </a:lnTo>
                  <a:lnTo>
                    <a:pt x="3" y="231"/>
                  </a:lnTo>
                  <a:lnTo>
                    <a:pt x="4" y="231"/>
                  </a:lnTo>
                  <a:lnTo>
                    <a:pt x="7" y="231"/>
                  </a:lnTo>
                  <a:lnTo>
                    <a:pt x="10" y="232"/>
                  </a:lnTo>
                  <a:lnTo>
                    <a:pt x="12" y="232"/>
                  </a:lnTo>
                  <a:lnTo>
                    <a:pt x="15" y="231"/>
                  </a:lnTo>
                  <a:lnTo>
                    <a:pt x="16" y="231"/>
                  </a:lnTo>
                  <a:lnTo>
                    <a:pt x="18" y="231"/>
                  </a:lnTo>
                  <a:lnTo>
                    <a:pt x="19" y="231"/>
                  </a:lnTo>
                  <a:lnTo>
                    <a:pt x="21" y="229"/>
                  </a:lnTo>
                  <a:lnTo>
                    <a:pt x="19" y="226"/>
                  </a:lnTo>
                  <a:lnTo>
                    <a:pt x="19" y="223"/>
                  </a:lnTo>
                  <a:lnTo>
                    <a:pt x="21" y="222"/>
                  </a:lnTo>
                  <a:lnTo>
                    <a:pt x="21" y="219"/>
                  </a:lnTo>
                  <a:lnTo>
                    <a:pt x="19" y="217"/>
                  </a:lnTo>
                  <a:lnTo>
                    <a:pt x="19" y="216"/>
                  </a:lnTo>
                  <a:lnTo>
                    <a:pt x="19" y="216"/>
                  </a:lnTo>
                  <a:lnTo>
                    <a:pt x="19" y="214"/>
                  </a:lnTo>
                  <a:lnTo>
                    <a:pt x="19" y="213"/>
                  </a:lnTo>
                  <a:lnTo>
                    <a:pt x="21" y="210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5" y="204"/>
                  </a:lnTo>
                  <a:lnTo>
                    <a:pt x="25" y="201"/>
                  </a:lnTo>
                  <a:lnTo>
                    <a:pt x="27" y="198"/>
                  </a:lnTo>
                  <a:lnTo>
                    <a:pt x="28" y="196"/>
                  </a:lnTo>
                  <a:lnTo>
                    <a:pt x="30" y="195"/>
                  </a:lnTo>
                  <a:lnTo>
                    <a:pt x="33" y="192"/>
                  </a:lnTo>
                  <a:lnTo>
                    <a:pt x="34" y="192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40" y="192"/>
                  </a:lnTo>
                  <a:lnTo>
                    <a:pt x="42" y="190"/>
                  </a:lnTo>
                  <a:lnTo>
                    <a:pt x="42" y="187"/>
                  </a:lnTo>
                  <a:lnTo>
                    <a:pt x="42" y="183"/>
                  </a:lnTo>
                  <a:lnTo>
                    <a:pt x="43" y="181"/>
                  </a:lnTo>
                  <a:lnTo>
                    <a:pt x="45" y="181"/>
                  </a:lnTo>
                  <a:lnTo>
                    <a:pt x="46" y="180"/>
                  </a:lnTo>
                  <a:lnTo>
                    <a:pt x="46" y="177"/>
                  </a:lnTo>
                  <a:lnTo>
                    <a:pt x="46" y="174"/>
                  </a:lnTo>
                  <a:lnTo>
                    <a:pt x="48" y="172"/>
                  </a:lnTo>
                  <a:lnTo>
                    <a:pt x="49" y="172"/>
                  </a:lnTo>
                  <a:lnTo>
                    <a:pt x="51" y="172"/>
                  </a:lnTo>
                  <a:lnTo>
                    <a:pt x="54" y="169"/>
                  </a:lnTo>
                  <a:lnTo>
                    <a:pt x="54" y="168"/>
                  </a:lnTo>
                  <a:lnTo>
                    <a:pt x="54" y="165"/>
                  </a:lnTo>
                  <a:lnTo>
                    <a:pt x="54" y="163"/>
                  </a:lnTo>
                  <a:lnTo>
                    <a:pt x="54" y="162"/>
                  </a:lnTo>
                  <a:lnTo>
                    <a:pt x="57" y="159"/>
                  </a:lnTo>
                  <a:lnTo>
                    <a:pt x="60" y="157"/>
                  </a:lnTo>
                  <a:lnTo>
                    <a:pt x="61" y="156"/>
                  </a:lnTo>
                  <a:lnTo>
                    <a:pt x="63" y="156"/>
                  </a:lnTo>
                  <a:lnTo>
                    <a:pt x="64" y="154"/>
                  </a:lnTo>
                  <a:lnTo>
                    <a:pt x="66" y="153"/>
                  </a:lnTo>
                  <a:lnTo>
                    <a:pt x="66" y="148"/>
                  </a:lnTo>
                  <a:lnTo>
                    <a:pt x="64" y="147"/>
                  </a:lnTo>
                  <a:lnTo>
                    <a:pt x="63" y="145"/>
                  </a:lnTo>
                  <a:lnTo>
                    <a:pt x="58" y="145"/>
                  </a:lnTo>
                  <a:lnTo>
                    <a:pt x="54" y="145"/>
                  </a:lnTo>
                  <a:lnTo>
                    <a:pt x="49" y="147"/>
                  </a:lnTo>
                  <a:lnTo>
                    <a:pt x="45" y="145"/>
                  </a:lnTo>
                  <a:lnTo>
                    <a:pt x="43" y="143"/>
                  </a:lnTo>
                  <a:lnTo>
                    <a:pt x="43" y="141"/>
                  </a:lnTo>
                  <a:lnTo>
                    <a:pt x="45" y="137"/>
                  </a:lnTo>
                  <a:lnTo>
                    <a:pt x="48" y="135"/>
                  </a:lnTo>
                  <a:lnTo>
                    <a:pt x="51" y="134"/>
                  </a:lnTo>
                  <a:lnTo>
                    <a:pt x="52" y="131"/>
                  </a:lnTo>
                  <a:lnTo>
                    <a:pt x="54" y="131"/>
                  </a:lnTo>
                  <a:lnTo>
                    <a:pt x="57" y="131"/>
                  </a:lnTo>
                  <a:lnTo>
                    <a:pt x="55" y="126"/>
                  </a:lnTo>
                  <a:lnTo>
                    <a:pt x="54" y="122"/>
                  </a:lnTo>
                  <a:lnTo>
                    <a:pt x="54" y="119"/>
                  </a:lnTo>
                  <a:lnTo>
                    <a:pt x="51" y="117"/>
                  </a:lnTo>
                  <a:lnTo>
                    <a:pt x="49" y="114"/>
                  </a:lnTo>
                  <a:lnTo>
                    <a:pt x="49" y="111"/>
                  </a:lnTo>
                  <a:lnTo>
                    <a:pt x="51" y="108"/>
                  </a:lnTo>
                  <a:lnTo>
                    <a:pt x="52" y="105"/>
                  </a:lnTo>
                  <a:lnTo>
                    <a:pt x="54" y="102"/>
                  </a:lnTo>
                  <a:lnTo>
                    <a:pt x="57" y="102"/>
                  </a:lnTo>
                  <a:lnTo>
                    <a:pt x="61" y="101"/>
                  </a:lnTo>
                  <a:lnTo>
                    <a:pt x="63" y="101"/>
                  </a:lnTo>
                  <a:lnTo>
                    <a:pt x="67" y="102"/>
                  </a:lnTo>
                  <a:lnTo>
                    <a:pt x="70" y="101"/>
                  </a:lnTo>
                  <a:lnTo>
                    <a:pt x="72" y="101"/>
                  </a:lnTo>
                  <a:lnTo>
                    <a:pt x="75" y="101"/>
                  </a:lnTo>
                  <a:lnTo>
                    <a:pt x="76" y="99"/>
                  </a:lnTo>
                  <a:lnTo>
                    <a:pt x="78" y="99"/>
                  </a:lnTo>
                  <a:lnTo>
                    <a:pt x="79" y="99"/>
                  </a:lnTo>
                  <a:lnTo>
                    <a:pt x="82" y="99"/>
                  </a:lnTo>
                  <a:lnTo>
                    <a:pt x="84" y="99"/>
                  </a:lnTo>
                  <a:lnTo>
                    <a:pt x="85" y="98"/>
                  </a:lnTo>
                  <a:lnTo>
                    <a:pt x="85" y="95"/>
                  </a:lnTo>
                  <a:lnTo>
                    <a:pt x="85" y="93"/>
                  </a:lnTo>
                  <a:lnTo>
                    <a:pt x="82" y="92"/>
                  </a:lnTo>
                  <a:lnTo>
                    <a:pt x="79" y="92"/>
                  </a:lnTo>
                  <a:lnTo>
                    <a:pt x="78" y="92"/>
                  </a:lnTo>
                  <a:lnTo>
                    <a:pt x="75" y="90"/>
                  </a:lnTo>
                  <a:lnTo>
                    <a:pt x="75" y="89"/>
                  </a:lnTo>
                  <a:lnTo>
                    <a:pt x="73" y="87"/>
                  </a:lnTo>
                  <a:lnTo>
                    <a:pt x="72" y="86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72" y="81"/>
                  </a:lnTo>
                  <a:lnTo>
                    <a:pt x="72" y="80"/>
                  </a:lnTo>
                  <a:lnTo>
                    <a:pt x="69" y="81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6" y="81"/>
                  </a:lnTo>
                  <a:lnTo>
                    <a:pt x="63" y="80"/>
                  </a:lnTo>
                  <a:lnTo>
                    <a:pt x="61" y="78"/>
                  </a:lnTo>
                  <a:lnTo>
                    <a:pt x="60" y="78"/>
                  </a:lnTo>
                  <a:lnTo>
                    <a:pt x="60" y="75"/>
                  </a:lnTo>
                  <a:lnTo>
                    <a:pt x="61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6" y="69"/>
                  </a:lnTo>
                  <a:lnTo>
                    <a:pt x="63" y="65"/>
                  </a:lnTo>
                  <a:lnTo>
                    <a:pt x="63" y="65"/>
                  </a:lnTo>
                  <a:lnTo>
                    <a:pt x="61" y="63"/>
                  </a:lnTo>
                  <a:lnTo>
                    <a:pt x="61" y="62"/>
                  </a:lnTo>
                  <a:lnTo>
                    <a:pt x="60" y="60"/>
                  </a:lnTo>
                  <a:lnTo>
                    <a:pt x="61" y="57"/>
                  </a:lnTo>
                  <a:lnTo>
                    <a:pt x="63" y="56"/>
                  </a:lnTo>
                  <a:lnTo>
                    <a:pt x="61" y="53"/>
                  </a:lnTo>
                  <a:lnTo>
                    <a:pt x="60" y="51"/>
                  </a:lnTo>
                  <a:lnTo>
                    <a:pt x="61" y="50"/>
                  </a:lnTo>
                  <a:lnTo>
                    <a:pt x="61" y="48"/>
                  </a:lnTo>
                  <a:lnTo>
                    <a:pt x="60" y="45"/>
                  </a:lnTo>
                  <a:lnTo>
                    <a:pt x="58" y="45"/>
                  </a:lnTo>
                  <a:lnTo>
                    <a:pt x="57" y="44"/>
                  </a:lnTo>
                  <a:lnTo>
                    <a:pt x="57" y="41"/>
                  </a:lnTo>
                  <a:lnTo>
                    <a:pt x="58" y="39"/>
                  </a:lnTo>
                  <a:lnTo>
                    <a:pt x="60" y="38"/>
                  </a:lnTo>
                  <a:lnTo>
                    <a:pt x="64" y="36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70" y="32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7" y="24"/>
                  </a:lnTo>
                  <a:lnTo>
                    <a:pt x="90" y="23"/>
                  </a:lnTo>
                  <a:lnTo>
                    <a:pt x="93" y="24"/>
                  </a:lnTo>
                  <a:lnTo>
                    <a:pt x="94" y="23"/>
                  </a:lnTo>
                  <a:lnTo>
                    <a:pt x="97" y="21"/>
                  </a:lnTo>
                  <a:lnTo>
                    <a:pt x="100" y="21"/>
                  </a:lnTo>
                  <a:lnTo>
                    <a:pt x="102" y="23"/>
                  </a:lnTo>
                  <a:lnTo>
                    <a:pt x="105" y="24"/>
                  </a:lnTo>
                  <a:lnTo>
                    <a:pt x="108" y="26"/>
                  </a:lnTo>
                  <a:lnTo>
                    <a:pt x="109" y="24"/>
                  </a:lnTo>
                  <a:lnTo>
                    <a:pt x="111" y="24"/>
                  </a:lnTo>
                  <a:lnTo>
                    <a:pt x="111" y="23"/>
                  </a:lnTo>
                  <a:lnTo>
                    <a:pt x="111" y="21"/>
                  </a:lnTo>
                  <a:lnTo>
                    <a:pt x="109" y="20"/>
                  </a:lnTo>
                  <a:lnTo>
                    <a:pt x="109" y="18"/>
                  </a:lnTo>
                  <a:lnTo>
                    <a:pt x="111" y="17"/>
                  </a:lnTo>
                  <a:lnTo>
                    <a:pt x="111" y="15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4" y="11"/>
                  </a:lnTo>
                  <a:lnTo>
                    <a:pt x="115" y="9"/>
                  </a:lnTo>
                  <a:lnTo>
                    <a:pt x="118" y="9"/>
                  </a:lnTo>
                  <a:lnTo>
                    <a:pt x="121" y="8"/>
                  </a:lnTo>
                  <a:lnTo>
                    <a:pt x="124" y="6"/>
                  </a:lnTo>
                  <a:lnTo>
                    <a:pt x="126" y="5"/>
                  </a:lnTo>
                  <a:lnTo>
                    <a:pt x="127" y="3"/>
                  </a:lnTo>
                  <a:lnTo>
                    <a:pt x="127" y="2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3"/>
                  </a:lnTo>
                  <a:lnTo>
                    <a:pt x="130" y="6"/>
                  </a:lnTo>
                  <a:lnTo>
                    <a:pt x="132" y="9"/>
                  </a:lnTo>
                  <a:lnTo>
                    <a:pt x="133" y="11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6" y="12"/>
                  </a:lnTo>
                  <a:lnTo>
                    <a:pt x="138" y="12"/>
                  </a:lnTo>
                  <a:lnTo>
                    <a:pt x="142" y="14"/>
                  </a:lnTo>
                  <a:lnTo>
                    <a:pt x="144" y="14"/>
                  </a:lnTo>
                  <a:lnTo>
                    <a:pt x="145" y="15"/>
                  </a:lnTo>
                  <a:lnTo>
                    <a:pt x="147" y="18"/>
                  </a:lnTo>
                  <a:lnTo>
                    <a:pt x="148" y="20"/>
                  </a:lnTo>
                  <a:lnTo>
                    <a:pt x="151" y="20"/>
                  </a:lnTo>
                  <a:lnTo>
                    <a:pt x="153" y="20"/>
                  </a:lnTo>
                  <a:lnTo>
                    <a:pt x="154" y="20"/>
                  </a:lnTo>
                  <a:lnTo>
                    <a:pt x="154" y="18"/>
                  </a:lnTo>
                  <a:lnTo>
                    <a:pt x="154" y="15"/>
                  </a:lnTo>
                  <a:lnTo>
                    <a:pt x="154" y="12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6" y="5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65" y="2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78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90" y="2"/>
                  </a:lnTo>
                  <a:lnTo>
                    <a:pt x="192" y="3"/>
                  </a:lnTo>
                  <a:lnTo>
                    <a:pt x="192" y="5"/>
                  </a:lnTo>
                  <a:lnTo>
                    <a:pt x="195" y="6"/>
                  </a:lnTo>
                  <a:lnTo>
                    <a:pt x="196" y="6"/>
                  </a:lnTo>
                  <a:lnTo>
                    <a:pt x="198" y="8"/>
                  </a:lnTo>
                  <a:lnTo>
                    <a:pt x="201" y="9"/>
                  </a:lnTo>
                  <a:lnTo>
                    <a:pt x="204" y="9"/>
                  </a:lnTo>
                  <a:lnTo>
                    <a:pt x="205" y="11"/>
                  </a:lnTo>
                  <a:lnTo>
                    <a:pt x="208" y="12"/>
                  </a:lnTo>
                  <a:lnTo>
                    <a:pt x="210" y="17"/>
                  </a:lnTo>
                  <a:lnTo>
                    <a:pt x="213" y="18"/>
                  </a:lnTo>
                  <a:lnTo>
                    <a:pt x="216" y="18"/>
                  </a:lnTo>
                  <a:lnTo>
                    <a:pt x="217" y="20"/>
                  </a:lnTo>
                  <a:lnTo>
                    <a:pt x="219" y="21"/>
                  </a:lnTo>
                  <a:lnTo>
                    <a:pt x="219" y="23"/>
                  </a:lnTo>
                  <a:lnTo>
                    <a:pt x="220" y="26"/>
                  </a:lnTo>
                  <a:lnTo>
                    <a:pt x="223" y="29"/>
                  </a:lnTo>
                  <a:lnTo>
                    <a:pt x="225" y="30"/>
                  </a:lnTo>
                  <a:lnTo>
                    <a:pt x="228" y="32"/>
                  </a:lnTo>
                  <a:lnTo>
                    <a:pt x="231" y="33"/>
                  </a:lnTo>
                  <a:lnTo>
                    <a:pt x="232" y="33"/>
                  </a:lnTo>
                  <a:lnTo>
                    <a:pt x="234" y="33"/>
                  </a:lnTo>
                  <a:lnTo>
                    <a:pt x="235" y="32"/>
                  </a:lnTo>
                  <a:lnTo>
                    <a:pt x="237" y="32"/>
                  </a:lnTo>
                  <a:lnTo>
                    <a:pt x="240" y="33"/>
                  </a:lnTo>
                  <a:lnTo>
                    <a:pt x="243" y="35"/>
                  </a:lnTo>
                  <a:lnTo>
                    <a:pt x="244" y="38"/>
                  </a:lnTo>
                  <a:lnTo>
                    <a:pt x="247" y="41"/>
                  </a:lnTo>
                  <a:lnTo>
                    <a:pt x="249" y="44"/>
                  </a:lnTo>
                  <a:lnTo>
                    <a:pt x="253" y="47"/>
                  </a:lnTo>
                  <a:lnTo>
                    <a:pt x="256" y="47"/>
                  </a:lnTo>
                  <a:lnTo>
                    <a:pt x="258" y="50"/>
                  </a:lnTo>
                  <a:lnTo>
                    <a:pt x="261" y="50"/>
                  </a:lnTo>
                  <a:lnTo>
                    <a:pt x="265" y="48"/>
                  </a:lnTo>
                  <a:lnTo>
                    <a:pt x="268" y="47"/>
                  </a:lnTo>
                  <a:lnTo>
                    <a:pt x="271" y="47"/>
                  </a:lnTo>
                  <a:lnTo>
                    <a:pt x="275" y="47"/>
                  </a:lnTo>
                  <a:lnTo>
                    <a:pt x="278" y="45"/>
                  </a:lnTo>
                  <a:lnTo>
                    <a:pt x="280" y="44"/>
                  </a:lnTo>
                  <a:lnTo>
                    <a:pt x="281" y="44"/>
                  </a:lnTo>
                  <a:lnTo>
                    <a:pt x="283" y="42"/>
                  </a:lnTo>
                  <a:lnTo>
                    <a:pt x="289" y="41"/>
                  </a:lnTo>
                  <a:lnTo>
                    <a:pt x="293" y="41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6" y="45"/>
                  </a:lnTo>
                  <a:lnTo>
                    <a:pt x="296" y="47"/>
                  </a:lnTo>
                  <a:lnTo>
                    <a:pt x="296" y="48"/>
                  </a:lnTo>
                  <a:lnTo>
                    <a:pt x="301" y="54"/>
                  </a:lnTo>
                  <a:lnTo>
                    <a:pt x="304" y="60"/>
                  </a:lnTo>
                  <a:lnTo>
                    <a:pt x="305" y="62"/>
                  </a:lnTo>
                  <a:lnTo>
                    <a:pt x="308" y="63"/>
                  </a:lnTo>
                  <a:lnTo>
                    <a:pt x="311" y="63"/>
                  </a:lnTo>
                  <a:lnTo>
                    <a:pt x="313" y="62"/>
                  </a:lnTo>
                  <a:lnTo>
                    <a:pt x="314" y="60"/>
                  </a:lnTo>
                  <a:lnTo>
                    <a:pt x="317" y="57"/>
                  </a:lnTo>
                  <a:lnTo>
                    <a:pt x="320" y="56"/>
                  </a:lnTo>
                  <a:lnTo>
                    <a:pt x="325" y="56"/>
                  </a:lnTo>
                  <a:lnTo>
                    <a:pt x="326" y="56"/>
                  </a:lnTo>
                  <a:lnTo>
                    <a:pt x="328" y="57"/>
                  </a:lnTo>
                  <a:lnTo>
                    <a:pt x="331" y="57"/>
                  </a:lnTo>
                  <a:lnTo>
                    <a:pt x="335" y="59"/>
                  </a:lnTo>
                  <a:lnTo>
                    <a:pt x="338" y="59"/>
                  </a:lnTo>
                  <a:lnTo>
                    <a:pt x="340" y="59"/>
                  </a:lnTo>
                  <a:lnTo>
                    <a:pt x="343" y="59"/>
                  </a:lnTo>
                  <a:lnTo>
                    <a:pt x="344" y="57"/>
                  </a:lnTo>
                  <a:lnTo>
                    <a:pt x="346" y="57"/>
                  </a:lnTo>
                  <a:lnTo>
                    <a:pt x="347" y="57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53" y="59"/>
                  </a:lnTo>
                  <a:lnTo>
                    <a:pt x="355" y="60"/>
                  </a:lnTo>
                  <a:lnTo>
                    <a:pt x="356" y="62"/>
                  </a:lnTo>
                  <a:lnTo>
                    <a:pt x="359" y="63"/>
                  </a:lnTo>
                  <a:lnTo>
                    <a:pt x="359" y="63"/>
                  </a:lnTo>
                  <a:lnTo>
                    <a:pt x="361" y="63"/>
                  </a:lnTo>
                  <a:lnTo>
                    <a:pt x="362" y="65"/>
                  </a:lnTo>
                  <a:lnTo>
                    <a:pt x="364" y="65"/>
                  </a:lnTo>
                  <a:lnTo>
                    <a:pt x="364" y="63"/>
                  </a:lnTo>
                  <a:lnTo>
                    <a:pt x="364" y="60"/>
                  </a:lnTo>
                  <a:lnTo>
                    <a:pt x="365" y="57"/>
                  </a:lnTo>
                  <a:lnTo>
                    <a:pt x="365" y="56"/>
                  </a:lnTo>
                  <a:lnTo>
                    <a:pt x="367" y="54"/>
                  </a:lnTo>
                  <a:lnTo>
                    <a:pt x="367" y="51"/>
                  </a:lnTo>
                  <a:lnTo>
                    <a:pt x="367" y="50"/>
                  </a:lnTo>
                  <a:lnTo>
                    <a:pt x="371" y="50"/>
                  </a:lnTo>
                  <a:lnTo>
                    <a:pt x="376" y="51"/>
                  </a:lnTo>
                  <a:lnTo>
                    <a:pt x="377" y="50"/>
                  </a:lnTo>
                  <a:lnTo>
                    <a:pt x="379" y="51"/>
                  </a:lnTo>
                  <a:lnTo>
                    <a:pt x="380" y="54"/>
                  </a:lnTo>
                  <a:lnTo>
                    <a:pt x="380" y="56"/>
                  </a:lnTo>
                  <a:lnTo>
                    <a:pt x="382" y="57"/>
                  </a:lnTo>
                  <a:lnTo>
                    <a:pt x="385" y="59"/>
                  </a:lnTo>
                  <a:lnTo>
                    <a:pt x="388" y="59"/>
                  </a:lnTo>
                  <a:lnTo>
                    <a:pt x="388" y="5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7" name="Freeform 73"/>
            <p:cNvSpPr>
              <a:spLocks/>
            </p:cNvSpPr>
            <p:nvPr/>
          </p:nvSpPr>
          <p:spPr bwMode="auto">
            <a:xfrm>
              <a:off x="1270" y="812"/>
              <a:ext cx="286" cy="495"/>
            </a:xfrm>
            <a:custGeom>
              <a:avLst/>
              <a:gdLst/>
              <a:ahLst/>
              <a:cxnLst>
                <a:cxn ang="0">
                  <a:pos x="286" y="414"/>
                </a:cxn>
                <a:cxn ang="0">
                  <a:pos x="280" y="448"/>
                </a:cxn>
                <a:cxn ang="0">
                  <a:pos x="255" y="480"/>
                </a:cxn>
                <a:cxn ang="0">
                  <a:pos x="226" y="484"/>
                </a:cxn>
                <a:cxn ang="0">
                  <a:pos x="192" y="477"/>
                </a:cxn>
                <a:cxn ang="0">
                  <a:pos x="159" y="466"/>
                </a:cxn>
                <a:cxn ang="0">
                  <a:pos x="135" y="480"/>
                </a:cxn>
                <a:cxn ang="0">
                  <a:pos x="108" y="492"/>
                </a:cxn>
                <a:cxn ang="0">
                  <a:pos x="87" y="468"/>
                </a:cxn>
                <a:cxn ang="0">
                  <a:pos x="80" y="444"/>
                </a:cxn>
                <a:cxn ang="0">
                  <a:pos x="90" y="432"/>
                </a:cxn>
                <a:cxn ang="0">
                  <a:pos x="114" y="424"/>
                </a:cxn>
                <a:cxn ang="0">
                  <a:pos x="125" y="421"/>
                </a:cxn>
                <a:cxn ang="0">
                  <a:pos x="125" y="406"/>
                </a:cxn>
                <a:cxn ang="0">
                  <a:pos x="107" y="417"/>
                </a:cxn>
                <a:cxn ang="0">
                  <a:pos x="90" y="397"/>
                </a:cxn>
                <a:cxn ang="0">
                  <a:pos x="78" y="366"/>
                </a:cxn>
                <a:cxn ang="0">
                  <a:pos x="69" y="345"/>
                </a:cxn>
                <a:cxn ang="0">
                  <a:pos x="81" y="318"/>
                </a:cxn>
                <a:cxn ang="0">
                  <a:pos x="84" y="318"/>
                </a:cxn>
                <a:cxn ang="0">
                  <a:pos x="84" y="290"/>
                </a:cxn>
                <a:cxn ang="0">
                  <a:pos x="86" y="279"/>
                </a:cxn>
                <a:cxn ang="0">
                  <a:pos x="96" y="273"/>
                </a:cxn>
                <a:cxn ang="0">
                  <a:pos x="80" y="279"/>
                </a:cxn>
                <a:cxn ang="0">
                  <a:pos x="74" y="257"/>
                </a:cxn>
                <a:cxn ang="0">
                  <a:pos x="78" y="233"/>
                </a:cxn>
                <a:cxn ang="0">
                  <a:pos x="75" y="198"/>
                </a:cxn>
                <a:cxn ang="0">
                  <a:pos x="74" y="195"/>
                </a:cxn>
                <a:cxn ang="0">
                  <a:pos x="65" y="185"/>
                </a:cxn>
                <a:cxn ang="0">
                  <a:pos x="53" y="158"/>
                </a:cxn>
                <a:cxn ang="0">
                  <a:pos x="50" y="156"/>
                </a:cxn>
                <a:cxn ang="0">
                  <a:pos x="41" y="138"/>
                </a:cxn>
                <a:cxn ang="0">
                  <a:pos x="27" y="134"/>
                </a:cxn>
                <a:cxn ang="0">
                  <a:pos x="24" y="102"/>
                </a:cxn>
                <a:cxn ang="0">
                  <a:pos x="14" y="78"/>
                </a:cxn>
                <a:cxn ang="0">
                  <a:pos x="24" y="51"/>
                </a:cxn>
                <a:cxn ang="0">
                  <a:pos x="5" y="23"/>
                </a:cxn>
                <a:cxn ang="0">
                  <a:pos x="3" y="0"/>
                </a:cxn>
                <a:cxn ang="0">
                  <a:pos x="30" y="9"/>
                </a:cxn>
                <a:cxn ang="0">
                  <a:pos x="68" y="27"/>
                </a:cxn>
                <a:cxn ang="0">
                  <a:pos x="80" y="35"/>
                </a:cxn>
                <a:cxn ang="0">
                  <a:pos x="108" y="30"/>
                </a:cxn>
                <a:cxn ang="0">
                  <a:pos x="129" y="15"/>
                </a:cxn>
                <a:cxn ang="0">
                  <a:pos x="171" y="21"/>
                </a:cxn>
                <a:cxn ang="0">
                  <a:pos x="172" y="53"/>
                </a:cxn>
                <a:cxn ang="0">
                  <a:pos x="166" y="65"/>
                </a:cxn>
                <a:cxn ang="0">
                  <a:pos x="162" y="89"/>
                </a:cxn>
                <a:cxn ang="0">
                  <a:pos x="189" y="141"/>
                </a:cxn>
                <a:cxn ang="0">
                  <a:pos x="202" y="159"/>
                </a:cxn>
                <a:cxn ang="0">
                  <a:pos x="196" y="183"/>
                </a:cxn>
                <a:cxn ang="0">
                  <a:pos x="214" y="203"/>
                </a:cxn>
                <a:cxn ang="0">
                  <a:pos x="240" y="213"/>
                </a:cxn>
                <a:cxn ang="0">
                  <a:pos x="256" y="215"/>
                </a:cxn>
                <a:cxn ang="0">
                  <a:pos x="249" y="237"/>
                </a:cxn>
                <a:cxn ang="0">
                  <a:pos x="258" y="246"/>
                </a:cxn>
                <a:cxn ang="0">
                  <a:pos x="258" y="276"/>
                </a:cxn>
                <a:cxn ang="0">
                  <a:pos x="244" y="297"/>
                </a:cxn>
                <a:cxn ang="0">
                  <a:pos x="213" y="304"/>
                </a:cxn>
                <a:cxn ang="0">
                  <a:pos x="220" y="319"/>
                </a:cxn>
                <a:cxn ang="0">
                  <a:pos x="196" y="342"/>
                </a:cxn>
                <a:cxn ang="0">
                  <a:pos x="196" y="361"/>
                </a:cxn>
                <a:cxn ang="0">
                  <a:pos x="226" y="376"/>
                </a:cxn>
                <a:cxn ang="0">
                  <a:pos x="258" y="382"/>
                </a:cxn>
              </a:cxnLst>
              <a:rect l="0" t="0" r="r" b="b"/>
              <a:pathLst>
                <a:path w="286" h="495">
                  <a:moveTo>
                    <a:pt x="264" y="387"/>
                  </a:moveTo>
                  <a:lnTo>
                    <a:pt x="261" y="387"/>
                  </a:lnTo>
                  <a:lnTo>
                    <a:pt x="259" y="388"/>
                  </a:lnTo>
                  <a:lnTo>
                    <a:pt x="261" y="390"/>
                  </a:lnTo>
                  <a:lnTo>
                    <a:pt x="259" y="393"/>
                  </a:lnTo>
                  <a:lnTo>
                    <a:pt x="261" y="394"/>
                  </a:lnTo>
                  <a:lnTo>
                    <a:pt x="262" y="396"/>
                  </a:lnTo>
                  <a:lnTo>
                    <a:pt x="264" y="396"/>
                  </a:lnTo>
                  <a:lnTo>
                    <a:pt x="267" y="396"/>
                  </a:lnTo>
                  <a:lnTo>
                    <a:pt x="270" y="397"/>
                  </a:lnTo>
                  <a:lnTo>
                    <a:pt x="270" y="399"/>
                  </a:lnTo>
                  <a:lnTo>
                    <a:pt x="271" y="400"/>
                  </a:lnTo>
                  <a:lnTo>
                    <a:pt x="273" y="402"/>
                  </a:lnTo>
                  <a:lnTo>
                    <a:pt x="273" y="405"/>
                  </a:lnTo>
                  <a:lnTo>
                    <a:pt x="276" y="406"/>
                  </a:lnTo>
                  <a:lnTo>
                    <a:pt x="279" y="408"/>
                  </a:lnTo>
                  <a:lnTo>
                    <a:pt x="280" y="411"/>
                  </a:lnTo>
                  <a:lnTo>
                    <a:pt x="282" y="411"/>
                  </a:lnTo>
                  <a:lnTo>
                    <a:pt x="283" y="412"/>
                  </a:lnTo>
                  <a:lnTo>
                    <a:pt x="286" y="414"/>
                  </a:lnTo>
                  <a:lnTo>
                    <a:pt x="286" y="415"/>
                  </a:lnTo>
                  <a:lnTo>
                    <a:pt x="286" y="417"/>
                  </a:lnTo>
                  <a:lnTo>
                    <a:pt x="286" y="417"/>
                  </a:lnTo>
                  <a:lnTo>
                    <a:pt x="285" y="418"/>
                  </a:lnTo>
                  <a:lnTo>
                    <a:pt x="282" y="420"/>
                  </a:lnTo>
                  <a:lnTo>
                    <a:pt x="282" y="423"/>
                  </a:lnTo>
                  <a:lnTo>
                    <a:pt x="280" y="424"/>
                  </a:lnTo>
                  <a:lnTo>
                    <a:pt x="279" y="427"/>
                  </a:lnTo>
                  <a:lnTo>
                    <a:pt x="280" y="433"/>
                  </a:lnTo>
                  <a:lnTo>
                    <a:pt x="282" y="435"/>
                  </a:lnTo>
                  <a:lnTo>
                    <a:pt x="283" y="436"/>
                  </a:lnTo>
                  <a:lnTo>
                    <a:pt x="283" y="436"/>
                  </a:lnTo>
                  <a:lnTo>
                    <a:pt x="285" y="438"/>
                  </a:lnTo>
                  <a:lnTo>
                    <a:pt x="285" y="439"/>
                  </a:lnTo>
                  <a:lnTo>
                    <a:pt x="285" y="441"/>
                  </a:lnTo>
                  <a:lnTo>
                    <a:pt x="285" y="441"/>
                  </a:lnTo>
                  <a:lnTo>
                    <a:pt x="283" y="442"/>
                  </a:lnTo>
                  <a:lnTo>
                    <a:pt x="283" y="444"/>
                  </a:lnTo>
                  <a:lnTo>
                    <a:pt x="282" y="445"/>
                  </a:lnTo>
                  <a:lnTo>
                    <a:pt x="280" y="448"/>
                  </a:lnTo>
                  <a:lnTo>
                    <a:pt x="280" y="450"/>
                  </a:lnTo>
                  <a:lnTo>
                    <a:pt x="279" y="451"/>
                  </a:lnTo>
                  <a:lnTo>
                    <a:pt x="277" y="453"/>
                  </a:lnTo>
                  <a:lnTo>
                    <a:pt x="276" y="454"/>
                  </a:lnTo>
                  <a:lnTo>
                    <a:pt x="276" y="457"/>
                  </a:lnTo>
                  <a:lnTo>
                    <a:pt x="276" y="459"/>
                  </a:lnTo>
                  <a:lnTo>
                    <a:pt x="276" y="462"/>
                  </a:lnTo>
                  <a:lnTo>
                    <a:pt x="274" y="463"/>
                  </a:lnTo>
                  <a:lnTo>
                    <a:pt x="273" y="465"/>
                  </a:lnTo>
                  <a:lnTo>
                    <a:pt x="273" y="465"/>
                  </a:lnTo>
                  <a:lnTo>
                    <a:pt x="271" y="466"/>
                  </a:lnTo>
                  <a:lnTo>
                    <a:pt x="270" y="466"/>
                  </a:lnTo>
                  <a:lnTo>
                    <a:pt x="270" y="466"/>
                  </a:lnTo>
                  <a:lnTo>
                    <a:pt x="268" y="468"/>
                  </a:lnTo>
                  <a:lnTo>
                    <a:pt x="264" y="472"/>
                  </a:lnTo>
                  <a:lnTo>
                    <a:pt x="261" y="474"/>
                  </a:lnTo>
                  <a:lnTo>
                    <a:pt x="258" y="475"/>
                  </a:lnTo>
                  <a:lnTo>
                    <a:pt x="258" y="477"/>
                  </a:lnTo>
                  <a:lnTo>
                    <a:pt x="256" y="478"/>
                  </a:lnTo>
                  <a:lnTo>
                    <a:pt x="255" y="480"/>
                  </a:lnTo>
                  <a:lnTo>
                    <a:pt x="255" y="481"/>
                  </a:lnTo>
                  <a:lnTo>
                    <a:pt x="255" y="483"/>
                  </a:lnTo>
                  <a:lnTo>
                    <a:pt x="253" y="484"/>
                  </a:lnTo>
                  <a:lnTo>
                    <a:pt x="252" y="484"/>
                  </a:lnTo>
                  <a:lnTo>
                    <a:pt x="252" y="486"/>
                  </a:lnTo>
                  <a:lnTo>
                    <a:pt x="250" y="486"/>
                  </a:lnTo>
                  <a:lnTo>
                    <a:pt x="247" y="486"/>
                  </a:lnTo>
                  <a:lnTo>
                    <a:pt x="246" y="486"/>
                  </a:lnTo>
                  <a:lnTo>
                    <a:pt x="241" y="486"/>
                  </a:lnTo>
                  <a:lnTo>
                    <a:pt x="240" y="484"/>
                  </a:lnTo>
                  <a:lnTo>
                    <a:pt x="238" y="483"/>
                  </a:lnTo>
                  <a:lnTo>
                    <a:pt x="237" y="481"/>
                  </a:lnTo>
                  <a:lnTo>
                    <a:pt x="237" y="478"/>
                  </a:lnTo>
                  <a:lnTo>
                    <a:pt x="234" y="478"/>
                  </a:lnTo>
                  <a:lnTo>
                    <a:pt x="232" y="477"/>
                  </a:lnTo>
                  <a:lnTo>
                    <a:pt x="229" y="478"/>
                  </a:lnTo>
                  <a:lnTo>
                    <a:pt x="228" y="480"/>
                  </a:lnTo>
                  <a:lnTo>
                    <a:pt x="228" y="481"/>
                  </a:lnTo>
                  <a:lnTo>
                    <a:pt x="226" y="483"/>
                  </a:lnTo>
                  <a:lnTo>
                    <a:pt x="226" y="484"/>
                  </a:lnTo>
                  <a:lnTo>
                    <a:pt x="223" y="486"/>
                  </a:lnTo>
                  <a:lnTo>
                    <a:pt x="222" y="486"/>
                  </a:lnTo>
                  <a:lnTo>
                    <a:pt x="220" y="486"/>
                  </a:lnTo>
                  <a:lnTo>
                    <a:pt x="217" y="487"/>
                  </a:lnTo>
                  <a:lnTo>
                    <a:pt x="216" y="486"/>
                  </a:lnTo>
                  <a:lnTo>
                    <a:pt x="214" y="486"/>
                  </a:lnTo>
                  <a:lnTo>
                    <a:pt x="211" y="484"/>
                  </a:lnTo>
                  <a:lnTo>
                    <a:pt x="210" y="483"/>
                  </a:lnTo>
                  <a:lnTo>
                    <a:pt x="208" y="481"/>
                  </a:lnTo>
                  <a:lnTo>
                    <a:pt x="207" y="480"/>
                  </a:lnTo>
                  <a:lnTo>
                    <a:pt x="205" y="478"/>
                  </a:lnTo>
                  <a:lnTo>
                    <a:pt x="204" y="477"/>
                  </a:lnTo>
                  <a:lnTo>
                    <a:pt x="202" y="477"/>
                  </a:lnTo>
                  <a:lnTo>
                    <a:pt x="201" y="478"/>
                  </a:lnTo>
                  <a:lnTo>
                    <a:pt x="199" y="478"/>
                  </a:lnTo>
                  <a:lnTo>
                    <a:pt x="199" y="478"/>
                  </a:lnTo>
                  <a:lnTo>
                    <a:pt x="198" y="478"/>
                  </a:lnTo>
                  <a:lnTo>
                    <a:pt x="195" y="478"/>
                  </a:lnTo>
                  <a:lnTo>
                    <a:pt x="193" y="477"/>
                  </a:lnTo>
                  <a:lnTo>
                    <a:pt x="192" y="477"/>
                  </a:lnTo>
                  <a:lnTo>
                    <a:pt x="190" y="475"/>
                  </a:lnTo>
                  <a:lnTo>
                    <a:pt x="189" y="474"/>
                  </a:lnTo>
                  <a:lnTo>
                    <a:pt x="189" y="472"/>
                  </a:lnTo>
                  <a:lnTo>
                    <a:pt x="186" y="474"/>
                  </a:lnTo>
                  <a:lnTo>
                    <a:pt x="183" y="472"/>
                  </a:lnTo>
                  <a:lnTo>
                    <a:pt x="183" y="474"/>
                  </a:lnTo>
                  <a:lnTo>
                    <a:pt x="181" y="474"/>
                  </a:lnTo>
                  <a:lnTo>
                    <a:pt x="180" y="474"/>
                  </a:lnTo>
                  <a:lnTo>
                    <a:pt x="178" y="472"/>
                  </a:lnTo>
                  <a:lnTo>
                    <a:pt x="177" y="472"/>
                  </a:lnTo>
                  <a:lnTo>
                    <a:pt x="175" y="469"/>
                  </a:lnTo>
                  <a:lnTo>
                    <a:pt x="174" y="469"/>
                  </a:lnTo>
                  <a:lnTo>
                    <a:pt x="171" y="469"/>
                  </a:lnTo>
                  <a:lnTo>
                    <a:pt x="168" y="469"/>
                  </a:lnTo>
                  <a:lnTo>
                    <a:pt x="166" y="468"/>
                  </a:lnTo>
                  <a:lnTo>
                    <a:pt x="166" y="466"/>
                  </a:lnTo>
                  <a:lnTo>
                    <a:pt x="165" y="465"/>
                  </a:lnTo>
                  <a:lnTo>
                    <a:pt x="163" y="465"/>
                  </a:lnTo>
                  <a:lnTo>
                    <a:pt x="160" y="466"/>
                  </a:lnTo>
                  <a:lnTo>
                    <a:pt x="159" y="466"/>
                  </a:lnTo>
                  <a:lnTo>
                    <a:pt x="157" y="465"/>
                  </a:lnTo>
                  <a:lnTo>
                    <a:pt x="156" y="465"/>
                  </a:lnTo>
                  <a:lnTo>
                    <a:pt x="154" y="463"/>
                  </a:lnTo>
                  <a:lnTo>
                    <a:pt x="153" y="465"/>
                  </a:lnTo>
                  <a:lnTo>
                    <a:pt x="151" y="465"/>
                  </a:lnTo>
                  <a:lnTo>
                    <a:pt x="150" y="466"/>
                  </a:lnTo>
                  <a:lnTo>
                    <a:pt x="150" y="468"/>
                  </a:lnTo>
                  <a:lnTo>
                    <a:pt x="150" y="471"/>
                  </a:lnTo>
                  <a:lnTo>
                    <a:pt x="148" y="472"/>
                  </a:lnTo>
                  <a:lnTo>
                    <a:pt x="147" y="475"/>
                  </a:lnTo>
                  <a:lnTo>
                    <a:pt x="147" y="477"/>
                  </a:lnTo>
                  <a:lnTo>
                    <a:pt x="145" y="477"/>
                  </a:lnTo>
                  <a:lnTo>
                    <a:pt x="144" y="477"/>
                  </a:lnTo>
                  <a:lnTo>
                    <a:pt x="142" y="477"/>
                  </a:lnTo>
                  <a:lnTo>
                    <a:pt x="142" y="478"/>
                  </a:lnTo>
                  <a:lnTo>
                    <a:pt x="141" y="480"/>
                  </a:lnTo>
                  <a:lnTo>
                    <a:pt x="139" y="480"/>
                  </a:lnTo>
                  <a:lnTo>
                    <a:pt x="136" y="481"/>
                  </a:lnTo>
                  <a:lnTo>
                    <a:pt x="135" y="480"/>
                  </a:lnTo>
                  <a:lnTo>
                    <a:pt x="135" y="480"/>
                  </a:lnTo>
                  <a:lnTo>
                    <a:pt x="134" y="480"/>
                  </a:lnTo>
                  <a:lnTo>
                    <a:pt x="134" y="483"/>
                  </a:lnTo>
                  <a:lnTo>
                    <a:pt x="134" y="484"/>
                  </a:lnTo>
                  <a:lnTo>
                    <a:pt x="131" y="484"/>
                  </a:lnTo>
                  <a:lnTo>
                    <a:pt x="131" y="486"/>
                  </a:lnTo>
                  <a:lnTo>
                    <a:pt x="129" y="487"/>
                  </a:lnTo>
                  <a:lnTo>
                    <a:pt x="129" y="487"/>
                  </a:lnTo>
                  <a:lnTo>
                    <a:pt x="128" y="489"/>
                  </a:lnTo>
                  <a:lnTo>
                    <a:pt x="128" y="490"/>
                  </a:lnTo>
                  <a:lnTo>
                    <a:pt x="126" y="492"/>
                  </a:lnTo>
                  <a:lnTo>
                    <a:pt x="125" y="493"/>
                  </a:lnTo>
                  <a:lnTo>
                    <a:pt x="123" y="495"/>
                  </a:lnTo>
                  <a:lnTo>
                    <a:pt x="122" y="495"/>
                  </a:lnTo>
                  <a:lnTo>
                    <a:pt x="120" y="495"/>
                  </a:lnTo>
                  <a:lnTo>
                    <a:pt x="119" y="495"/>
                  </a:lnTo>
                  <a:lnTo>
                    <a:pt x="117" y="495"/>
                  </a:lnTo>
                  <a:lnTo>
                    <a:pt x="116" y="493"/>
                  </a:lnTo>
                  <a:lnTo>
                    <a:pt x="113" y="493"/>
                  </a:lnTo>
                  <a:lnTo>
                    <a:pt x="110" y="493"/>
                  </a:lnTo>
                  <a:lnTo>
                    <a:pt x="108" y="492"/>
                  </a:lnTo>
                  <a:lnTo>
                    <a:pt x="107" y="490"/>
                  </a:lnTo>
                  <a:lnTo>
                    <a:pt x="105" y="489"/>
                  </a:lnTo>
                  <a:lnTo>
                    <a:pt x="105" y="487"/>
                  </a:lnTo>
                  <a:lnTo>
                    <a:pt x="105" y="486"/>
                  </a:lnTo>
                  <a:lnTo>
                    <a:pt x="104" y="483"/>
                  </a:lnTo>
                  <a:lnTo>
                    <a:pt x="101" y="483"/>
                  </a:lnTo>
                  <a:lnTo>
                    <a:pt x="99" y="483"/>
                  </a:lnTo>
                  <a:lnTo>
                    <a:pt x="98" y="484"/>
                  </a:lnTo>
                  <a:lnTo>
                    <a:pt x="96" y="483"/>
                  </a:lnTo>
                  <a:lnTo>
                    <a:pt x="95" y="481"/>
                  </a:lnTo>
                  <a:lnTo>
                    <a:pt x="93" y="481"/>
                  </a:lnTo>
                  <a:lnTo>
                    <a:pt x="92" y="480"/>
                  </a:lnTo>
                  <a:lnTo>
                    <a:pt x="92" y="478"/>
                  </a:lnTo>
                  <a:lnTo>
                    <a:pt x="90" y="477"/>
                  </a:lnTo>
                  <a:lnTo>
                    <a:pt x="90" y="475"/>
                  </a:lnTo>
                  <a:lnTo>
                    <a:pt x="90" y="472"/>
                  </a:lnTo>
                  <a:lnTo>
                    <a:pt x="90" y="471"/>
                  </a:lnTo>
                  <a:lnTo>
                    <a:pt x="90" y="469"/>
                  </a:lnTo>
                  <a:lnTo>
                    <a:pt x="89" y="469"/>
                  </a:lnTo>
                  <a:lnTo>
                    <a:pt x="87" y="468"/>
                  </a:lnTo>
                  <a:lnTo>
                    <a:pt x="86" y="466"/>
                  </a:lnTo>
                  <a:lnTo>
                    <a:pt x="86" y="465"/>
                  </a:lnTo>
                  <a:lnTo>
                    <a:pt x="86" y="463"/>
                  </a:lnTo>
                  <a:lnTo>
                    <a:pt x="86" y="462"/>
                  </a:lnTo>
                  <a:lnTo>
                    <a:pt x="84" y="460"/>
                  </a:lnTo>
                  <a:lnTo>
                    <a:pt x="84" y="459"/>
                  </a:lnTo>
                  <a:lnTo>
                    <a:pt x="84" y="457"/>
                  </a:lnTo>
                  <a:lnTo>
                    <a:pt x="83" y="456"/>
                  </a:lnTo>
                  <a:lnTo>
                    <a:pt x="84" y="453"/>
                  </a:lnTo>
                  <a:lnTo>
                    <a:pt x="84" y="453"/>
                  </a:lnTo>
                  <a:lnTo>
                    <a:pt x="86" y="453"/>
                  </a:lnTo>
                  <a:lnTo>
                    <a:pt x="87" y="451"/>
                  </a:lnTo>
                  <a:lnTo>
                    <a:pt x="86" y="450"/>
                  </a:lnTo>
                  <a:lnTo>
                    <a:pt x="86" y="450"/>
                  </a:lnTo>
                  <a:lnTo>
                    <a:pt x="84" y="448"/>
                  </a:lnTo>
                  <a:lnTo>
                    <a:pt x="84" y="447"/>
                  </a:lnTo>
                  <a:lnTo>
                    <a:pt x="84" y="445"/>
                  </a:lnTo>
                  <a:lnTo>
                    <a:pt x="83" y="445"/>
                  </a:lnTo>
                  <a:lnTo>
                    <a:pt x="81" y="445"/>
                  </a:lnTo>
                  <a:lnTo>
                    <a:pt x="80" y="444"/>
                  </a:lnTo>
                  <a:lnTo>
                    <a:pt x="81" y="441"/>
                  </a:lnTo>
                  <a:lnTo>
                    <a:pt x="81" y="439"/>
                  </a:lnTo>
                  <a:lnTo>
                    <a:pt x="81" y="438"/>
                  </a:lnTo>
                  <a:lnTo>
                    <a:pt x="81" y="436"/>
                  </a:lnTo>
                  <a:lnTo>
                    <a:pt x="80" y="435"/>
                  </a:lnTo>
                  <a:lnTo>
                    <a:pt x="78" y="433"/>
                  </a:lnTo>
                  <a:lnTo>
                    <a:pt x="77" y="433"/>
                  </a:lnTo>
                  <a:lnTo>
                    <a:pt x="75" y="430"/>
                  </a:lnTo>
                  <a:lnTo>
                    <a:pt x="75" y="429"/>
                  </a:lnTo>
                  <a:lnTo>
                    <a:pt x="75" y="429"/>
                  </a:lnTo>
                  <a:lnTo>
                    <a:pt x="75" y="427"/>
                  </a:lnTo>
                  <a:lnTo>
                    <a:pt x="75" y="427"/>
                  </a:lnTo>
                  <a:lnTo>
                    <a:pt x="77" y="427"/>
                  </a:lnTo>
                  <a:lnTo>
                    <a:pt x="80" y="427"/>
                  </a:lnTo>
                  <a:lnTo>
                    <a:pt x="81" y="427"/>
                  </a:lnTo>
                  <a:lnTo>
                    <a:pt x="84" y="427"/>
                  </a:lnTo>
                  <a:lnTo>
                    <a:pt x="87" y="427"/>
                  </a:lnTo>
                  <a:lnTo>
                    <a:pt x="87" y="429"/>
                  </a:lnTo>
                  <a:lnTo>
                    <a:pt x="89" y="432"/>
                  </a:lnTo>
                  <a:lnTo>
                    <a:pt x="90" y="432"/>
                  </a:lnTo>
                  <a:lnTo>
                    <a:pt x="90" y="432"/>
                  </a:lnTo>
                  <a:lnTo>
                    <a:pt x="90" y="432"/>
                  </a:lnTo>
                  <a:lnTo>
                    <a:pt x="93" y="430"/>
                  </a:lnTo>
                  <a:lnTo>
                    <a:pt x="93" y="430"/>
                  </a:lnTo>
                  <a:lnTo>
                    <a:pt x="95" y="430"/>
                  </a:lnTo>
                  <a:lnTo>
                    <a:pt x="95" y="430"/>
                  </a:lnTo>
                  <a:lnTo>
                    <a:pt x="96" y="430"/>
                  </a:lnTo>
                  <a:lnTo>
                    <a:pt x="99" y="432"/>
                  </a:lnTo>
                  <a:lnTo>
                    <a:pt x="102" y="430"/>
                  </a:lnTo>
                  <a:lnTo>
                    <a:pt x="102" y="430"/>
                  </a:lnTo>
                  <a:lnTo>
                    <a:pt x="105" y="429"/>
                  </a:lnTo>
                  <a:lnTo>
                    <a:pt x="105" y="429"/>
                  </a:lnTo>
                  <a:lnTo>
                    <a:pt x="107" y="429"/>
                  </a:lnTo>
                  <a:lnTo>
                    <a:pt x="108" y="427"/>
                  </a:lnTo>
                  <a:lnTo>
                    <a:pt x="111" y="426"/>
                  </a:lnTo>
                  <a:lnTo>
                    <a:pt x="111" y="424"/>
                  </a:lnTo>
                  <a:lnTo>
                    <a:pt x="113" y="423"/>
                  </a:lnTo>
                  <a:lnTo>
                    <a:pt x="113" y="423"/>
                  </a:lnTo>
                  <a:lnTo>
                    <a:pt x="113" y="424"/>
                  </a:lnTo>
                  <a:lnTo>
                    <a:pt x="114" y="424"/>
                  </a:lnTo>
                  <a:lnTo>
                    <a:pt x="116" y="424"/>
                  </a:lnTo>
                  <a:lnTo>
                    <a:pt x="117" y="424"/>
                  </a:lnTo>
                  <a:lnTo>
                    <a:pt x="119" y="423"/>
                  </a:lnTo>
                  <a:lnTo>
                    <a:pt x="120" y="423"/>
                  </a:lnTo>
                  <a:lnTo>
                    <a:pt x="122" y="423"/>
                  </a:lnTo>
                  <a:lnTo>
                    <a:pt x="123" y="424"/>
                  </a:lnTo>
                  <a:lnTo>
                    <a:pt x="125" y="424"/>
                  </a:lnTo>
                  <a:lnTo>
                    <a:pt x="125" y="424"/>
                  </a:lnTo>
                  <a:lnTo>
                    <a:pt x="126" y="424"/>
                  </a:lnTo>
                  <a:lnTo>
                    <a:pt x="126" y="426"/>
                  </a:lnTo>
                  <a:lnTo>
                    <a:pt x="128" y="427"/>
                  </a:lnTo>
                  <a:lnTo>
                    <a:pt x="128" y="427"/>
                  </a:lnTo>
                  <a:lnTo>
                    <a:pt x="128" y="426"/>
                  </a:lnTo>
                  <a:lnTo>
                    <a:pt x="128" y="426"/>
                  </a:lnTo>
                  <a:lnTo>
                    <a:pt x="128" y="424"/>
                  </a:lnTo>
                  <a:lnTo>
                    <a:pt x="126" y="423"/>
                  </a:lnTo>
                  <a:lnTo>
                    <a:pt x="126" y="423"/>
                  </a:lnTo>
                  <a:lnTo>
                    <a:pt x="126" y="423"/>
                  </a:lnTo>
                  <a:lnTo>
                    <a:pt x="125" y="423"/>
                  </a:lnTo>
                  <a:lnTo>
                    <a:pt x="125" y="421"/>
                  </a:lnTo>
                  <a:lnTo>
                    <a:pt x="122" y="420"/>
                  </a:lnTo>
                  <a:lnTo>
                    <a:pt x="122" y="420"/>
                  </a:lnTo>
                  <a:lnTo>
                    <a:pt x="120" y="420"/>
                  </a:lnTo>
                  <a:lnTo>
                    <a:pt x="119" y="420"/>
                  </a:lnTo>
                  <a:lnTo>
                    <a:pt x="119" y="418"/>
                  </a:lnTo>
                  <a:lnTo>
                    <a:pt x="119" y="417"/>
                  </a:lnTo>
                  <a:lnTo>
                    <a:pt x="119" y="417"/>
                  </a:lnTo>
                  <a:lnTo>
                    <a:pt x="119" y="415"/>
                  </a:lnTo>
                  <a:lnTo>
                    <a:pt x="120" y="414"/>
                  </a:lnTo>
                  <a:lnTo>
                    <a:pt x="120" y="414"/>
                  </a:lnTo>
                  <a:lnTo>
                    <a:pt x="122" y="414"/>
                  </a:lnTo>
                  <a:lnTo>
                    <a:pt x="123" y="412"/>
                  </a:lnTo>
                  <a:lnTo>
                    <a:pt x="123" y="411"/>
                  </a:lnTo>
                  <a:lnTo>
                    <a:pt x="123" y="409"/>
                  </a:lnTo>
                  <a:lnTo>
                    <a:pt x="123" y="409"/>
                  </a:lnTo>
                  <a:lnTo>
                    <a:pt x="125" y="408"/>
                  </a:lnTo>
                  <a:lnTo>
                    <a:pt x="125" y="408"/>
                  </a:lnTo>
                  <a:lnTo>
                    <a:pt x="125" y="406"/>
                  </a:lnTo>
                  <a:lnTo>
                    <a:pt x="125" y="406"/>
                  </a:lnTo>
                  <a:lnTo>
                    <a:pt x="125" y="406"/>
                  </a:lnTo>
                  <a:lnTo>
                    <a:pt x="125" y="406"/>
                  </a:lnTo>
                  <a:lnTo>
                    <a:pt x="123" y="406"/>
                  </a:lnTo>
                  <a:lnTo>
                    <a:pt x="123" y="408"/>
                  </a:lnTo>
                  <a:lnTo>
                    <a:pt x="123" y="408"/>
                  </a:lnTo>
                  <a:lnTo>
                    <a:pt x="122" y="409"/>
                  </a:lnTo>
                  <a:lnTo>
                    <a:pt x="120" y="409"/>
                  </a:lnTo>
                  <a:lnTo>
                    <a:pt x="120" y="411"/>
                  </a:lnTo>
                  <a:lnTo>
                    <a:pt x="119" y="411"/>
                  </a:lnTo>
                  <a:lnTo>
                    <a:pt x="119" y="411"/>
                  </a:lnTo>
                  <a:lnTo>
                    <a:pt x="116" y="412"/>
                  </a:lnTo>
                  <a:lnTo>
                    <a:pt x="114" y="412"/>
                  </a:lnTo>
                  <a:lnTo>
                    <a:pt x="113" y="412"/>
                  </a:lnTo>
                  <a:lnTo>
                    <a:pt x="111" y="414"/>
                  </a:lnTo>
                  <a:lnTo>
                    <a:pt x="110" y="414"/>
                  </a:lnTo>
                  <a:lnTo>
                    <a:pt x="110" y="415"/>
                  </a:lnTo>
                  <a:lnTo>
                    <a:pt x="108" y="417"/>
                  </a:lnTo>
                  <a:lnTo>
                    <a:pt x="108" y="418"/>
                  </a:lnTo>
                  <a:lnTo>
                    <a:pt x="107" y="418"/>
                  </a:lnTo>
                  <a:lnTo>
                    <a:pt x="107" y="418"/>
                  </a:lnTo>
                  <a:lnTo>
                    <a:pt x="107" y="417"/>
                  </a:lnTo>
                  <a:lnTo>
                    <a:pt x="107" y="417"/>
                  </a:lnTo>
                  <a:lnTo>
                    <a:pt x="107" y="415"/>
                  </a:lnTo>
                  <a:lnTo>
                    <a:pt x="107" y="414"/>
                  </a:lnTo>
                  <a:lnTo>
                    <a:pt x="105" y="412"/>
                  </a:lnTo>
                  <a:lnTo>
                    <a:pt x="105" y="411"/>
                  </a:lnTo>
                  <a:lnTo>
                    <a:pt x="105" y="411"/>
                  </a:lnTo>
                  <a:lnTo>
                    <a:pt x="104" y="411"/>
                  </a:lnTo>
                  <a:lnTo>
                    <a:pt x="102" y="409"/>
                  </a:lnTo>
                  <a:lnTo>
                    <a:pt x="101" y="408"/>
                  </a:lnTo>
                  <a:lnTo>
                    <a:pt x="99" y="406"/>
                  </a:lnTo>
                  <a:lnTo>
                    <a:pt x="98" y="406"/>
                  </a:lnTo>
                  <a:lnTo>
                    <a:pt x="96" y="406"/>
                  </a:lnTo>
                  <a:lnTo>
                    <a:pt x="96" y="406"/>
                  </a:lnTo>
                  <a:lnTo>
                    <a:pt x="95" y="406"/>
                  </a:lnTo>
                  <a:lnTo>
                    <a:pt x="93" y="406"/>
                  </a:lnTo>
                  <a:lnTo>
                    <a:pt x="92" y="406"/>
                  </a:lnTo>
                  <a:lnTo>
                    <a:pt x="92" y="403"/>
                  </a:lnTo>
                  <a:lnTo>
                    <a:pt x="90" y="402"/>
                  </a:lnTo>
                  <a:lnTo>
                    <a:pt x="90" y="399"/>
                  </a:lnTo>
                  <a:lnTo>
                    <a:pt x="90" y="397"/>
                  </a:lnTo>
                  <a:lnTo>
                    <a:pt x="89" y="394"/>
                  </a:lnTo>
                  <a:lnTo>
                    <a:pt x="89" y="393"/>
                  </a:lnTo>
                  <a:lnTo>
                    <a:pt x="87" y="391"/>
                  </a:lnTo>
                  <a:lnTo>
                    <a:pt x="87" y="390"/>
                  </a:lnTo>
                  <a:lnTo>
                    <a:pt x="86" y="388"/>
                  </a:lnTo>
                  <a:lnTo>
                    <a:pt x="86" y="388"/>
                  </a:lnTo>
                  <a:lnTo>
                    <a:pt x="83" y="387"/>
                  </a:lnTo>
                  <a:lnTo>
                    <a:pt x="83" y="387"/>
                  </a:lnTo>
                  <a:lnTo>
                    <a:pt x="81" y="385"/>
                  </a:lnTo>
                  <a:lnTo>
                    <a:pt x="80" y="385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77" y="382"/>
                  </a:lnTo>
                  <a:lnTo>
                    <a:pt x="77" y="381"/>
                  </a:lnTo>
                  <a:lnTo>
                    <a:pt x="77" y="379"/>
                  </a:lnTo>
                  <a:lnTo>
                    <a:pt x="77" y="376"/>
                  </a:lnTo>
                  <a:lnTo>
                    <a:pt x="77" y="376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8" y="366"/>
                  </a:lnTo>
                  <a:lnTo>
                    <a:pt x="78" y="364"/>
                  </a:lnTo>
                  <a:lnTo>
                    <a:pt x="77" y="363"/>
                  </a:lnTo>
                  <a:lnTo>
                    <a:pt x="77" y="361"/>
                  </a:lnTo>
                  <a:lnTo>
                    <a:pt x="77" y="360"/>
                  </a:lnTo>
                  <a:lnTo>
                    <a:pt x="77" y="358"/>
                  </a:lnTo>
                  <a:lnTo>
                    <a:pt x="77" y="355"/>
                  </a:lnTo>
                  <a:lnTo>
                    <a:pt x="77" y="354"/>
                  </a:lnTo>
                  <a:lnTo>
                    <a:pt x="77" y="354"/>
                  </a:lnTo>
                  <a:lnTo>
                    <a:pt x="77" y="352"/>
                  </a:lnTo>
                  <a:lnTo>
                    <a:pt x="75" y="351"/>
                  </a:lnTo>
                  <a:lnTo>
                    <a:pt x="75" y="349"/>
                  </a:lnTo>
                  <a:lnTo>
                    <a:pt x="74" y="348"/>
                  </a:lnTo>
                  <a:lnTo>
                    <a:pt x="74" y="348"/>
                  </a:lnTo>
                  <a:lnTo>
                    <a:pt x="72" y="348"/>
                  </a:lnTo>
                  <a:lnTo>
                    <a:pt x="71" y="348"/>
                  </a:lnTo>
                  <a:lnTo>
                    <a:pt x="69" y="348"/>
                  </a:lnTo>
                  <a:lnTo>
                    <a:pt x="69" y="348"/>
                  </a:lnTo>
                  <a:lnTo>
                    <a:pt x="68" y="346"/>
                  </a:lnTo>
                  <a:lnTo>
                    <a:pt x="68" y="346"/>
                  </a:lnTo>
                  <a:lnTo>
                    <a:pt x="69" y="345"/>
                  </a:lnTo>
                  <a:lnTo>
                    <a:pt x="69" y="345"/>
                  </a:lnTo>
                  <a:lnTo>
                    <a:pt x="71" y="343"/>
                  </a:lnTo>
                  <a:lnTo>
                    <a:pt x="72" y="343"/>
                  </a:lnTo>
                  <a:lnTo>
                    <a:pt x="72" y="342"/>
                  </a:lnTo>
                  <a:lnTo>
                    <a:pt x="75" y="340"/>
                  </a:lnTo>
                  <a:lnTo>
                    <a:pt x="75" y="340"/>
                  </a:lnTo>
                  <a:lnTo>
                    <a:pt x="75" y="339"/>
                  </a:lnTo>
                  <a:lnTo>
                    <a:pt x="77" y="337"/>
                  </a:lnTo>
                  <a:lnTo>
                    <a:pt x="77" y="336"/>
                  </a:lnTo>
                  <a:lnTo>
                    <a:pt x="77" y="334"/>
                  </a:lnTo>
                  <a:lnTo>
                    <a:pt x="78" y="333"/>
                  </a:lnTo>
                  <a:lnTo>
                    <a:pt x="78" y="333"/>
                  </a:lnTo>
                  <a:lnTo>
                    <a:pt x="78" y="330"/>
                  </a:lnTo>
                  <a:lnTo>
                    <a:pt x="78" y="328"/>
                  </a:lnTo>
                  <a:lnTo>
                    <a:pt x="78" y="327"/>
                  </a:lnTo>
                  <a:lnTo>
                    <a:pt x="78" y="327"/>
                  </a:lnTo>
                  <a:lnTo>
                    <a:pt x="80" y="325"/>
                  </a:lnTo>
                  <a:lnTo>
                    <a:pt x="80" y="322"/>
                  </a:lnTo>
                  <a:lnTo>
                    <a:pt x="81" y="321"/>
                  </a:lnTo>
                  <a:lnTo>
                    <a:pt x="81" y="318"/>
                  </a:lnTo>
                  <a:lnTo>
                    <a:pt x="81" y="316"/>
                  </a:lnTo>
                  <a:lnTo>
                    <a:pt x="81" y="313"/>
                  </a:lnTo>
                  <a:lnTo>
                    <a:pt x="83" y="310"/>
                  </a:lnTo>
                  <a:lnTo>
                    <a:pt x="84" y="310"/>
                  </a:lnTo>
                  <a:lnTo>
                    <a:pt x="84" y="310"/>
                  </a:lnTo>
                  <a:lnTo>
                    <a:pt x="84" y="312"/>
                  </a:lnTo>
                  <a:lnTo>
                    <a:pt x="84" y="313"/>
                  </a:lnTo>
                  <a:lnTo>
                    <a:pt x="84" y="313"/>
                  </a:lnTo>
                  <a:lnTo>
                    <a:pt x="84" y="315"/>
                  </a:lnTo>
                  <a:lnTo>
                    <a:pt x="83" y="318"/>
                  </a:lnTo>
                  <a:lnTo>
                    <a:pt x="83" y="319"/>
                  </a:lnTo>
                  <a:lnTo>
                    <a:pt x="83" y="321"/>
                  </a:lnTo>
                  <a:lnTo>
                    <a:pt x="83" y="324"/>
                  </a:lnTo>
                  <a:lnTo>
                    <a:pt x="83" y="324"/>
                  </a:lnTo>
                  <a:lnTo>
                    <a:pt x="84" y="325"/>
                  </a:lnTo>
                  <a:lnTo>
                    <a:pt x="84" y="324"/>
                  </a:lnTo>
                  <a:lnTo>
                    <a:pt x="84" y="322"/>
                  </a:lnTo>
                  <a:lnTo>
                    <a:pt x="84" y="321"/>
                  </a:lnTo>
                  <a:lnTo>
                    <a:pt x="84" y="321"/>
                  </a:lnTo>
                  <a:lnTo>
                    <a:pt x="84" y="318"/>
                  </a:lnTo>
                  <a:lnTo>
                    <a:pt x="86" y="316"/>
                  </a:lnTo>
                  <a:lnTo>
                    <a:pt x="86" y="315"/>
                  </a:lnTo>
                  <a:lnTo>
                    <a:pt x="86" y="313"/>
                  </a:lnTo>
                  <a:lnTo>
                    <a:pt x="87" y="312"/>
                  </a:lnTo>
                  <a:lnTo>
                    <a:pt x="87" y="310"/>
                  </a:lnTo>
                  <a:lnTo>
                    <a:pt x="86" y="309"/>
                  </a:lnTo>
                  <a:lnTo>
                    <a:pt x="86" y="307"/>
                  </a:lnTo>
                  <a:lnTo>
                    <a:pt x="84" y="307"/>
                  </a:lnTo>
                  <a:lnTo>
                    <a:pt x="84" y="307"/>
                  </a:lnTo>
                  <a:lnTo>
                    <a:pt x="83" y="306"/>
                  </a:lnTo>
                  <a:lnTo>
                    <a:pt x="83" y="304"/>
                  </a:lnTo>
                  <a:lnTo>
                    <a:pt x="83" y="303"/>
                  </a:lnTo>
                  <a:lnTo>
                    <a:pt x="83" y="301"/>
                  </a:lnTo>
                  <a:lnTo>
                    <a:pt x="83" y="300"/>
                  </a:lnTo>
                  <a:lnTo>
                    <a:pt x="83" y="297"/>
                  </a:lnTo>
                  <a:lnTo>
                    <a:pt x="83" y="297"/>
                  </a:lnTo>
                  <a:lnTo>
                    <a:pt x="83" y="294"/>
                  </a:lnTo>
                  <a:lnTo>
                    <a:pt x="83" y="292"/>
                  </a:lnTo>
                  <a:lnTo>
                    <a:pt x="83" y="290"/>
                  </a:lnTo>
                  <a:lnTo>
                    <a:pt x="84" y="290"/>
                  </a:lnTo>
                  <a:lnTo>
                    <a:pt x="84" y="287"/>
                  </a:lnTo>
                  <a:lnTo>
                    <a:pt x="84" y="285"/>
                  </a:lnTo>
                  <a:lnTo>
                    <a:pt x="84" y="284"/>
                  </a:lnTo>
                  <a:lnTo>
                    <a:pt x="84" y="282"/>
                  </a:lnTo>
                  <a:lnTo>
                    <a:pt x="84" y="282"/>
                  </a:lnTo>
                  <a:lnTo>
                    <a:pt x="86" y="284"/>
                  </a:lnTo>
                  <a:lnTo>
                    <a:pt x="86" y="285"/>
                  </a:lnTo>
                  <a:lnTo>
                    <a:pt x="86" y="288"/>
                  </a:lnTo>
                  <a:lnTo>
                    <a:pt x="87" y="290"/>
                  </a:lnTo>
                  <a:lnTo>
                    <a:pt x="87" y="288"/>
                  </a:lnTo>
                  <a:lnTo>
                    <a:pt x="87" y="288"/>
                  </a:lnTo>
                  <a:lnTo>
                    <a:pt x="87" y="288"/>
                  </a:lnTo>
                  <a:lnTo>
                    <a:pt x="87" y="287"/>
                  </a:lnTo>
                  <a:lnTo>
                    <a:pt x="86" y="285"/>
                  </a:lnTo>
                  <a:lnTo>
                    <a:pt x="87" y="285"/>
                  </a:lnTo>
                  <a:lnTo>
                    <a:pt x="87" y="284"/>
                  </a:lnTo>
                  <a:lnTo>
                    <a:pt x="86" y="284"/>
                  </a:lnTo>
                  <a:lnTo>
                    <a:pt x="86" y="282"/>
                  </a:lnTo>
                  <a:lnTo>
                    <a:pt x="86" y="281"/>
                  </a:lnTo>
                  <a:lnTo>
                    <a:pt x="86" y="279"/>
                  </a:lnTo>
                  <a:lnTo>
                    <a:pt x="86" y="278"/>
                  </a:lnTo>
                  <a:lnTo>
                    <a:pt x="87" y="278"/>
                  </a:lnTo>
                  <a:lnTo>
                    <a:pt x="87" y="278"/>
                  </a:lnTo>
                  <a:lnTo>
                    <a:pt x="87" y="276"/>
                  </a:lnTo>
                  <a:lnTo>
                    <a:pt x="86" y="275"/>
                  </a:lnTo>
                  <a:lnTo>
                    <a:pt x="87" y="273"/>
                  </a:lnTo>
                  <a:lnTo>
                    <a:pt x="89" y="273"/>
                  </a:lnTo>
                  <a:lnTo>
                    <a:pt x="90" y="272"/>
                  </a:lnTo>
                  <a:lnTo>
                    <a:pt x="92" y="272"/>
                  </a:lnTo>
                  <a:lnTo>
                    <a:pt x="92" y="272"/>
                  </a:lnTo>
                  <a:lnTo>
                    <a:pt x="93" y="273"/>
                  </a:lnTo>
                  <a:lnTo>
                    <a:pt x="93" y="273"/>
                  </a:lnTo>
                  <a:lnTo>
                    <a:pt x="95" y="273"/>
                  </a:lnTo>
                  <a:lnTo>
                    <a:pt x="96" y="275"/>
                  </a:lnTo>
                  <a:lnTo>
                    <a:pt x="98" y="276"/>
                  </a:lnTo>
                  <a:lnTo>
                    <a:pt x="98" y="276"/>
                  </a:lnTo>
                  <a:lnTo>
                    <a:pt x="98" y="276"/>
                  </a:lnTo>
                  <a:lnTo>
                    <a:pt x="98" y="275"/>
                  </a:lnTo>
                  <a:lnTo>
                    <a:pt x="98" y="273"/>
                  </a:lnTo>
                  <a:lnTo>
                    <a:pt x="96" y="273"/>
                  </a:lnTo>
                  <a:lnTo>
                    <a:pt x="95" y="273"/>
                  </a:lnTo>
                  <a:lnTo>
                    <a:pt x="93" y="272"/>
                  </a:lnTo>
                  <a:lnTo>
                    <a:pt x="93" y="272"/>
                  </a:lnTo>
                  <a:lnTo>
                    <a:pt x="92" y="270"/>
                  </a:lnTo>
                  <a:lnTo>
                    <a:pt x="90" y="270"/>
                  </a:lnTo>
                  <a:lnTo>
                    <a:pt x="89" y="269"/>
                  </a:lnTo>
                  <a:lnTo>
                    <a:pt x="89" y="270"/>
                  </a:lnTo>
                  <a:lnTo>
                    <a:pt x="87" y="270"/>
                  </a:lnTo>
                  <a:lnTo>
                    <a:pt x="87" y="270"/>
                  </a:lnTo>
                  <a:lnTo>
                    <a:pt x="86" y="270"/>
                  </a:lnTo>
                  <a:lnTo>
                    <a:pt x="86" y="270"/>
                  </a:lnTo>
                  <a:lnTo>
                    <a:pt x="84" y="270"/>
                  </a:lnTo>
                  <a:lnTo>
                    <a:pt x="84" y="272"/>
                  </a:lnTo>
                  <a:lnTo>
                    <a:pt x="83" y="272"/>
                  </a:lnTo>
                  <a:lnTo>
                    <a:pt x="83" y="273"/>
                  </a:lnTo>
                  <a:lnTo>
                    <a:pt x="81" y="275"/>
                  </a:lnTo>
                  <a:lnTo>
                    <a:pt x="81" y="275"/>
                  </a:lnTo>
                  <a:lnTo>
                    <a:pt x="81" y="276"/>
                  </a:lnTo>
                  <a:lnTo>
                    <a:pt x="80" y="278"/>
                  </a:lnTo>
                  <a:lnTo>
                    <a:pt x="80" y="279"/>
                  </a:lnTo>
                  <a:lnTo>
                    <a:pt x="81" y="281"/>
                  </a:lnTo>
                  <a:lnTo>
                    <a:pt x="81" y="282"/>
                  </a:lnTo>
                  <a:lnTo>
                    <a:pt x="81" y="284"/>
                  </a:lnTo>
                  <a:lnTo>
                    <a:pt x="81" y="284"/>
                  </a:lnTo>
                  <a:lnTo>
                    <a:pt x="80" y="285"/>
                  </a:lnTo>
                  <a:lnTo>
                    <a:pt x="80" y="285"/>
                  </a:lnTo>
                  <a:lnTo>
                    <a:pt x="78" y="285"/>
                  </a:lnTo>
                  <a:lnTo>
                    <a:pt x="78" y="284"/>
                  </a:lnTo>
                  <a:lnTo>
                    <a:pt x="77" y="282"/>
                  </a:lnTo>
                  <a:lnTo>
                    <a:pt x="77" y="281"/>
                  </a:lnTo>
                  <a:lnTo>
                    <a:pt x="77" y="278"/>
                  </a:lnTo>
                  <a:lnTo>
                    <a:pt x="77" y="276"/>
                  </a:lnTo>
                  <a:lnTo>
                    <a:pt x="75" y="273"/>
                  </a:lnTo>
                  <a:lnTo>
                    <a:pt x="74" y="267"/>
                  </a:lnTo>
                  <a:lnTo>
                    <a:pt x="74" y="266"/>
                  </a:lnTo>
                  <a:lnTo>
                    <a:pt x="74" y="264"/>
                  </a:lnTo>
                  <a:lnTo>
                    <a:pt x="74" y="263"/>
                  </a:lnTo>
                  <a:lnTo>
                    <a:pt x="74" y="260"/>
                  </a:lnTo>
                  <a:lnTo>
                    <a:pt x="74" y="258"/>
                  </a:lnTo>
                  <a:lnTo>
                    <a:pt x="74" y="257"/>
                  </a:lnTo>
                  <a:lnTo>
                    <a:pt x="74" y="257"/>
                  </a:lnTo>
                  <a:lnTo>
                    <a:pt x="75" y="255"/>
                  </a:lnTo>
                  <a:lnTo>
                    <a:pt x="75" y="255"/>
                  </a:lnTo>
                  <a:lnTo>
                    <a:pt x="75" y="254"/>
                  </a:lnTo>
                  <a:lnTo>
                    <a:pt x="75" y="254"/>
                  </a:lnTo>
                  <a:lnTo>
                    <a:pt x="74" y="252"/>
                  </a:lnTo>
                  <a:lnTo>
                    <a:pt x="74" y="251"/>
                  </a:lnTo>
                  <a:lnTo>
                    <a:pt x="74" y="251"/>
                  </a:lnTo>
                  <a:lnTo>
                    <a:pt x="72" y="248"/>
                  </a:lnTo>
                  <a:lnTo>
                    <a:pt x="74" y="248"/>
                  </a:lnTo>
                  <a:lnTo>
                    <a:pt x="74" y="246"/>
                  </a:lnTo>
                  <a:lnTo>
                    <a:pt x="74" y="245"/>
                  </a:lnTo>
                  <a:lnTo>
                    <a:pt x="74" y="243"/>
                  </a:lnTo>
                  <a:lnTo>
                    <a:pt x="75" y="240"/>
                  </a:lnTo>
                  <a:lnTo>
                    <a:pt x="75" y="239"/>
                  </a:lnTo>
                  <a:lnTo>
                    <a:pt x="77" y="237"/>
                  </a:lnTo>
                  <a:lnTo>
                    <a:pt x="77" y="236"/>
                  </a:lnTo>
                  <a:lnTo>
                    <a:pt x="77" y="234"/>
                  </a:lnTo>
                  <a:lnTo>
                    <a:pt x="78" y="233"/>
                  </a:lnTo>
                  <a:lnTo>
                    <a:pt x="78" y="233"/>
                  </a:lnTo>
                  <a:lnTo>
                    <a:pt x="80" y="231"/>
                  </a:lnTo>
                  <a:lnTo>
                    <a:pt x="78" y="231"/>
                  </a:lnTo>
                  <a:lnTo>
                    <a:pt x="78" y="230"/>
                  </a:lnTo>
                  <a:lnTo>
                    <a:pt x="78" y="228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7" y="224"/>
                  </a:lnTo>
                  <a:lnTo>
                    <a:pt x="77" y="222"/>
                  </a:lnTo>
                  <a:lnTo>
                    <a:pt x="77" y="219"/>
                  </a:lnTo>
                  <a:lnTo>
                    <a:pt x="77" y="216"/>
                  </a:lnTo>
                  <a:lnTo>
                    <a:pt x="77" y="215"/>
                  </a:lnTo>
                  <a:lnTo>
                    <a:pt x="77" y="213"/>
                  </a:lnTo>
                  <a:lnTo>
                    <a:pt x="77" y="210"/>
                  </a:lnTo>
                  <a:lnTo>
                    <a:pt x="77" y="206"/>
                  </a:lnTo>
                  <a:lnTo>
                    <a:pt x="77" y="204"/>
                  </a:lnTo>
                  <a:lnTo>
                    <a:pt x="77" y="203"/>
                  </a:lnTo>
                  <a:lnTo>
                    <a:pt x="77" y="203"/>
                  </a:lnTo>
                  <a:lnTo>
                    <a:pt x="75" y="201"/>
                  </a:lnTo>
                  <a:lnTo>
                    <a:pt x="75" y="200"/>
                  </a:lnTo>
                  <a:lnTo>
                    <a:pt x="75" y="198"/>
                  </a:lnTo>
                  <a:lnTo>
                    <a:pt x="77" y="200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80" y="200"/>
                  </a:lnTo>
                  <a:lnTo>
                    <a:pt x="81" y="198"/>
                  </a:lnTo>
                  <a:lnTo>
                    <a:pt x="83" y="198"/>
                  </a:lnTo>
                  <a:lnTo>
                    <a:pt x="84" y="198"/>
                  </a:lnTo>
                  <a:lnTo>
                    <a:pt x="84" y="198"/>
                  </a:lnTo>
                  <a:lnTo>
                    <a:pt x="84" y="197"/>
                  </a:lnTo>
                  <a:lnTo>
                    <a:pt x="84" y="197"/>
                  </a:lnTo>
                  <a:lnTo>
                    <a:pt x="83" y="195"/>
                  </a:lnTo>
                  <a:lnTo>
                    <a:pt x="83" y="195"/>
                  </a:lnTo>
                  <a:lnTo>
                    <a:pt x="80" y="195"/>
                  </a:lnTo>
                  <a:lnTo>
                    <a:pt x="77" y="195"/>
                  </a:lnTo>
                  <a:lnTo>
                    <a:pt x="77" y="195"/>
                  </a:lnTo>
                  <a:lnTo>
                    <a:pt x="75" y="194"/>
                  </a:lnTo>
                  <a:lnTo>
                    <a:pt x="75" y="194"/>
                  </a:lnTo>
                  <a:lnTo>
                    <a:pt x="74" y="194"/>
                  </a:lnTo>
                  <a:lnTo>
                    <a:pt x="74" y="195"/>
                  </a:lnTo>
                  <a:lnTo>
                    <a:pt x="74" y="195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72" y="198"/>
                  </a:lnTo>
                  <a:lnTo>
                    <a:pt x="72" y="200"/>
                  </a:lnTo>
                  <a:lnTo>
                    <a:pt x="72" y="201"/>
                  </a:lnTo>
                  <a:lnTo>
                    <a:pt x="72" y="201"/>
                  </a:lnTo>
                  <a:lnTo>
                    <a:pt x="72" y="203"/>
                  </a:lnTo>
                  <a:lnTo>
                    <a:pt x="72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69" y="201"/>
                  </a:lnTo>
                  <a:lnTo>
                    <a:pt x="68" y="198"/>
                  </a:lnTo>
                  <a:lnTo>
                    <a:pt x="68" y="197"/>
                  </a:lnTo>
                  <a:lnTo>
                    <a:pt x="66" y="195"/>
                  </a:lnTo>
                  <a:lnTo>
                    <a:pt x="66" y="194"/>
                  </a:lnTo>
                  <a:lnTo>
                    <a:pt x="65" y="192"/>
                  </a:lnTo>
                  <a:lnTo>
                    <a:pt x="65" y="191"/>
                  </a:lnTo>
                  <a:lnTo>
                    <a:pt x="65" y="188"/>
                  </a:lnTo>
                  <a:lnTo>
                    <a:pt x="65" y="185"/>
                  </a:lnTo>
                  <a:lnTo>
                    <a:pt x="63" y="183"/>
                  </a:lnTo>
                  <a:lnTo>
                    <a:pt x="62" y="180"/>
                  </a:lnTo>
                  <a:lnTo>
                    <a:pt x="62" y="179"/>
                  </a:lnTo>
                  <a:lnTo>
                    <a:pt x="60" y="177"/>
                  </a:lnTo>
                  <a:lnTo>
                    <a:pt x="60" y="176"/>
                  </a:lnTo>
                  <a:lnTo>
                    <a:pt x="59" y="174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1"/>
                  </a:lnTo>
                  <a:lnTo>
                    <a:pt x="59" y="171"/>
                  </a:lnTo>
                  <a:lnTo>
                    <a:pt x="57" y="171"/>
                  </a:lnTo>
                  <a:lnTo>
                    <a:pt x="57" y="170"/>
                  </a:lnTo>
                  <a:lnTo>
                    <a:pt x="57" y="168"/>
                  </a:lnTo>
                  <a:lnTo>
                    <a:pt x="56" y="167"/>
                  </a:lnTo>
                  <a:lnTo>
                    <a:pt x="54" y="165"/>
                  </a:lnTo>
                  <a:lnTo>
                    <a:pt x="54" y="164"/>
                  </a:lnTo>
                  <a:lnTo>
                    <a:pt x="54" y="161"/>
                  </a:lnTo>
                  <a:lnTo>
                    <a:pt x="53" y="159"/>
                  </a:lnTo>
                  <a:lnTo>
                    <a:pt x="53" y="158"/>
                  </a:lnTo>
                  <a:lnTo>
                    <a:pt x="53" y="158"/>
                  </a:lnTo>
                  <a:lnTo>
                    <a:pt x="54" y="158"/>
                  </a:lnTo>
                  <a:lnTo>
                    <a:pt x="56" y="158"/>
                  </a:lnTo>
                  <a:lnTo>
                    <a:pt x="56" y="158"/>
                  </a:lnTo>
                  <a:lnTo>
                    <a:pt x="57" y="158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7" y="155"/>
                  </a:lnTo>
                  <a:lnTo>
                    <a:pt x="56" y="156"/>
                  </a:lnTo>
                  <a:lnTo>
                    <a:pt x="56" y="155"/>
                  </a:lnTo>
                  <a:lnTo>
                    <a:pt x="56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3" y="155"/>
                  </a:lnTo>
                  <a:lnTo>
                    <a:pt x="53" y="156"/>
                  </a:lnTo>
                  <a:lnTo>
                    <a:pt x="51" y="156"/>
                  </a:lnTo>
                  <a:lnTo>
                    <a:pt x="51" y="156"/>
                  </a:lnTo>
                  <a:lnTo>
                    <a:pt x="51" y="156"/>
                  </a:lnTo>
                  <a:lnTo>
                    <a:pt x="50" y="156"/>
                  </a:lnTo>
                  <a:lnTo>
                    <a:pt x="48" y="158"/>
                  </a:lnTo>
                  <a:lnTo>
                    <a:pt x="48" y="156"/>
                  </a:lnTo>
                  <a:lnTo>
                    <a:pt x="48" y="155"/>
                  </a:lnTo>
                  <a:lnTo>
                    <a:pt x="47" y="155"/>
                  </a:lnTo>
                  <a:lnTo>
                    <a:pt x="47" y="153"/>
                  </a:lnTo>
                  <a:lnTo>
                    <a:pt x="45" y="152"/>
                  </a:lnTo>
                  <a:lnTo>
                    <a:pt x="44" y="147"/>
                  </a:lnTo>
                  <a:lnTo>
                    <a:pt x="41" y="143"/>
                  </a:lnTo>
                  <a:lnTo>
                    <a:pt x="39" y="141"/>
                  </a:lnTo>
                  <a:lnTo>
                    <a:pt x="38" y="141"/>
                  </a:lnTo>
                  <a:lnTo>
                    <a:pt x="38" y="140"/>
                  </a:lnTo>
                  <a:lnTo>
                    <a:pt x="36" y="140"/>
                  </a:lnTo>
                  <a:lnTo>
                    <a:pt x="35" y="138"/>
                  </a:lnTo>
                  <a:lnTo>
                    <a:pt x="35" y="137"/>
                  </a:lnTo>
                  <a:lnTo>
                    <a:pt x="36" y="137"/>
                  </a:lnTo>
                  <a:lnTo>
                    <a:pt x="38" y="138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41" y="140"/>
                  </a:lnTo>
                  <a:lnTo>
                    <a:pt x="41" y="138"/>
                  </a:lnTo>
                  <a:lnTo>
                    <a:pt x="39" y="138"/>
                  </a:lnTo>
                  <a:lnTo>
                    <a:pt x="39" y="137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6" y="135"/>
                  </a:lnTo>
                  <a:lnTo>
                    <a:pt x="36" y="135"/>
                  </a:lnTo>
                  <a:lnTo>
                    <a:pt x="36" y="135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3" y="138"/>
                  </a:lnTo>
                  <a:lnTo>
                    <a:pt x="33" y="138"/>
                  </a:lnTo>
                  <a:lnTo>
                    <a:pt x="33" y="138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0" y="138"/>
                  </a:lnTo>
                  <a:lnTo>
                    <a:pt x="29" y="138"/>
                  </a:lnTo>
                  <a:lnTo>
                    <a:pt x="29" y="137"/>
                  </a:lnTo>
                  <a:lnTo>
                    <a:pt x="27" y="137"/>
                  </a:lnTo>
                  <a:lnTo>
                    <a:pt x="27" y="135"/>
                  </a:lnTo>
                  <a:lnTo>
                    <a:pt x="27" y="134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6" y="129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6" y="125"/>
                  </a:lnTo>
                  <a:lnTo>
                    <a:pt x="26" y="123"/>
                  </a:lnTo>
                  <a:lnTo>
                    <a:pt x="26" y="122"/>
                  </a:lnTo>
                  <a:lnTo>
                    <a:pt x="26" y="120"/>
                  </a:lnTo>
                  <a:lnTo>
                    <a:pt x="26" y="119"/>
                  </a:lnTo>
                  <a:lnTo>
                    <a:pt x="26" y="117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8"/>
                  </a:lnTo>
                  <a:lnTo>
                    <a:pt x="24" y="105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2"/>
                  </a:lnTo>
                  <a:lnTo>
                    <a:pt x="23" y="101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0" y="98"/>
                  </a:lnTo>
                  <a:lnTo>
                    <a:pt x="20" y="96"/>
                  </a:lnTo>
                  <a:lnTo>
                    <a:pt x="21" y="95"/>
                  </a:lnTo>
                  <a:lnTo>
                    <a:pt x="21" y="93"/>
                  </a:lnTo>
                  <a:lnTo>
                    <a:pt x="21" y="92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0" y="86"/>
                  </a:lnTo>
                  <a:lnTo>
                    <a:pt x="20" y="84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5" y="81"/>
                  </a:lnTo>
                  <a:lnTo>
                    <a:pt x="14" y="8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4" y="71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8" y="69"/>
                  </a:lnTo>
                  <a:lnTo>
                    <a:pt x="20" y="68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3" y="65"/>
                  </a:lnTo>
                  <a:lnTo>
                    <a:pt x="23" y="63"/>
                  </a:lnTo>
                  <a:lnTo>
                    <a:pt x="24" y="60"/>
                  </a:lnTo>
                  <a:lnTo>
                    <a:pt x="24" y="59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4" y="51"/>
                  </a:lnTo>
                  <a:lnTo>
                    <a:pt x="24" y="50"/>
                  </a:lnTo>
                  <a:lnTo>
                    <a:pt x="26" y="48"/>
                  </a:lnTo>
                  <a:lnTo>
                    <a:pt x="26" y="47"/>
                  </a:lnTo>
                  <a:lnTo>
                    <a:pt x="26" y="44"/>
                  </a:lnTo>
                  <a:lnTo>
                    <a:pt x="24" y="42"/>
                  </a:lnTo>
                  <a:lnTo>
                    <a:pt x="24" y="41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20" y="29"/>
                  </a:lnTo>
                  <a:lnTo>
                    <a:pt x="18" y="27"/>
                  </a:lnTo>
                  <a:lnTo>
                    <a:pt x="15" y="26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8" y="17"/>
                  </a:lnTo>
                  <a:lnTo>
                    <a:pt x="41" y="17"/>
                  </a:lnTo>
                  <a:lnTo>
                    <a:pt x="44" y="18"/>
                  </a:lnTo>
                  <a:lnTo>
                    <a:pt x="45" y="20"/>
                  </a:lnTo>
                  <a:lnTo>
                    <a:pt x="50" y="21"/>
                  </a:lnTo>
                  <a:lnTo>
                    <a:pt x="53" y="21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9" y="24"/>
                  </a:lnTo>
                  <a:lnTo>
                    <a:pt x="62" y="24"/>
                  </a:lnTo>
                  <a:lnTo>
                    <a:pt x="66" y="24"/>
                  </a:lnTo>
                  <a:lnTo>
                    <a:pt x="66" y="26"/>
                  </a:lnTo>
                  <a:lnTo>
                    <a:pt x="68" y="27"/>
                  </a:lnTo>
                  <a:lnTo>
                    <a:pt x="68" y="29"/>
                  </a:lnTo>
                  <a:lnTo>
                    <a:pt x="71" y="29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7" y="29"/>
                  </a:lnTo>
                  <a:lnTo>
                    <a:pt x="80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2"/>
                  </a:lnTo>
                  <a:lnTo>
                    <a:pt x="78" y="32"/>
                  </a:lnTo>
                  <a:lnTo>
                    <a:pt x="78" y="33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6"/>
                  </a:lnTo>
                  <a:lnTo>
                    <a:pt x="83" y="36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6" y="32"/>
                  </a:lnTo>
                  <a:lnTo>
                    <a:pt x="87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90" y="32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8" y="32"/>
                  </a:lnTo>
                  <a:lnTo>
                    <a:pt x="99" y="32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5" y="32"/>
                  </a:lnTo>
                  <a:lnTo>
                    <a:pt x="107" y="32"/>
                  </a:lnTo>
                  <a:lnTo>
                    <a:pt x="108" y="30"/>
                  </a:lnTo>
                  <a:lnTo>
                    <a:pt x="110" y="30"/>
                  </a:lnTo>
                  <a:lnTo>
                    <a:pt x="111" y="29"/>
                  </a:lnTo>
                  <a:lnTo>
                    <a:pt x="113" y="27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6" y="24"/>
                  </a:lnTo>
                  <a:lnTo>
                    <a:pt x="116" y="23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9" y="18"/>
                  </a:lnTo>
                  <a:lnTo>
                    <a:pt x="120" y="18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6" y="17"/>
                  </a:lnTo>
                  <a:lnTo>
                    <a:pt x="128" y="15"/>
                  </a:lnTo>
                  <a:lnTo>
                    <a:pt x="129" y="15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35" y="15"/>
                  </a:lnTo>
                  <a:lnTo>
                    <a:pt x="136" y="15"/>
                  </a:lnTo>
                  <a:lnTo>
                    <a:pt x="139" y="15"/>
                  </a:lnTo>
                  <a:lnTo>
                    <a:pt x="141" y="15"/>
                  </a:lnTo>
                  <a:lnTo>
                    <a:pt x="142" y="14"/>
                  </a:lnTo>
                  <a:lnTo>
                    <a:pt x="145" y="14"/>
                  </a:lnTo>
                  <a:lnTo>
                    <a:pt x="147" y="15"/>
                  </a:lnTo>
                  <a:lnTo>
                    <a:pt x="148" y="15"/>
                  </a:lnTo>
                  <a:lnTo>
                    <a:pt x="150" y="17"/>
                  </a:lnTo>
                  <a:lnTo>
                    <a:pt x="154" y="17"/>
                  </a:lnTo>
                  <a:lnTo>
                    <a:pt x="156" y="17"/>
                  </a:lnTo>
                  <a:lnTo>
                    <a:pt x="159" y="20"/>
                  </a:lnTo>
                  <a:lnTo>
                    <a:pt x="160" y="20"/>
                  </a:lnTo>
                  <a:lnTo>
                    <a:pt x="165" y="20"/>
                  </a:lnTo>
                  <a:lnTo>
                    <a:pt x="166" y="20"/>
                  </a:lnTo>
                  <a:lnTo>
                    <a:pt x="169" y="20"/>
                  </a:lnTo>
                  <a:lnTo>
                    <a:pt x="171" y="20"/>
                  </a:lnTo>
                  <a:lnTo>
                    <a:pt x="171" y="21"/>
                  </a:lnTo>
                  <a:lnTo>
                    <a:pt x="169" y="23"/>
                  </a:lnTo>
                  <a:lnTo>
                    <a:pt x="169" y="24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1" y="30"/>
                  </a:lnTo>
                  <a:lnTo>
                    <a:pt x="174" y="33"/>
                  </a:lnTo>
                  <a:lnTo>
                    <a:pt x="175" y="35"/>
                  </a:lnTo>
                  <a:lnTo>
                    <a:pt x="177" y="36"/>
                  </a:lnTo>
                  <a:lnTo>
                    <a:pt x="177" y="38"/>
                  </a:lnTo>
                  <a:lnTo>
                    <a:pt x="177" y="41"/>
                  </a:lnTo>
                  <a:lnTo>
                    <a:pt x="177" y="42"/>
                  </a:lnTo>
                  <a:lnTo>
                    <a:pt x="178" y="47"/>
                  </a:lnTo>
                  <a:lnTo>
                    <a:pt x="180" y="50"/>
                  </a:lnTo>
                  <a:lnTo>
                    <a:pt x="178" y="53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5" y="54"/>
                  </a:lnTo>
                  <a:lnTo>
                    <a:pt x="174" y="54"/>
                  </a:lnTo>
                  <a:lnTo>
                    <a:pt x="172" y="53"/>
                  </a:lnTo>
                  <a:lnTo>
                    <a:pt x="172" y="53"/>
                  </a:lnTo>
                  <a:lnTo>
                    <a:pt x="171" y="54"/>
                  </a:lnTo>
                  <a:lnTo>
                    <a:pt x="171" y="54"/>
                  </a:lnTo>
                  <a:lnTo>
                    <a:pt x="169" y="56"/>
                  </a:lnTo>
                  <a:lnTo>
                    <a:pt x="169" y="57"/>
                  </a:lnTo>
                  <a:lnTo>
                    <a:pt x="169" y="59"/>
                  </a:lnTo>
                  <a:lnTo>
                    <a:pt x="169" y="60"/>
                  </a:lnTo>
                  <a:lnTo>
                    <a:pt x="169" y="62"/>
                  </a:lnTo>
                  <a:lnTo>
                    <a:pt x="169" y="63"/>
                  </a:lnTo>
                  <a:lnTo>
                    <a:pt x="169" y="65"/>
                  </a:lnTo>
                  <a:lnTo>
                    <a:pt x="169" y="65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6" y="68"/>
                  </a:lnTo>
                  <a:lnTo>
                    <a:pt x="166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5"/>
                  </a:lnTo>
                  <a:lnTo>
                    <a:pt x="166" y="65"/>
                  </a:lnTo>
                  <a:lnTo>
                    <a:pt x="168" y="63"/>
                  </a:lnTo>
                  <a:lnTo>
                    <a:pt x="166" y="63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65" y="62"/>
                  </a:lnTo>
                  <a:lnTo>
                    <a:pt x="163" y="62"/>
                  </a:lnTo>
                  <a:lnTo>
                    <a:pt x="163" y="62"/>
                  </a:lnTo>
                  <a:lnTo>
                    <a:pt x="163" y="62"/>
                  </a:lnTo>
                  <a:lnTo>
                    <a:pt x="162" y="62"/>
                  </a:lnTo>
                  <a:lnTo>
                    <a:pt x="162" y="63"/>
                  </a:lnTo>
                  <a:lnTo>
                    <a:pt x="160" y="63"/>
                  </a:lnTo>
                  <a:lnTo>
                    <a:pt x="160" y="65"/>
                  </a:lnTo>
                  <a:lnTo>
                    <a:pt x="159" y="66"/>
                  </a:lnTo>
                  <a:lnTo>
                    <a:pt x="159" y="69"/>
                  </a:lnTo>
                  <a:lnTo>
                    <a:pt x="157" y="74"/>
                  </a:lnTo>
                  <a:lnTo>
                    <a:pt x="157" y="77"/>
                  </a:lnTo>
                  <a:lnTo>
                    <a:pt x="157" y="81"/>
                  </a:lnTo>
                  <a:lnTo>
                    <a:pt x="159" y="84"/>
                  </a:lnTo>
                  <a:lnTo>
                    <a:pt x="160" y="86"/>
                  </a:lnTo>
                  <a:lnTo>
                    <a:pt x="162" y="89"/>
                  </a:lnTo>
                  <a:lnTo>
                    <a:pt x="162" y="90"/>
                  </a:lnTo>
                  <a:lnTo>
                    <a:pt x="163" y="93"/>
                  </a:lnTo>
                  <a:lnTo>
                    <a:pt x="166" y="96"/>
                  </a:lnTo>
                  <a:lnTo>
                    <a:pt x="168" y="99"/>
                  </a:lnTo>
                  <a:lnTo>
                    <a:pt x="169" y="102"/>
                  </a:lnTo>
                  <a:lnTo>
                    <a:pt x="171" y="105"/>
                  </a:lnTo>
                  <a:lnTo>
                    <a:pt x="174" y="108"/>
                  </a:lnTo>
                  <a:lnTo>
                    <a:pt x="175" y="111"/>
                  </a:lnTo>
                  <a:lnTo>
                    <a:pt x="177" y="114"/>
                  </a:lnTo>
                  <a:lnTo>
                    <a:pt x="181" y="122"/>
                  </a:lnTo>
                  <a:lnTo>
                    <a:pt x="184" y="123"/>
                  </a:lnTo>
                  <a:lnTo>
                    <a:pt x="186" y="126"/>
                  </a:lnTo>
                  <a:lnTo>
                    <a:pt x="187" y="129"/>
                  </a:lnTo>
                  <a:lnTo>
                    <a:pt x="189" y="131"/>
                  </a:lnTo>
                  <a:lnTo>
                    <a:pt x="190" y="134"/>
                  </a:lnTo>
                  <a:lnTo>
                    <a:pt x="190" y="135"/>
                  </a:lnTo>
                  <a:lnTo>
                    <a:pt x="190" y="137"/>
                  </a:lnTo>
                  <a:lnTo>
                    <a:pt x="190" y="140"/>
                  </a:lnTo>
                  <a:lnTo>
                    <a:pt x="190" y="141"/>
                  </a:lnTo>
                  <a:lnTo>
                    <a:pt x="189" y="141"/>
                  </a:lnTo>
                  <a:lnTo>
                    <a:pt x="189" y="143"/>
                  </a:lnTo>
                  <a:lnTo>
                    <a:pt x="187" y="144"/>
                  </a:lnTo>
                  <a:lnTo>
                    <a:pt x="186" y="144"/>
                  </a:lnTo>
                  <a:lnTo>
                    <a:pt x="186" y="146"/>
                  </a:lnTo>
                  <a:lnTo>
                    <a:pt x="186" y="147"/>
                  </a:lnTo>
                  <a:lnTo>
                    <a:pt x="186" y="147"/>
                  </a:lnTo>
                  <a:lnTo>
                    <a:pt x="187" y="149"/>
                  </a:lnTo>
                  <a:lnTo>
                    <a:pt x="189" y="149"/>
                  </a:lnTo>
                  <a:lnTo>
                    <a:pt x="189" y="149"/>
                  </a:lnTo>
                  <a:lnTo>
                    <a:pt x="192" y="149"/>
                  </a:lnTo>
                  <a:lnTo>
                    <a:pt x="193" y="150"/>
                  </a:lnTo>
                  <a:lnTo>
                    <a:pt x="195" y="152"/>
                  </a:lnTo>
                  <a:lnTo>
                    <a:pt x="196" y="152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201" y="153"/>
                  </a:lnTo>
                  <a:lnTo>
                    <a:pt x="202" y="153"/>
                  </a:lnTo>
                  <a:lnTo>
                    <a:pt x="201" y="155"/>
                  </a:lnTo>
                  <a:lnTo>
                    <a:pt x="202" y="156"/>
                  </a:lnTo>
                  <a:lnTo>
                    <a:pt x="202" y="159"/>
                  </a:lnTo>
                  <a:lnTo>
                    <a:pt x="202" y="159"/>
                  </a:lnTo>
                  <a:lnTo>
                    <a:pt x="204" y="162"/>
                  </a:lnTo>
                  <a:lnTo>
                    <a:pt x="204" y="162"/>
                  </a:lnTo>
                  <a:lnTo>
                    <a:pt x="202" y="164"/>
                  </a:lnTo>
                  <a:lnTo>
                    <a:pt x="201" y="165"/>
                  </a:lnTo>
                  <a:lnTo>
                    <a:pt x="199" y="167"/>
                  </a:lnTo>
                  <a:lnTo>
                    <a:pt x="198" y="168"/>
                  </a:lnTo>
                  <a:lnTo>
                    <a:pt x="198" y="168"/>
                  </a:lnTo>
                  <a:lnTo>
                    <a:pt x="196" y="170"/>
                  </a:lnTo>
                  <a:lnTo>
                    <a:pt x="196" y="171"/>
                  </a:lnTo>
                  <a:lnTo>
                    <a:pt x="196" y="173"/>
                  </a:lnTo>
                  <a:lnTo>
                    <a:pt x="196" y="174"/>
                  </a:lnTo>
                  <a:lnTo>
                    <a:pt x="198" y="176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9" y="179"/>
                  </a:lnTo>
                  <a:lnTo>
                    <a:pt x="199" y="180"/>
                  </a:lnTo>
                  <a:lnTo>
                    <a:pt x="199" y="182"/>
                  </a:lnTo>
                  <a:lnTo>
                    <a:pt x="198" y="182"/>
                  </a:lnTo>
                  <a:lnTo>
                    <a:pt x="196" y="183"/>
                  </a:lnTo>
                  <a:lnTo>
                    <a:pt x="196" y="185"/>
                  </a:lnTo>
                  <a:lnTo>
                    <a:pt x="196" y="186"/>
                  </a:lnTo>
                  <a:lnTo>
                    <a:pt x="198" y="188"/>
                  </a:lnTo>
                  <a:lnTo>
                    <a:pt x="199" y="188"/>
                  </a:lnTo>
                  <a:lnTo>
                    <a:pt x="201" y="188"/>
                  </a:lnTo>
                  <a:lnTo>
                    <a:pt x="202" y="189"/>
                  </a:lnTo>
                  <a:lnTo>
                    <a:pt x="202" y="191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5" y="192"/>
                  </a:lnTo>
                  <a:lnTo>
                    <a:pt x="205" y="194"/>
                  </a:lnTo>
                  <a:lnTo>
                    <a:pt x="207" y="194"/>
                  </a:lnTo>
                  <a:lnTo>
                    <a:pt x="207" y="195"/>
                  </a:lnTo>
                  <a:lnTo>
                    <a:pt x="208" y="195"/>
                  </a:lnTo>
                  <a:lnTo>
                    <a:pt x="208" y="197"/>
                  </a:lnTo>
                  <a:lnTo>
                    <a:pt x="208" y="198"/>
                  </a:lnTo>
                  <a:lnTo>
                    <a:pt x="210" y="201"/>
                  </a:lnTo>
                  <a:lnTo>
                    <a:pt x="211" y="201"/>
                  </a:lnTo>
                  <a:lnTo>
                    <a:pt x="213" y="201"/>
                  </a:lnTo>
                  <a:lnTo>
                    <a:pt x="214" y="203"/>
                  </a:lnTo>
                  <a:lnTo>
                    <a:pt x="216" y="203"/>
                  </a:lnTo>
                  <a:lnTo>
                    <a:pt x="219" y="204"/>
                  </a:lnTo>
                  <a:lnTo>
                    <a:pt x="219" y="204"/>
                  </a:lnTo>
                  <a:lnTo>
                    <a:pt x="220" y="206"/>
                  </a:lnTo>
                  <a:lnTo>
                    <a:pt x="220" y="207"/>
                  </a:lnTo>
                  <a:lnTo>
                    <a:pt x="220" y="209"/>
                  </a:lnTo>
                  <a:lnTo>
                    <a:pt x="222" y="210"/>
                  </a:lnTo>
                  <a:lnTo>
                    <a:pt x="223" y="212"/>
                  </a:lnTo>
                  <a:lnTo>
                    <a:pt x="223" y="212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8" y="213"/>
                  </a:lnTo>
                  <a:lnTo>
                    <a:pt x="229" y="215"/>
                  </a:lnTo>
                  <a:lnTo>
                    <a:pt x="231" y="216"/>
                  </a:lnTo>
                  <a:lnTo>
                    <a:pt x="234" y="216"/>
                  </a:lnTo>
                  <a:lnTo>
                    <a:pt x="235" y="216"/>
                  </a:lnTo>
                  <a:lnTo>
                    <a:pt x="237" y="215"/>
                  </a:lnTo>
                  <a:lnTo>
                    <a:pt x="237" y="215"/>
                  </a:lnTo>
                  <a:lnTo>
                    <a:pt x="238" y="213"/>
                  </a:lnTo>
                  <a:lnTo>
                    <a:pt x="240" y="213"/>
                  </a:lnTo>
                  <a:lnTo>
                    <a:pt x="241" y="212"/>
                  </a:lnTo>
                  <a:lnTo>
                    <a:pt x="243" y="210"/>
                  </a:lnTo>
                  <a:lnTo>
                    <a:pt x="243" y="210"/>
                  </a:lnTo>
                  <a:lnTo>
                    <a:pt x="244" y="209"/>
                  </a:lnTo>
                  <a:lnTo>
                    <a:pt x="246" y="207"/>
                  </a:lnTo>
                  <a:lnTo>
                    <a:pt x="246" y="206"/>
                  </a:lnTo>
                  <a:lnTo>
                    <a:pt x="246" y="204"/>
                  </a:lnTo>
                  <a:lnTo>
                    <a:pt x="246" y="203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9" y="204"/>
                  </a:lnTo>
                  <a:lnTo>
                    <a:pt x="249" y="207"/>
                  </a:lnTo>
                  <a:lnTo>
                    <a:pt x="249" y="207"/>
                  </a:lnTo>
                  <a:lnTo>
                    <a:pt x="252" y="210"/>
                  </a:lnTo>
                  <a:lnTo>
                    <a:pt x="252" y="210"/>
                  </a:lnTo>
                  <a:lnTo>
                    <a:pt x="253" y="210"/>
                  </a:lnTo>
                  <a:lnTo>
                    <a:pt x="253" y="212"/>
                  </a:lnTo>
                  <a:lnTo>
                    <a:pt x="256" y="215"/>
                  </a:lnTo>
                  <a:lnTo>
                    <a:pt x="256" y="215"/>
                  </a:lnTo>
                  <a:lnTo>
                    <a:pt x="256" y="215"/>
                  </a:lnTo>
                  <a:lnTo>
                    <a:pt x="255" y="216"/>
                  </a:lnTo>
                  <a:lnTo>
                    <a:pt x="253" y="218"/>
                  </a:lnTo>
                  <a:lnTo>
                    <a:pt x="252" y="218"/>
                  </a:lnTo>
                  <a:lnTo>
                    <a:pt x="252" y="219"/>
                  </a:lnTo>
                  <a:lnTo>
                    <a:pt x="252" y="221"/>
                  </a:lnTo>
                  <a:lnTo>
                    <a:pt x="249" y="225"/>
                  </a:lnTo>
                  <a:lnTo>
                    <a:pt x="247" y="227"/>
                  </a:lnTo>
                  <a:lnTo>
                    <a:pt x="246" y="227"/>
                  </a:lnTo>
                  <a:lnTo>
                    <a:pt x="244" y="228"/>
                  </a:lnTo>
                  <a:lnTo>
                    <a:pt x="243" y="228"/>
                  </a:lnTo>
                  <a:lnTo>
                    <a:pt x="240" y="228"/>
                  </a:lnTo>
                  <a:lnTo>
                    <a:pt x="240" y="228"/>
                  </a:lnTo>
                  <a:lnTo>
                    <a:pt x="240" y="230"/>
                  </a:lnTo>
                  <a:lnTo>
                    <a:pt x="240" y="231"/>
                  </a:lnTo>
                  <a:lnTo>
                    <a:pt x="243" y="233"/>
                  </a:lnTo>
                  <a:lnTo>
                    <a:pt x="243" y="233"/>
                  </a:lnTo>
                  <a:lnTo>
                    <a:pt x="246" y="234"/>
                  </a:lnTo>
                  <a:lnTo>
                    <a:pt x="247" y="236"/>
                  </a:lnTo>
                  <a:lnTo>
                    <a:pt x="247" y="237"/>
                  </a:lnTo>
                  <a:lnTo>
                    <a:pt x="249" y="237"/>
                  </a:lnTo>
                  <a:lnTo>
                    <a:pt x="250" y="239"/>
                  </a:lnTo>
                  <a:lnTo>
                    <a:pt x="250" y="240"/>
                  </a:lnTo>
                  <a:lnTo>
                    <a:pt x="252" y="242"/>
                  </a:lnTo>
                  <a:lnTo>
                    <a:pt x="253" y="242"/>
                  </a:lnTo>
                  <a:lnTo>
                    <a:pt x="255" y="242"/>
                  </a:lnTo>
                  <a:lnTo>
                    <a:pt x="255" y="245"/>
                  </a:lnTo>
                  <a:lnTo>
                    <a:pt x="253" y="246"/>
                  </a:lnTo>
                  <a:lnTo>
                    <a:pt x="250" y="248"/>
                  </a:lnTo>
                  <a:lnTo>
                    <a:pt x="247" y="249"/>
                  </a:lnTo>
                  <a:lnTo>
                    <a:pt x="247" y="249"/>
                  </a:lnTo>
                  <a:lnTo>
                    <a:pt x="246" y="251"/>
                  </a:lnTo>
                  <a:lnTo>
                    <a:pt x="246" y="252"/>
                  </a:lnTo>
                  <a:lnTo>
                    <a:pt x="249" y="252"/>
                  </a:lnTo>
                  <a:lnTo>
                    <a:pt x="249" y="252"/>
                  </a:lnTo>
                  <a:lnTo>
                    <a:pt x="250" y="251"/>
                  </a:lnTo>
                  <a:lnTo>
                    <a:pt x="253" y="249"/>
                  </a:lnTo>
                  <a:lnTo>
                    <a:pt x="253" y="248"/>
                  </a:lnTo>
                  <a:lnTo>
                    <a:pt x="255" y="246"/>
                  </a:lnTo>
                  <a:lnTo>
                    <a:pt x="255" y="246"/>
                  </a:lnTo>
                  <a:lnTo>
                    <a:pt x="258" y="246"/>
                  </a:lnTo>
                  <a:lnTo>
                    <a:pt x="258" y="248"/>
                  </a:lnTo>
                  <a:lnTo>
                    <a:pt x="258" y="249"/>
                  </a:lnTo>
                  <a:lnTo>
                    <a:pt x="258" y="252"/>
                  </a:lnTo>
                  <a:lnTo>
                    <a:pt x="258" y="252"/>
                  </a:lnTo>
                  <a:lnTo>
                    <a:pt x="258" y="255"/>
                  </a:lnTo>
                  <a:lnTo>
                    <a:pt x="258" y="257"/>
                  </a:lnTo>
                  <a:lnTo>
                    <a:pt x="258" y="258"/>
                  </a:lnTo>
                  <a:lnTo>
                    <a:pt x="259" y="261"/>
                  </a:lnTo>
                  <a:lnTo>
                    <a:pt x="259" y="263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59" y="267"/>
                  </a:lnTo>
                  <a:lnTo>
                    <a:pt x="258" y="269"/>
                  </a:lnTo>
                  <a:lnTo>
                    <a:pt x="258" y="270"/>
                  </a:lnTo>
                  <a:lnTo>
                    <a:pt x="256" y="272"/>
                  </a:lnTo>
                  <a:lnTo>
                    <a:pt x="255" y="273"/>
                  </a:lnTo>
                  <a:lnTo>
                    <a:pt x="255" y="273"/>
                  </a:lnTo>
                  <a:lnTo>
                    <a:pt x="255" y="275"/>
                  </a:lnTo>
                  <a:lnTo>
                    <a:pt x="256" y="276"/>
                  </a:lnTo>
                  <a:lnTo>
                    <a:pt x="258" y="276"/>
                  </a:lnTo>
                  <a:lnTo>
                    <a:pt x="259" y="276"/>
                  </a:lnTo>
                  <a:lnTo>
                    <a:pt x="261" y="278"/>
                  </a:lnTo>
                  <a:lnTo>
                    <a:pt x="261" y="279"/>
                  </a:lnTo>
                  <a:lnTo>
                    <a:pt x="261" y="281"/>
                  </a:lnTo>
                  <a:lnTo>
                    <a:pt x="261" y="282"/>
                  </a:lnTo>
                  <a:lnTo>
                    <a:pt x="259" y="282"/>
                  </a:lnTo>
                  <a:lnTo>
                    <a:pt x="256" y="284"/>
                  </a:lnTo>
                  <a:lnTo>
                    <a:pt x="255" y="284"/>
                  </a:lnTo>
                  <a:lnTo>
                    <a:pt x="255" y="285"/>
                  </a:lnTo>
                  <a:lnTo>
                    <a:pt x="253" y="287"/>
                  </a:lnTo>
                  <a:lnTo>
                    <a:pt x="252" y="288"/>
                  </a:lnTo>
                  <a:lnTo>
                    <a:pt x="250" y="288"/>
                  </a:lnTo>
                  <a:lnTo>
                    <a:pt x="250" y="288"/>
                  </a:lnTo>
                  <a:lnTo>
                    <a:pt x="250" y="291"/>
                  </a:lnTo>
                  <a:lnTo>
                    <a:pt x="249" y="291"/>
                  </a:lnTo>
                  <a:lnTo>
                    <a:pt x="249" y="292"/>
                  </a:lnTo>
                  <a:lnTo>
                    <a:pt x="247" y="294"/>
                  </a:lnTo>
                  <a:lnTo>
                    <a:pt x="246" y="295"/>
                  </a:lnTo>
                  <a:lnTo>
                    <a:pt x="246" y="297"/>
                  </a:lnTo>
                  <a:lnTo>
                    <a:pt x="244" y="297"/>
                  </a:lnTo>
                  <a:lnTo>
                    <a:pt x="241" y="301"/>
                  </a:lnTo>
                  <a:lnTo>
                    <a:pt x="240" y="303"/>
                  </a:lnTo>
                  <a:lnTo>
                    <a:pt x="237" y="304"/>
                  </a:lnTo>
                  <a:lnTo>
                    <a:pt x="235" y="304"/>
                  </a:lnTo>
                  <a:lnTo>
                    <a:pt x="234" y="306"/>
                  </a:lnTo>
                  <a:lnTo>
                    <a:pt x="232" y="309"/>
                  </a:lnTo>
                  <a:lnTo>
                    <a:pt x="231" y="309"/>
                  </a:lnTo>
                  <a:lnTo>
                    <a:pt x="229" y="310"/>
                  </a:lnTo>
                  <a:lnTo>
                    <a:pt x="228" y="310"/>
                  </a:lnTo>
                  <a:lnTo>
                    <a:pt x="225" y="310"/>
                  </a:lnTo>
                  <a:lnTo>
                    <a:pt x="225" y="310"/>
                  </a:lnTo>
                  <a:lnTo>
                    <a:pt x="223" y="310"/>
                  </a:lnTo>
                  <a:lnTo>
                    <a:pt x="222" y="309"/>
                  </a:lnTo>
                  <a:lnTo>
                    <a:pt x="220" y="309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7" y="304"/>
                  </a:lnTo>
                  <a:lnTo>
                    <a:pt x="216" y="304"/>
                  </a:lnTo>
                  <a:lnTo>
                    <a:pt x="214" y="304"/>
                  </a:lnTo>
                  <a:lnTo>
                    <a:pt x="213" y="304"/>
                  </a:lnTo>
                  <a:lnTo>
                    <a:pt x="211" y="306"/>
                  </a:lnTo>
                  <a:lnTo>
                    <a:pt x="211" y="306"/>
                  </a:lnTo>
                  <a:lnTo>
                    <a:pt x="210" y="307"/>
                  </a:lnTo>
                  <a:lnTo>
                    <a:pt x="211" y="309"/>
                  </a:lnTo>
                  <a:lnTo>
                    <a:pt x="210" y="310"/>
                  </a:lnTo>
                  <a:lnTo>
                    <a:pt x="208" y="312"/>
                  </a:lnTo>
                  <a:lnTo>
                    <a:pt x="208" y="312"/>
                  </a:lnTo>
                  <a:lnTo>
                    <a:pt x="208" y="313"/>
                  </a:lnTo>
                  <a:lnTo>
                    <a:pt x="208" y="315"/>
                  </a:lnTo>
                  <a:lnTo>
                    <a:pt x="208" y="318"/>
                  </a:lnTo>
                  <a:lnTo>
                    <a:pt x="207" y="318"/>
                  </a:lnTo>
                  <a:lnTo>
                    <a:pt x="207" y="319"/>
                  </a:lnTo>
                  <a:lnTo>
                    <a:pt x="208" y="321"/>
                  </a:lnTo>
                  <a:lnTo>
                    <a:pt x="210" y="321"/>
                  </a:lnTo>
                  <a:lnTo>
                    <a:pt x="211" y="321"/>
                  </a:lnTo>
                  <a:lnTo>
                    <a:pt x="213" y="319"/>
                  </a:lnTo>
                  <a:lnTo>
                    <a:pt x="214" y="319"/>
                  </a:lnTo>
                  <a:lnTo>
                    <a:pt x="217" y="318"/>
                  </a:lnTo>
                  <a:lnTo>
                    <a:pt x="219" y="318"/>
                  </a:lnTo>
                  <a:lnTo>
                    <a:pt x="220" y="319"/>
                  </a:lnTo>
                  <a:lnTo>
                    <a:pt x="220" y="321"/>
                  </a:lnTo>
                  <a:lnTo>
                    <a:pt x="220" y="322"/>
                  </a:lnTo>
                  <a:lnTo>
                    <a:pt x="219" y="324"/>
                  </a:lnTo>
                  <a:lnTo>
                    <a:pt x="217" y="325"/>
                  </a:lnTo>
                  <a:lnTo>
                    <a:pt x="216" y="327"/>
                  </a:lnTo>
                  <a:lnTo>
                    <a:pt x="214" y="328"/>
                  </a:lnTo>
                  <a:lnTo>
                    <a:pt x="213" y="330"/>
                  </a:lnTo>
                  <a:lnTo>
                    <a:pt x="213" y="331"/>
                  </a:lnTo>
                  <a:lnTo>
                    <a:pt x="211" y="333"/>
                  </a:lnTo>
                  <a:lnTo>
                    <a:pt x="210" y="337"/>
                  </a:lnTo>
                  <a:lnTo>
                    <a:pt x="210" y="337"/>
                  </a:lnTo>
                  <a:lnTo>
                    <a:pt x="207" y="339"/>
                  </a:lnTo>
                  <a:lnTo>
                    <a:pt x="205" y="339"/>
                  </a:lnTo>
                  <a:lnTo>
                    <a:pt x="204" y="339"/>
                  </a:lnTo>
                  <a:lnTo>
                    <a:pt x="202" y="337"/>
                  </a:lnTo>
                  <a:lnTo>
                    <a:pt x="199" y="337"/>
                  </a:lnTo>
                  <a:lnTo>
                    <a:pt x="198" y="337"/>
                  </a:lnTo>
                  <a:lnTo>
                    <a:pt x="198" y="340"/>
                  </a:lnTo>
                  <a:lnTo>
                    <a:pt x="198" y="340"/>
                  </a:lnTo>
                  <a:lnTo>
                    <a:pt x="196" y="342"/>
                  </a:lnTo>
                  <a:lnTo>
                    <a:pt x="196" y="342"/>
                  </a:lnTo>
                  <a:lnTo>
                    <a:pt x="195" y="343"/>
                  </a:lnTo>
                  <a:lnTo>
                    <a:pt x="193" y="343"/>
                  </a:lnTo>
                  <a:lnTo>
                    <a:pt x="193" y="345"/>
                  </a:lnTo>
                  <a:lnTo>
                    <a:pt x="192" y="346"/>
                  </a:lnTo>
                  <a:lnTo>
                    <a:pt x="190" y="348"/>
                  </a:lnTo>
                  <a:lnTo>
                    <a:pt x="189" y="348"/>
                  </a:lnTo>
                  <a:lnTo>
                    <a:pt x="187" y="349"/>
                  </a:lnTo>
                  <a:lnTo>
                    <a:pt x="187" y="349"/>
                  </a:lnTo>
                  <a:lnTo>
                    <a:pt x="187" y="351"/>
                  </a:lnTo>
                  <a:lnTo>
                    <a:pt x="183" y="352"/>
                  </a:lnTo>
                  <a:lnTo>
                    <a:pt x="183" y="352"/>
                  </a:lnTo>
                  <a:lnTo>
                    <a:pt x="181" y="355"/>
                  </a:lnTo>
                  <a:lnTo>
                    <a:pt x="183" y="357"/>
                  </a:lnTo>
                  <a:lnTo>
                    <a:pt x="186" y="358"/>
                  </a:lnTo>
                  <a:lnTo>
                    <a:pt x="190" y="358"/>
                  </a:lnTo>
                  <a:lnTo>
                    <a:pt x="192" y="358"/>
                  </a:lnTo>
                  <a:lnTo>
                    <a:pt x="193" y="358"/>
                  </a:lnTo>
                  <a:lnTo>
                    <a:pt x="196" y="360"/>
                  </a:lnTo>
                  <a:lnTo>
                    <a:pt x="196" y="361"/>
                  </a:lnTo>
                  <a:lnTo>
                    <a:pt x="198" y="364"/>
                  </a:lnTo>
                  <a:lnTo>
                    <a:pt x="198" y="366"/>
                  </a:lnTo>
                  <a:lnTo>
                    <a:pt x="198" y="367"/>
                  </a:lnTo>
                  <a:lnTo>
                    <a:pt x="198" y="369"/>
                  </a:lnTo>
                  <a:lnTo>
                    <a:pt x="198" y="370"/>
                  </a:lnTo>
                  <a:lnTo>
                    <a:pt x="198" y="372"/>
                  </a:lnTo>
                  <a:lnTo>
                    <a:pt x="201" y="373"/>
                  </a:lnTo>
                  <a:lnTo>
                    <a:pt x="202" y="375"/>
                  </a:lnTo>
                  <a:lnTo>
                    <a:pt x="204" y="376"/>
                  </a:lnTo>
                  <a:lnTo>
                    <a:pt x="207" y="376"/>
                  </a:lnTo>
                  <a:lnTo>
                    <a:pt x="211" y="375"/>
                  </a:lnTo>
                  <a:lnTo>
                    <a:pt x="211" y="373"/>
                  </a:lnTo>
                  <a:lnTo>
                    <a:pt x="214" y="373"/>
                  </a:lnTo>
                  <a:lnTo>
                    <a:pt x="216" y="375"/>
                  </a:lnTo>
                  <a:lnTo>
                    <a:pt x="217" y="375"/>
                  </a:lnTo>
                  <a:lnTo>
                    <a:pt x="219" y="375"/>
                  </a:lnTo>
                  <a:lnTo>
                    <a:pt x="220" y="375"/>
                  </a:lnTo>
                  <a:lnTo>
                    <a:pt x="223" y="375"/>
                  </a:lnTo>
                  <a:lnTo>
                    <a:pt x="225" y="376"/>
                  </a:lnTo>
                  <a:lnTo>
                    <a:pt x="226" y="376"/>
                  </a:lnTo>
                  <a:lnTo>
                    <a:pt x="228" y="376"/>
                  </a:lnTo>
                  <a:lnTo>
                    <a:pt x="229" y="375"/>
                  </a:lnTo>
                  <a:lnTo>
                    <a:pt x="231" y="375"/>
                  </a:lnTo>
                  <a:lnTo>
                    <a:pt x="232" y="373"/>
                  </a:lnTo>
                  <a:lnTo>
                    <a:pt x="234" y="373"/>
                  </a:lnTo>
                  <a:lnTo>
                    <a:pt x="235" y="375"/>
                  </a:lnTo>
                  <a:lnTo>
                    <a:pt x="237" y="378"/>
                  </a:lnTo>
                  <a:lnTo>
                    <a:pt x="238" y="378"/>
                  </a:lnTo>
                  <a:lnTo>
                    <a:pt x="240" y="379"/>
                  </a:lnTo>
                  <a:lnTo>
                    <a:pt x="243" y="379"/>
                  </a:lnTo>
                  <a:lnTo>
                    <a:pt x="244" y="381"/>
                  </a:lnTo>
                  <a:lnTo>
                    <a:pt x="246" y="381"/>
                  </a:lnTo>
                  <a:lnTo>
                    <a:pt x="249" y="382"/>
                  </a:lnTo>
                  <a:lnTo>
                    <a:pt x="250" y="384"/>
                  </a:lnTo>
                  <a:lnTo>
                    <a:pt x="250" y="385"/>
                  </a:lnTo>
                  <a:lnTo>
                    <a:pt x="252" y="385"/>
                  </a:lnTo>
                  <a:lnTo>
                    <a:pt x="253" y="385"/>
                  </a:lnTo>
                  <a:lnTo>
                    <a:pt x="255" y="384"/>
                  </a:lnTo>
                  <a:lnTo>
                    <a:pt x="256" y="384"/>
                  </a:lnTo>
                  <a:lnTo>
                    <a:pt x="258" y="382"/>
                  </a:lnTo>
                  <a:lnTo>
                    <a:pt x="258" y="382"/>
                  </a:lnTo>
                  <a:lnTo>
                    <a:pt x="259" y="382"/>
                  </a:lnTo>
                  <a:lnTo>
                    <a:pt x="261" y="384"/>
                  </a:lnTo>
                  <a:lnTo>
                    <a:pt x="262" y="382"/>
                  </a:lnTo>
                  <a:lnTo>
                    <a:pt x="264" y="381"/>
                  </a:lnTo>
                  <a:lnTo>
                    <a:pt x="264" y="381"/>
                  </a:lnTo>
                  <a:lnTo>
                    <a:pt x="265" y="381"/>
                  </a:lnTo>
                  <a:lnTo>
                    <a:pt x="265" y="381"/>
                  </a:lnTo>
                  <a:lnTo>
                    <a:pt x="267" y="381"/>
                  </a:lnTo>
                  <a:lnTo>
                    <a:pt x="267" y="382"/>
                  </a:lnTo>
                  <a:lnTo>
                    <a:pt x="265" y="384"/>
                  </a:lnTo>
                  <a:lnTo>
                    <a:pt x="264" y="384"/>
                  </a:lnTo>
                  <a:lnTo>
                    <a:pt x="264" y="387"/>
                  </a:lnTo>
                  <a:lnTo>
                    <a:pt x="264" y="38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8" name="Freeform 74"/>
            <p:cNvSpPr>
              <a:spLocks/>
            </p:cNvSpPr>
            <p:nvPr/>
          </p:nvSpPr>
          <p:spPr bwMode="auto">
            <a:xfrm>
              <a:off x="1375" y="1557"/>
              <a:ext cx="418" cy="327"/>
            </a:xfrm>
            <a:custGeom>
              <a:avLst/>
              <a:gdLst/>
              <a:ahLst/>
              <a:cxnLst>
                <a:cxn ang="0">
                  <a:pos x="411" y="120"/>
                </a:cxn>
                <a:cxn ang="0">
                  <a:pos x="405" y="150"/>
                </a:cxn>
                <a:cxn ang="0">
                  <a:pos x="400" y="180"/>
                </a:cxn>
                <a:cxn ang="0">
                  <a:pos x="384" y="202"/>
                </a:cxn>
                <a:cxn ang="0">
                  <a:pos x="372" y="244"/>
                </a:cxn>
                <a:cxn ang="0">
                  <a:pos x="363" y="262"/>
                </a:cxn>
                <a:cxn ang="0">
                  <a:pos x="345" y="277"/>
                </a:cxn>
                <a:cxn ang="0">
                  <a:pos x="331" y="286"/>
                </a:cxn>
                <a:cxn ang="0">
                  <a:pos x="315" y="298"/>
                </a:cxn>
                <a:cxn ang="0">
                  <a:pos x="313" y="283"/>
                </a:cxn>
                <a:cxn ang="0">
                  <a:pos x="288" y="282"/>
                </a:cxn>
                <a:cxn ang="0">
                  <a:pos x="259" y="285"/>
                </a:cxn>
                <a:cxn ang="0">
                  <a:pos x="237" y="294"/>
                </a:cxn>
                <a:cxn ang="0">
                  <a:pos x="229" y="289"/>
                </a:cxn>
                <a:cxn ang="0">
                  <a:pos x="205" y="301"/>
                </a:cxn>
                <a:cxn ang="0">
                  <a:pos x="196" y="316"/>
                </a:cxn>
                <a:cxn ang="0">
                  <a:pos x="172" y="322"/>
                </a:cxn>
                <a:cxn ang="0">
                  <a:pos x="148" y="316"/>
                </a:cxn>
                <a:cxn ang="0">
                  <a:pos x="129" y="322"/>
                </a:cxn>
                <a:cxn ang="0">
                  <a:pos x="111" y="316"/>
                </a:cxn>
                <a:cxn ang="0">
                  <a:pos x="90" y="307"/>
                </a:cxn>
                <a:cxn ang="0">
                  <a:pos x="69" y="309"/>
                </a:cxn>
                <a:cxn ang="0">
                  <a:pos x="49" y="301"/>
                </a:cxn>
                <a:cxn ang="0">
                  <a:pos x="46" y="280"/>
                </a:cxn>
                <a:cxn ang="0">
                  <a:pos x="30" y="264"/>
                </a:cxn>
                <a:cxn ang="0">
                  <a:pos x="48" y="243"/>
                </a:cxn>
                <a:cxn ang="0">
                  <a:pos x="40" y="216"/>
                </a:cxn>
                <a:cxn ang="0">
                  <a:pos x="17" y="195"/>
                </a:cxn>
                <a:cxn ang="0">
                  <a:pos x="12" y="183"/>
                </a:cxn>
                <a:cxn ang="0">
                  <a:pos x="52" y="172"/>
                </a:cxn>
                <a:cxn ang="0">
                  <a:pos x="102" y="171"/>
                </a:cxn>
                <a:cxn ang="0">
                  <a:pos x="106" y="139"/>
                </a:cxn>
                <a:cxn ang="0">
                  <a:pos x="79" y="120"/>
                </a:cxn>
                <a:cxn ang="0">
                  <a:pos x="55" y="108"/>
                </a:cxn>
                <a:cxn ang="0">
                  <a:pos x="75" y="97"/>
                </a:cxn>
                <a:cxn ang="0">
                  <a:pos x="75" y="76"/>
                </a:cxn>
                <a:cxn ang="0">
                  <a:pos x="52" y="52"/>
                </a:cxn>
                <a:cxn ang="0">
                  <a:pos x="36" y="25"/>
                </a:cxn>
                <a:cxn ang="0">
                  <a:pos x="39" y="1"/>
                </a:cxn>
                <a:cxn ang="0">
                  <a:pos x="52" y="10"/>
                </a:cxn>
                <a:cxn ang="0">
                  <a:pos x="79" y="13"/>
                </a:cxn>
                <a:cxn ang="0">
                  <a:pos x="105" y="22"/>
                </a:cxn>
                <a:cxn ang="0">
                  <a:pos x="114" y="9"/>
                </a:cxn>
                <a:cxn ang="0">
                  <a:pos x="135" y="25"/>
                </a:cxn>
                <a:cxn ang="0">
                  <a:pos x="154" y="24"/>
                </a:cxn>
                <a:cxn ang="0">
                  <a:pos x="175" y="33"/>
                </a:cxn>
                <a:cxn ang="0">
                  <a:pos x="195" y="36"/>
                </a:cxn>
                <a:cxn ang="0">
                  <a:pos x="208" y="28"/>
                </a:cxn>
                <a:cxn ang="0">
                  <a:pos x="220" y="30"/>
                </a:cxn>
                <a:cxn ang="0">
                  <a:pos x="231" y="19"/>
                </a:cxn>
                <a:cxn ang="0">
                  <a:pos x="249" y="25"/>
                </a:cxn>
                <a:cxn ang="0">
                  <a:pos x="261" y="27"/>
                </a:cxn>
                <a:cxn ang="0">
                  <a:pos x="270" y="45"/>
                </a:cxn>
                <a:cxn ang="0">
                  <a:pos x="294" y="51"/>
                </a:cxn>
                <a:cxn ang="0">
                  <a:pos x="312" y="46"/>
                </a:cxn>
                <a:cxn ang="0">
                  <a:pos x="307" y="66"/>
                </a:cxn>
                <a:cxn ang="0">
                  <a:pos x="322" y="79"/>
                </a:cxn>
                <a:cxn ang="0">
                  <a:pos x="334" y="72"/>
                </a:cxn>
                <a:cxn ang="0">
                  <a:pos x="357" y="76"/>
                </a:cxn>
                <a:cxn ang="0">
                  <a:pos x="372" y="93"/>
                </a:cxn>
                <a:cxn ang="0">
                  <a:pos x="397" y="102"/>
                </a:cxn>
                <a:cxn ang="0">
                  <a:pos x="417" y="90"/>
                </a:cxn>
              </a:cxnLst>
              <a:rect l="0" t="0" r="r" b="b"/>
              <a:pathLst>
                <a:path w="418" h="327">
                  <a:moveTo>
                    <a:pt x="418" y="90"/>
                  </a:moveTo>
                  <a:lnTo>
                    <a:pt x="418" y="94"/>
                  </a:lnTo>
                  <a:lnTo>
                    <a:pt x="418" y="97"/>
                  </a:lnTo>
                  <a:lnTo>
                    <a:pt x="418" y="99"/>
                  </a:lnTo>
                  <a:lnTo>
                    <a:pt x="418" y="102"/>
                  </a:lnTo>
                  <a:lnTo>
                    <a:pt x="417" y="105"/>
                  </a:lnTo>
                  <a:lnTo>
                    <a:pt x="415" y="105"/>
                  </a:lnTo>
                  <a:lnTo>
                    <a:pt x="415" y="106"/>
                  </a:lnTo>
                  <a:lnTo>
                    <a:pt x="414" y="108"/>
                  </a:lnTo>
                  <a:lnTo>
                    <a:pt x="412" y="109"/>
                  </a:lnTo>
                  <a:lnTo>
                    <a:pt x="411" y="112"/>
                  </a:lnTo>
                  <a:lnTo>
                    <a:pt x="409" y="117"/>
                  </a:lnTo>
                  <a:lnTo>
                    <a:pt x="411" y="120"/>
                  </a:lnTo>
                  <a:lnTo>
                    <a:pt x="411" y="121"/>
                  </a:lnTo>
                  <a:lnTo>
                    <a:pt x="412" y="121"/>
                  </a:lnTo>
                  <a:lnTo>
                    <a:pt x="415" y="123"/>
                  </a:lnTo>
                  <a:lnTo>
                    <a:pt x="417" y="126"/>
                  </a:lnTo>
                  <a:lnTo>
                    <a:pt x="417" y="129"/>
                  </a:lnTo>
                  <a:lnTo>
                    <a:pt x="415" y="132"/>
                  </a:lnTo>
                  <a:lnTo>
                    <a:pt x="414" y="135"/>
                  </a:lnTo>
                  <a:lnTo>
                    <a:pt x="409" y="139"/>
                  </a:lnTo>
                  <a:lnTo>
                    <a:pt x="408" y="141"/>
                  </a:lnTo>
                  <a:lnTo>
                    <a:pt x="408" y="142"/>
                  </a:lnTo>
                  <a:lnTo>
                    <a:pt x="408" y="144"/>
                  </a:lnTo>
                  <a:lnTo>
                    <a:pt x="406" y="147"/>
                  </a:lnTo>
                  <a:lnTo>
                    <a:pt x="405" y="150"/>
                  </a:lnTo>
                  <a:lnTo>
                    <a:pt x="403" y="153"/>
                  </a:lnTo>
                  <a:lnTo>
                    <a:pt x="403" y="156"/>
                  </a:lnTo>
                  <a:lnTo>
                    <a:pt x="403" y="160"/>
                  </a:lnTo>
                  <a:lnTo>
                    <a:pt x="403" y="163"/>
                  </a:lnTo>
                  <a:lnTo>
                    <a:pt x="403" y="166"/>
                  </a:lnTo>
                  <a:lnTo>
                    <a:pt x="400" y="168"/>
                  </a:lnTo>
                  <a:lnTo>
                    <a:pt x="399" y="169"/>
                  </a:lnTo>
                  <a:lnTo>
                    <a:pt x="397" y="171"/>
                  </a:lnTo>
                  <a:lnTo>
                    <a:pt x="397" y="172"/>
                  </a:lnTo>
                  <a:lnTo>
                    <a:pt x="400" y="175"/>
                  </a:lnTo>
                  <a:lnTo>
                    <a:pt x="400" y="177"/>
                  </a:lnTo>
                  <a:lnTo>
                    <a:pt x="400" y="178"/>
                  </a:lnTo>
                  <a:lnTo>
                    <a:pt x="400" y="180"/>
                  </a:lnTo>
                  <a:lnTo>
                    <a:pt x="400" y="181"/>
                  </a:lnTo>
                  <a:lnTo>
                    <a:pt x="399" y="183"/>
                  </a:lnTo>
                  <a:lnTo>
                    <a:pt x="396" y="186"/>
                  </a:lnTo>
                  <a:lnTo>
                    <a:pt x="394" y="186"/>
                  </a:lnTo>
                  <a:lnTo>
                    <a:pt x="393" y="187"/>
                  </a:lnTo>
                  <a:lnTo>
                    <a:pt x="393" y="190"/>
                  </a:lnTo>
                  <a:lnTo>
                    <a:pt x="393" y="192"/>
                  </a:lnTo>
                  <a:lnTo>
                    <a:pt x="391" y="195"/>
                  </a:lnTo>
                  <a:lnTo>
                    <a:pt x="391" y="196"/>
                  </a:lnTo>
                  <a:lnTo>
                    <a:pt x="390" y="196"/>
                  </a:lnTo>
                  <a:lnTo>
                    <a:pt x="387" y="198"/>
                  </a:lnTo>
                  <a:lnTo>
                    <a:pt x="385" y="199"/>
                  </a:lnTo>
                  <a:lnTo>
                    <a:pt x="384" y="202"/>
                  </a:lnTo>
                  <a:lnTo>
                    <a:pt x="382" y="204"/>
                  </a:lnTo>
                  <a:lnTo>
                    <a:pt x="378" y="214"/>
                  </a:lnTo>
                  <a:lnTo>
                    <a:pt x="378" y="217"/>
                  </a:lnTo>
                  <a:lnTo>
                    <a:pt x="378" y="219"/>
                  </a:lnTo>
                  <a:lnTo>
                    <a:pt x="376" y="220"/>
                  </a:lnTo>
                  <a:lnTo>
                    <a:pt x="375" y="226"/>
                  </a:lnTo>
                  <a:lnTo>
                    <a:pt x="373" y="228"/>
                  </a:lnTo>
                  <a:lnTo>
                    <a:pt x="373" y="231"/>
                  </a:lnTo>
                  <a:lnTo>
                    <a:pt x="373" y="235"/>
                  </a:lnTo>
                  <a:lnTo>
                    <a:pt x="373" y="238"/>
                  </a:lnTo>
                  <a:lnTo>
                    <a:pt x="373" y="241"/>
                  </a:lnTo>
                  <a:lnTo>
                    <a:pt x="372" y="243"/>
                  </a:lnTo>
                  <a:lnTo>
                    <a:pt x="372" y="244"/>
                  </a:lnTo>
                  <a:lnTo>
                    <a:pt x="370" y="244"/>
                  </a:lnTo>
                  <a:lnTo>
                    <a:pt x="370" y="246"/>
                  </a:lnTo>
                  <a:lnTo>
                    <a:pt x="369" y="247"/>
                  </a:lnTo>
                  <a:lnTo>
                    <a:pt x="369" y="250"/>
                  </a:lnTo>
                  <a:lnTo>
                    <a:pt x="369" y="250"/>
                  </a:lnTo>
                  <a:lnTo>
                    <a:pt x="370" y="253"/>
                  </a:lnTo>
                  <a:lnTo>
                    <a:pt x="370" y="256"/>
                  </a:lnTo>
                  <a:lnTo>
                    <a:pt x="370" y="258"/>
                  </a:lnTo>
                  <a:lnTo>
                    <a:pt x="369" y="259"/>
                  </a:lnTo>
                  <a:lnTo>
                    <a:pt x="367" y="261"/>
                  </a:lnTo>
                  <a:lnTo>
                    <a:pt x="366" y="261"/>
                  </a:lnTo>
                  <a:lnTo>
                    <a:pt x="364" y="262"/>
                  </a:lnTo>
                  <a:lnTo>
                    <a:pt x="363" y="262"/>
                  </a:lnTo>
                  <a:lnTo>
                    <a:pt x="360" y="261"/>
                  </a:lnTo>
                  <a:lnTo>
                    <a:pt x="360" y="259"/>
                  </a:lnTo>
                  <a:lnTo>
                    <a:pt x="358" y="258"/>
                  </a:lnTo>
                  <a:lnTo>
                    <a:pt x="357" y="258"/>
                  </a:lnTo>
                  <a:lnTo>
                    <a:pt x="355" y="259"/>
                  </a:lnTo>
                  <a:lnTo>
                    <a:pt x="354" y="261"/>
                  </a:lnTo>
                  <a:lnTo>
                    <a:pt x="352" y="262"/>
                  </a:lnTo>
                  <a:lnTo>
                    <a:pt x="351" y="264"/>
                  </a:lnTo>
                  <a:lnTo>
                    <a:pt x="349" y="265"/>
                  </a:lnTo>
                  <a:lnTo>
                    <a:pt x="349" y="267"/>
                  </a:lnTo>
                  <a:lnTo>
                    <a:pt x="348" y="270"/>
                  </a:lnTo>
                  <a:lnTo>
                    <a:pt x="345" y="274"/>
                  </a:lnTo>
                  <a:lnTo>
                    <a:pt x="345" y="277"/>
                  </a:lnTo>
                  <a:lnTo>
                    <a:pt x="343" y="280"/>
                  </a:lnTo>
                  <a:lnTo>
                    <a:pt x="345" y="282"/>
                  </a:lnTo>
                  <a:lnTo>
                    <a:pt x="345" y="283"/>
                  </a:lnTo>
                  <a:lnTo>
                    <a:pt x="345" y="286"/>
                  </a:lnTo>
                  <a:lnTo>
                    <a:pt x="343" y="288"/>
                  </a:lnTo>
                  <a:lnTo>
                    <a:pt x="342" y="289"/>
                  </a:lnTo>
                  <a:lnTo>
                    <a:pt x="340" y="289"/>
                  </a:lnTo>
                  <a:lnTo>
                    <a:pt x="340" y="289"/>
                  </a:lnTo>
                  <a:lnTo>
                    <a:pt x="339" y="288"/>
                  </a:lnTo>
                  <a:lnTo>
                    <a:pt x="337" y="286"/>
                  </a:lnTo>
                  <a:lnTo>
                    <a:pt x="334" y="286"/>
                  </a:lnTo>
                  <a:lnTo>
                    <a:pt x="331" y="286"/>
                  </a:lnTo>
                  <a:lnTo>
                    <a:pt x="331" y="286"/>
                  </a:lnTo>
                  <a:lnTo>
                    <a:pt x="328" y="286"/>
                  </a:lnTo>
                  <a:lnTo>
                    <a:pt x="327" y="289"/>
                  </a:lnTo>
                  <a:lnTo>
                    <a:pt x="327" y="291"/>
                  </a:lnTo>
                  <a:lnTo>
                    <a:pt x="325" y="292"/>
                  </a:lnTo>
                  <a:lnTo>
                    <a:pt x="325" y="297"/>
                  </a:lnTo>
                  <a:lnTo>
                    <a:pt x="325" y="297"/>
                  </a:lnTo>
                  <a:lnTo>
                    <a:pt x="324" y="300"/>
                  </a:lnTo>
                  <a:lnTo>
                    <a:pt x="321" y="301"/>
                  </a:lnTo>
                  <a:lnTo>
                    <a:pt x="319" y="301"/>
                  </a:lnTo>
                  <a:lnTo>
                    <a:pt x="318" y="301"/>
                  </a:lnTo>
                  <a:lnTo>
                    <a:pt x="316" y="300"/>
                  </a:lnTo>
                  <a:lnTo>
                    <a:pt x="316" y="300"/>
                  </a:lnTo>
                  <a:lnTo>
                    <a:pt x="315" y="298"/>
                  </a:lnTo>
                  <a:lnTo>
                    <a:pt x="313" y="297"/>
                  </a:lnTo>
                  <a:lnTo>
                    <a:pt x="312" y="295"/>
                  </a:lnTo>
                  <a:lnTo>
                    <a:pt x="309" y="297"/>
                  </a:lnTo>
                  <a:lnTo>
                    <a:pt x="307" y="295"/>
                  </a:lnTo>
                  <a:lnTo>
                    <a:pt x="307" y="294"/>
                  </a:lnTo>
                  <a:lnTo>
                    <a:pt x="307" y="292"/>
                  </a:lnTo>
                  <a:lnTo>
                    <a:pt x="309" y="291"/>
                  </a:lnTo>
                  <a:lnTo>
                    <a:pt x="309" y="291"/>
                  </a:lnTo>
                  <a:lnTo>
                    <a:pt x="310" y="289"/>
                  </a:lnTo>
                  <a:lnTo>
                    <a:pt x="315" y="286"/>
                  </a:lnTo>
                  <a:lnTo>
                    <a:pt x="315" y="286"/>
                  </a:lnTo>
                  <a:lnTo>
                    <a:pt x="313" y="283"/>
                  </a:lnTo>
                  <a:lnTo>
                    <a:pt x="313" y="283"/>
                  </a:lnTo>
                  <a:lnTo>
                    <a:pt x="310" y="283"/>
                  </a:lnTo>
                  <a:lnTo>
                    <a:pt x="307" y="282"/>
                  </a:lnTo>
                  <a:lnTo>
                    <a:pt x="304" y="280"/>
                  </a:lnTo>
                  <a:lnTo>
                    <a:pt x="304" y="282"/>
                  </a:lnTo>
                  <a:lnTo>
                    <a:pt x="303" y="283"/>
                  </a:lnTo>
                  <a:lnTo>
                    <a:pt x="301" y="285"/>
                  </a:lnTo>
                  <a:lnTo>
                    <a:pt x="300" y="285"/>
                  </a:lnTo>
                  <a:lnTo>
                    <a:pt x="298" y="286"/>
                  </a:lnTo>
                  <a:lnTo>
                    <a:pt x="297" y="285"/>
                  </a:lnTo>
                  <a:lnTo>
                    <a:pt x="294" y="283"/>
                  </a:lnTo>
                  <a:lnTo>
                    <a:pt x="292" y="283"/>
                  </a:lnTo>
                  <a:lnTo>
                    <a:pt x="291" y="282"/>
                  </a:lnTo>
                  <a:lnTo>
                    <a:pt x="288" y="282"/>
                  </a:lnTo>
                  <a:lnTo>
                    <a:pt x="285" y="282"/>
                  </a:lnTo>
                  <a:lnTo>
                    <a:pt x="283" y="282"/>
                  </a:lnTo>
                  <a:lnTo>
                    <a:pt x="280" y="282"/>
                  </a:lnTo>
                  <a:lnTo>
                    <a:pt x="279" y="282"/>
                  </a:lnTo>
                  <a:lnTo>
                    <a:pt x="276" y="283"/>
                  </a:lnTo>
                  <a:lnTo>
                    <a:pt x="274" y="283"/>
                  </a:lnTo>
                  <a:lnTo>
                    <a:pt x="271" y="285"/>
                  </a:lnTo>
                  <a:lnTo>
                    <a:pt x="270" y="286"/>
                  </a:lnTo>
                  <a:lnTo>
                    <a:pt x="267" y="286"/>
                  </a:lnTo>
                  <a:lnTo>
                    <a:pt x="264" y="288"/>
                  </a:lnTo>
                  <a:lnTo>
                    <a:pt x="262" y="286"/>
                  </a:lnTo>
                  <a:lnTo>
                    <a:pt x="261" y="285"/>
                  </a:lnTo>
                  <a:lnTo>
                    <a:pt x="259" y="285"/>
                  </a:lnTo>
                  <a:lnTo>
                    <a:pt x="253" y="286"/>
                  </a:lnTo>
                  <a:lnTo>
                    <a:pt x="252" y="286"/>
                  </a:lnTo>
                  <a:lnTo>
                    <a:pt x="250" y="285"/>
                  </a:lnTo>
                  <a:lnTo>
                    <a:pt x="250" y="286"/>
                  </a:lnTo>
                  <a:lnTo>
                    <a:pt x="249" y="286"/>
                  </a:lnTo>
                  <a:lnTo>
                    <a:pt x="247" y="288"/>
                  </a:lnTo>
                  <a:lnTo>
                    <a:pt x="247" y="289"/>
                  </a:lnTo>
                  <a:lnTo>
                    <a:pt x="247" y="292"/>
                  </a:lnTo>
                  <a:lnTo>
                    <a:pt x="246" y="294"/>
                  </a:lnTo>
                  <a:lnTo>
                    <a:pt x="244" y="294"/>
                  </a:lnTo>
                  <a:lnTo>
                    <a:pt x="243" y="294"/>
                  </a:lnTo>
                  <a:lnTo>
                    <a:pt x="240" y="294"/>
                  </a:lnTo>
                  <a:lnTo>
                    <a:pt x="237" y="294"/>
                  </a:lnTo>
                  <a:lnTo>
                    <a:pt x="235" y="294"/>
                  </a:lnTo>
                  <a:lnTo>
                    <a:pt x="234" y="294"/>
                  </a:lnTo>
                  <a:lnTo>
                    <a:pt x="231" y="295"/>
                  </a:lnTo>
                  <a:lnTo>
                    <a:pt x="229" y="297"/>
                  </a:lnTo>
                  <a:lnTo>
                    <a:pt x="228" y="297"/>
                  </a:lnTo>
                  <a:lnTo>
                    <a:pt x="226" y="298"/>
                  </a:lnTo>
                  <a:lnTo>
                    <a:pt x="225" y="298"/>
                  </a:lnTo>
                  <a:lnTo>
                    <a:pt x="225" y="295"/>
                  </a:lnTo>
                  <a:lnTo>
                    <a:pt x="225" y="294"/>
                  </a:lnTo>
                  <a:lnTo>
                    <a:pt x="225" y="294"/>
                  </a:lnTo>
                  <a:lnTo>
                    <a:pt x="226" y="292"/>
                  </a:lnTo>
                  <a:lnTo>
                    <a:pt x="229" y="291"/>
                  </a:lnTo>
                  <a:lnTo>
                    <a:pt x="229" y="289"/>
                  </a:lnTo>
                  <a:lnTo>
                    <a:pt x="229" y="288"/>
                  </a:lnTo>
                  <a:lnTo>
                    <a:pt x="229" y="286"/>
                  </a:lnTo>
                  <a:lnTo>
                    <a:pt x="228" y="286"/>
                  </a:lnTo>
                  <a:lnTo>
                    <a:pt x="226" y="286"/>
                  </a:lnTo>
                  <a:lnTo>
                    <a:pt x="225" y="286"/>
                  </a:lnTo>
                  <a:lnTo>
                    <a:pt x="223" y="288"/>
                  </a:lnTo>
                  <a:lnTo>
                    <a:pt x="220" y="288"/>
                  </a:lnTo>
                  <a:lnTo>
                    <a:pt x="213" y="289"/>
                  </a:lnTo>
                  <a:lnTo>
                    <a:pt x="210" y="292"/>
                  </a:lnTo>
                  <a:lnTo>
                    <a:pt x="207" y="295"/>
                  </a:lnTo>
                  <a:lnTo>
                    <a:pt x="207" y="297"/>
                  </a:lnTo>
                  <a:lnTo>
                    <a:pt x="207" y="300"/>
                  </a:lnTo>
                  <a:lnTo>
                    <a:pt x="205" y="301"/>
                  </a:lnTo>
                  <a:lnTo>
                    <a:pt x="207" y="304"/>
                  </a:lnTo>
                  <a:lnTo>
                    <a:pt x="208" y="304"/>
                  </a:lnTo>
                  <a:lnTo>
                    <a:pt x="208" y="306"/>
                  </a:lnTo>
                  <a:lnTo>
                    <a:pt x="207" y="307"/>
                  </a:lnTo>
                  <a:lnTo>
                    <a:pt x="205" y="307"/>
                  </a:lnTo>
                  <a:lnTo>
                    <a:pt x="204" y="307"/>
                  </a:lnTo>
                  <a:lnTo>
                    <a:pt x="202" y="309"/>
                  </a:lnTo>
                  <a:lnTo>
                    <a:pt x="202" y="310"/>
                  </a:lnTo>
                  <a:lnTo>
                    <a:pt x="201" y="312"/>
                  </a:lnTo>
                  <a:lnTo>
                    <a:pt x="199" y="312"/>
                  </a:lnTo>
                  <a:lnTo>
                    <a:pt x="198" y="313"/>
                  </a:lnTo>
                  <a:lnTo>
                    <a:pt x="198" y="315"/>
                  </a:lnTo>
                  <a:lnTo>
                    <a:pt x="196" y="316"/>
                  </a:lnTo>
                  <a:lnTo>
                    <a:pt x="195" y="318"/>
                  </a:lnTo>
                  <a:lnTo>
                    <a:pt x="193" y="319"/>
                  </a:lnTo>
                  <a:lnTo>
                    <a:pt x="192" y="321"/>
                  </a:lnTo>
                  <a:lnTo>
                    <a:pt x="189" y="322"/>
                  </a:lnTo>
                  <a:lnTo>
                    <a:pt x="186" y="321"/>
                  </a:lnTo>
                  <a:lnTo>
                    <a:pt x="184" y="319"/>
                  </a:lnTo>
                  <a:lnTo>
                    <a:pt x="180" y="321"/>
                  </a:lnTo>
                  <a:lnTo>
                    <a:pt x="178" y="319"/>
                  </a:lnTo>
                  <a:lnTo>
                    <a:pt x="177" y="318"/>
                  </a:lnTo>
                  <a:lnTo>
                    <a:pt x="175" y="318"/>
                  </a:lnTo>
                  <a:lnTo>
                    <a:pt x="174" y="318"/>
                  </a:lnTo>
                  <a:lnTo>
                    <a:pt x="172" y="321"/>
                  </a:lnTo>
                  <a:lnTo>
                    <a:pt x="172" y="322"/>
                  </a:lnTo>
                  <a:lnTo>
                    <a:pt x="169" y="322"/>
                  </a:lnTo>
                  <a:lnTo>
                    <a:pt x="168" y="321"/>
                  </a:lnTo>
                  <a:lnTo>
                    <a:pt x="168" y="321"/>
                  </a:lnTo>
                  <a:lnTo>
                    <a:pt x="165" y="322"/>
                  </a:lnTo>
                  <a:lnTo>
                    <a:pt x="163" y="322"/>
                  </a:lnTo>
                  <a:lnTo>
                    <a:pt x="162" y="321"/>
                  </a:lnTo>
                  <a:lnTo>
                    <a:pt x="160" y="319"/>
                  </a:lnTo>
                  <a:lnTo>
                    <a:pt x="157" y="318"/>
                  </a:lnTo>
                  <a:lnTo>
                    <a:pt x="154" y="319"/>
                  </a:lnTo>
                  <a:lnTo>
                    <a:pt x="154" y="319"/>
                  </a:lnTo>
                  <a:lnTo>
                    <a:pt x="151" y="319"/>
                  </a:lnTo>
                  <a:lnTo>
                    <a:pt x="150" y="319"/>
                  </a:lnTo>
                  <a:lnTo>
                    <a:pt x="148" y="316"/>
                  </a:lnTo>
                  <a:lnTo>
                    <a:pt x="145" y="315"/>
                  </a:lnTo>
                  <a:lnTo>
                    <a:pt x="144" y="316"/>
                  </a:lnTo>
                  <a:lnTo>
                    <a:pt x="142" y="316"/>
                  </a:lnTo>
                  <a:lnTo>
                    <a:pt x="141" y="318"/>
                  </a:lnTo>
                  <a:lnTo>
                    <a:pt x="139" y="319"/>
                  </a:lnTo>
                  <a:lnTo>
                    <a:pt x="139" y="321"/>
                  </a:lnTo>
                  <a:lnTo>
                    <a:pt x="138" y="322"/>
                  </a:lnTo>
                  <a:lnTo>
                    <a:pt x="136" y="321"/>
                  </a:lnTo>
                  <a:lnTo>
                    <a:pt x="135" y="319"/>
                  </a:lnTo>
                  <a:lnTo>
                    <a:pt x="133" y="321"/>
                  </a:lnTo>
                  <a:lnTo>
                    <a:pt x="133" y="321"/>
                  </a:lnTo>
                  <a:lnTo>
                    <a:pt x="130" y="321"/>
                  </a:lnTo>
                  <a:lnTo>
                    <a:pt x="129" y="322"/>
                  </a:lnTo>
                  <a:lnTo>
                    <a:pt x="127" y="324"/>
                  </a:lnTo>
                  <a:lnTo>
                    <a:pt x="126" y="325"/>
                  </a:lnTo>
                  <a:lnTo>
                    <a:pt x="126" y="327"/>
                  </a:lnTo>
                  <a:lnTo>
                    <a:pt x="124" y="327"/>
                  </a:lnTo>
                  <a:lnTo>
                    <a:pt x="123" y="327"/>
                  </a:lnTo>
                  <a:lnTo>
                    <a:pt x="121" y="327"/>
                  </a:lnTo>
                  <a:lnTo>
                    <a:pt x="118" y="325"/>
                  </a:lnTo>
                  <a:lnTo>
                    <a:pt x="117" y="324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1"/>
                  </a:lnTo>
                  <a:lnTo>
                    <a:pt x="114" y="319"/>
                  </a:lnTo>
                  <a:lnTo>
                    <a:pt x="111" y="316"/>
                  </a:lnTo>
                  <a:lnTo>
                    <a:pt x="109" y="315"/>
                  </a:lnTo>
                  <a:lnTo>
                    <a:pt x="108" y="315"/>
                  </a:lnTo>
                  <a:lnTo>
                    <a:pt x="106" y="313"/>
                  </a:lnTo>
                  <a:lnTo>
                    <a:pt x="105" y="313"/>
                  </a:lnTo>
                  <a:lnTo>
                    <a:pt x="103" y="313"/>
                  </a:lnTo>
                  <a:lnTo>
                    <a:pt x="100" y="315"/>
                  </a:lnTo>
                  <a:lnTo>
                    <a:pt x="99" y="315"/>
                  </a:lnTo>
                  <a:lnTo>
                    <a:pt x="97" y="313"/>
                  </a:lnTo>
                  <a:lnTo>
                    <a:pt x="96" y="312"/>
                  </a:lnTo>
                  <a:lnTo>
                    <a:pt x="96" y="310"/>
                  </a:lnTo>
                  <a:lnTo>
                    <a:pt x="93" y="309"/>
                  </a:lnTo>
                  <a:lnTo>
                    <a:pt x="90" y="307"/>
                  </a:lnTo>
                  <a:lnTo>
                    <a:pt x="90" y="307"/>
                  </a:lnTo>
                  <a:lnTo>
                    <a:pt x="88" y="307"/>
                  </a:lnTo>
                  <a:lnTo>
                    <a:pt x="87" y="307"/>
                  </a:lnTo>
                  <a:lnTo>
                    <a:pt x="85" y="310"/>
                  </a:lnTo>
                  <a:lnTo>
                    <a:pt x="84" y="312"/>
                  </a:lnTo>
                  <a:lnTo>
                    <a:pt x="84" y="312"/>
                  </a:lnTo>
                  <a:lnTo>
                    <a:pt x="81" y="312"/>
                  </a:lnTo>
                  <a:lnTo>
                    <a:pt x="79" y="312"/>
                  </a:lnTo>
                  <a:lnTo>
                    <a:pt x="78" y="312"/>
                  </a:lnTo>
                  <a:lnTo>
                    <a:pt x="75" y="312"/>
                  </a:lnTo>
                  <a:lnTo>
                    <a:pt x="73" y="312"/>
                  </a:lnTo>
                  <a:lnTo>
                    <a:pt x="72" y="310"/>
                  </a:lnTo>
                  <a:lnTo>
                    <a:pt x="70" y="309"/>
                  </a:lnTo>
                  <a:lnTo>
                    <a:pt x="69" y="309"/>
                  </a:lnTo>
                  <a:lnTo>
                    <a:pt x="67" y="310"/>
                  </a:lnTo>
                  <a:lnTo>
                    <a:pt x="66" y="309"/>
                  </a:lnTo>
                  <a:lnTo>
                    <a:pt x="64" y="309"/>
                  </a:lnTo>
                  <a:lnTo>
                    <a:pt x="63" y="307"/>
                  </a:lnTo>
                  <a:lnTo>
                    <a:pt x="61" y="307"/>
                  </a:lnTo>
                  <a:lnTo>
                    <a:pt x="60" y="306"/>
                  </a:lnTo>
                  <a:lnTo>
                    <a:pt x="60" y="306"/>
                  </a:lnTo>
                  <a:lnTo>
                    <a:pt x="58" y="306"/>
                  </a:lnTo>
                  <a:lnTo>
                    <a:pt x="57" y="306"/>
                  </a:lnTo>
                  <a:lnTo>
                    <a:pt x="55" y="304"/>
                  </a:lnTo>
                  <a:lnTo>
                    <a:pt x="54" y="304"/>
                  </a:lnTo>
                  <a:lnTo>
                    <a:pt x="51" y="303"/>
                  </a:lnTo>
                  <a:lnTo>
                    <a:pt x="49" y="301"/>
                  </a:lnTo>
                  <a:lnTo>
                    <a:pt x="49" y="301"/>
                  </a:lnTo>
                  <a:lnTo>
                    <a:pt x="51" y="301"/>
                  </a:lnTo>
                  <a:lnTo>
                    <a:pt x="52" y="300"/>
                  </a:lnTo>
                  <a:lnTo>
                    <a:pt x="55" y="298"/>
                  </a:lnTo>
                  <a:lnTo>
                    <a:pt x="57" y="298"/>
                  </a:lnTo>
                  <a:lnTo>
                    <a:pt x="58" y="295"/>
                  </a:lnTo>
                  <a:lnTo>
                    <a:pt x="58" y="292"/>
                  </a:lnTo>
                  <a:lnTo>
                    <a:pt x="58" y="289"/>
                  </a:lnTo>
                  <a:lnTo>
                    <a:pt x="55" y="288"/>
                  </a:lnTo>
                  <a:lnTo>
                    <a:pt x="52" y="288"/>
                  </a:lnTo>
                  <a:lnTo>
                    <a:pt x="49" y="285"/>
                  </a:lnTo>
                  <a:lnTo>
                    <a:pt x="48" y="285"/>
                  </a:lnTo>
                  <a:lnTo>
                    <a:pt x="46" y="280"/>
                  </a:lnTo>
                  <a:lnTo>
                    <a:pt x="45" y="277"/>
                  </a:lnTo>
                  <a:lnTo>
                    <a:pt x="42" y="276"/>
                  </a:lnTo>
                  <a:lnTo>
                    <a:pt x="37" y="274"/>
                  </a:lnTo>
                  <a:lnTo>
                    <a:pt x="34" y="273"/>
                  </a:lnTo>
                  <a:lnTo>
                    <a:pt x="33" y="273"/>
                  </a:lnTo>
                  <a:lnTo>
                    <a:pt x="30" y="274"/>
                  </a:lnTo>
                  <a:lnTo>
                    <a:pt x="27" y="276"/>
                  </a:lnTo>
                  <a:lnTo>
                    <a:pt x="26" y="274"/>
                  </a:lnTo>
                  <a:lnTo>
                    <a:pt x="26" y="273"/>
                  </a:lnTo>
                  <a:lnTo>
                    <a:pt x="26" y="271"/>
                  </a:lnTo>
                  <a:lnTo>
                    <a:pt x="29" y="270"/>
                  </a:lnTo>
                  <a:lnTo>
                    <a:pt x="30" y="267"/>
                  </a:lnTo>
                  <a:lnTo>
                    <a:pt x="30" y="264"/>
                  </a:lnTo>
                  <a:lnTo>
                    <a:pt x="30" y="261"/>
                  </a:lnTo>
                  <a:lnTo>
                    <a:pt x="30" y="258"/>
                  </a:lnTo>
                  <a:lnTo>
                    <a:pt x="31" y="256"/>
                  </a:lnTo>
                  <a:lnTo>
                    <a:pt x="33" y="256"/>
                  </a:lnTo>
                  <a:lnTo>
                    <a:pt x="36" y="255"/>
                  </a:lnTo>
                  <a:lnTo>
                    <a:pt x="39" y="253"/>
                  </a:lnTo>
                  <a:lnTo>
                    <a:pt x="40" y="252"/>
                  </a:lnTo>
                  <a:lnTo>
                    <a:pt x="42" y="250"/>
                  </a:lnTo>
                  <a:lnTo>
                    <a:pt x="43" y="250"/>
                  </a:lnTo>
                  <a:lnTo>
                    <a:pt x="45" y="247"/>
                  </a:lnTo>
                  <a:lnTo>
                    <a:pt x="46" y="246"/>
                  </a:lnTo>
                  <a:lnTo>
                    <a:pt x="46" y="244"/>
                  </a:lnTo>
                  <a:lnTo>
                    <a:pt x="48" y="243"/>
                  </a:lnTo>
                  <a:lnTo>
                    <a:pt x="46" y="241"/>
                  </a:lnTo>
                  <a:lnTo>
                    <a:pt x="46" y="240"/>
                  </a:lnTo>
                  <a:lnTo>
                    <a:pt x="45" y="238"/>
                  </a:lnTo>
                  <a:lnTo>
                    <a:pt x="45" y="237"/>
                  </a:lnTo>
                  <a:lnTo>
                    <a:pt x="45" y="234"/>
                  </a:lnTo>
                  <a:lnTo>
                    <a:pt x="46" y="229"/>
                  </a:lnTo>
                  <a:lnTo>
                    <a:pt x="45" y="228"/>
                  </a:lnTo>
                  <a:lnTo>
                    <a:pt x="43" y="225"/>
                  </a:lnTo>
                  <a:lnTo>
                    <a:pt x="45" y="222"/>
                  </a:lnTo>
                  <a:lnTo>
                    <a:pt x="45" y="220"/>
                  </a:lnTo>
                  <a:lnTo>
                    <a:pt x="43" y="217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37" y="217"/>
                  </a:lnTo>
                  <a:lnTo>
                    <a:pt x="36" y="217"/>
                  </a:lnTo>
                  <a:lnTo>
                    <a:pt x="33" y="219"/>
                  </a:lnTo>
                  <a:lnTo>
                    <a:pt x="31" y="219"/>
                  </a:lnTo>
                  <a:lnTo>
                    <a:pt x="26" y="214"/>
                  </a:lnTo>
                  <a:lnTo>
                    <a:pt x="23" y="211"/>
                  </a:lnTo>
                  <a:lnTo>
                    <a:pt x="23" y="210"/>
                  </a:lnTo>
                  <a:lnTo>
                    <a:pt x="21" y="207"/>
                  </a:lnTo>
                  <a:lnTo>
                    <a:pt x="21" y="205"/>
                  </a:lnTo>
                  <a:lnTo>
                    <a:pt x="21" y="202"/>
                  </a:lnTo>
                  <a:lnTo>
                    <a:pt x="21" y="199"/>
                  </a:lnTo>
                  <a:lnTo>
                    <a:pt x="18" y="196"/>
                  </a:lnTo>
                  <a:lnTo>
                    <a:pt x="17" y="195"/>
                  </a:lnTo>
                  <a:lnTo>
                    <a:pt x="15" y="195"/>
                  </a:lnTo>
                  <a:lnTo>
                    <a:pt x="14" y="195"/>
                  </a:lnTo>
                  <a:lnTo>
                    <a:pt x="8" y="195"/>
                  </a:lnTo>
                  <a:lnTo>
                    <a:pt x="5" y="193"/>
                  </a:lnTo>
                  <a:lnTo>
                    <a:pt x="2" y="193"/>
                  </a:lnTo>
                  <a:lnTo>
                    <a:pt x="0" y="190"/>
                  </a:lnTo>
                  <a:lnTo>
                    <a:pt x="2" y="189"/>
                  </a:lnTo>
                  <a:lnTo>
                    <a:pt x="3" y="187"/>
                  </a:lnTo>
                  <a:lnTo>
                    <a:pt x="5" y="187"/>
                  </a:lnTo>
                  <a:lnTo>
                    <a:pt x="6" y="186"/>
                  </a:lnTo>
                  <a:lnTo>
                    <a:pt x="9" y="184"/>
                  </a:lnTo>
                  <a:lnTo>
                    <a:pt x="11" y="184"/>
                  </a:lnTo>
                  <a:lnTo>
                    <a:pt x="12" y="183"/>
                  </a:lnTo>
                  <a:lnTo>
                    <a:pt x="15" y="181"/>
                  </a:lnTo>
                  <a:lnTo>
                    <a:pt x="20" y="181"/>
                  </a:lnTo>
                  <a:lnTo>
                    <a:pt x="21" y="181"/>
                  </a:lnTo>
                  <a:lnTo>
                    <a:pt x="27" y="180"/>
                  </a:lnTo>
                  <a:lnTo>
                    <a:pt x="29" y="180"/>
                  </a:lnTo>
                  <a:lnTo>
                    <a:pt x="33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2" y="178"/>
                  </a:lnTo>
                  <a:lnTo>
                    <a:pt x="43" y="177"/>
                  </a:lnTo>
                  <a:lnTo>
                    <a:pt x="46" y="175"/>
                  </a:lnTo>
                  <a:lnTo>
                    <a:pt x="49" y="174"/>
                  </a:lnTo>
                  <a:lnTo>
                    <a:pt x="52" y="172"/>
                  </a:lnTo>
                  <a:lnTo>
                    <a:pt x="54" y="172"/>
                  </a:lnTo>
                  <a:lnTo>
                    <a:pt x="58" y="172"/>
                  </a:lnTo>
                  <a:lnTo>
                    <a:pt x="63" y="172"/>
                  </a:lnTo>
                  <a:lnTo>
                    <a:pt x="66" y="172"/>
                  </a:lnTo>
                  <a:lnTo>
                    <a:pt x="67" y="172"/>
                  </a:lnTo>
                  <a:lnTo>
                    <a:pt x="73" y="172"/>
                  </a:lnTo>
                  <a:lnTo>
                    <a:pt x="78" y="172"/>
                  </a:lnTo>
                  <a:lnTo>
                    <a:pt x="81" y="174"/>
                  </a:lnTo>
                  <a:lnTo>
                    <a:pt x="84" y="175"/>
                  </a:lnTo>
                  <a:lnTo>
                    <a:pt x="87" y="175"/>
                  </a:lnTo>
                  <a:lnTo>
                    <a:pt x="88" y="174"/>
                  </a:lnTo>
                  <a:lnTo>
                    <a:pt x="91" y="174"/>
                  </a:lnTo>
                  <a:lnTo>
                    <a:pt x="102" y="171"/>
                  </a:lnTo>
                  <a:lnTo>
                    <a:pt x="103" y="171"/>
                  </a:lnTo>
                  <a:lnTo>
                    <a:pt x="106" y="169"/>
                  </a:lnTo>
                  <a:lnTo>
                    <a:pt x="109" y="168"/>
                  </a:lnTo>
                  <a:lnTo>
                    <a:pt x="111" y="166"/>
                  </a:lnTo>
                  <a:lnTo>
                    <a:pt x="112" y="165"/>
                  </a:lnTo>
                  <a:lnTo>
                    <a:pt x="112" y="162"/>
                  </a:lnTo>
                  <a:lnTo>
                    <a:pt x="112" y="159"/>
                  </a:lnTo>
                  <a:lnTo>
                    <a:pt x="111" y="156"/>
                  </a:lnTo>
                  <a:lnTo>
                    <a:pt x="109" y="153"/>
                  </a:lnTo>
                  <a:lnTo>
                    <a:pt x="108" y="150"/>
                  </a:lnTo>
                  <a:lnTo>
                    <a:pt x="108" y="145"/>
                  </a:lnTo>
                  <a:lnTo>
                    <a:pt x="108" y="144"/>
                  </a:lnTo>
                  <a:lnTo>
                    <a:pt x="106" y="139"/>
                  </a:lnTo>
                  <a:lnTo>
                    <a:pt x="105" y="136"/>
                  </a:lnTo>
                  <a:lnTo>
                    <a:pt x="105" y="133"/>
                  </a:lnTo>
                  <a:lnTo>
                    <a:pt x="106" y="130"/>
                  </a:lnTo>
                  <a:lnTo>
                    <a:pt x="105" y="127"/>
                  </a:lnTo>
                  <a:lnTo>
                    <a:pt x="102" y="126"/>
                  </a:lnTo>
                  <a:lnTo>
                    <a:pt x="99" y="126"/>
                  </a:lnTo>
                  <a:lnTo>
                    <a:pt x="97" y="126"/>
                  </a:lnTo>
                  <a:lnTo>
                    <a:pt x="94" y="126"/>
                  </a:lnTo>
                  <a:lnTo>
                    <a:pt x="91" y="123"/>
                  </a:lnTo>
                  <a:lnTo>
                    <a:pt x="88" y="120"/>
                  </a:lnTo>
                  <a:lnTo>
                    <a:pt x="85" y="120"/>
                  </a:lnTo>
                  <a:lnTo>
                    <a:pt x="82" y="120"/>
                  </a:lnTo>
                  <a:lnTo>
                    <a:pt x="79" y="120"/>
                  </a:lnTo>
                  <a:lnTo>
                    <a:pt x="75" y="120"/>
                  </a:lnTo>
                  <a:lnTo>
                    <a:pt x="73" y="120"/>
                  </a:lnTo>
                  <a:lnTo>
                    <a:pt x="69" y="120"/>
                  </a:lnTo>
                  <a:lnTo>
                    <a:pt x="66" y="120"/>
                  </a:lnTo>
                  <a:lnTo>
                    <a:pt x="60" y="118"/>
                  </a:lnTo>
                  <a:lnTo>
                    <a:pt x="58" y="118"/>
                  </a:lnTo>
                  <a:lnTo>
                    <a:pt x="58" y="117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5"/>
                  </a:lnTo>
                  <a:lnTo>
                    <a:pt x="54" y="103"/>
                  </a:lnTo>
                  <a:lnTo>
                    <a:pt x="51" y="102"/>
                  </a:lnTo>
                  <a:lnTo>
                    <a:pt x="51" y="100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2" y="94"/>
                  </a:lnTo>
                  <a:lnTo>
                    <a:pt x="57" y="93"/>
                  </a:lnTo>
                  <a:lnTo>
                    <a:pt x="57" y="91"/>
                  </a:lnTo>
                  <a:lnTo>
                    <a:pt x="64" y="94"/>
                  </a:lnTo>
                  <a:lnTo>
                    <a:pt x="67" y="96"/>
                  </a:lnTo>
                  <a:lnTo>
                    <a:pt x="72" y="97"/>
                  </a:lnTo>
                  <a:lnTo>
                    <a:pt x="75" y="97"/>
                  </a:lnTo>
                  <a:lnTo>
                    <a:pt x="79" y="97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90" y="94"/>
                  </a:lnTo>
                  <a:lnTo>
                    <a:pt x="91" y="94"/>
                  </a:lnTo>
                  <a:lnTo>
                    <a:pt x="96" y="88"/>
                  </a:lnTo>
                  <a:lnTo>
                    <a:pt x="96" y="85"/>
                  </a:lnTo>
                  <a:lnTo>
                    <a:pt x="93" y="84"/>
                  </a:lnTo>
                  <a:lnTo>
                    <a:pt x="90" y="84"/>
                  </a:lnTo>
                  <a:lnTo>
                    <a:pt x="87" y="84"/>
                  </a:lnTo>
                  <a:lnTo>
                    <a:pt x="84" y="82"/>
                  </a:lnTo>
                  <a:lnTo>
                    <a:pt x="79" y="79"/>
                  </a:lnTo>
                  <a:lnTo>
                    <a:pt x="75" y="76"/>
                  </a:lnTo>
                  <a:lnTo>
                    <a:pt x="70" y="75"/>
                  </a:lnTo>
                  <a:lnTo>
                    <a:pt x="69" y="75"/>
                  </a:lnTo>
                  <a:lnTo>
                    <a:pt x="64" y="75"/>
                  </a:lnTo>
                  <a:lnTo>
                    <a:pt x="63" y="73"/>
                  </a:lnTo>
                  <a:lnTo>
                    <a:pt x="61" y="72"/>
                  </a:lnTo>
                  <a:lnTo>
                    <a:pt x="58" y="67"/>
                  </a:lnTo>
                  <a:lnTo>
                    <a:pt x="58" y="66"/>
                  </a:lnTo>
                  <a:lnTo>
                    <a:pt x="57" y="63"/>
                  </a:lnTo>
                  <a:lnTo>
                    <a:pt x="57" y="61"/>
                  </a:lnTo>
                  <a:lnTo>
                    <a:pt x="55" y="58"/>
                  </a:lnTo>
                  <a:lnTo>
                    <a:pt x="54" y="57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49" y="40"/>
                  </a:lnTo>
                  <a:lnTo>
                    <a:pt x="49" y="39"/>
                  </a:lnTo>
                  <a:lnTo>
                    <a:pt x="48" y="36"/>
                  </a:lnTo>
                  <a:lnTo>
                    <a:pt x="45" y="36"/>
                  </a:lnTo>
                  <a:lnTo>
                    <a:pt x="43" y="34"/>
                  </a:lnTo>
                  <a:lnTo>
                    <a:pt x="40" y="33"/>
                  </a:lnTo>
                  <a:lnTo>
                    <a:pt x="36" y="31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9" y="7"/>
                  </a:lnTo>
                  <a:lnTo>
                    <a:pt x="51" y="9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5" y="12"/>
                  </a:lnTo>
                  <a:lnTo>
                    <a:pt x="58" y="12"/>
                  </a:lnTo>
                  <a:lnTo>
                    <a:pt x="60" y="13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6" y="12"/>
                  </a:lnTo>
                  <a:lnTo>
                    <a:pt x="69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9" y="13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4" y="15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3" y="16"/>
                  </a:lnTo>
                  <a:lnTo>
                    <a:pt x="96" y="16"/>
                  </a:lnTo>
                  <a:lnTo>
                    <a:pt x="97" y="18"/>
                  </a:lnTo>
                  <a:lnTo>
                    <a:pt x="99" y="19"/>
                  </a:lnTo>
                  <a:lnTo>
                    <a:pt x="102" y="21"/>
                  </a:lnTo>
                  <a:lnTo>
                    <a:pt x="103" y="21"/>
                  </a:lnTo>
                  <a:lnTo>
                    <a:pt x="105" y="22"/>
                  </a:lnTo>
                  <a:lnTo>
                    <a:pt x="106" y="22"/>
                  </a:lnTo>
                  <a:lnTo>
                    <a:pt x="108" y="21"/>
                  </a:lnTo>
                  <a:lnTo>
                    <a:pt x="109" y="21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1" y="16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5" y="12"/>
                  </a:lnTo>
                  <a:lnTo>
                    <a:pt x="117" y="12"/>
                  </a:lnTo>
                  <a:lnTo>
                    <a:pt x="118" y="12"/>
                  </a:lnTo>
                  <a:lnTo>
                    <a:pt x="121" y="12"/>
                  </a:lnTo>
                  <a:lnTo>
                    <a:pt x="123" y="15"/>
                  </a:lnTo>
                  <a:lnTo>
                    <a:pt x="124" y="16"/>
                  </a:lnTo>
                  <a:lnTo>
                    <a:pt x="126" y="18"/>
                  </a:lnTo>
                  <a:lnTo>
                    <a:pt x="127" y="19"/>
                  </a:lnTo>
                  <a:lnTo>
                    <a:pt x="127" y="21"/>
                  </a:lnTo>
                  <a:lnTo>
                    <a:pt x="130" y="24"/>
                  </a:lnTo>
                  <a:lnTo>
                    <a:pt x="132" y="24"/>
                  </a:lnTo>
                  <a:lnTo>
                    <a:pt x="135" y="25"/>
                  </a:lnTo>
                  <a:lnTo>
                    <a:pt x="136" y="27"/>
                  </a:lnTo>
                  <a:lnTo>
                    <a:pt x="138" y="27"/>
                  </a:lnTo>
                  <a:lnTo>
                    <a:pt x="139" y="27"/>
                  </a:lnTo>
                  <a:lnTo>
                    <a:pt x="141" y="27"/>
                  </a:lnTo>
                  <a:lnTo>
                    <a:pt x="142" y="27"/>
                  </a:lnTo>
                  <a:lnTo>
                    <a:pt x="142" y="25"/>
                  </a:lnTo>
                  <a:lnTo>
                    <a:pt x="142" y="22"/>
                  </a:lnTo>
                  <a:lnTo>
                    <a:pt x="144" y="21"/>
                  </a:lnTo>
                  <a:lnTo>
                    <a:pt x="145" y="19"/>
                  </a:lnTo>
                  <a:lnTo>
                    <a:pt x="148" y="19"/>
                  </a:lnTo>
                  <a:lnTo>
                    <a:pt x="151" y="22"/>
                  </a:lnTo>
                  <a:lnTo>
                    <a:pt x="151" y="22"/>
                  </a:lnTo>
                  <a:lnTo>
                    <a:pt x="154" y="24"/>
                  </a:lnTo>
                  <a:lnTo>
                    <a:pt x="154" y="25"/>
                  </a:lnTo>
                  <a:lnTo>
                    <a:pt x="156" y="28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0" y="27"/>
                  </a:lnTo>
                  <a:lnTo>
                    <a:pt x="163" y="28"/>
                  </a:lnTo>
                  <a:lnTo>
                    <a:pt x="165" y="30"/>
                  </a:lnTo>
                  <a:lnTo>
                    <a:pt x="165" y="31"/>
                  </a:lnTo>
                  <a:lnTo>
                    <a:pt x="168" y="33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4" y="33"/>
                  </a:lnTo>
                  <a:lnTo>
                    <a:pt x="175" y="33"/>
                  </a:lnTo>
                  <a:lnTo>
                    <a:pt x="178" y="33"/>
                  </a:lnTo>
                  <a:lnTo>
                    <a:pt x="180" y="33"/>
                  </a:lnTo>
                  <a:lnTo>
                    <a:pt x="181" y="34"/>
                  </a:lnTo>
                  <a:lnTo>
                    <a:pt x="183" y="33"/>
                  </a:lnTo>
                  <a:lnTo>
                    <a:pt x="186" y="33"/>
                  </a:lnTo>
                  <a:lnTo>
                    <a:pt x="186" y="33"/>
                  </a:lnTo>
                  <a:lnTo>
                    <a:pt x="187" y="34"/>
                  </a:lnTo>
                  <a:lnTo>
                    <a:pt x="189" y="34"/>
                  </a:lnTo>
                  <a:lnTo>
                    <a:pt x="189" y="36"/>
                  </a:lnTo>
                  <a:lnTo>
                    <a:pt x="192" y="36"/>
                  </a:lnTo>
                  <a:lnTo>
                    <a:pt x="193" y="36"/>
                  </a:lnTo>
                  <a:lnTo>
                    <a:pt x="195" y="36"/>
                  </a:lnTo>
                  <a:lnTo>
                    <a:pt x="195" y="36"/>
                  </a:lnTo>
                  <a:lnTo>
                    <a:pt x="196" y="36"/>
                  </a:lnTo>
                  <a:lnTo>
                    <a:pt x="198" y="36"/>
                  </a:lnTo>
                  <a:lnTo>
                    <a:pt x="199" y="36"/>
                  </a:lnTo>
                  <a:lnTo>
                    <a:pt x="201" y="36"/>
                  </a:lnTo>
                  <a:lnTo>
                    <a:pt x="201" y="34"/>
                  </a:lnTo>
                  <a:lnTo>
                    <a:pt x="202" y="34"/>
                  </a:lnTo>
                  <a:lnTo>
                    <a:pt x="202" y="33"/>
                  </a:lnTo>
                  <a:lnTo>
                    <a:pt x="204" y="31"/>
                  </a:lnTo>
                  <a:lnTo>
                    <a:pt x="204" y="30"/>
                  </a:lnTo>
                  <a:lnTo>
                    <a:pt x="205" y="30"/>
                  </a:lnTo>
                  <a:lnTo>
                    <a:pt x="207" y="28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11" y="28"/>
                  </a:lnTo>
                  <a:lnTo>
                    <a:pt x="211" y="28"/>
                  </a:lnTo>
                  <a:lnTo>
                    <a:pt x="211" y="28"/>
                  </a:lnTo>
                  <a:lnTo>
                    <a:pt x="213" y="28"/>
                  </a:lnTo>
                  <a:lnTo>
                    <a:pt x="214" y="28"/>
                  </a:lnTo>
                  <a:lnTo>
                    <a:pt x="216" y="28"/>
                  </a:lnTo>
                  <a:lnTo>
                    <a:pt x="217" y="30"/>
                  </a:lnTo>
                  <a:lnTo>
                    <a:pt x="219" y="30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3" y="28"/>
                  </a:lnTo>
                  <a:lnTo>
                    <a:pt x="223" y="28"/>
                  </a:lnTo>
                  <a:lnTo>
                    <a:pt x="223" y="27"/>
                  </a:lnTo>
                  <a:lnTo>
                    <a:pt x="225" y="25"/>
                  </a:lnTo>
                  <a:lnTo>
                    <a:pt x="225" y="24"/>
                  </a:lnTo>
                  <a:lnTo>
                    <a:pt x="225" y="22"/>
                  </a:lnTo>
                  <a:lnTo>
                    <a:pt x="225" y="21"/>
                  </a:lnTo>
                  <a:lnTo>
                    <a:pt x="225" y="19"/>
                  </a:lnTo>
                  <a:lnTo>
                    <a:pt x="226" y="19"/>
                  </a:lnTo>
                  <a:lnTo>
                    <a:pt x="226" y="18"/>
                  </a:lnTo>
                  <a:lnTo>
                    <a:pt x="228" y="18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2" y="19"/>
                  </a:lnTo>
                  <a:lnTo>
                    <a:pt x="234" y="21"/>
                  </a:lnTo>
                  <a:lnTo>
                    <a:pt x="237" y="22"/>
                  </a:lnTo>
                  <a:lnTo>
                    <a:pt x="238" y="24"/>
                  </a:lnTo>
                  <a:lnTo>
                    <a:pt x="240" y="25"/>
                  </a:lnTo>
                  <a:lnTo>
                    <a:pt x="241" y="27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4" y="28"/>
                  </a:lnTo>
                  <a:lnTo>
                    <a:pt x="246" y="27"/>
                  </a:lnTo>
                  <a:lnTo>
                    <a:pt x="247" y="27"/>
                  </a:lnTo>
                  <a:lnTo>
                    <a:pt x="249" y="25"/>
                  </a:lnTo>
                  <a:lnTo>
                    <a:pt x="249" y="25"/>
                  </a:lnTo>
                  <a:lnTo>
                    <a:pt x="250" y="25"/>
                  </a:lnTo>
                  <a:lnTo>
                    <a:pt x="252" y="27"/>
                  </a:lnTo>
                  <a:lnTo>
                    <a:pt x="252" y="25"/>
                  </a:lnTo>
                  <a:lnTo>
                    <a:pt x="253" y="25"/>
                  </a:lnTo>
                  <a:lnTo>
                    <a:pt x="253" y="24"/>
                  </a:lnTo>
                  <a:lnTo>
                    <a:pt x="253" y="22"/>
                  </a:lnTo>
                  <a:lnTo>
                    <a:pt x="255" y="22"/>
                  </a:lnTo>
                  <a:lnTo>
                    <a:pt x="255" y="21"/>
                  </a:lnTo>
                  <a:lnTo>
                    <a:pt x="256" y="22"/>
                  </a:lnTo>
                  <a:lnTo>
                    <a:pt x="256" y="24"/>
                  </a:lnTo>
                  <a:lnTo>
                    <a:pt x="259" y="25"/>
                  </a:lnTo>
                  <a:lnTo>
                    <a:pt x="261" y="25"/>
                  </a:lnTo>
                  <a:lnTo>
                    <a:pt x="261" y="27"/>
                  </a:lnTo>
                  <a:lnTo>
                    <a:pt x="261" y="28"/>
                  </a:lnTo>
                  <a:lnTo>
                    <a:pt x="261" y="31"/>
                  </a:lnTo>
                  <a:lnTo>
                    <a:pt x="262" y="36"/>
                  </a:lnTo>
                  <a:lnTo>
                    <a:pt x="264" y="37"/>
                  </a:lnTo>
                  <a:lnTo>
                    <a:pt x="265" y="37"/>
                  </a:lnTo>
                  <a:lnTo>
                    <a:pt x="265" y="40"/>
                  </a:lnTo>
                  <a:lnTo>
                    <a:pt x="265" y="43"/>
                  </a:lnTo>
                  <a:lnTo>
                    <a:pt x="264" y="45"/>
                  </a:lnTo>
                  <a:lnTo>
                    <a:pt x="264" y="46"/>
                  </a:lnTo>
                  <a:lnTo>
                    <a:pt x="265" y="48"/>
                  </a:lnTo>
                  <a:lnTo>
                    <a:pt x="267" y="48"/>
                  </a:lnTo>
                  <a:lnTo>
                    <a:pt x="267" y="46"/>
                  </a:lnTo>
                  <a:lnTo>
                    <a:pt x="270" y="45"/>
                  </a:lnTo>
                  <a:lnTo>
                    <a:pt x="270" y="45"/>
                  </a:lnTo>
                  <a:lnTo>
                    <a:pt x="271" y="43"/>
                  </a:lnTo>
                  <a:lnTo>
                    <a:pt x="274" y="45"/>
                  </a:lnTo>
                  <a:lnTo>
                    <a:pt x="277" y="46"/>
                  </a:lnTo>
                  <a:lnTo>
                    <a:pt x="279" y="46"/>
                  </a:lnTo>
                  <a:lnTo>
                    <a:pt x="282" y="46"/>
                  </a:lnTo>
                  <a:lnTo>
                    <a:pt x="283" y="46"/>
                  </a:lnTo>
                  <a:lnTo>
                    <a:pt x="285" y="45"/>
                  </a:lnTo>
                  <a:lnTo>
                    <a:pt x="286" y="46"/>
                  </a:lnTo>
                  <a:lnTo>
                    <a:pt x="289" y="48"/>
                  </a:lnTo>
                  <a:lnTo>
                    <a:pt x="291" y="49"/>
                  </a:lnTo>
                  <a:lnTo>
                    <a:pt x="292" y="51"/>
                  </a:lnTo>
                  <a:lnTo>
                    <a:pt x="294" y="51"/>
                  </a:lnTo>
                  <a:lnTo>
                    <a:pt x="295" y="51"/>
                  </a:lnTo>
                  <a:lnTo>
                    <a:pt x="297" y="51"/>
                  </a:lnTo>
                  <a:lnTo>
                    <a:pt x="298" y="51"/>
                  </a:lnTo>
                  <a:lnTo>
                    <a:pt x="300" y="49"/>
                  </a:lnTo>
                  <a:lnTo>
                    <a:pt x="301" y="49"/>
                  </a:lnTo>
                  <a:lnTo>
                    <a:pt x="303" y="46"/>
                  </a:lnTo>
                  <a:lnTo>
                    <a:pt x="304" y="46"/>
                  </a:lnTo>
                  <a:lnTo>
                    <a:pt x="306" y="45"/>
                  </a:lnTo>
                  <a:lnTo>
                    <a:pt x="307" y="43"/>
                  </a:lnTo>
                  <a:lnTo>
                    <a:pt x="307" y="43"/>
                  </a:lnTo>
                  <a:lnTo>
                    <a:pt x="310" y="43"/>
                  </a:lnTo>
                  <a:lnTo>
                    <a:pt x="312" y="45"/>
                  </a:lnTo>
                  <a:lnTo>
                    <a:pt x="312" y="46"/>
                  </a:lnTo>
                  <a:lnTo>
                    <a:pt x="313" y="46"/>
                  </a:lnTo>
                  <a:lnTo>
                    <a:pt x="313" y="46"/>
                  </a:lnTo>
                  <a:lnTo>
                    <a:pt x="313" y="49"/>
                  </a:lnTo>
                  <a:lnTo>
                    <a:pt x="310" y="52"/>
                  </a:lnTo>
                  <a:lnTo>
                    <a:pt x="309" y="54"/>
                  </a:lnTo>
                  <a:lnTo>
                    <a:pt x="306" y="57"/>
                  </a:lnTo>
                  <a:lnTo>
                    <a:pt x="304" y="57"/>
                  </a:lnTo>
                  <a:lnTo>
                    <a:pt x="303" y="58"/>
                  </a:lnTo>
                  <a:lnTo>
                    <a:pt x="303" y="58"/>
                  </a:lnTo>
                  <a:lnTo>
                    <a:pt x="304" y="60"/>
                  </a:lnTo>
                  <a:lnTo>
                    <a:pt x="306" y="63"/>
                  </a:lnTo>
                  <a:lnTo>
                    <a:pt x="306" y="63"/>
                  </a:lnTo>
                  <a:lnTo>
                    <a:pt x="307" y="66"/>
                  </a:lnTo>
                  <a:lnTo>
                    <a:pt x="307" y="69"/>
                  </a:lnTo>
                  <a:lnTo>
                    <a:pt x="307" y="70"/>
                  </a:lnTo>
                  <a:lnTo>
                    <a:pt x="307" y="73"/>
                  </a:lnTo>
                  <a:lnTo>
                    <a:pt x="310" y="75"/>
                  </a:lnTo>
                  <a:lnTo>
                    <a:pt x="312" y="75"/>
                  </a:lnTo>
                  <a:lnTo>
                    <a:pt x="313" y="75"/>
                  </a:lnTo>
                  <a:lnTo>
                    <a:pt x="315" y="73"/>
                  </a:lnTo>
                  <a:lnTo>
                    <a:pt x="316" y="73"/>
                  </a:lnTo>
                  <a:lnTo>
                    <a:pt x="318" y="75"/>
                  </a:lnTo>
                  <a:lnTo>
                    <a:pt x="319" y="76"/>
                  </a:lnTo>
                  <a:lnTo>
                    <a:pt x="321" y="78"/>
                  </a:lnTo>
                  <a:lnTo>
                    <a:pt x="321" y="79"/>
                  </a:lnTo>
                  <a:lnTo>
                    <a:pt x="322" y="79"/>
                  </a:lnTo>
                  <a:lnTo>
                    <a:pt x="324" y="79"/>
                  </a:lnTo>
                  <a:lnTo>
                    <a:pt x="324" y="78"/>
                  </a:lnTo>
                  <a:lnTo>
                    <a:pt x="325" y="78"/>
                  </a:lnTo>
                  <a:lnTo>
                    <a:pt x="327" y="78"/>
                  </a:lnTo>
                  <a:lnTo>
                    <a:pt x="327" y="78"/>
                  </a:lnTo>
                  <a:lnTo>
                    <a:pt x="328" y="76"/>
                  </a:lnTo>
                  <a:lnTo>
                    <a:pt x="330" y="75"/>
                  </a:lnTo>
                  <a:lnTo>
                    <a:pt x="330" y="72"/>
                  </a:lnTo>
                  <a:lnTo>
                    <a:pt x="330" y="70"/>
                  </a:lnTo>
                  <a:lnTo>
                    <a:pt x="331" y="70"/>
                  </a:lnTo>
                  <a:lnTo>
                    <a:pt x="333" y="69"/>
                  </a:lnTo>
                  <a:lnTo>
                    <a:pt x="333" y="69"/>
                  </a:lnTo>
                  <a:lnTo>
                    <a:pt x="334" y="72"/>
                  </a:lnTo>
                  <a:lnTo>
                    <a:pt x="336" y="72"/>
                  </a:lnTo>
                  <a:lnTo>
                    <a:pt x="337" y="72"/>
                  </a:lnTo>
                  <a:lnTo>
                    <a:pt x="337" y="72"/>
                  </a:lnTo>
                  <a:lnTo>
                    <a:pt x="339" y="72"/>
                  </a:lnTo>
                  <a:lnTo>
                    <a:pt x="342" y="72"/>
                  </a:lnTo>
                  <a:lnTo>
                    <a:pt x="343" y="72"/>
                  </a:lnTo>
                  <a:lnTo>
                    <a:pt x="345" y="73"/>
                  </a:lnTo>
                  <a:lnTo>
                    <a:pt x="346" y="75"/>
                  </a:lnTo>
                  <a:lnTo>
                    <a:pt x="349" y="75"/>
                  </a:lnTo>
                  <a:lnTo>
                    <a:pt x="349" y="75"/>
                  </a:lnTo>
                  <a:lnTo>
                    <a:pt x="351" y="76"/>
                  </a:lnTo>
                  <a:lnTo>
                    <a:pt x="354" y="78"/>
                  </a:lnTo>
                  <a:lnTo>
                    <a:pt x="357" y="76"/>
                  </a:lnTo>
                  <a:lnTo>
                    <a:pt x="357" y="76"/>
                  </a:lnTo>
                  <a:lnTo>
                    <a:pt x="358" y="76"/>
                  </a:lnTo>
                  <a:lnTo>
                    <a:pt x="360" y="78"/>
                  </a:lnTo>
                  <a:lnTo>
                    <a:pt x="361" y="81"/>
                  </a:lnTo>
                  <a:lnTo>
                    <a:pt x="361" y="82"/>
                  </a:lnTo>
                  <a:lnTo>
                    <a:pt x="361" y="84"/>
                  </a:lnTo>
                  <a:lnTo>
                    <a:pt x="361" y="85"/>
                  </a:lnTo>
                  <a:lnTo>
                    <a:pt x="363" y="85"/>
                  </a:lnTo>
                  <a:lnTo>
                    <a:pt x="366" y="85"/>
                  </a:lnTo>
                  <a:lnTo>
                    <a:pt x="367" y="87"/>
                  </a:lnTo>
                  <a:lnTo>
                    <a:pt x="369" y="88"/>
                  </a:lnTo>
                  <a:lnTo>
                    <a:pt x="370" y="91"/>
                  </a:lnTo>
                  <a:lnTo>
                    <a:pt x="372" y="93"/>
                  </a:lnTo>
                  <a:lnTo>
                    <a:pt x="375" y="91"/>
                  </a:lnTo>
                  <a:lnTo>
                    <a:pt x="376" y="91"/>
                  </a:lnTo>
                  <a:lnTo>
                    <a:pt x="378" y="90"/>
                  </a:lnTo>
                  <a:lnTo>
                    <a:pt x="379" y="91"/>
                  </a:lnTo>
                  <a:lnTo>
                    <a:pt x="382" y="93"/>
                  </a:lnTo>
                  <a:lnTo>
                    <a:pt x="385" y="93"/>
                  </a:lnTo>
                  <a:lnTo>
                    <a:pt x="385" y="93"/>
                  </a:lnTo>
                  <a:lnTo>
                    <a:pt x="387" y="93"/>
                  </a:lnTo>
                  <a:lnTo>
                    <a:pt x="390" y="94"/>
                  </a:lnTo>
                  <a:lnTo>
                    <a:pt x="393" y="97"/>
                  </a:lnTo>
                  <a:lnTo>
                    <a:pt x="394" y="97"/>
                  </a:lnTo>
                  <a:lnTo>
                    <a:pt x="396" y="100"/>
                  </a:lnTo>
                  <a:lnTo>
                    <a:pt x="397" y="102"/>
                  </a:lnTo>
                  <a:lnTo>
                    <a:pt x="399" y="100"/>
                  </a:lnTo>
                  <a:lnTo>
                    <a:pt x="399" y="99"/>
                  </a:lnTo>
                  <a:lnTo>
                    <a:pt x="402" y="97"/>
                  </a:lnTo>
                  <a:lnTo>
                    <a:pt x="403" y="96"/>
                  </a:lnTo>
                  <a:lnTo>
                    <a:pt x="405" y="96"/>
                  </a:lnTo>
                  <a:lnTo>
                    <a:pt x="406" y="93"/>
                  </a:lnTo>
                  <a:lnTo>
                    <a:pt x="406" y="90"/>
                  </a:lnTo>
                  <a:lnTo>
                    <a:pt x="408" y="88"/>
                  </a:lnTo>
                  <a:lnTo>
                    <a:pt x="409" y="88"/>
                  </a:lnTo>
                  <a:lnTo>
                    <a:pt x="411" y="91"/>
                  </a:lnTo>
                  <a:lnTo>
                    <a:pt x="412" y="93"/>
                  </a:lnTo>
                  <a:lnTo>
                    <a:pt x="415" y="91"/>
                  </a:lnTo>
                  <a:lnTo>
                    <a:pt x="417" y="90"/>
                  </a:lnTo>
                  <a:lnTo>
                    <a:pt x="418" y="9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59" name="Freeform 75"/>
            <p:cNvSpPr>
              <a:spLocks/>
            </p:cNvSpPr>
            <p:nvPr/>
          </p:nvSpPr>
          <p:spPr bwMode="auto">
            <a:xfrm>
              <a:off x="2518" y="2667"/>
              <a:ext cx="282" cy="330"/>
            </a:xfrm>
            <a:custGeom>
              <a:avLst/>
              <a:gdLst/>
              <a:ahLst/>
              <a:cxnLst>
                <a:cxn ang="0">
                  <a:pos x="272" y="213"/>
                </a:cxn>
                <a:cxn ang="0">
                  <a:pos x="251" y="222"/>
                </a:cxn>
                <a:cxn ang="0">
                  <a:pos x="269" y="244"/>
                </a:cxn>
                <a:cxn ang="0">
                  <a:pos x="267" y="268"/>
                </a:cxn>
                <a:cxn ang="0">
                  <a:pos x="270" y="279"/>
                </a:cxn>
                <a:cxn ang="0">
                  <a:pos x="272" y="300"/>
                </a:cxn>
                <a:cxn ang="0">
                  <a:pos x="266" y="304"/>
                </a:cxn>
                <a:cxn ang="0">
                  <a:pos x="257" y="316"/>
                </a:cxn>
                <a:cxn ang="0">
                  <a:pos x="243" y="322"/>
                </a:cxn>
                <a:cxn ang="0">
                  <a:pos x="224" y="321"/>
                </a:cxn>
                <a:cxn ang="0">
                  <a:pos x="204" y="309"/>
                </a:cxn>
                <a:cxn ang="0">
                  <a:pos x="189" y="306"/>
                </a:cxn>
                <a:cxn ang="0">
                  <a:pos x="185" y="319"/>
                </a:cxn>
                <a:cxn ang="0">
                  <a:pos x="176" y="328"/>
                </a:cxn>
                <a:cxn ang="0">
                  <a:pos x="152" y="327"/>
                </a:cxn>
                <a:cxn ang="0">
                  <a:pos x="122" y="316"/>
                </a:cxn>
                <a:cxn ang="0">
                  <a:pos x="108" y="304"/>
                </a:cxn>
                <a:cxn ang="0">
                  <a:pos x="89" y="297"/>
                </a:cxn>
                <a:cxn ang="0">
                  <a:pos x="69" y="303"/>
                </a:cxn>
                <a:cxn ang="0">
                  <a:pos x="69" y="292"/>
                </a:cxn>
                <a:cxn ang="0">
                  <a:pos x="56" y="280"/>
                </a:cxn>
                <a:cxn ang="0">
                  <a:pos x="47" y="270"/>
                </a:cxn>
                <a:cxn ang="0">
                  <a:pos x="44" y="262"/>
                </a:cxn>
                <a:cxn ang="0">
                  <a:pos x="42" y="240"/>
                </a:cxn>
                <a:cxn ang="0">
                  <a:pos x="41" y="216"/>
                </a:cxn>
                <a:cxn ang="0">
                  <a:pos x="38" y="195"/>
                </a:cxn>
                <a:cxn ang="0">
                  <a:pos x="27" y="170"/>
                </a:cxn>
                <a:cxn ang="0">
                  <a:pos x="15" y="147"/>
                </a:cxn>
                <a:cxn ang="0">
                  <a:pos x="2" y="129"/>
                </a:cxn>
                <a:cxn ang="0">
                  <a:pos x="6" y="107"/>
                </a:cxn>
                <a:cxn ang="0">
                  <a:pos x="14" y="96"/>
                </a:cxn>
                <a:cxn ang="0">
                  <a:pos x="17" y="78"/>
                </a:cxn>
                <a:cxn ang="0">
                  <a:pos x="24" y="59"/>
                </a:cxn>
                <a:cxn ang="0">
                  <a:pos x="30" y="48"/>
                </a:cxn>
                <a:cxn ang="0">
                  <a:pos x="39" y="27"/>
                </a:cxn>
                <a:cxn ang="0">
                  <a:pos x="57" y="44"/>
                </a:cxn>
                <a:cxn ang="0">
                  <a:pos x="66" y="29"/>
                </a:cxn>
                <a:cxn ang="0">
                  <a:pos x="75" y="17"/>
                </a:cxn>
                <a:cxn ang="0">
                  <a:pos x="96" y="8"/>
                </a:cxn>
                <a:cxn ang="0">
                  <a:pos x="105" y="3"/>
                </a:cxn>
                <a:cxn ang="0">
                  <a:pos x="117" y="15"/>
                </a:cxn>
                <a:cxn ang="0">
                  <a:pos x="125" y="44"/>
                </a:cxn>
                <a:cxn ang="0">
                  <a:pos x="135" y="62"/>
                </a:cxn>
                <a:cxn ang="0">
                  <a:pos x="153" y="56"/>
                </a:cxn>
                <a:cxn ang="0">
                  <a:pos x="165" y="53"/>
                </a:cxn>
                <a:cxn ang="0">
                  <a:pos x="168" y="36"/>
                </a:cxn>
                <a:cxn ang="0">
                  <a:pos x="185" y="39"/>
                </a:cxn>
                <a:cxn ang="0">
                  <a:pos x="186" y="53"/>
                </a:cxn>
                <a:cxn ang="0">
                  <a:pos x="201" y="53"/>
                </a:cxn>
                <a:cxn ang="0">
                  <a:pos x="210" y="57"/>
                </a:cxn>
                <a:cxn ang="0">
                  <a:pos x="218" y="66"/>
                </a:cxn>
                <a:cxn ang="0">
                  <a:pos x="225" y="77"/>
                </a:cxn>
                <a:cxn ang="0">
                  <a:pos x="236" y="75"/>
                </a:cxn>
                <a:cxn ang="0">
                  <a:pos x="239" y="86"/>
                </a:cxn>
                <a:cxn ang="0">
                  <a:pos x="242" y="93"/>
                </a:cxn>
                <a:cxn ang="0">
                  <a:pos x="243" y="104"/>
                </a:cxn>
                <a:cxn ang="0">
                  <a:pos x="245" y="111"/>
                </a:cxn>
                <a:cxn ang="0">
                  <a:pos x="251" y="126"/>
                </a:cxn>
                <a:cxn ang="0">
                  <a:pos x="254" y="141"/>
                </a:cxn>
                <a:cxn ang="0">
                  <a:pos x="261" y="152"/>
                </a:cxn>
                <a:cxn ang="0">
                  <a:pos x="272" y="165"/>
                </a:cxn>
                <a:cxn ang="0">
                  <a:pos x="278" y="182"/>
                </a:cxn>
                <a:cxn ang="0">
                  <a:pos x="282" y="195"/>
                </a:cxn>
              </a:cxnLst>
              <a:rect l="0" t="0" r="r" b="b"/>
              <a:pathLst>
                <a:path w="282" h="330">
                  <a:moveTo>
                    <a:pt x="282" y="195"/>
                  </a:moveTo>
                  <a:lnTo>
                    <a:pt x="281" y="196"/>
                  </a:lnTo>
                  <a:lnTo>
                    <a:pt x="279" y="198"/>
                  </a:lnTo>
                  <a:lnTo>
                    <a:pt x="278" y="199"/>
                  </a:lnTo>
                  <a:lnTo>
                    <a:pt x="276" y="201"/>
                  </a:lnTo>
                  <a:lnTo>
                    <a:pt x="276" y="202"/>
                  </a:lnTo>
                  <a:lnTo>
                    <a:pt x="276" y="204"/>
                  </a:lnTo>
                  <a:lnTo>
                    <a:pt x="275" y="205"/>
                  </a:lnTo>
                  <a:lnTo>
                    <a:pt x="275" y="207"/>
                  </a:lnTo>
                  <a:lnTo>
                    <a:pt x="273" y="210"/>
                  </a:lnTo>
                  <a:lnTo>
                    <a:pt x="273" y="211"/>
                  </a:lnTo>
                  <a:lnTo>
                    <a:pt x="272" y="213"/>
                  </a:lnTo>
                  <a:lnTo>
                    <a:pt x="270" y="214"/>
                  </a:lnTo>
                  <a:lnTo>
                    <a:pt x="264" y="217"/>
                  </a:lnTo>
                  <a:lnTo>
                    <a:pt x="264" y="217"/>
                  </a:lnTo>
                  <a:lnTo>
                    <a:pt x="261" y="217"/>
                  </a:lnTo>
                  <a:lnTo>
                    <a:pt x="260" y="216"/>
                  </a:lnTo>
                  <a:lnTo>
                    <a:pt x="260" y="217"/>
                  </a:lnTo>
                  <a:lnTo>
                    <a:pt x="258" y="217"/>
                  </a:lnTo>
                  <a:lnTo>
                    <a:pt x="257" y="220"/>
                  </a:lnTo>
                  <a:lnTo>
                    <a:pt x="255" y="220"/>
                  </a:lnTo>
                  <a:lnTo>
                    <a:pt x="254" y="222"/>
                  </a:lnTo>
                  <a:lnTo>
                    <a:pt x="252" y="222"/>
                  </a:lnTo>
                  <a:lnTo>
                    <a:pt x="251" y="222"/>
                  </a:lnTo>
                  <a:lnTo>
                    <a:pt x="251" y="222"/>
                  </a:lnTo>
                  <a:lnTo>
                    <a:pt x="251" y="225"/>
                  </a:lnTo>
                  <a:lnTo>
                    <a:pt x="252" y="226"/>
                  </a:lnTo>
                  <a:lnTo>
                    <a:pt x="257" y="229"/>
                  </a:lnTo>
                  <a:lnTo>
                    <a:pt x="258" y="231"/>
                  </a:lnTo>
                  <a:lnTo>
                    <a:pt x="260" y="232"/>
                  </a:lnTo>
                  <a:lnTo>
                    <a:pt x="260" y="234"/>
                  </a:lnTo>
                  <a:lnTo>
                    <a:pt x="261" y="237"/>
                  </a:lnTo>
                  <a:lnTo>
                    <a:pt x="263" y="238"/>
                  </a:lnTo>
                  <a:lnTo>
                    <a:pt x="264" y="241"/>
                  </a:lnTo>
                  <a:lnTo>
                    <a:pt x="266" y="243"/>
                  </a:lnTo>
                  <a:lnTo>
                    <a:pt x="269" y="244"/>
                  </a:lnTo>
                  <a:lnTo>
                    <a:pt x="270" y="246"/>
                  </a:lnTo>
                  <a:lnTo>
                    <a:pt x="270" y="247"/>
                  </a:lnTo>
                  <a:lnTo>
                    <a:pt x="267" y="250"/>
                  </a:lnTo>
                  <a:lnTo>
                    <a:pt x="266" y="252"/>
                  </a:lnTo>
                  <a:lnTo>
                    <a:pt x="264" y="255"/>
                  </a:lnTo>
                  <a:lnTo>
                    <a:pt x="263" y="256"/>
                  </a:lnTo>
                  <a:lnTo>
                    <a:pt x="264" y="258"/>
                  </a:lnTo>
                  <a:lnTo>
                    <a:pt x="264" y="259"/>
                  </a:lnTo>
                  <a:lnTo>
                    <a:pt x="266" y="261"/>
                  </a:lnTo>
                  <a:lnTo>
                    <a:pt x="266" y="262"/>
                  </a:lnTo>
                  <a:lnTo>
                    <a:pt x="266" y="264"/>
                  </a:lnTo>
                  <a:lnTo>
                    <a:pt x="267" y="268"/>
                  </a:lnTo>
                  <a:lnTo>
                    <a:pt x="270" y="268"/>
                  </a:lnTo>
                  <a:lnTo>
                    <a:pt x="270" y="268"/>
                  </a:lnTo>
                  <a:lnTo>
                    <a:pt x="272" y="267"/>
                  </a:lnTo>
                  <a:lnTo>
                    <a:pt x="273" y="268"/>
                  </a:lnTo>
                  <a:lnTo>
                    <a:pt x="275" y="270"/>
                  </a:lnTo>
                  <a:lnTo>
                    <a:pt x="276" y="271"/>
                  </a:lnTo>
                  <a:lnTo>
                    <a:pt x="276" y="276"/>
                  </a:lnTo>
                  <a:lnTo>
                    <a:pt x="275" y="276"/>
                  </a:lnTo>
                  <a:lnTo>
                    <a:pt x="275" y="276"/>
                  </a:lnTo>
                  <a:lnTo>
                    <a:pt x="273" y="277"/>
                  </a:lnTo>
                  <a:lnTo>
                    <a:pt x="272" y="277"/>
                  </a:lnTo>
                  <a:lnTo>
                    <a:pt x="270" y="279"/>
                  </a:lnTo>
                  <a:lnTo>
                    <a:pt x="269" y="280"/>
                  </a:lnTo>
                  <a:lnTo>
                    <a:pt x="269" y="282"/>
                  </a:lnTo>
                  <a:lnTo>
                    <a:pt x="269" y="283"/>
                  </a:lnTo>
                  <a:lnTo>
                    <a:pt x="269" y="285"/>
                  </a:lnTo>
                  <a:lnTo>
                    <a:pt x="270" y="289"/>
                  </a:lnTo>
                  <a:lnTo>
                    <a:pt x="270" y="291"/>
                  </a:lnTo>
                  <a:lnTo>
                    <a:pt x="269" y="292"/>
                  </a:lnTo>
                  <a:lnTo>
                    <a:pt x="269" y="295"/>
                  </a:lnTo>
                  <a:lnTo>
                    <a:pt x="269" y="297"/>
                  </a:lnTo>
                  <a:lnTo>
                    <a:pt x="269" y="297"/>
                  </a:lnTo>
                  <a:lnTo>
                    <a:pt x="270" y="298"/>
                  </a:lnTo>
                  <a:lnTo>
                    <a:pt x="272" y="300"/>
                  </a:lnTo>
                  <a:lnTo>
                    <a:pt x="273" y="301"/>
                  </a:lnTo>
                  <a:lnTo>
                    <a:pt x="273" y="303"/>
                  </a:lnTo>
                  <a:lnTo>
                    <a:pt x="275" y="304"/>
                  </a:lnTo>
                  <a:lnTo>
                    <a:pt x="276" y="306"/>
                  </a:lnTo>
                  <a:lnTo>
                    <a:pt x="276" y="307"/>
                  </a:lnTo>
                  <a:lnTo>
                    <a:pt x="276" y="309"/>
                  </a:lnTo>
                  <a:lnTo>
                    <a:pt x="276" y="309"/>
                  </a:lnTo>
                  <a:lnTo>
                    <a:pt x="273" y="309"/>
                  </a:lnTo>
                  <a:lnTo>
                    <a:pt x="273" y="307"/>
                  </a:lnTo>
                  <a:lnTo>
                    <a:pt x="272" y="306"/>
                  </a:lnTo>
                  <a:lnTo>
                    <a:pt x="269" y="306"/>
                  </a:lnTo>
                  <a:lnTo>
                    <a:pt x="266" y="304"/>
                  </a:lnTo>
                  <a:lnTo>
                    <a:pt x="264" y="304"/>
                  </a:lnTo>
                  <a:lnTo>
                    <a:pt x="264" y="304"/>
                  </a:lnTo>
                  <a:lnTo>
                    <a:pt x="263" y="306"/>
                  </a:lnTo>
                  <a:lnTo>
                    <a:pt x="263" y="309"/>
                  </a:lnTo>
                  <a:lnTo>
                    <a:pt x="263" y="310"/>
                  </a:lnTo>
                  <a:lnTo>
                    <a:pt x="260" y="312"/>
                  </a:lnTo>
                  <a:lnTo>
                    <a:pt x="260" y="312"/>
                  </a:lnTo>
                  <a:lnTo>
                    <a:pt x="260" y="312"/>
                  </a:lnTo>
                  <a:lnTo>
                    <a:pt x="258" y="313"/>
                  </a:lnTo>
                  <a:lnTo>
                    <a:pt x="258" y="315"/>
                  </a:lnTo>
                  <a:lnTo>
                    <a:pt x="258" y="316"/>
                  </a:lnTo>
                  <a:lnTo>
                    <a:pt x="257" y="316"/>
                  </a:lnTo>
                  <a:lnTo>
                    <a:pt x="255" y="316"/>
                  </a:lnTo>
                  <a:lnTo>
                    <a:pt x="255" y="316"/>
                  </a:lnTo>
                  <a:lnTo>
                    <a:pt x="254" y="316"/>
                  </a:lnTo>
                  <a:lnTo>
                    <a:pt x="254" y="316"/>
                  </a:lnTo>
                  <a:lnTo>
                    <a:pt x="254" y="319"/>
                  </a:lnTo>
                  <a:lnTo>
                    <a:pt x="252" y="321"/>
                  </a:lnTo>
                  <a:lnTo>
                    <a:pt x="252" y="321"/>
                  </a:lnTo>
                  <a:lnTo>
                    <a:pt x="251" y="322"/>
                  </a:lnTo>
                  <a:lnTo>
                    <a:pt x="249" y="324"/>
                  </a:lnTo>
                  <a:lnTo>
                    <a:pt x="246" y="322"/>
                  </a:lnTo>
                  <a:lnTo>
                    <a:pt x="245" y="322"/>
                  </a:lnTo>
                  <a:lnTo>
                    <a:pt x="243" y="322"/>
                  </a:lnTo>
                  <a:lnTo>
                    <a:pt x="242" y="321"/>
                  </a:lnTo>
                  <a:lnTo>
                    <a:pt x="240" y="321"/>
                  </a:lnTo>
                  <a:lnTo>
                    <a:pt x="237" y="319"/>
                  </a:lnTo>
                  <a:lnTo>
                    <a:pt x="236" y="319"/>
                  </a:lnTo>
                  <a:lnTo>
                    <a:pt x="236" y="319"/>
                  </a:lnTo>
                  <a:lnTo>
                    <a:pt x="234" y="321"/>
                  </a:lnTo>
                  <a:lnTo>
                    <a:pt x="233" y="322"/>
                  </a:lnTo>
                  <a:lnTo>
                    <a:pt x="231" y="324"/>
                  </a:lnTo>
                  <a:lnTo>
                    <a:pt x="228" y="324"/>
                  </a:lnTo>
                  <a:lnTo>
                    <a:pt x="227" y="324"/>
                  </a:lnTo>
                  <a:lnTo>
                    <a:pt x="225" y="322"/>
                  </a:lnTo>
                  <a:lnTo>
                    <a:pt x="224" y="321"/>
                  </a:lnTo>
                  <a:lnTo>
                    <a:pt x="224" y="319"/>
                  </a:lnTo>
                  <a:lnTo>
                    <a:pt x="222" y="318"/>
                  </a:lnTo>
                  <a:lnTo>
                    <a:pt x="221" y="316"/>
                  </a:lnTo>
                  <a:lnTo>
                    <a:pt x="216" y="315"/>
                  </a:lnTo>
                  <a:lnTo>
                    <a:pt x="215" y="315"/>
                  </a:lnTo>
                  <a:lnTo>
                    <a:pt x="213" y="313"/>
                  </a:lnTo>
                  <a:lnTo>
                    <a:pt x="212" y="312"/>
                  </a:lnTo>
                  <a:lnTo>
                    <a:pt x="210" y="312"/>
                  </a:lnTo>
                  <a:lnTo>
                    <a:pt x="209" y="312"/>
                  </a:lnTo>
                  <a:lnTo>
                    <a:pt x="207" y="310"/>
                  </a:lnTo>
                  <a:lnTo>
                    <a:pt x="206" y="309"/>
                  </a:lnTo>
                  <a:lnTo>
                    <a:pt x="204" y="309"/>
                  </a:lnTo>
                  <a:lnTo>
                    <a:pt x="203" y="309"/>
                  </a:lnTo>
                  <a:lnTo>
                    <a:pt x="201" y="309"/>
                  </a:lnTo>
                  <a:lnTo>
                    <a:pt x="198" y="309"/>
                  </a:lnTo>
                  <a:lnTo>
                    <a:pt x="198" y="307"/>
                  </a:lnTo>
                  <a:lnTo>
                    <a:pt x="197" y="306"/>
                  </a:lnTo>
                  <a:lnTo>
                    <a:pt x="197" y="304"/>
                  </a:lnTo>
                  <a:lnTo>
                    <a:pt x="194" y="304"/>
                  </a:lnTo>
                  <a:lnTo>
                    <a:pt x="194" y="304"/>
                  </a:lnTo>
                  <a:lnTo>
                    <a:pt x="192" y="306"/>
                  </a:lnTo>
                  <a:lnTo>
                    <a:pt x="191" y="306"/>
                  </a:lnTo>
                  <a:lnTo>
                    <a:pt x="189" y="306"/>
                  </a:lnTo>
                  <a:lnTo>
                    <a:pt x="189" y="306"/>
                  </a:lnTo>
                  <a:lnTo>
                    <a:pt x="186" y="304"/>
                  </a:lnTo>
                  <a:lnTo>
                    <a:pt x="185" y="304"/>
                  </a:lnTo>
                  <a:lnTo>
                    <a:pt x="185" y="306"/>
                  </a:lnTo>
                  <a:lnTo>
                    <a:pt x="183" y="307"/>
                  </a:lnTo>
                  <a:lnTo>
                    <a:pt x="183" y="309"/>
                  </a:lnTo>
                  <a:lnTo>
                    <a:pt x="182" y="310"/>
                  </a:lnTo>
                  <a:lnTo>
                    <a:pt x="182" y="312"/>
                  </a:lnTo>
                  <a:lnTo>
                    <a:pt x="182" y="313"/>
                  </a:lnTo>
                  <a:lnTo>
                    <a:pt x="182" y="316"/>
                  </a:lnTo>
                  <a:lnTo>
                    <a:pt x="183" y="316"/>
                  </a:lnTo>
                  <a:lnTo>
                    <a:pt x="185" y="318"/>
                  </a:lnTo>
                  <a:lnTo>
                    <a:pt x="185" y="319"/>
                  </a:lnTo>
                  <a:lnTo>
                    <a:pt x="185" y="321"/>
                  </a:lnTo>
                  <a:lnTo>
                    <a:pt x="185" y="321"/>
                  </a:lnTo>
                  <a:lnTo>
                    <a:pt x="183" y="322"/>
                  </a:lnTo>
                  <a:lnTo>
                    <a:pt x="183" y="322"/>
                  </a:lnTo>
                  <a:lnTo>
                    <a:pt x="183" y="324"/>
                  </a:lnTo>
                  <a:lnTo>
                    <a:pt x="183" y="327"/>
                  </a:lnTo>
                  <a:lnTo>
                    <a:pt x="182" y="328"/>
                  </a:lnTo>
                  <a:lnTo>
                    <a:pt x="182" y="330"/>
                  </a:lnTo>
                  <a:lnTo>
                    <a:pt x="179" y="330"/>
                  </a:lnTo>
                  <a:lnTo>
                    <a:pt x="179" y="330"/>
                  </a:lnTo>
                  <a:lnTo>
                    <a:pt x="177" y="330"/>
                  </a:lnTo>
                  <a:lnTo>
                    <a:pt x="176" y="328"/>
                  </a:lnTo>
                  <a:lnTo>
                    <a:pt x="174" y="328"/>
                  </a:lnTo>
                  <a:lnTo>
                    <a:pt x="171" y="328"/>
                  </a:lnTo>
                  <a:lnTo>
                    <a:pt x="170" y="328"/>
                  </a:lnTo>
                  <a:lnTo>
                    <a:pt x="167" y="327"/>
                  </a:lnTo>
                  <a:lnTo>
                    <a:pt x="164" y="327"/>
                  </a:lnTo>
                  <a:lnTo>
                    <a:pt x="162" y="328"/>
                  </a:lnTo>
                  <a:lnTo>
                    <a:pt x="161" y="328"/>
                  </a:lnTo>
                  <a:lnTo>
                    <a:pt x="159" y="330"/>
                  </a:lnTo>
                  <a:lnTo>
                    <a:pt x="156" y="330"/>
                  </a:lnTo>
                  <a:lnTo>
                    <a:pt x="156" y="328"/>
                  </a:lnTo>
                  <a:lnTo>
                    <a:pt x="155" y="327"/>
                  </a:lnTo>
                  <a:lnTo>
                    <a:pt x="152" y="327"/>
                  </a:lnTo>
                  <a:lnTo>
                    <a:pt x="149" y="325"/>
                  </a:lnTo>
                  <a:lnTo>
                    <a:pt x="146" y="325"/>
                  </a:lnTo>
                  <a:lnTo>
                    <a:pt x="144" y="325"/>
                  </a:lnTo>
                  <a:lnTo>
                    <a:pt x="141" y="325"/>
                  </a:lnTo>
                  <a:lnTo>
                    <a:pt x="138" y="325"/>
                  </a:lnTo>
                  <a:lnTo>
                    <a:pt x="135" y="325"/>
                  </a:lnTo>
                  <a:lnTo>
                    <a:pt x="134" y="325"/>
                  </a:lnTo>
                  <a:lnTo>
                    <a:pt x="129" y="324"/>
                  </a:lnTo>
                  <a:lnTo>
                    <a:pt x="128" y="322"/>
                  </a:lnTo>
                  <a:lnTo>
                    <a:pt x="126" y="321"/>
                  </a:lnTo>
                  <a:lnTo>
                    <a:pt x="125" y="318"/>
                  </a:lnTo>
                  <a:lnTo>
                    <a:pt x="122" y="316"/>
                  </a:lnTo>
                  <a:lnTo>
                    <a:pt x="120" y="315"/>
                  </a:lnTo>
                  <a:lnTo>
                    <a:pt x="119" y="313"/>
                  </a:lnTo>
                  <a:lnTo>
                    <a:pt x="117" y="312"/>
                  </a:lnTo>
                  <a:lnTo>
                    <a:pt x="116" y="312"/>
                  </a:lnTo>
                  <a:lnTo>
                    <a:pt x="114" y="310"/>
                  </a:lnTo>
                  <a:lnTo>
                    <a:pt x="111" y="310"/>
                  </a:lnTo>
                  <a:lnTo>
                    <a:pt x="110" y="310"/>
                  </a:lnTo>
                  <a:lnTo>
                    <a:pt x="108" y="310"/>
                  </a:lnTo>
                  <a:lnTo>
                    <a:pt x="110" y="309"/>
                  </a:lnTo>
                  <a:lnTo>
                    <a:pt x="110" y="307"/>
                  </a:lnTo>
                  <a:lnTo>
                    <a:pt x="110" y="306"/>
                  </a:lnTo>
                  <a:lnTo>
                    <a:pt x="108" y="304"/>
                  </a:lnTo>
                  <a:lnTo>
                    <a:pt x="108" y="303"/>
                  </a:lnTo>
                  <a:lnTo>
                    <a:pt x="107" y="300"/>
                  </a:lnTo>
                  <a:lnTo>
                    <a:pt x="107" y="298"/>
                  </a:lnTo>
                  <a:lnTo>
                    <a:pt x="105" y="297"/>
                  </a:lnTo>
                  <a:lnTo>
                    <a:pt x="104" y="297"/>
                  </a:lnTo>
                  <a:lnTo>
                    <a:pt x="102" y="297"/>
                  </a:lnTo>
                  <a:lnTo>
                    <a:pt x="99" y="297"/>
                  </a:lnTo>
                  <a:lnTo>
                    <a:pt x="96" y="297"/>
                  </a:lnTo>
                  <a:lnTo>
                    <a:pt x="93" y="297"/>
                  </a:lnTo>
                  <a:lnTo>
                    <a:pt x="92" y="297"/>
                  </a:lnTo>
                  <a:lnTo>
                    <a:pt x="90" y="297"/>
                  </a:lnTo>
                  <a:lnTo>
                    <a:pt x="89" y="297"/>
                  </a:lnTo>
                  <a:lnTo>
                    <a:pt x="87" y="297"/>
                  </a:lnTo>
                  <a:lnTo>
                    <a:pt x="86" y="298"/>
                  </a:lnTo>
                  <a:lnTo>
                    <a:pt x="84" y="298"/>
                  </a:lnTo>
                  <a:lnTo>
                    <a:pt x="83" y="298"/>
                  </a:lnTo>
                  <a:lnTo>
                    <a:pt x="81" y="298"/>
                  </a:lnTo>
                  <a:lnTo>
                    <a:pt x="80" y="298"/>
                  </a:lnTo>
                  <a:lnTo>
                    <a:pt x="78" y="298"/>
                  </a:lnTo>
                  <a:lnTo>
                    <a:pt x="77" y="300"/>
                  </a:lnTo>
                  <a:lnTo>
                    <a:pt x="74" y="301"/>
                  </a:lnTo>
                  <a:lnTo>
                    <a:pt x="72" y="301"/>
                  </a:lnTo>
                  <a:lnTo>
                    <a:pt x="69" y="303"/>
                  </a:lnTo>
                  <a:lnTo>
                    <a:pt x="69" y="303"/>
                  </a:lnTo>
                  <a:lnTo>
                    <a:pt x="66" y="303"/>
                  </a:lnTo>
                  <a:lnTo>
                    <a:pt x="66" y="301"/>
                  </a:lnTo>
                  <a:lnTo>
                    <a:pt x="65" y="301"/>
                  </a:lnTo>
                  <a:lnTo>
                    <a:pt x="65" y="300"/>
                  </a:lnTo>
                  <a:lnTo>
                    <a:pt x="65" y="298"/>
                  </a:lnTo>
                  <a:lnTo>
                    <a:pt x="66" y="298"/>
                  </a:lnTo>
                  <a:lnTo>
                    <a:pt x="66" y="297"/>
                  </a:lnTo>
                  <a:lnTo>
                    <a:pt x="68" y="295"/>
                  </a:lnTo>
                  <a:lnTo>
                    <a:pt x="68" y="294"/>
                  </a:lnTo>
                  <a:lnTo>
                    <a:pt x="68" y="294"/>
                  </a:lnTo>
                  <a:lnTo>
                    <a:pt x="69" y="292"/>
                  </a:lnTo>
                  <a:lnTo>
                    <a:pt x="69" y="292"/>
                  </a:lnTo>
                  <a:lnTo>
                    <a:pt x="69" y="291"/>
                  </a:lnTo>
                  <a:lnTo>
                    <a:pt x="69" y="289"/>
                  </a:lnTo>
                  <a:lnTo>
                    <a:pt x="71" y="288"/>
                  </a:lnTo>
                  <a:lnTo>
                    <a:pt x="69" y="286"/>
                  </a:lnTo>
                  <a:lnTo>
                    <a:pt x="68" y="285"/>
                  </a:lnTo>
                  <a:lnTo>
                    <a:pt x="65" y="285"/>
                  </a:lnTo>
                  <a:lnTo>
                    <a:pt x="63" y="283"/>
                  </a:lnTo>
                  <a:lnTo>
                    <a:pt x="60" y="283"/>
                  </a:lnTo>
                  <a:lnTo>
                    <a:pt x="59" y="282"/>
                  </a:lnTo>
                  <a:lnTo>
                    <a:pt x="57" y="280"/>
                  </a:lnTo>
                  <a:lnTo>
                    <a:pt x="57" y="280"/>
                  </a:lnTo>
                  <a:lnTo>
                    <a:pt x="56" y="280"/>
                  </a:lnTo>
                  <a:lnTo>
                    <a:pt x="54" y="280"/>
                  </a:lnTo>
                  <a:lnTo>
                    <a:pt x="53" y="282"/>
                  </a:lnTo>
                  <a:lnTo>
                    <a:pt x="51" y="280"/>
                  </a:lnTo>
                  <a:lnTo>
                    <a:pt x="51" y="279"/>
                  </a:lnTo>
                  <a:lnTo>
                    <a:pt x="50" y="277"/>
                  </a:lnTo>
                  <a:lnTo>
                    <a:pt x="50" y="276"/>
                  </a:lnTo>
                  <a:lnTo>
                    <a:pt x="50" y="274"/>
                  </a:lnTo>
                  <a:lnTo>
                    <a:pt x="50" y="273"/>
                  </a:lnTo>
                  <a:lnTo>
                    <a:pt x="50" y="271"/>
                  </a:lnTo>
                  <a:lnTo>
                    <a:pt x="48" y="270"/>
                  </a:lnTo>
                  <a:lnTo>
                    <a:pt x="47" y="270"/>
                  </a:lnTo>
                  <a:lnTo>
                    <a:pt x="47" y="270"/>
                  </a:lnTo>
                  <a:lnTo>
                    <a:pt x="47" y="271"/>
                  </a:lnTo>
                  <a:lnTo>
                    <a:pt x="45" y="273"/>
                  </a:lnTo>
                  <a:lnTo>
                    <a:pt x="45" y="274"/>
                  </a:lnTo>
                  <a:lnTo>
                    <a:pt x="44" y="276"/>
                  </a:lnTo>
                  <a:lnTo>
                    <a:pt x="42" y="276"/>
                  </a:lnTo>
                  <a:lnTo>
                    <a:pt x="41" y="274"/>
                  </a:lnTo>
                  <a:lnTo>
                    <a:pt x="39" y="273"/>
                  </a:lnTo>
                  <a:lnTo>
                    <a:pt x="39" y="271"/>
                  </a:lnTo>
                  <a:lnTo>
                    <a:pt x="41" y="270"/>
                  </a:lnTo>
                  <a:lnTo>
                    <a:pt x="41" y="267"/>
                  </a:lnTo>
                  <a:lnTo>
                    <a:pt x="42" y="265"/>
                  </a:lnTo>
                  <a:lnTo>
                    <a:pt x="44" y="262"/>
                  </a:lnTo>
                  <a:lnTo>
                    <a:pt x="45" y="261"/>
                  </a:lnTo>
                  <a:lnTo>
                    <a:pt x="47" y="258"/>
                  </a:lnTo>
                  <a:lnTo>
                    <a:pt x="48" y="256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7" y="252"/>
                  </a:lnTo>
                  <a:lnTo>
                    <a:pt x="47" y="249"/>
                  </a:lnTo>
                  <a:lnTo>
                    <a:pt x="45" y="247"/>
                  </a:lnTo>
                  <a:lnTo>
                    <a:pt x="44" y="246"/>
                  </a:lnTo>
                  <a:lnTo>
                    <a:pt x="42" y="244"/>
                  </a:lnTo>
                  <a:lnTo>
                    <a:pt x="42" y="241"/>
                  </a:lnTo>
                  <a:lnTo>
                    <a:pt x="42" y="240"/>
                  </a:lnTo>
                  <a:lnTo>
                    <a:pt x="42" y="237"/>
                  </a:lnTo>
                  <a:lnTo>
                    <a:pt x="41" y="237"/>
                  </a:lnTo>
                  <a:lnTo>
                    <a:pt x="41" y="235"/>
                  </a:lnTo>
                  <a:lnTo>
                    <a:pt x="41" y="232"/>
                  </a:lnTo>
                  <a:lnTo>
                    <a:pt x="41" y="231"/>
                  </a:lnTo>
                  <a:lnTo>
                    <a:pt x="41" y="229"/>
                  </a:lnTo>
                  <a:lnTo>
                    <a:pt x="41" y="228"/>
                  </a:lnTo>
                  <a:lnTo>
                    <a:pt x="42" y="226"/>
                  </a:lnTo>
                  <a:lnTo>
                    <a:pt x="42" y="223"/>
                  </a:lnTo>
                  <a:lnTo>
                    <a:pt x="44" y="219"/>
                  </a:lnTo>
                  <a:lnTo>
                    <a:pt x="44" y="217"/>
                  </a:lnTo>
                  <a:lnTo>
                    <a:pt x="41" y="216"/>
                  </a:lnTo>
                  <a:lnTo>
                    <a:pt x="42" y="213"/>
                  </a:lnTo>
                  <a:lnTo>
                    <a:pt x="44" y="211"/>
                  </a:lnTo>
                  <a:lnTo>
                    <a:pt x="45" y="210"/>
                  </a:lnTo>
                  <a:lnTo>
                    <a:pt x="45" y="208"/>
                  </a:lnTo>
                  <a:lnTo>
                    <a:pt x="44" y="205"/>
                  </a:lnTo>
                  <a:lnTo>
                    <a:pt x="44" y="204"/>
                  </a:lnTo>
                  <a:lnTo>
                    <a:pt x="44" y="202"/>
                  </a:lnTo>
                  <a:lnTo>
                    <a:pt x="44" y="201"/>
                  </a:lnTo>
                  <a:lnTo>
                    <a:pt x="42" y="199"/>
                  </a:lnTo>
                  <a:lnTo>
                    <a:pt x="41" y="198"/>
                  </a:lnTo>
                  <a:lnTo>
                    <a:pt x="39" y="196"/>
                  </a:lnTo>
                  <a:lnTo>
                    <a:pt x="38" y="195"/>
                  </a:lnTo>
                  <a:lnTo>
                    <a:pt x="36" y="194"/>
                  </a:lnTo>
                  <a:lnTo>
                    <a:pt x="35" y="192"/>
                  </a:lnTo>
                  <a:lnTo>
                    <a:pt x="33" y="191"/>
                  </a:lnTo>
                  <a:lnTo>
                    <a:pt x="32" y="189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6" y="183"/>
                  </a:lnTo>
                  <a:lnTo>
                    <a:pt x="26" y="180"/>
                  </a:lnTo>
                  <a:lnTo>
                    <a:pt x="27" y="179"/>
                  </a:lnTo>
                  <a:lnTo>
                    <a:pt x="27" y="176"/>
                  </a:lnTo>
                  <a:lnTo>
                    <a:pt x="27" y="173"/>
                  </a:lnTo>
                  <a:lnTo>
                    <a:pt x="27" y="170"/>
                  </a:lnTo>
                  <a:lnTo>
                    <a:pt x="27" y="167"/>
                  </a:lnTo>
                  <a:lnTo>
                    <a:pt x="27" y="164"/>
                  </a:lnTo>
                  <a:lnTo>
                    <a:pt x="29" y="162"/>
                  </a:lnTo>
                  <a:lnTo>
                    <a:pt x="29" y="159"/>
                  </a:lnTo>
                  <a:lnTo>
                    <a:pt x="27" y="158"/>
                  </a:lnTo>
                  <a:lnTo>
                    <a:pt x="27" y="155"/>
                  </a:lnTo>
                  <a:lnTo>
                    <a:pt x="26" y="153"/>
                  </a:lnTo>
                  <a:lnTo>
                    <a:pt x="23" y="152"/>
                  </a:lnTo>
                  <a:lnTo>
                    <a:pt x="21" y="152"/>
                  </a:lnTo>
                  <a:lnTo>
                    <a:pt x="20" y="150"/>
                  </a:lnTo>
                  <a:lnTo>
                    <a:pt x="18" y="149"/>
                  </a:lnTo>
                  <a:lnTo>
                    <a:pt x="15" y="147"/>
                  </a:lnTo>
                  <a:lnTo>
                    <a:pt x="14" y="146"/>
                  </a:lnTo>
                  <a:lnTo>
                    <a:pt x="12" y="146"/>
                  </a:lnTo>
                  <a:lnTo>
                    <a:pt x="12" y="144"/>
                  </a:lnTo>
                  <a:lnTo>
                    <a:pt x="9" y="140"/>
                  </a:lnTo>
                  <a:lnTo>
                    <a:pt x="8" y="138"/>
                  </a:lnTo>
                  <a:lnTo>
                    <a:pt x="8" y="135"/>
                  </a:lnTo>
                  <a:lnTo>
                    <a:pt x="6" y="135"/>
                  </a:lnTo>
                  <a:lnTo>
                    <a:pt x="5" y="134"/>
                  </a:lnTo>
                  <a:lnTo>
                    <a:pt x="3" y="132"/>
                  </a:lnTo>
                  <a:lnTo>
                    <a:pt x="3" y="131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5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5" y="117"/>
                  </a:lnTo>
                  <a:lnTo>
                    <a:pt x="5" y="114"/>
                  </a:lnTo>
                  <a:lnTo>
                    <a:pt x="6" y="111"/>
                  </a:lnTo>
                  <a:lnTo>
                    <a:pt x="6" y="108"/>
                  </a:lnTo>
                  <a:lnTo>
                    <a:pt x="6" y="107"/>
                  </a:lnTo>
                  <a:lnTo>
                    <a:pt x="8" y="105"/>
                  </a:lnTo>
                  <a:lnTo>
                    <a:pt x="8" y="104"/>
                  </a:lnTo>
                  <a:lnTo>
                    <a:pt x="9" y="102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2" y="102"/>
                  </a:lnTo>
                  <a:lnTo>
                    <a:pt x="14" y="101"/>
                  </a:lnTo>
                  <a:lnTo>
                    <a:pt x="15" y="101"/>
                  </a:lnTo>
                  <a:lnTo>
                    <a:pt x="15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2" y="95"/>
                  </a:lnTo>
                  <a:lnTo>
                    <a:pt x="14" y="93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5" y="87"/>
                  </a:lnTo>
                  <a:lnTo>
                    <a:pt x="15" y="86"/>
                  </a:lnTo>
                  <a:lnTo>
                    <a:pt x="15" y="84"/>
                  </a:lnTo>
                  <a:lnTo>
                    <a:pt x="17" y="83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0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5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1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2" y="54"/>
                  </a:lnTo>
                  <a:lnTo>
                    <a:pt x="32" y="53"/>
                  </a:lnTo>
                  <a:lnTo>
                    <a:pt x="32" y="51"/>
                  </a:lnTo>
                  <a:lnTo>
                    <a:pt x="30" y="48"/>
                  </a:lnTo>
                  <a:lnTo>
                    <a:pt x="32" y="47"/>
                  </a:lnTo>
                  <a:lnTo>
                    <a:pt x="33" y="45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8" y="38"/>
                  </a:lnTo>
                  <a:lnTo>
                    <a:pt x="50" y="39"/>
                  </a:lnTo>
                  <a:lnTo>
                    <a:pt x="53" y="42"/>
                  </a:lnTo>
                  <a:lnTo>
                    <a:pt x="56" y="44"/>
                  </a:lnTo>
                  <a:lnTo>
                    <a:pt x="57" y="44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5" y="36"/>
                  </a:lnTo>
                  <a:lnTo>
                    <a:pt x="66" y="36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29"/>
                  </a:lnTo>
                  <a:lnTo>
                    <a:pt x="66" y="29"/>
                  </a:lnTo>
                  <a:lnTo>
                    <a:pt x="68" y="26"/>
                  </a:lnTo>
                  <a:lnTo>
                    <a:pt x="69" y="24"/>
                  </a:lnTo>
                  <a:lnTo>
                    <a:pt x="71" y="24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2" y="15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5" y="14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80" y="20"/>
                  </a:lnTo>
                  <a:lnTo>
                    <a:pt x="81" y="18"/>
                  </a:lnTo>
                  <a:lnTo>
                    <a:pt x="84" y="17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90" y="14"/>
                  </a:lnTo>
                  <a:lnTo>
                    <a:pt x="92" y="12"/>
                  </a:lnTo>
                  <a:lnTo>
                    <a:pt x="93" y="11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2" y="3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5" y="2"/>
                  </a:lnTo>
                  <a:lnTo>
                    <a:pt x="105" y="3"/>
                  </a:lnTo>
                  <a:lnTo>
                    <a:pt x="107" y="5"/>
                  </a:lnTo>
                  <a:lnTo>
                    <a:pt x="108" y="6"/>
                  </a:lnTo>
                  <a:lnTo>
                    <a:pt x="108" y="8"/>
                  </a:lnTo>
                  <a:lnTo>
                    <a:pt x="110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6" y="8"/>
                  </a:lnTo>
                  <a:lnTo>
                    <a:pt x="116" y="9"/>
                  </a:lnTo>
                  <a:lnTo>
                    <a:pt x="117" y="12"/>
                  </a:lnTo>
                  <a:lnTo>
                    <a:pt x="117" y="15"/>
                  </a:lnTo>
                  <a:lnTo>
                    <a:pt x="117" y="17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9" y="24"/>
                  </a:lnTo>
                  <a:lnTo>
                    <a:pt x="119" y="26"/>
                  </a:lnTo>
                  <a:lnTo>
                    <a:pt x="119" y="29"/>
                  </a:lnTo>
                  <a:lnTo>
                    <a:pt x="120" y="32"/>
                  </a:lnTo>
                  <a:lnTo>
                    <a:pt x="122" y="35"/>
                  </a:lnTo>
                  <a:lnTo>
                    <a:pt x="123" y="36"/>
                  </a:lnTo>
                  <a:lnTo>
                    <a:pt x="125" y="39"/>
                  </a:lnTo>
                  <a:lnTo>
                    <a:pt x="125" y="42"/>
                  </a:lnTo>
                  <a:lnTo>
                    <a:pt x="125" y="44"/>
                  </a:lnTo>
                  <a:lnTo>
                    <a:pt x="126" y="47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9" y="51"/>
                  </a:lnTo>
                  <a:lnTo>
                    <a:pt x="129" y="53"/>
                  </a:lnTo>
                  <a:lnTo>
                    <a:pt x="129" y="54"/>
                  </a:lnTo>
                  <a:lnTo>
                    <a:pt x="131" y="56"/>
                  </a:lnTo>
                  <a:lnTo>
                    <a:pt x="132" y="57"/>
                  </a:lnTo>
                  <a:lnTo>
                    <a:pt x="132" y="57"/>
                  </a:lnTo>
                  <a:lnTo>
                    <a:pt x="134" y="59"/>
                  </a:lnTo>
                  <a:lnTo>
                    <a:pt x="135" y="60"/>
                  </a:lnTo>
                  <a:lnTo>
                    <a:pt x="135" y="62"/>
                  </a:lnTo>
                  <a:lnTo>
                    <a:pt x="137" y="63"/>
                  </a:lnTo>
                  <a:lnTo>
                    <a:pt x="137" y="65"/>
                  </a:lnTo>
                  <a:lnTo>
                    <a:pt x="138" y="65"/>
                  </a:lnTo>
                  <a:lnTo>
                    <a:pt x="140" y="63"/>
                  </a:lnTo>
                  <a:lnTo>
                    <a:pt x="140" y="62"/>
                  </a:lnTo>
                  <a:lnTo>
                    <a:pt x="141" y="60"/>
                  </a:lnTo>
                  <a:lnTo>
                    <a:pt x="143" y="57"/>
                  </a:lnTo>
                  <a:lnTo>
                    <a:pt x="144" y="57"/>
                  </a:lnTo>
                  <a:lnTo>
                    <a:pt x="147" y="57"/>
                  </a:lnTo>
                  <a:lnTo>
                    <a:pt x="150" y="57"/>
                  </a:lnTo>
                  <a:lnTo>
                    <a:pt x="152" y="57"/>
                  </a:lnTo>
                  <a:lnTo>
                    <a:pt x="153" y="56"/>
                  </a:lnTo>
                  <a:lnTo>
                    <a:pt x="155" y="56"/>
                  </a:lnTo>
                  <a:lnTo>
                    <a:pt x="156" y="56"/>
                  </a:lnTo>
                  <a:lnTo>
                    <a:pt x="158" y="56"/>
                  </a:lnTo>
                  <a:lnTo>
                    <a:pt x="159" y="54"/>
                  </a:lnTo>
                  <a:lnTo>
                    <a:pt x="159" y="54"/>
                  </a:lnTo>
                  <a:lnTo>
                    <a:pt x="161" y="54"/>
                  </a:lnTo>
                  <a:lnTo>
                    <a:pt x="162" y="56"/>
                  </a:lnTo>
                  <a:lnTo>
                    <a:pt x="164" y="56"/>
                  </a:lnTo>
                  <a:lnTo>
                    <a:pt x="165" y="56"/>
                  </a:lnTo>
                  <a:lnTo>
                    <a:pt x="165" y="56"/>
                  </a:lnTo>
                  <a:lnTo>
                    <a:pt x="165" y="54"/>
                  </a:lnTo>
                  <a:lnTo>
                    <a:pt x="165" y="53"/>
                  </a:lnTo>
                  <a:lnTo>
                    <a:pt x="165" y="51"/>
                  </a:lnTo>
                  <a:lnTo>
                    <a:pt x="165" y="50"/>
                  </a:lnTo>
                  <a:lnTo>
                    <a:pt x="167" y="48"/>
                  </a:lnTo>
                  <a:lnTo>
                    <a:pt x="167" y="47"/>
                  </a:lnTo>
                  <a:lnTo>
                    <a:pt x="167" y="45"/>
                  </a:lnTo>
                  <a:lnTo>
                    <a:pt x="168" y="44"/>
                  </a:lnTo>
                  <a:lnTo>
                    <a:pt x="168" y="42"/>
                  </a:lnTo>
                  <a:lnTo>
                    <a:pt x="167" y="39"/>
                  </a:lnTo>
                  <a:lnTo>
                    <a:pt x="167" y="38"/>
                  </a:lnTo>
                  <a:lnTo>
                    <a:pt x="167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70" y="36"/>
                  </a:lnTo>
                  <a:lnTo>
                    <a:pt x="171" y="36"/>
                  </a:lnTo>
                  <a:lnTo>
                    <a:pt x="171" y="38"/>
                  </a:lnTo>
                  <a:lnTo>
                    <a:pt x="173" y="36"/>
                  </a:lnTo>
                  <a:lnTo>
                    <a:pt x="174" y="36"/>
                  </a:lnTo>
                  <a:lnTo>
                    <a:pt x="176" y="36"/>
                  </a:lnTo>
                  <a:lnTo>
                    <a:pt x="176" y="36"/>
                  </a:lnTo>
                  <a:lnTo>
                    <a:pt x="177" y="36"/>
                  </a:lnTo>
                  <a:lnTo>
                    <a:pt x="179" y="36"/>
                  </a:lnTo>
                  <a:lnTo>
                    <a:pt x="182" y="36"/>
                  </a:lnTo>
                  <a:lnTo>
                    <a:pt x="183" y="38"/>
                  </a:lnTo>
                  <a:lnTo>
                    <a:pt x="185" y="39"/>
                  </a:lnTo>
                  <a:lnTo>
                    <a:pt x="185" y="41"/>
                  </a:lnTo>
                  <a:lnTo>
                    <a:pt x="186" y="42"/>
                  </a:lnTo>
                  <a:lnTo>
                    <a:pt x="188" y="44"/>
                  </a:lnTo>
                  <a:lnTo>
                    <a:pt x="188" y="45"/>
                  </a:lnTo>
                  <a:lnTo>
                    <a:pt x="189" y="45"/>
                  </a:lnTo>
                  <a:lnTo>
                    <a:pt x="189" y="47"/>
                  </a:lnTo>
                  <a:lnTo>
                    <a:pt x="189" y="48"/>
                  </a:lnTo>
                  <a:lnTo>
                    <a:pt x="188" y="50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6" y="53"/>
                  </a:lnTo>
                  <a:lnTo>
                    <a:pt x="186" y="54"/>
                  </a:lnTo>
                  <a:lnTo>
                    <a:pt x="188" y="56"/>
                  </a:lnTo>
                  <a:lnTo>
                    <a:pt x="189" y="54"/>
                  </a:lnTo>
                  <a:lnTo>
                    <a:pt x="191" y="54"/>
                  </a:lnTo>
                  <a:lnTo>
                    <a:pt x="192" y="54"/>
                  </a:lnTo>
                  <a:lnTo>
                    <a:pt x="194" y="54"/>
                  </a:lnTo>
                  <a:lnTo>
                    <a:pt x="195" y="53"/>
                  </a:lnTo>
                  <a:lnTo>
                    <a:pt x="195" y="53"/>
                  </a:lnTo>
                  <a:lnTo>
                    <a:pt x="197" y="53"/>
                  </a:lnTo>
                  <a:lnTo>
                    <a:pt x="198" y="53"/>
                  </a:lnTo>
                  <a:lnTo>
                    <a:pt x="200" y="53"/>
                  </a:lnTo>
                  <a:lnTo>
                    <a:pt x="201" y="53"/>
                  </a:lnTo>
                  <a:lnTo>
                    <a:pt x="203" y="53"/>
                  </a:lnTo>
                  <a:lnTo>
                    <a:pt x="204" y="53"/>
                  </a:lnTo>
                  <a:lnTo>
                    <a:pt x="204" y="51"/>
                  </a:lnTo>
                  <a:lnTo>
                    <a:pt x="206" y="51"/>
                  </a:lnTo>
                  <a:lnTo>
                    <a:pt x="206" y="50"/>
                  </a:lnTo>
                  <a:lnTo>
                    <a:pt x="207" y="51"/>
                  </a:lnTo>
                  <a:lnTo>
                    <a:pt x="207" y="51"/>
                  </a:lnTo>
                  <a:lnTo>
                    <a:pt x="207" y="53"/>
                  </a:lnTo>
                  <a:lnTo>
                    <a:pt x="209" y="54"/>
                  </a:lnTo>
                  <a:lnTo>
                    <a:pt x="209" y="56"/>
                  </a:lnTo>
                  <a:lnTo>
                    <a:pt x="210" y="57"/>
                  </a:lnTo>
                  <a:lnTo>
                    <a:pt x="210" y="57"/>
                  </a:lnTo>
                  <a:lnTo>
                    <a:pt x="210" y="59"/>
                  </a:lnTo>
                  <a:lnTo>
                    <a:pt x="212" y="60"/>
                  </a:lnTo>
                  <a:lnTo>
                    <a:pt x="212" y="60"/>
                  </a:lnTo>
                  <a:lnTo>
                    <a:pt x="213" y="60"/>
                  </a:lnTo>
                  <a:lnTo>
                    <a:pt x="213" y="62"/>
                  </a:lnTo>
                  <a:lnTo>
                    <a:pt x="213" y="62"/>
                  </a:lnTo>
                  <a:lnTo>
                    <a:pt x="213" y="63"/>
                  </a:lnTo>
                  <a:lnTo>
                    <a:pt x="213" y="65"/>
                  </a:lnTo>
                  <a:lnTo>
                    <a:pt x="213" y="65"/>
                  </a:lnTo>
                  <a:lnTo>
                    <a:pt x="215" y="65"/>
                  </a:lnTo>
                  <a:lnTo>
                    <a:pt x="216" y="65"/>
                  </a:lnTo>
                  <a:lnTo>
                    <a:pt x="218" y="66"/>
                  </a:lnTo>
                  <a:lnTo>
                    <a:pt x="219" y="66"/>
                  </a:lnTo>
                  <a:lnTo>
                    <a:pt x="219" y="68"/>
                  </a:lnTo>
                  <a:lnTo>
                    <a:pt x="221" y="68"/>
                  </a:lnTo>
                  <a:lnTo>
                    <a:pt x="222" y="69"/>
                  </a:lnTo>
                  <a:lnTo>
                    <a:pt x="222" y="69"/>
                  </a:lnTo>
                  <a:lnTo>
                    <a:pt x="222" y="71"/>
                  </a:lnTo>
                  <a:lnTo>
                    <a:pt x="224" y="72"/>
                  </a:lnTo>
                  <a:lnTo>
                    <a:pt x="224" y="74"/>
                  </a:lnTo>
                  <a:lnTo>
                    <a:pt x="224" y="75"/>
                  </a:lnTo>
                  <a:lnTo>
                    <a:pt x="224" y="75"/>
                  </a:lnTo>
                  <a:lnTo>
                    <a:pt x="225" y="77"/>
                  </a:lnTo>
                  <a:lnTo>
                    <a:pt x="225" y="77"/>
                  </a:lnTo>
                  <a:lnTo>
                    <a:pt x="225" y="78"/>
                  </a:lnTo>
                  <a:lnTo>
                    <a:pt x="227" y="78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30" y="77"/>
                  </a:lnTo>
                  <a:lnTo>
                    <a:pt x="230" y="77"/>
                  </a:lnTo>
                  <a:lnTo>
                    <a:pt x="231" y="75"/>
                  </a:lnTo>
                  <a:lnTo>
                    <a:pt x="231" y="75"/>
                  </a:lnTo>
                  <a:lnTo>
                    <a:pt x="233" y="75"/>
                  </a:lnTo>
                  <a:lnTo>
                    <a:pt x="233" y="75"/>
                  </a:lnTo>
                  <a:lnTo>
                    <a:pt x="234" y="75"/>
                  </a:lnTo>
                  <a:lnTo>
                    <a:pt x="236" y="75"/>
                  </a:lnTo>
                  <a:lnTo>
                    <a:pt x="236" y="77"/>
                  </a:lnTo>
                  <a:lnTo>
                    <a:pt x="236" y="77"/>
                  </a:lnTo>
                  <a:lnTo>
                    <a:pt x="234" y="80"/>
                  </a:lnTo>
                  <a:lnTo>
                    <a:pt x="233" y="81"/>
                  </a:lnTo>
                  <a:lnTo>
                    <a:pt x="233" y="81"/>
                  </a:lnTo>
                  <a:lnTo>
                    <a:pt x="233" y="83"/>
                  </a:lnTo>
                  <a:lnTo>
                    <a:pt x="233" y="83"/>
                  </a:lnTo>
                  <a:lnTo>
                    <a:pt x="233" y="84"/>
                  </a:lnTo>
                  <a:lnTo>
                    <a:pt x="234" y="86"/>
                  </a:lnTo>
                  <a:lnTo>
                    <a:pt x="237" y="86"/>
                  </a:lnTo>
                  <a:lnTo>
                    <a:pt x="237" y="86"/>
                  </a:lnTo>
                  <a:lnTo>
                    <a:pt x="239" y="86"/>
                  </a:lnTo>
                  <a:lnTo>
                    <a:pt x="239" y="86"/>
                  </a:lnTo>
                  <a:lnTo>
                    <a:pt x="240" y="86"/>
                  </a:lnTo>
                  <a:lnTo>
                    <a:pt x="240" y="87"/>
                  </a:lnTo>
                  <a:lnTo>
                    <a:pt x="242" y="87"/>
                  </a:lnTo>
                  <a:lnTo>
                    <a:pt x="242" y="87"/>
                  </a:lnTo>
                  <a:lnTo>
                    <a:pt x="243" y="87"/>
                  </a:lnTo>
                  <a:lnTo>
                    <a:pt x="243" y="89"/>
                  </a:lnTo>
                  <a:lnTo>
                    <a:pt x="245" y="89"/>
                  </a:lnTo>
                  <a:lnTo>
                    <a:pt x="245" y="90"/>
                  </a:lnTo>
                  <a:lnTo>
                    <a:pt x="243" y="92"/>
                  </a:lnTo>
                  <a:lnTo>
                    <a:pt x="243" y="93"/>
                  </a:lnTo>
                  <a:lnTo>
                    <a:pt x="242" y="93"/>
                  </a:lnTo>
                  <a:lnTo>
                    <a:pt x="242" y="95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42" y="98"/>
                  </a:lnTo>
                  <a:lnTo>
                    <a:pt x="242" y="99"/>
                  </a:lnTo>
                  <a:lnTo>
                    <a:pt x="242" y="99"/>
                  </a:lnTo>
                  <a:lnTo>
                    <a:pt x="243" y="101"/>
                  </a:lnTo>
                  <a:lnTo>
                    <a:pt x="243" y="101"/>
                  </a:lnTo>
                  <a:lnTo>
                    <a:pt x="243" y="101"/>
                  </a:lnTo>
                  <a:lnTo>
                    <a:pt x="243" y="102"/>
                  </a:lnTo>
                  <a:lnTo>
                    <a:pt x="243" y="102"/>
                  </a:lnTo>
                  <a:lnTo>
                    <a:pt x="243" y="104"/>
                  </a:lnTo>
                  <a:lnTo>
                    <a:pt x="243" y="105"/>
                  </a:lnTo>
                  <a:lnTo>
                    <a:pt x="245" y="105"/>
                  </a:lnTo>
                  <a:lnTo>
                    <a:pt x="245" y="104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46" y="105"/>
                  </a:lnTo>
                  <a:lnTo>
                    <a:pt x="248" y="105"/>
                  </a:lnTo>
                  <a:lnTo>
                    <a:pt x="246" y="107"/>
                  </a:lnTo>
                  <a:lnTo>
                    <a:pt x="246" y="108"/>
                  </a:lnTo>
                  <a:lnTo>
                    <a:pt x="245" y="110"/>
                  </a:lnTo>
                  <a:lnTo>
                    <a:pt x="245" y="110"/>
                  </a:lnTo>
                  <a:lnTo>
                    <a:pt x="245" y="111"/>
                  </a:lnTo>
                  <a:lnTo>
                    <a:pt x="245" y="113"/>
                  </a:lnTo>
                  <a:lnTo>
                    <a:pt x="245" y="113"/>
                  </a:lnTo>
                  <a:lnTo>
                    <a:pt x="246" y="114"/>
                  </a:lnTo>
                  <a:lnTo>
                    <a:pt x="246" y="116"/>
                  </a:lnTo>
                  <a:lnTo>
                    <a:pt x="246" y="117"/>
                  </a:lnTo>
                  <a:lnTo>
                    <a:pt x="246" y="119"/>
                  </a:lnTo>
                  <a:lnTo>
                    <a:pt x="248" y="120"/>
                  </a:lnTo>
                  <a:lnTo>
                    <a:pt x="249" y="120"/>
                  </a:lnTo>
                  <a:lnTo>
                    <a:pt x="249" y="122"/>
                  </a:lnTo>
                  <a:lnTo>
                    <a:pt x="251" y="123"/>
                  </a:lnTo>
                  <a:lnTo>
                    <a:pt x="251" y="125"/>
                  </a:lnTo>
                  <a:lnTo>
                    <a:pt x="251" y="126"/>
                  </a:lnTo>
                  <a:lnTo>
                    <a:pt x="251" y="128"/>
                  </a:lnTo>
                  <a:lnTo>
                    <a:pt x="251" y="129"/>
                  </a:lnTo>
                  <a:lnTo>
                    <a:pt x="251" y="131"/>
                  </a:lnTo>
                  <a:lnTo>
                    <a:pt x="251" y="132"/>
                  </a:lnTo>
                  <a:lnTo>
                    <a:pt x="251" y="134"/>
                  </a:lnTo>
                  <a:lnTo>
                    <a:pt x="251" y="135"/>
                  </a:lnTo>
                  <a:lnTo>
                    <a:pt x="252" y="135"/>
                  </a:lnTo>
                  <a:lnTo>
                    <a:pt x="252" y="137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4" y="140"/>
                  </a:lnTo>
                  <a:lnTo>
                    <a:pt x="254" y="141"/>
                  </a:lnTo>
                  <a:lnTo>
                    <a:pt x="254" y="143"/>
                  </a:lnTo>
                  <a:lnTo>
                    <a:pt x="254" y="143"/>
                  </a:lnTo>
                  <a:lnTo>
                    <a:pt x="254" y="144"/>
                  </a:lnTo>
                  <a:lnTo>
                    <a:pt x="255" y="144"/>
                  </a:lnTo>
                  <a:lnTo>
                    <a:pt x="255" y="146"/>
                  </a:lnTo>
                  <a:lnTo>
                    <a:pt x="257" y="146"/>
                  </a:lnTo>
                  <a:lnTo>
                    <a:pt x="257" y="147"/>
                  </a:lnTo>
                  <a:lnTo>
                    <a:pt x="257" y="149"/>
                  </a:lnTo>
                  <a:lnTo>
                    <a:pt x="258" y="150"/>
                  </a:lnTo>
                  <a:lnTo>
                    <a:pt x="258" y="152"/>
                  </a:lnTo>
                  <a:lnTo>
                    <a:pt x="260" y="152"/>
                  </a:lnTo>
                  <a:lnTo>
                    <a:pt x="261" y="152"/>
                  </a:lnTo>
                  <a:lnTo>
                    <a:pt x="261" y="153"/>
                  </a:lnTo>
                  <a:lnTo>
                    <a:pt x="263" y="152"/>
                  </a:lnTo>
                  <a:lnTo>
                    <a:pt x="263" y="152"/>
                  </a:lnTo>
                  <a:lnTo>
                    <a:pt x="264" y="152"/>
                  </a:lnTo>
                  <a:lnTo>
                    <a:pt x="266" y="152"/>
                  </a:lnTo>
                  <a:lnTo>
                    <a:pt x="266" y="153"/>
                  </a:lnTo>
                  <a:lnTo>
                    <a:pt x="267" y="155"/>
                  </a:lnTo>
                  <a:lnTo>
                    <a:pt x="269" y="156"/>
                  </a:lnTo>
                  <a:lnTo>
                    <a:pt x="270" y="159"/>
                  </a:lnTo>
                  <a:lnTo>
                    <a:pt x="270" y="161"/>
                  </a:lnTo>
                  <a:lnTo>
                    <a:pt x="272" y="162"/>
                  </a:lnTo>
                  <a:lnTo>
                    <a:pt x="272" y="165"/>
                  </a:lnTo>
                  <a:lnTo>
                    <a:pt x="272" y="167"/>
                  </a:lnTo>
                  <a:lnTo>
                    <a:pt x="273" y="168"/>
                  </a:lnTo>
                  <a:lnTo>
                    <a:pt x="273" y="168"/>
                  </a:lnTo>
                  <a:lnTo>
                    <a:pt x="273" y="170"/>
                  </a:lnTo>
                  <a:lnTo>
                    <a:pt x="275" y="171"/>
                  </a:lnTo>
                  <a:lnTo>
                    <a:pt x="275" y="171"/>
                  </a:lnTo>
                  <a:lnTo>
                    <a:pt x="275" y="174"/>
                  </a:lnTo>
                  <a:lnTo>
                    <a:pt x="275" y="176"/>
                  </a:lnTo>
                  <a:lnTo>
                    <a:pt x="276" y="176"/>
                  </a:lnTo>
                  <a:lnTo>
                    <a:pt x="278" y="180"/>
                  </a:lnTo>
                  <a:lnTo>
                    <a:pt x="278" y="180"/>
                  </a:lnTo>
                  <a:lnTo>
                    <a:pt x="278" y="182"/>
                  </a:lnTo>
                  <a:lnTo>
                    <a:pt x="278" y="183"/>
                  </a:lnTo>
                  <a:lnTo>
                    <a:pt x="278" y="185"/>
                  </a:lnTo>
                  <a:lnTo>
                    <a:pt x="278" y="186"/>
                  </a:lnTo>
                  <a:lnTo>
                    <a:pt x="278" y="188"/>
                  </a:lnTo>
                  <a:lnTo>
                    <a:pt x="278" y="189"/>
                  </a:lnTo>
                  <a:lnTo>
                    <a:pt x="278" y="191"/>
                  </a:lnTo>
                  <a:lnTo>
                    <a:pt x="279" y="191"/>
                  </a:lnTo>
                  <a:lnTo>
                    <a:pt x="279" y="192"/>
                  </a:lnTo>
                  <a:lnTo>
                    <a:pt x="281" y="194"/>
                  </a:lnTo>
                  <a:lnTo>
                    <a:pt x="281" y="195"/>
                  </a:lnTo>
                  <a:lnTo>
                    <a:pt x="282" y="195"/>
                  </a:lnTo>
                  <a:lnTo>
                    <a:pt x="282" y="19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0" name="Freeform 76"/>
            <p:cNvSpPr>
              <a:spLocks/>
            </p:cNvSpPr>
            <p:nvPr/>
          </p:nvSpPr>
          <p:spPr bwMode="auto">
            <a:xfrm>
              <a:off x="1655" y="2742"/>
              <a:ext cx="340" cy="303"/>
            </a:xfrm>
            <a:custGeom>
              <a:avLst/>
              <a:gdLst/>
              <a:ahLst/>
              <a:cxnLst>
                <a:cxn ang="0">
                  <a:pos x="322" y="92"/>
                </a:cxn>
                <a:cxn ang="0">
                  <a:pos x="318" y="98"/>
                </a:cxn>
                <a:cxn ang="0">
                  <a:pos x="325" y="119"/>
                </a:cxn>
                <a:cxn ang="0">
                  <a:pos x="333" y="133"/>
                </a:cxn>
                <a:cxn ang="0">
                  <a:pos x="334" y="153"/>
                </a:cxn>
                <a:cxn ang="0">
                  <a:pos x="315" y="159"/>
                </a:cxn>
                <a:cxn ang="0">
                  <a:pos x="298" y="157"/>
                </a:cxn>
                <a:cxn ang="0">
                  <a:pos x="288" y="163"/>
                </a:cxn>
                <a:cxn ang="0">
                  <a:pos x="286" y="181"/>
                </a:cxn>
                <a:cxn ang="0">
                  <a:pos x="303" y="193"/>
                </a:cxn>
                <a:cxn ang="0">
                  <a:pos x="294" y="207"/>
                </a:cxn>
                <a:cxn ang="0">
                  <a:pos x="277" y="225"/>
                </a:cxn>
                <a:cxn ang="0">
                  <a:pos x="285" y="238"/>
                </a:cxn>
                <a:cxn ang="0">
                  <a:pos x="276" y="249"/>
                </a:cxn>
                <a:cxn ang="0">
                  <a:pos x="259" y="249"/>
                </a:cxn>
                <a:cxn ang="0">
                  <a:pos x="247" y="256"/>
                </a:cxn>
                <a:cxn ang="0">
                  <a:pos x="237" y="274"/>
                </a:cxn>
                <a:cxn ang="0">
                  <a:pos x="219" y="285"/>
                </a:cxn>
                <a:cxn ang="0">
                  <a:pos x="203" y="267"/>
                </a:cxn>
                <a:cxn ang="0">
                  <a:pos x="182" y="273"/>
                </a:cxn>
                <a:cxn ang="0">
                  <a:pos x="168" y="274"/>
                </a:cxn>
                <a:cxn ang="0">
                  <a:pos x="150" y="286"/>
                </a:cxn>
                <a:cxn ang="0">
                  <a:pos x="125" y="291"/>
                </a:cxn>
                <a:cxn ang="0">
                  <a:pos x="108" y="292"/>
                </a:cxn>
                <a:cxn ang="0">
                  <a:pos x="87" y="289"/>
                </a:cxn>
                <a:cxn ang="0">
                  <a:pos x="75" y="300"/>
                </a:cxn>
                <a:cxn ang="0">
                  <a:pos x="57" y="300"/>
                </a:cxn>
                <a:cxn ang="0">
                  <a:pos x="59" y="276"/>
                </a:cxn>
                <a:cxn ang="0">
                  <a:pos x="75" y="252"/>
                </a:cxn>
                <a:cxn ang="0">
                  <a:pos x="39" y="235"/>
                </a:cxn>
                <a:cxn ang="0">
                  <a:pos x="8" y="232"/>
                </a:cxn>
                <a:cxn ang="0">
                  <a:pos x="2" y="202"/>
                </a:cxn>
                <a:cxn ang="0">
                  <a:pos x="21" y="196"/>
                </a:cxn>
                <a:cxn ang="0">
                  <a:pos x="30" y="178"/>
                </a:cxn>
                <a:cxn ang="0">
                  <a:pos x="20" y="156"/>
                </a:cxn>
                <a:cxn ang="0">
                  <a:pos x="42" y="150"/>
                </a:cxn>
                <a:cxn ang="0">
                  <a:pos x="41" y="129"/>
                </a:cxn>
                <a:cxn ang="0">
                  <a:pos x="39" y="102"/>
                </a:cxn>
                <a:cxn ang="0">
                  <a:pos x="44" y="81"/>
                </a:cxn>
                <a:cxn ang="0">
                  <a:pos x="60" y="81"/>
                </a:cxn>
                <a:cxn ang="0">
                  <a:pos x="80" y="62"/>
                </a:cxn>
                <a:cxn ang="0">
                  <a:pos x="84" y="48"/>
                </a:cxn>
                <a:cxn ang="0">
                  <a:pos x="87" y="38"/>
                </a:cxn>
                <a:cxn ang="0">
                  <a:pos x="74" y="24"/>
                </a:cxn>
                <a:cxn ang="0">
                  <a:pos x="84" y="11"/>
                </a:cxn>
                <a:cxn ang="0">
                  <a:pos x="95" y="6"/>
                </a:cxn>
                <a:cxn ang="0">
                  <a:pos x="105" y="9"/>
                </a:cxn>
                <a:cxn ang="0">
                  <a:pos x="122" y="5"/>
                </a:cxn>
                <a:cxn ang="0">
                  <a:pos x="140" y="18"/>
                </a:cxn>
                <a:cxn ang="0">
                  <a:pos x="141" y="41"/>
                </a:cxn>
                <a:cxn ang="0">
                  <a:pos x="158" y="47"/>
                </a:cxn>
                <a:cxn ang="0">
                  <a:pos x="183" y="36"/>
                </a:cxn>
                <a:cxn ang="0">
                  <a:pos x="204" y="30"/>
                </a:cxn>
                <a:cxn ang="0">
                  <a:pos x="224" y="27"/>
                </a:cxn>
                <a:cxn ang="0">
                  <a:pos x="250" y="35"/>
                </a:cxn>
                <a:cxn ang="0">
                  <a:pos x="264" y="29"/>
                </a:cxn>
                <a:cxn ang="0">
                  <a:pos x="277" y="41"/>
                </a:cxn>
                <a:cxn ang="0">
                  <a:pos x="274" y="65"/>
                </a:cxn>
                <a:cxn ang="0">
                  <a:pos x="295" y="57"/>
                </a:cxn>
                <a:cxn ang="0">
                  <a:pos x="318" y="56"/>
                </a:cxn>
                <a:cxn ang="0">
                  <a:pos x="339" y="74"/>
                </a:cxn>
              </a:cxnLst>
              <a:rect l="0" t="0" r="r" b="b"/>
              <a:pathLst>
                <a:path w="340" h="303">
                  <a:moveTo>
                    <a:pt x="340" y="78"/>
                  </a:moveTo>
                  <a:lnTo>
                    <a:pt x="337" y="81"/>
                  </a:lnTo>
                  <a:lnTo>
                    <a:pt x="336" y="81"/>
                  </a:lnTo>
                  <a:lnTo>
                    <a:pt x="334" y="83"/>
                  </a:lnTo>
                  <a:lnTo>
                    <a:pt x="333" y="83"/>
                  </a:lnTo>
                  <a:lnTo>
                    <a:pt x="331" y="83"/>
                  </a:lnTo>
                  <a:lnTo>
                    <a:pt x="331" y="84"/>
                  </a:lnTo>
                  <a:lnTo>
                    <a:pt x="328" y="84"/>
                  </a:lnTo>
                  <a:lnTo>
                    <a:pt x="327" y="87"/>
                  </a:lnTo>
                  <a:lnTo>
                    <a:pt x="325" y="89"/>
                  </a:lnTo>
                  <a:lnTo>
                    <a:pt x="325" y="89"/>
                  </a:lnTo>
                  <a:lnTo>
                    <a:pt x="324" y="92"/>
                  </a:lnTo>
                  <a:lnTo>
                    <a:pt x="322" y="92"/>
                  </a:lnTo>
                  <a:lnTo>
                    <a:pt x="321" y="90"/>
                  </a:lnTo>
                  <a:lnTo>
                    <a:pt x="319" y="89"/>
                  </a:lnTo>
                  <a:lnTo>
                    <a:pt x="319" y="87"/>
                  </a:lnTo>
                  <a:lnTo>
                    <a:pt x="318" y="87"/>
                  </a:lnTo>
                  <a:lnTo>
                    <a:pt x="316" y="87"/>
                  </a:lnTo>
                  <a:lnTo>
                    <a:pt x="316" y="87"/>
                  </a:lnTo>
                  <a:lnTo>
                    <a:pt x="315" y="89"/>
                  </a:lnTo>
                  <a:lnTo>
                    <a:pt x="313" y="90"/>
                  </a:lnTo>
                  <a:lnTo>
                    <a:pt x="315" y="92"/>
                  </a:lnTo>
                  <a:lnTo>
                    <a:pt x="315" y="92"/>
                  </a:lnTo>
                  <a:lnTo>
                    <a:pt x="315" y="93"/>
                  </a:lnTo>
                  <a:lnTo>
                    <a:pt x="316" y="96"/>
                  </a:lnTo>
                  <a:lnTo>
                    <a:pt x="318" y="98"/>
                  </a:lnTo>
                  <a:lnTo>
                    <a:pt x="319" y="99"/>
                  </a:lnTo>
                  <a:lnTo>
                    <a:pt x="321" y="101"/>
                  </a:lnTo>
                  <a:lnTo>
                    <a:pt x="321" y="102"/>
                  </a:lnTo>
                  <a:lnTo>
                    <a:pt x="322" y="104"/>
                  </a:lnTo>
                  <a:lnTo>
                    <a:pt x="322" y="107"/>
                  </a:lnTo>
                  <a:lnTo>
                    <a:pt x="322" y="108"/>
                  </a:lnTo>
                  <a:lnTo>
                    <a:pt x="322" y="110"/>
                  </a:lnTo>
                  <a:lnTo>
                    <a:pt x="321" y="111"/>
                  </a:lnTo>
                  <a:lnTo>
                    <a:pt x="321" y="114"/>
                  </a:lnTo>
                  <a:lnTo>
                    <a:pt x="322" y="116"/>
                  </a:lnTo>
                  <a:lnTo>
                    <a:pt x="324" y="116"/>
                  </a:lnTo>
                  <a:lnTo>
                    <a:pt x="325" y="116"/>
                  </a:lnTo>
                  <a:lnTo>
                    <a:pt x="325" y="119"/>
                  </a:lnTo>
                  <a:lnTo>
                    <a:pt x="324" y="120"/>
                  </a:lnTo>
                  <a:lnTo>
                    <a:pt x="324" y="121"/>
                  </a:lnTo>
                  <a:lnTo>
                    <a:pt x="324" y="124"/>
                  </a:lnTo>
                  <a:lnTo>
                    <a:pt x="324" y="126"/>
                  </a:lnTo>
                  <a:lnTo>
                    <a:pt x="324" y="127"/>
                  </a:lnTo>
                  <a:lnTo>
                    <a:pt x="325" y="129"/>
                  </a:lnTo>
                  <a:lnTo>
                    <a:pt x="325" y="130"/>
                  </a:lnTo>
                  <a:lnTo>
                    <a:pt x="327" y="132"/>
                  </a:lnTo>
                  <a:lnTo>
                    <a:pt x="328" y="132"/>
                  </a:lnTo>
                  <a:lnTo>
                    <a:pt x="330" y="132"/>
                  </a:lnTo>
                  <a:lnTo>
                    <a:pt x="331" y="132"/>
                  </a:lnTo>
                  <a:lnTo>
                    <a:pt x="333" y="133"/>
                  </a:lnTo>
                  <a:lnTo>
                    <a:pt x="333" y="133"/>
                  </a:lnTo>
                  <a:lnTo>
                    <a:pt x="334" y="135"/>
                  </a:lnTo>
                  <a:lnTo>
                    <a:pt x="334" y="135"/>
                  </a:lnTo>
                  <a:lnTo>
                    <a:pt x="334" y="139"/>
                  </a:lnTo>
                  <a:lnTo>
                    <a:pt x="334" y="141"/>
                  </a:lnTo>
                  <a:lnTo>
                    <a:pt x="334" y="144"/>
                  </a:lnTo>
                  <a:lnTo>
                    <a:pt x="334" y="145"/>
                  </a:lnTo>
                  <a:lnTo>
                    <a:pt x="333" y="147"/>
                  </a:lnTo>
                  <a:lnTo>
                    <a:pt x="333" y="148"/>
                  </a:lnTo>
                  <a:lnTo>
                    <a:pt x="334" y="150"/>
                  </a:lnTo>
                  <a:lnTo>
                    <a:pt x="334" y="150"/>
                  </a:lnTo>
                  <a:lnTo>
                    <a:pt x="334" y="151"/>
                  </a:lnTo>
                  <a:lnTo>
                    <a:pt x="334" y="153"/>
                  </a:lnTo>
                  <a:lnTo>
                    <a:pt x="334" y="153"/>
                  </a:lnTo>
                  <a:lnTo>
                    <a:pt x="334" y="154"/>
                  </a:lnTo>
                  <a:lnTo>
                    <a:pt x="334" y="156"/>
                  </a:lnTo>
                  <a:lnTo>
                    <a:pt x="333" y="159"/>
                  </a:lnTo>
                  <a:lnTo>
                    <a:pt x="331" y="159"/>
                  </a:lnTo>
                  <a:lnTo>
                    <a:pt x="330" y="160"/>
                  </a:lnTo>
                  <a:lnTo>
                    <a:pt x="327" y="157"/>
                  </a:lnTo>
                  <a:lnTo>
                    <a:pt x="324" y="157"/>
                  </a:lnTo>
                  <a:lnTo>
                    <a:pt x="322" y="157"/>
                  </a:lnTo>
                  <a:lnTo>
                    <a:pt x="321" y="159"/>
                  </a:lnTo>
                  <a:lnTo>
                    <a:pt x="319" y="159"/>
                  </a:lnTo>
                  <a:lnTo>
                    <a:pt x="316" y="156"/>
                  </a:lnTo>
                  <a:lnTo>
                    <a:pt x="315" y="157"/>
                  </a:lnTo>
                  <a:lnTo>
                    <a:pt x="315" y="159"/>
                  </a:lnTo>
                  <a:lnTo>
                    <a:pt x="312" y="160"/>
                  </a:lnTo>
                  <a:lnTo>
                    <a:pt x="310" y="160"/>
                  </a:lnTo>
                  <a:lnTo>
                    <a:pt x="306" y="159"/>
                  </a:lnTo>
                  <a:lnTo>
                    <a:pt x="304" y="160"/>
                  </a:lnTo>
                  <a:lnTo>
                    <a:pt x="303" y="162"/>
                  </a:lnTo>
                  <a:lnTo>
                    <a:pt x="301" y="163"/>
                  </a:lnTo>
                  <a:lnTo>
                    <a:pt x="301" y="165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300" y="163"/>
                  </a:lnTo>
                  <a:lnTo>
                    <a:pt x="300" y="162"/>
                  </a:lnTo>
                  <a:lnTo>
                    <a:pt x="300" y="160"/>
                  </a:lnTo>
                  <a:lnTo>
                    <a:pt x="298" y="157"/>
                  </a:lnTo>
                  <a:lnTo>
                    <a:pt x="298" y="156"/>
                  </a:lnTo>
                  <a:lnTo>
                    <a:pt x="297" y="154"/>
                  </a:lnTo>
                  <a:lnTo>
                    <a:pt x="295" y="151"/>
                  </a:lnTo>
                  <a:lnTo>
                    <a:pt x="294" y="150"/>
                  </a:lnTo>
                  <a:lnTo>
                    <a:pt x="294" y="150"/>
                  </a:lnTo>
                  <a:lnTo>
                    <a:pt x="292" y="150"/>
                  </a:lnTo>
                  <a:lnTo>
                    <a:pt x="289" y="151"/>
                  </a:lnTo>
                  <a:lnTo>
                    <a:pt x="289" y="153"/>
                  </a:lnTo>
                  <a:lnTo>
                    <a:pt x="288" y="156"/>
                  </a:lnTo>
                  <a:lnTo>
                    <a:pt x="286" y="157"/>
                  </a:lnTo>
                  <a:lnTo>
                    <a:pt x="288" y="159"/>
                  </a:lnTo>
                  <a:lnTo>
                    <a:pt x="286" y="160"/>
                  </a:lnTo>
                  <a:lnTo>
                    <a:pt x="288" y="163"/>
                  </a:lnTo>
                  <a:lnTo>
                    <a:pt x="288" y="165"/>
                  </a:lnTo>
                  <a:lnTo>
                    <a:pt x="288" y="166"/>
                  </a:lnTo>
                  <a:lnTo>
                    <a:pt x="286" y="168"/>
                  </a:lnTo>
                  <a:lnTo>
                    <a:pt x="286" y="169"/>
                  </a:lnTo>
                  <a:lnTo>
                    <a:pt x="285" y="169"/>
                  </a:lnTo>
                  <a:lnTo>
                    <a:pt x="282" y="171"/>
                  </a:lnTo>
                  <a:lnTo>
                    <a:pt x="282" y="174"/>
                  </a:lnTo>
                  <a:lnTo>
                    <a:pt x="282" y="175"/>
                  </a:lnTo>
                  <a:lnTo>
                    <a:pt x="282" y="177"/>
                  </a:lnTo>
                  <a:lnTo>
                    <a:pt x="282" y="178"/>
                  </a:lnTo>
                  <a:lnTo>
                    <a:pt x="283" y="180"/>
                  </a:lnTo>
                  <a:lnTo>
                    <a:pt x="285" y="180"/>
                  </a:lnTo>
                  <a:lnTo>
                    <a:pt x="286" y="181"/>
                  </a:lnTo>
                  <a:lnTo>
                    <a:pt x="286" y="183"/>
                  </a:lnTo>
                  <a:lnTo>
                    <a:pt x="288" y="184"/>
                  </a:lnTo>
                  <a:lnTo>
                    <a:pt x="289" y="184"/>
                  </a:lnTo>
                  <a:lnTo>
                    <a:pt x="291" y="184"/>
                  </a:lnTo>
                  <a:lnTo>
                    <a:pt x="292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5" y="184"/>
                  </a:lnTo>
                  <a:lnTo>
                    <a:pt x="295" y="186"/>
                  </a:lnTo>
                  <a:lnTo>
                    <a:pt x="298" y="189"/>
                  </a:lnTo>
                  <a:lnTo>
                    <a:pt x="301" y="190"/>
                  </a:lnTo>
                  <a:lnTo>
                    <a:pt x="301" y="192"/>
                  </a:lnTo>
                  <a:lnTo>
                    <a:pt x="303" y="193"/>
                  </a:lnTo>
                  <a:lnTo>
                    <a:pt x="301" y="195"/>
                  </a:lnTo>
                  <a:lnTo>
                    <a:pt x="301" y="196"/>
                  </a:lnTo>
                  <a:lnTo>
                    <a:pt x="300" y="196"/>
                  </a:lnTo>
                  <a:lnTo>
                    <a:pt x="298" y="195"/>
                  </a:lnTo>
                  <a:lnTo>
                    <a:pt x="297" y="195"/>
                  </a:lnTo>
                  <a:lnTo>
                    <a:pt x="297" y="195"/>
                  </a:lnTo>
                  <a:lnTo>
                    <a:pt x="297" y="198"/>
                  </a:lnTo>
                  <a:lnTo>
                    <a:pt x="297" y="199"/>
                  </a:lnTo>
                  <a:lnTo>
                    <a:pt x="297" y="202"/>
                  </a:lnTo>
                  <a:lnTo>
                    <a:pt x="297" y="204"/>
                  </a:lnTo>
                  <a:lnTo>
                    <a:pt x="295" y="204"/>
                  </a:lnTo>
                  <a:lnTo>
                    <a:pt x="294" y="205"/>
                  </a:lnTo>
                  <a:lnTo>
                    <a:pt x="294" y="207"/>
                  </a:lnTo>
                  <a:lnTo>
                    <a:pt x="295" y="208"/>
                  </a:lnTo>
                  <a:lnTo>
                    <a:pt x="295" y="210"/>
                  </a:lnTo>
                  <a:lnTo>
                    <a:pt x="295" y="213"/>
                  </a:lnTo>
                  <a:lnTo>
                    <a:pt x="294" y="214"/>
                  </a:lnTo>
                  <a:lnTo>
                    <a:pt x="292" y="216"/>
                  </a:lnTo>
                  <a:lnTo>
                    <a:pt x="292" y="220"/>
                  </a:lnTo>
                  <a:lnTo>
                    <a:pt x="289" y="223"/>
                  </a:lnTo>
                  <a:lnTo>
                    <a:pt x="286" y="223"/>
                  </a:lnTo>
                  <a:lnTo>
                    <a:pt x="285" y="223"/>
                  </a:lnTo>
                  <a:lnTo>
                    <a:pt x="283" y="223"/>
                  </a:lnTo>
                  <a:lnTo>
                    <a:pt x="282" y="222"/>
                  </a:lnTo>
                  <a:lnTo>
                    <a:pt x="279" y="223"/>
                  </a:lnTo>
                  <a:lnTo>
                    <a:pt x="277" y="225"/>
                  </a:lnTo>
                  <a:lnTo>
                    <a:pt x="276" y="226"/>
                  </a:lnTo>
                  <a:lnTo>
                    <a:pt x="276" y="228"/>
                  </a:lnTo>
                  <a:lnTo>
                    <a:pt x="277" y="229"/>
                  </a:lnTo>
                  <a:lnTo>
                    <a:pt x="277" y="231"/>
                  </a:lnTo>
                  <a:lnTo>
                    <a:pt x="279" y="232"/>
                  </a:lnTo>
                  <a:lnTo>
                    <a:pt x="280" y="232"/>
                  </a:lnTo>
                  <a:lnTo>
                    <a:pt x="282" y="232"/>
                  </a:lnTo>
                  <a:lnTo>
                    <a:pt x="283" y="232"/>
                  </a:lnTo>
                  <a:lnTo>
                    <a:pt x="285" y="231"/>
                  </a:lnTo>
                  <a:lnTo>
                    <a:pt x="285" y="232"/>
                  </a:lnTo>
                  <a:lnTo>
                    <a:pt x="285" y="234"/>
                  </a:lnTo>
                  <a:lnTo>
                    <a:pt x="285" y="235"/>
                  </a:lnTo>
                  <a:lnTo>
                    <a:pt x="285" y="238"/>
                  </a:lnTo>
                  <a:lnTo>
                    <a:pt x="285" y="240"/>
                  </a:lnTo>
                  <a:lnTo>
                    <a:pt x="286" y="241"/>
                  </a:lnTo>
                  <a:lnTo>
                    <a:pt x="286" y="243"/>
                  </a:lnTo>
                  <a:lnTo>
                    <a:pt x="285" y="244"/>
                  </a:lnTo>
                  <a:lnTo>
                    <a:pt x="283" y="244"/>
                  </a:lnTo>
                  <a:lnTo>
                    <a:pt x="283" y="244"/>
                  </a:lnTo>
                  <a:lnTo>
                    <a:pt x="282" y="244"/>
                  </a:lnTo>
                  <a:lnTo>
                    <a:pt x="282" y="246"/>
                  </a:lnTo>
                  <a:lnTo>
                    <a:pt x="282" y="247"/>
                  </a:lnTo>
                  <a:lnTo>
                    <a:pt x="280" y="249"/>
                  </a:lnTo>
                  <a:lnTo>
                    <a:pt x="279" y="249"/>
                  </a:lnTo>
                  <a:lnTo>
                    <a:pt x="277" y="249"/>
                  </a:lnTo>
                  <a:lnTo>
                    <a:pt x="276" y="249"/>
                  </a:lnTo>
                  <a:lnTo>
                    <a:pt x="273" y="246"/>
                  </a:lnTo>
                  <a:lnTo>
                    <a:pt x="271" y="244"/>
                  </a:lnTo>
                  <a:lnTo>
                    <a:pt x="268" y="243"/>
                  </a:lnTo>
                  <a:lnTo>
                    <a:pt x="267" y="243"/>
                  </a:lnTo>
                  <a:lnTo>
                    <a:pt x="264" y="241"/>
                  </a:lnTo>
                  <a:lnTo>
                    <a:pt x="261" y="241"/>
                  </a:lnTo>
                  <a:lnTo>
                    <a:pt x="259" y="241"/>
                  </a:lnTo>
                  <a:lnTo>
                    <a:pt x="259" y="241"/>
                  </a:lnTo>
                  <a:lnTo>
                    <a:pt x="258" y="243"/>
                  </a:lnTo>
                  <a:lnTo>
                    <a:pt x="258" y="244"/>
                  </a:lnTo>
                  <a:lnTo>
                    <a:pt x="258" y="246"/>
                  </a:lnTo>
                  <a:lnTo>
                    <a:pt x="259" y="247"/>
                  </a:lnTo>
                  <a:lnTo>
                    <a:pt x="259" y="249"/>
                  </a:lnTo>
                  <a:lnTo>
                    <a:pt x="258" y="250"/>
                  </a:lnTo>
                  <a:lnTo>
                    <a:pt x="259" y="252"/>
                  </a:lnTo>
                  <a:lnTo>
                    <a:pt x="259" y="253"/>
                  </a:lnTo>
                  <a:lnTo>
                    <a:pt x="258" y="255"/>
                  </a:lnTo>
                  <a:lnTo>
                    <a:pt x="258" y="255"/>
                  </a:lnTo>
                  <a:lnTo>
                    <a:pt x="256" y="253"/>
                  </a:lnTo>
                  <a:lnTo>
                    <a:pt x="253" y="253"/>
                  </a:lnTo>
                  <a:lnTo>
                    <a:pt x="253" y="252"/>
                  </a:lnTo>
                  <a:lnTo>
                    <a:pt x="252" y="253"/>
                  </a:lnTo>
                  <a:lnTo>
                    <a:pt x="250" y="253"/>
                  </a:lnTo>
                  <a:lnTo>
                    <a:pt x="249" y="255"/>
                  </a:lnTo>
                  <a:lnTo>
                    <a:pt x="249" y="256"/>
                  </a:lnTo>
                  <a:lnTo>
                    <a:pt x="247" y="256"/>
                  </a:lnTo>
                  <a:lnTo>
                    <a:pt x="246" y="258"/>
                  </a:lnTo>
                  <a:lnTo>
                    <a:pt x="246" y="261"/>
                  </a:lnTo>
                  <a:lnTo>
                    <a:pt x="246" y="262"/>
                  </a:lnTo>
                  <a:lnTo>
                    <a:pt x="244" y="264"/>
                  </a:lnTo>
                  <a:lnTo>
                    <a:pt x="243" y="267"/>
                  </a:lnTo>
                  <a:lnTo>
                    <a:pt x="243" y="268"/>
                  </a:lnTo>
                  <a:lnTo>
                    <a:pt x="243" y="271"/>
                  </a:lnTo>
                  <a:lnTo>
                    <a:pt x="243" y="271"/>
                  </a:lnTo>
                  <a:lnTo>
                    <a:pt x="243" y="273"/>
                  </a:lnTo>
                  <a:lnTo>
                    <a:pt x="241" y="273"/>
                  </a:lnTo>
                  <a:lnTo>
                    <a:pt x="240" y="274"/>
                  </a:lnTo>
                  <a:lnTo>
                    <a:pt x="237" y="274"/>
                  </a:lnTo>
                  <a:lnTo>
                    <a:pt x="237" y="274"/>
                  </a:lnTo>
                  <a:lnTo>
                    <a:pt x="234" y="276"/>
                  </a:lnTo>
                  <a:lnTo>
                    <a:pt x="233" y="276"/>
                  </a:lnTo>
                  <a:lnTo>
                    <a:pt x="231" y="277"/>
                  </a:lnTo>
                  <a:lnTo>
                    <a:pt x="231" y="279"/>
                  </a:lnTo>
                  <a:lnTo>
                    <a:pt x="230" y="279"/>
                  </a:lnTo>
                  <a:lnTo>
                    <a:pt x="228" y="280"/>
                  </a:lnTo>
                  <a:lnTo>
                    <a:pt x="227" y="282"/>
                  </a:lnTo>
                  <a:lnTo>
                    <a:pt x="225" y="286"/>
                  </a:lnTo>
                  <a:lnTo>
                    <a:pt x="224" y="288"/>
                  </a:lnTo>
                  <a:lnTo>
                    <a:pt x="222" y="288"/>
                  </a:lnTo>
                  <a:lnTo>
                    <a:pt x="221" y="288"/>
                  </a:lnTo>
                  <a:lnTo>
                    <a:pt x="221" y="286"/>
                  </a:lnTo>
                  <a:lnTo>
                    <a:pt x="219" y="285"/>
                  </a:lnTo>
                  <a:lnTo>
                    <a:pt x="219" y="283"/>
                  </a:lnTo>
                  <a:lnTo>
                    <a:pt x="218" y="280"/>
                  </a:lnTo>
                  <a:lnTo>
                    <a:pt x="218" y="279"/>
                  </a:lnTo>
                  <a:lnTo>
                    <a:pt x="215" y="279"/>
                  </a:lnTo>
                  <a:lnTo>
                    <a:pt x="213" y="277"/>
                  </a:lnTo>
                  <a:lnTo>
                    <a:pt x="212" y="276"/>
                  </a:lnTo>
                  <a:lnTo>
                    <a:pt x="212" y="273"/>
                  </a:lnTo>
                  <a:lnTo>
                    <a:pt x="210" y="273"/>
                  </a:lnTo>
                  <a:lnTo>
                    <a:pt x="209" y="271"/>
                  </a:lnTo>
                  <a:lnTo>
                    <a:pt x="207" y="270"/>
                  </a:lnTo>
                  <a:lnTo>
                    <a:pt x="206" y="268"/>
                  </a:lnTo>
                  <a:lnTo>
                    <a:pt x="204" y="267"/>
                  </a:lnTo>
                  <a:lnTo>
                    <a:pt x="203" y="267"/>
                  </a:lnTo>
                  <a:lnTo>
                    <a:pt x="201" y="267"/>
                  </a:lnTo>
                  <a:lnTo>
                    <a:pt x="200" y="267"/>
                  </a:lnTo>
                  <a:lnTo>
                    <a:pt x="198" y="268"/>
                  </a:lnTo>
                  <a:lnTo>
                    <a:pt x="197" y="270"/>
                  </a:lnTo>
                  <a:lnTo>
                    <a:pt x="197" y="270"/>
                  </a:lnTo>
                  <a:lnTo>
                    <a:pt x="195" y="271"/>
                  </a:lnTo>
                  <a:lnTo>
                    <a:pt x="194" y="273"/>
                  </a:lnTo>
                  <a:lnTo>
                    <a:pt x="192" y="273"/>
                  </a:lnTo>
                  <a:lnTo>
                    <a:pt x="191" y="274"/>
                  </a:lnTo>
                  <a:lnTo>
                    <a:pt x="188" y="274"/>
                  </a:lnTo>
                  <a:lnTo>
                    <a:pt x="185" y="274"/>
                  </a:lnTo>
                  <a:lnTo>
                    <a:pt x="183" y="274"/>
                  </a:lnTo>
                  <a:lnTo>
                    <a:pt x="182" y="273"/>
                  </a:lnTo>
                  <a:lnTo>
                    <a:pt x="180" y="271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7" y="276"/>
                  </a:lnTo>
                  <a:lnTo>
                    <a:pt x="176" y="274"/>
                  </a:lnTo>
                  <a:lnTo>
                    <a:pt x="176" y="273"/>
                  </a:lnTo>
                  <a:lnTo>
                    <a:pt x="174" y="273"/>
                  </a:lnTo>
                  <a:lnTo>
                    <a:pt x="173" y="273"/>
                  </a:lnTo>
                  <a:lnTo>
                    <a:pt x="171" y="274"/>
                  </a:lnTo>
                  <a:lnTo>
                    <a:pt x="170" y="274"/>
                  </a:lnTo>
                  <a:lnTo>
                    <a:pt x="168" y="274"/>
                  </a:lnTo>
                  <a:lnTo>
                    <a:pt x="165" y="274"/>
                  </a:lnTo>
                  <a:lnTo>
                    <a:pt x="164" y="274"/>
                  </a:lnTo>
                  <a:lnTo>
                    <a:pt x="164" y="276"/>
                  </a:lnTo>
                  <a:lnTo>
                    <a:pt x="162" y="277"/>
                  </a:lnTo>
                  <a:lnTo>
                    <a:pt x="162" y="279"/>
                  </a:lnTo>
                  <a:lnTo>
                    <a:pt x="161" y="282"/>
                  </a:lnTo>
                  <a:lnTo>
                    <a:pt x="161" y="283"/>
                  </a:lnTo>
                  <a:lnTo>
                    <a:pt x="159" y="285"/>
                  </a:lnTo>
                  <a:lnTo>
                    <a:pt x="156" y="285"/>
                  </a:lnTo>
                  <a:lnTo>
                    <a:pt x="155" y="285"/>
                  </a:lnTo>
                  <a:lnTo>
                    <a:pt x="153" y="285"/>
                  </a:lnTo>
                  <a:lnTo>
                    <a:pt x="152" y="286"/>
                  </a:lnTo>
                  <a:lnTo>
                    <a:pt x="150" y="286"/>
                  </a:lnTo>
                  <a:lnTo>
                    <a:pt x="149" y="286"/>
                  </a:lnTo>
                  <a:lnTo>
                    <a:pt x="147" y="289"/>
                  </a:lnTo>
                  <a:lnTo>
                    <a:pt x="146" y="289"/>
                  </a:lnTo>
                  <a:lnTo>
                    <a:pt x="144" y="291"/>
                  </a:lnTo>
                  <a:lnTo>
                    <a:pt x="141" y="291"/>
                  </a:lnTo>
                  <a:lnTo>
                    <a:pt x="140" y="289"/>
                  </a:lnTo>
                  <a:lnTo>
                    <a:pt x="137" y="289"/>
                  </a:lnTo>
                  <a:lnTo>
                    <a:pt x="135" y="289"/>
                  </a:lnTo>
                  <a:lnTo>
                    <a:pt x="134" y="291"/>
                  </a:lnTo>
                  <a:lnTo>
                    <a:pt x="131" y="291"/>
                  </a:lnTo>
                  <a:lnTo>
                    <a:pt x="128" y="291"/>
                  </a:lnTo>
                  <a:lnTo>
                    <a:pt x="126" y="291"/>
                  </a:lnTo>
                  <a:lnTo>
                    <a:pt x="125" y="291"/>
                  </a:lnTo>
                  <a:lnTo>
                    <a:pt x="125" y="291"/>
                  </a:lnTo>
                  <a:lnTo>
                    <a:pt x="125" y="292"/>
                  </a:lnTo>
                  <a:lnTo>
                    <a:pt x="125" y="294"/>
                  </a:lnTo>
                  <a:lnTo>
                    <a:pt x="125" y="295"/>
                  </a:lnTo>
                  <a:lnTo>
                    <a:pt x="123" y="295"/>
                  </a:lnTo>
                  <a:lnTo>
                    <a:pt x="122" y="297"/>
                  </a:lnTo>
                  <a:lnTo>
                    <a:pt x="122" y="297"/>
                  </a:lnTo>
                  <a:lnTo>
                    <a:pt x="120" y="297"/>
                  </a:lnTo>
                  <a:lnTo>
                    <a:pt x="117" y="295"/>
                  </a:lnTo>
                  <a:lnTo>
                    <a:pt x="116" y="294"/>
                  </a:lnTo>
                  <a:lnTo>
                    <a:pt x="114" y="294"/>
                  </a:lnTo>
                  <a:lnTo>
                    <a:pt x="111" y="292"/>
                  </a:lnTo>
                  <a:lnTo>
                    <a:pt x="108" y="292"/>
                  </a:lnTo>
                  <a:lnTo>
                    <a:pt x="107" y="291"/>
                  </a:lnTo>
                  <a:lnTo>
                    <a:pt x="104" y="291"/>
                  </a:lnTo>
                  <a:lnTo>
                    <a:pt x="104" y="291"/>
                  </a:lnTo>
                  <a:lnTo>
                    <a:pt x="102" y="289"/>
                  </a:lnTo>
                  <a:lnTo>
                    <a:pt x="101" y="286"/>
                  </a:lnTo>
                  <a:lnTo>
                    <a:pt x="99" y="285"/>
                  </a:lnTo>
                  <a:lnTo>
                    <a:pt x="98" y="285"/>
                  </a:lnTo>
                  <a:lnTo>
                    <a:pt x="95" y="285"/>
                  </a:lnTo>
                  <a:lnTo>
                    <a:pt x="93" y="285"/>
                  </a:lnTo>
                  <a:lnTo>
                    <a:pt x="92" y="286"/>
                  </a:lnTo>
                  <a:lnTo>
                    <a:pt x="90" y="288"/>
                  </a:lnTo>
                  <a:lnTo>
                    <a:pt x="89" y="288"/>
                  </a:lnTo>
                  <a:lnTo>
                    <a:pt x="87" y="289"/>
                  </a:lnTo>
                  <a:lnTo>
                    <a:pt x="87" y="292"/>
                  </a:lnTo>
                  <a:lnTo>
                    <a:pt x="86" y="294"/>
                  </a:lnTo>
                  <a:lnTo>
                    <a:pt x="84" y="294"/>
                  </a:lnTo>
                  <a:lnTo>
                    <a:pt x="83" y="294"/>
                  </a:lnTo>
                  <a:lnTo>
                    <a:pt x="83" y="295"/>
                  </a:lnTo>
                  <a:lnTo>
                    <a:pt x="83" y="298"/>
                  </a:lnTo>
                  <a:lnTo>
                    <a:pt x="83" y="301"/>
                  </a:lnTo>
                  <a:lnTo>
                    <a:pt x="81" y="303"/>
                  </a:lnTo>
                  <a:lnTo>
                    <a:pt x="81" y="303"/>
                  </a:lnTo>
                  <a:lnTo>
                    <a:pt x="80" y="303"/>
                  </a:lnTo>
                  <a:lnTo>
                    <a:pt x="78" y="303"/>
                  </a:lnTo>
                  <a:lnTo>
                    <a:pt x="77" y="303"/>
                  </a:lnTo>
                  <a:lnTo>
                    <a:pt x="75" y="300"/>
                  </a:lnTo>
                  <a:lnTo>
                    <a:pt x="75" y="298"/>
                  </a:lnTo>
                  <a:lnTo>
                    <a:pt x="75" y="295"/>
                  </a:lnTo>
                  <a:lnTo>
                    <a:pt x="74" y="292"/>
                  </a:lnTo>
                  <a:lnTo>
                    <a:pt x="72" y="292"/>
                  </a:lnTo>
                  <a:lnTo>
                    <a:pt x="71" y="294"/>
                  </a:lnTo>
                  <a:lnTo>
                    <a:pt x="69" y="294"/>
                  </a:lnTo>
                  <a:lnTo>
                    <a:pt x="68" y="295"/>
                  </a:lnTo>
                  <a:lnTo>
                    <a:pt x="68" y="297"/>
                  </a:lnTo>
                  <a:lnTo>
                    <a:pt x="66" y="297"/>
                  </a:lnTo>
                  <a:lnTo>
                    <a:pt x="63" y="298"/>
                  </a:lnTo>
                  <a:lnTo>
                    <a:pt x="62" y="298"/>
                  </a:lnTo>
                  <a:lnTo>
                    <a:pt x="59" y="300"/>
                  </a:lnTo>
                  <a:lnTo>
                    <a:pt x="57" y="300"/>
                  </a:lnTo>
                  <a:lnTo>
                    <a:pt x="57" y="297"/>
                  </a:lnTo>
                  <a:lnTo>
                    <a:pt x="57" y="295"/>
                  </a:lnTo>
                  <a:lnTo>
                    <a:pt x="56" y="294"/>
                  </a:lnTo>
                  <a:lnTo>
                    <a:pt x="56" y="292"/>
                  </a:lnTo>
                  <a:lnTo>
                    <a:pt x="56" y="289"/>
                  </a:lnTo>
                  <a:lnTo>
                    <a:pt x="56" y="288"/>
                  </a:lnTo>
                  <a:lnTo>
                    <a:pt x="56" y="286"/>
                  </a:lnTo>
                  <a:lnTo>
                    <a:pt x="56" y="285"/>
                  </a:lnTo>
                  <a:lnTo>
                    <a:pt x="56" y="283"/>
                  </a:lnTo>
                  <a:lnTo>
                    <a:pt x="57" y="283"/>
                  </a:lnTo>
                  <a:lnTo>
                    <a:pt x="59" y="280"/>
                  </a:lnTo>
                  <a:lnTo>
                    <a:pt x="59" y="277"/>
                  </a:lnTo>
                  <a:lnTo>
                    <a:pt x="59" y="276"/>
                  </a:lnTo>
                  <a:lnTo>
                    <a:pt x="60" y="273"/>
                  </a:lnTo>
                  <a:lnTo>
                    <a:pt x="60" y="271"/>
                  </a:lnTo>
                  <a:lnTo>
                    <a:pt x="62" y="270"/>
                  </a:lnTo>
                  <a:lnTo>
                    <a:pt x="63" y="267"/>
                  </a:lnTo>
                  <a:lnTo>
                    <a:pt x="65" y="265"/>
                  </a:lnTo>
                  <a:lnTo>
                    <a:pt x="66" y="262"/>
                  </a:lnTo>
                  <a:lnTo>
                    <a:pt x="66" y="261"/>
                  </a:lnTo>
                  <a:lnTo>
                    <a:pt x="68" y="258"/>
                  </a:lnTo>
                  <a:lnTo>
                    <a:pt x="68" y="256"/>
                  </a:lnTo>
                  <a:lnTo>
                    <a:pt x="71" y="255"/>
                  </a:lnTo>
                  <a:lnTo>
                    <a:pt x="72" y="253"/>
                  </a:lnTo>
                  <a:lnTo>
                    <a:pt x="74" y="252"/>
                  </a:lnTo>
                  <a:lnTo>
                    <a:pt x="75" y="252"/>
                  </a:lnTo>
                  <a:lnTo>
                    <a:pt x="75" y="250"/>
                  </a:lnTo>
                  <a:lnTo>
                    <a:pt x="75" y="249"/>
                  </a:lnTo>
                  <a:lnTo>
                    <a:pt x="75" y="249"/>
                  </a:lnTo>
                  <a:lnTo>
                    <a:pt x="75" y="246"/>
                  </a:lnTo>
                  <a:lnTo>
                    <a:pt x="75" y="244"/>
                  </a:lnTo>
                  <a:lnTo>
                    <a:pt x="72" y="243"/>
                  </a:lnTo>
                  <a:lnTo>
                    <a:pt x="68" y="243"/>
                  </a:lnTo>
                  <a:lnTo>
                    <a:pt x="65" y="243"/>
                  </a:lnTo>
                  <a:lnTo>
                    <a:pt x="54" y="241"/>
                  </a:lnTo>
                  <a:lnTo>
                    <a:pt x="48" y="241"/>
                  </a:lnTo>
                  <a:lnTo>
                    <a:pt x="47" y="240"/>
                  </a:lnTo>
                  <a:lnTo>
                    <a:pt x="42" y="237"/>
                  </a:lnTo>
                  <a:lnTo>
                    <a:pt x="39" y="235"/>
                  </a:lnTo>
                  <a:lnTo>
                    <a:pt x="35" y="234"/>
                  </a:lnTo>
                  <a:lnTo>
                    <a:pt x="32" y="234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3" y="232"/>
                  </a:lnTo>
                  <a:lnTo>
                    <a:pt x="20" y="232"/>
                  </a:lnTo>
                  <a:lnTo>
                    <a:pt x="18" y="231"/>
                  </a:lnTo>
                  <a:lnTo>
                    <a:pt x="15" y="231"/>
                  </a:lnTo>
                  <a:lnTo>
                    <a:pt x="14" y="231"/>
                  </a:lnTo>
                  <a:lnTo>
                    <a:pt x="14" y="231"/>
                  </a:lnTo>
                  <a:lnTo>
                    <a:pt x="11" y="232"/>
                  </a:lnTo>
                  <a:lnTo>
                    <a:pt x="9" y="232"/>
                  </a:lnTo>
                  <a:lnTo>
                    <a:pt x="8" y="232"/>
                  </a:lnTo>
                  <a:lnTo>
                    <a:pt x="6" y="231"/>
                  </a:lnTo>
                  <a:lnTo>
                    <a:pt x="5" y="231"/>
                  </a:lnTo>
                  <a:lnTo>
                    <a:pt x="5" y="229"/>
                  </a:lnTo>
                  <a:lnTo>
                    <a:pt x="5" y="228"/>
                  </a:lnTo>
                  <a:lnTo>
                    <a:pt x="5" y="225"/>
                  </a:lnTo>
                  <a:lnTo>
                    <a:pt x="5" y="222"/>
                  </a:lnTo>
                  <a:lnTo>
                    <a:pt x="5" y="220"/>
                  </a:lnTo>
                  <a:lnTo>
                    <a:pt x="5" y="214"/>
                  </a:lnTo>
                  <a:lnTo>
                    <a:pt x="3" y="211"/>
                  </a:lnTo>
                  <a:lnTo>
                    <a:pt x="3" y="208"/>
                  </a:lnTo>
                  <a:lnTo>
                    <a:pt x="2" y="205"/>
                  </a:lnTo>
                  <a:lnTo>
                    <a:pt x="0" y="202"/>
                  </a:lnTo>
                  <a:lnTo>
                    <a:pt x="2" y="202"/>
                  </a:lnTo>
                  <a:lnTo>
                    <a:pt x="3" y="201"/>
                  </a:lnTo>
                  <a:lnTo>
                    <a:pt x="3" y="201"/>
                  </a:lnTo>
                  <a:lnTo>
                    <a:pt x="5" y="199"/>
                  </a:lnTo>
                  <a:lnTo>
                    <a:pt x="8" y="199"/>
                  </a:lnTo>
                  <a:lnTo>
                    <a:pt x="9" y="201"/>
                  </a:lnTo>
                  <a:lnTo>
                    <a:pt x="11" y="201"/>
                  </a:lnTo>
                  <a:lnTo>
                    <a:pt x="12" y="201"/>
                  </a:lnTo>
                  <a:lnTo>
                    <a:pt x="15" y="199"/>
                  </a:lnTo>
                  <a:lnTo>
                    <a:pt x="17" y="198"/>
                  </a:lnTo>
                  <a:lnTo>
                    <a:pt x="17" y="196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21" y="196"/>
                  </a:lnTo>
                  <a:lnTo>
                    <a:pt x="23" y="196"/>
                  </a:lnTo>
                  <a:lnTo>
                    <a:pt x="24" y="193"/>
                  </a:lnTo>
                  <a:lnTo>
                    <a:pt x="24" y="192"/>
                  </a:lnTo>
                  <a:lnTo>
                    <a:pt x="26" y="190"/>
                  </a:lnTo>
                  <a:lnTo>
                    <a:pt x="26" y="189"/>
                  </a:lnTo>
                  <a:lnTo>
                    <a:pt x="27" y="189"/>
                  </a:lnTo>
                  <a:lnTo>
                    <a:pt x="29" y="187"/>
                  </a:lnTo>
                  <a:lnTo>
                    <a:pt x="29" y="186"/>
                  </a:lnTo>
                  <a:lnTo>
                    <a:pt x="30" y="184"/>
                  </a:lnTo>
                  <a:lnTo>
                    <a:pt x="30" y="183"/>
                  </a:lnTo>
                  <a:lnTo>
                    <a:pt x="30" y="181"/>
                  </a:lnTo>
                  <a:lnTo>
                    <a:pt x="30" y="180"/>
                  </a:lnTo>
                  <a:lnTo>
                    <a:pt x="30" y="178"/>
                  </a:lnTo>
                  <a:lnTo>
                    <a:pt x="30" y="177"/>
                  </a:lnTo>
                  <a:lnTo>
                    <a:pt x="30" y="174"/>
                  </a:lnTo>
                  <a:lnTo>
                    <a:pt x="29" y="172"/>
                  </a:lnTo>
                  <a:lnTo>
                    <a:pt x="26" y="169"/>
                  </a:lnTo>
                  <a:lnTo>
                    <a:pt x="24" y="166"/>
                  </a:lnTo>
                  <a:lnTo>
                    <a:pt x="21" y="165"/>
                  </a:lnTo>
                  <a:lnTo>
                    <a:pt x="20" y="163"/>
                  </a:lnTo>
                  <a:lnTo>
                    <a:pt x="18" y="162"/>
                  </a:lnTo>
                  <a:lnTo>
                    <a:pt x="18" y="159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1" y="154"/>
                  </a:lnTo>
                  <a:lnTo>
                    <a:pt x="23" y="154"/>
                  </a:lnTo>
                  <a:lnTo>
                    <a:pt x="24" y="153"/>
                  </a:lnTo>
                  <a:lnTo>
                    <a:pt x="26" y="153"/>
                  </a:lnTo>
                  <a:lnTo>
                    <a:pt x="29" y="153"/>
                  </a:lnTo>
                  <a:lnTo>
                    <a:pt x="32" y="153"/>
                  </a:lnTo>
                  <a:lnTo>
                    <a:pt x="33" y="153"/>
                  </a:lnTo>
                  <a:lnTo>
                    <a:pt x="35" y="151"/>
                  </a:lnTo>
                  <a:lnTo>
                    <a:pt x="36" y="151"/>
                  </a:lnTo>
                  <a:lnTo>
                    <a:pt x="38" y="150"/>
                  </a:lnTo>
                  <a:lnTo>
                    <a:pt x="39" y="150"/>
                  </a:lnTo>
                  <a:lnTo>
                    <a:pt x="41" y="150"/>
                  </a:lnTo>
                  <a:lnTo>
                    <a:pt x="42" y="150"/>
                  </a:lnTo>
                  <a:lnTo>
                    <a:pt x="45" y="150"/>
                  </a:lnTo>
                  <a:lnTo>
                    <a:pt x="47" y="148"/>
                  </a:lnTo>
                  <a:lnTo>
                    <a:pt x="48" y="148"/>
                  </a:lnTo>
                  <a:lnTo>
                    <a:pt x="47" y="147"/>
                  </a:lnTo>
                  <a:lnTo>
                    <a:pt x="45" y="145"/>
                  </a:lnTo>
                  <a:lnTo>
                    <a:pt x="47" y="144"/>
                  </a:lnTo>
                  <a:lnTo>
                    <a:pt x="45" y="141"/>
                  </a:lnTo>
                  <a:lnTo>
                    <a:pt x="45" y="139"/>
                  </a:lnTo>
                  <a:lnTo>
                    <a:pt x="44" y="136"/>
                  </a:lnTo>
                  <a:lnTo>
                    <a:pt x="42" y="135"/>
                  </a:lnTo>
                  <a:lnTo>
                    <a:pt x="41" y="133"/>
                  </a:lnTo>
                  <a:lnTo>
                    <a:pt x="41" y="130"/>
                  </a:lnTo>
                  <a:lnTo>
                    <a:pt x="41" y="129"/>
                  </a:lnTo>
                  <a:lnTo>
                    <a:pt x="41" y="127"/>
                  </a:lnTo>
                  <a:lnTo>
                    <a:pt x="41" y="126"/>
                  </a:lnTo>
                  <a:lnTo>
                    <a:pt x="41" y="124"/>
                  </a:lnTo>
                  <a:lnTo>
                    <a:pt x="44" y="121"/>
                  </a:lnTo>
                  <a:lnTo>
                    <a:pt x="44" y="121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17"/>
                  </a:lnTo>
                  <a:lnTo>
                    <a:pt x="41" y="114"/>
                  </a:lnTo>
                  <a:lnTo>
                    <a:pt x="39" y="113"/>
                  </a:lnTo>
                  <a:lnTo>
                    <a:pt x="39" y="110"/>
                  </a:lnTo>
                  <a:lnTo>
                    <a:pt x="39" y="107"/>
                  </a:lnTo>
                  <a:lnTo>
                    <a:pt x="39" y="102"/>
                  </a:lnTo>
                  <a:lnTo>
                    <a:pt x="39" y="101"/>
                  </a:lnTo>
                  <a:lnTo>
                    <a:pt x="39" y="98"/>
                  </a:lnTo>
                  <a:lnTo>
                    <a:pt x="41" y="98"/>
                  </a:lnTo>
                  <a:lnTo>
                    <a:pt x="41" y="95"/>
                  </a:lnTo>
                  <a:lnTo>
                    <a:pt x="44" y="93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7" y="90"/>
                  </a:lnTo>
                  <a:lnTo>
                    <a:pt x="47" y="89"/>
                  </a:lnTo>
                  <a:lnTo>
                    <a:pt x="47" y="86"/>
                  </a:lnTo>
                  <a:lnTo>
                    <a:pt x="45" y="84"/>
                  </a:lnTo>
                  <a:lnTo>
                    <a:pt x="45" y="83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5" y="80"/>
                  </a:lnTo>
                  <a:lnTo>
                    <a:pt x="45" y="81"/>
                  </a:lnTo>
                  <a:lnTo>
                    <a:pt x="47" y="83"/>
                  </a:lnTo>
                  <a:lnTo>
                    <a:pt x="47" y="84"/>
                  </a:lnTo>
                  <a:lnTo>
                    <a:pt x="48" y="84"/>
                  </a:lnTo>
                  <a:lnTo>
                    <a:pt x="51" y="83"/>
                  </a:lnTo>
                  <a:lnTo>
                    <a:pt x="51" y="81"/>
                  </a:lnTo>
                  <a:lnTo>
                    <a:pt x="53" y="80"/>
                  </a:lnTo>
                  <a:lnTo>
                    <a:pt x="54" y="80"/>
                  </a:lnTo>
                  <a:lnTo>
                    <a:pt x="57" y="80"/>
                  </a:lnTo>
                  <a:lnTo>
                    <a:pt x="59" y="81"/>
                  </a:lnTo>
                  <a:lnTo>
                    <a:pt x="60" y="81"/>
                  </a:lnTo>
                  <a:lnTo>
                    <a:pt x="62" y="81"/>
                  </a:lnTo>
                  <a:lnTo>
                    <a:pt x="63" y="80"/>
                  </a:lnTo>
                  <a:lnTo>
                    <a:pt x="65" y="78"/>
                  </a:lnTo>
                  <a:lnTo>
                    <a:pt x="66" y="75"/>
                  </a:lnTo>
                  <a:lnTo>
                    <a:pt x="66" y="74"/>
                  </a:lnTo>
                  <a:lnTo>
                    <a:pt x="66" y="72"/>
                  </a:lnTo>
                  <a:lnTo>
                    <a:pt x="68" y="71"/>
                  </a:lnTo>
                  <a:lnTo>
                    <a:pt x="69" y="68"/>
                  </a:lnTo>
                  <a:lnTo>
                    <a:pt x="71" y="68"/>
                  </a:lnTo>
                  <a:lnTo>
                    <a:pt x="72" y="66"/>
                  </a:lnTo>
                  <a:lnTo>
                    <a:pt x="75" y="66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1" y="60"/>
                  </a:lnTo>
                  <a:lnTo>
                    <a:pt x="83" y="60"/>
                  </a:lnTo>
                  <a:lnTo>
                    <a:pt x="84" y="59"/>
                  </a:lnTo>
                  <a:lnTo>
                    <a:pt x="86" y="59"/>
                  </a:lnTo>
                  <a:lnTo>
                    <a:pt x="86" y="57"/>
                  </a:lnTo>
                  <a:lnTo>
                    <a:pt x="86" y="56"/>
                  </a:lnTo>
                  <a:lnTo>
                    <a:pt x="84" y="54"/>
                  </a:lnTo>
                  <a:lnTo>
                    <a:pt x="84" y="53"/>
                  </a:lnTo>
                  <a:lnTo>
                    <a:pt x="83" y="51"/>
                  </a:lnTo>
                  <a:lnTo>
                    <a:pt x="83" y="50"/>
                  </a:lnTo>
                  <a:lnTo>
                    <a:pt x="83" y="48"/>
                  </a:lnTo>
                  <a:lnTo>
                    <a:pt x="83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50"/>
                  </a:lnTo>
                  <a:lnTo>
                    <a:pt x="89" y="50"/>
                  </a:lnTo>
                  <a:lnTo>
                    <a:pt x="90" y="48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5" y="39"/>
                  </a:lnTo>
                  <a:lnTo>
                    <a:pt x="93" y="38"/>
                  </a:lnTo>
                  <a:lnTo>
                    <a:pt x="92" y="36"/>
                  </a:lnTo>
                  <a:lnTo>
                    <a:pt x="89" y="36"/>
                  </a:lnTo>
                  <a:lnTo>
                    <a:pt x="87" y="38"/>
                  </a:lnTo>
                  <a:lnTo>
                    <a:pt x="84" y="36"/>
                  </a:lnTo>
                  <a:lnTo>
                    <a:pt x="83" y="36"/>
                  </a:lnTo>
                  <a:lnTo>
                    <a:pt x="83" y="35"/>
                  </a:lnTo>
                  <a:lnTo>
                    <a:pt x="81" y="33"/>
                  </a:lnTo>
                  <a:lnTo>
                    <a:pt x="81" y="32"/>
                  </a:lnTo>
                  <a:lnTo>
                    <a:pt x="81" y="30"/>
                  </a:lnTo>
                  <a:lnTo>
                    <a:pt x="80" y="30"/>
                  </a:lnTo>
                  <a:lnTo>
                    <a:pt x="78" y="30"/>
                  </a:lnTo>
                  <a:lnTo>
                    <a:pt x="77" y="30"/>
                  </a:lnTo>
                  <a:lnTo>
                    <a:pt x="75" y="29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4"/>
                  </a:lnTo>
                  <a:lnTo>
                    <a:pt x="74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7" y="20"/>
                  </a:lnTo>
                  <a:lnTo>
                    <a:pt x="78" y="20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1" y="21"/>
                  </a:lnTo>
                  <a:lnTo>
                    <a:pt x="83" y="20"/>
                  </a:lnTo>
                  <a:lnTo>
                    <a:pt x="83" y="17"/>
                  </a:lnTo>
                  <a:lnTo>
                    <a:pt x="84" y="15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93" y="11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98" y="8"/>
                  </a:lnTo>
                  <a:lnTo>
                    <a:pt x="99" y="11"/>
                  </a:lnTo>
                  <a:lnTo>
                    <a:pt x="99" y="12"/>
                  </a:lnTo>
                  <a:lnTo>
                    <a:pt x="99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2" y="15"/>
                  </a:lnTo>
                  <a:lnTo>
                    <a:pt x="104" y="15"/>
                  </a:lnTo>
                  <a:lnTo>
                    <a:pt x="105" y="14"/>
                  </a:lnTo>
                  <a:lnTo>
                    <a:pt x="105" y="11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6"/>
                  </a:lnTo>
                  <a:lnTo>
                    <a:pt x="105" y="3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3" y="2"/>
                  </a:lnTo>
                  <a:lnTo>
                    <a:pt x="114" y="3"/>
                  </a:lnTo>
                  <a:lnTo>
                    <a:pt x="117" y="5"/>
                  </a:lnTo>
                  <a:lnTo>
                    <a:pt x="119" y="5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5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29" y="3"/>
                  </a:lnTo>
                  <a:lnTo>
                    <a:pt x="131" y="5"/>
                  </a:lnTo>
                  <a:lnTo>
                    <a:pt x="134" y="8"/>
                  </a:lnTo>
                  <a:lnTo>
                    <a:pt x="137" y="9"/>
                  </a:lnTo>
                  <a:lnTo>
                    <a:pt x="138" y="11"/>
                  </a:lnTo>
                  <a:lnTo>
                    <a:pt x="138" y="14"/>
                  </a:lnTo>
                  <a:lnTo>
                    <a:pt x="140" y="15"/>
                  </a:lnTo>
                  <a:lnTo>
                    <a:pt x="140" y="17"/>
                  </a:lnTo>
                  <a:lnTo>
                    <a:pt x="140" y="18"/>
                  </a:lnTo>
                  <a:lnTo>
                    <a:pt x="140" y="20"/>
                  </a:lnTo>
                  <a:lnTo>
                    <a:pt x="138" y="21"/>
                  </a:lnTo>
                  <a:lnTo>
                    <a:pt x="138" y="23"/>
                  </a:lnTo>
                  <a:lnTo>
                    <a:pt x="140" y="24"/>
                  </a:lnTo>
                  <a:lnTo>
                    <a:pt x="141" y="26"/>
                  </a:lnTo>
                  <a:lnTo>
                    <a:pt x="141" y="26"/>
                  </a:lnTo>
                  <a:lnTo>
                    <a:pt x="143" y="27"/>
                  </a:lnTo>
                  <a:lnTo>
                    <a:pt x="143" y="30"/>
                  </a:lnTo>
                  <a:lnTo>
                    <a:pt x="141" y="32"/>
                  </a:lnTo>
                  <a:lnTo>
                    <a:pt x="141" y="35"/>
                  </a:lnTo>
                  <a:lnTo>
                    <a:pt x="141" y="36"/>
                  </a:lnTo>
                  <a:lnTo>
                    <a:pt x="141" y="38"/>
                  </a:lnTo>
                  <a:lnTo>
                    <a:pt x="141" y="41"/>
                  </a:lnTo>
                  <a:lnTo>
                    <a:pt x="141" y="42"/>
                  </a:lnTo>
                  <a:lnTo>
                    <a:pt x="141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6" y="42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49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53" y="45"/>
                  </a:lnTo>
                  <a:lnTo>
                    <a:pt x="155" y="45"/>
                  </a:lnTo>
                  <a:lnTo>
                    <a:pt x="158" y="47"/>
                  </a:lnTo>
                  <a:lnTo>
                    <a:pt x="159" y="47"/>
                  </a:lnTo>
                  <a:lnTo>
                    <a:pt x="161" y="47"/>
                  </a:lnTo>
                  <a:lnTo>
                    <a:pt x="162" y="47"/>
                  </a:lnTo>
                  <a:lnTo>
                    <a:pt x="164" y="45"/>
                  </a:lnTo>
                  <a:lnTo>
                    <a:pt x="167" y="44"/>
                  </a:lnTo>
                  <a:lnTo>
                    <a:pt x="168" y="44"/>
                  </a:lnTo>
                  <a:lnTo>
                    <a:pt x="171" y="42"/>
                  </a:lnTo>
                  <a:lnTo>
                    <a:pt x="173" y="41"/>
                  </a:lnTo>
                  <a:lnTo>
                    <a:pt x="174" y="39"/>
                  </a:lnTo>
                  <a:lnTo>
                    <a:pt x="176" y="39"/>
                  </a:lnTo>
                  <a:lnTo>
                    <a:pt x="179" y="39"/>
                  </a:lnTo>
                  <a:lnTo>
                    <a:pt x="180" y="38"/>
                  </a:lnTo>
                  <a:lnTo>
                    <a:pt x="183" y="36"/>
                  </a:lnTo>
                  <a:lnTo>
                    <a:pt x="185" y="36"/>
                  </a:lnTo>
                  <a:lnTo>
                    <a:pt x="186" y="35"/>
                  </a:lnTo>
                  <a:lnTo>
                    <a:pt x="189" y="35"/>
                  </a:lnTo>
                  <a:lnTo>
                    <a:pt x="191" y="36"/>
                  </a:lnTo>
                  <a:lnTo>
                    <a:pt x="194" y="38"/>
                  </a:lnTo>
                  <a:lnTo>
                    <a:pt x="195" y="41"/>
                  </a:lnTo>
                  <a:lnTo>
                    <a:pt x="197" y="41"/>
                  </a:lnTo>
                  <a:lnTo>
                    <a:pt x="198" y="39"/>
                  </a:lnTo>
                  <a:lnTo>
                    <a:pt x="200" y="39"/>
                  </a:lnTo>
                  <a:lnTo>
                    <a:pt x="200" y="38"/>
                  </a:lnTo>
                  <a:lnTo>
                    <a:pt x="201" y="35"/>
                  </a:lnTo>
                  <a:lnTo>
                    <a:pt x="203" y="33"/>
                  </a:lnTo>
                  <a:lnTo>
                    <a:pt x="204" y="30"/>
                  </a:lnTo>
                  <a:lnTo>
                    <a:pt x="204" y="29"/>
                  </a:lnTo>
                  <a:lnTo>
                    <a:pt x="206" y="29"/>
                  </a:lnTo>
                  <a:lnTo>
                    <a:pt x="207" y="29"/>
                  </a:lnTo>
                  <a:lnTo>
                    <a:pt x="210" y="29"/>
                  </a:lnTo>
                  <a:lnTo>
                    <a:pt x="212" y="29"/>
                  </a:lnTo>
                  <a:lnTo>
                    <a:pt x="215" y="30"/>
                  </a:lnTo>
                  <a:lnTo>
                    <a:pt x="215" y="30"/>
                  </a:lnTo>
                  <a:lnTo>
                    <a:pt x="216" y="29"/>
                  </a:lnTo>
                  <a:lnTo>
                    <a:pt x="216" y="27"/>
                  </a:lnTo>
                  <a:lnTo>
                    <a:pt x="218" y="26"/>
                  </a:lnTo>
                  <a:lnTo>
                    <a:pt x="221" y="24"/>
                  </a:lnTo>
                  <a:lnTo>
                    <a:pt x="222" y="26"/>
                  </a:lnTo>
                  <a:lnTo>
                    <a:pt x="224" y="27"/>
                  </a:lnTo>
                  <a:lnTo>
                    <a:pt x="224" y="30"/>
                  </a:lnTo>
                  <a:lnTo>
                    <a:pt x="225" y="32"/>
                  </a:lnTo>
                  <a:lnTo>
                    <a:pt x="225" y="35"/>
                  </a:lnTo>
                  <a:lnTo>
                    <a:pt x="227" y="36"/>
                  </a:lnTo>
                  <a:lnTo>
                    <a:pt x="230" y="36"/>
                  </a:lnTo>
                  <a:lnTo>
                    <a:pt x="233" y="36"/>
                  </a:lnTo>
                  <a:lnTo>
                    <a:pt x="236" y="36"/>
                  </a:lnTo>
                  <a:lnTo>
                    <a:pt x="239" y="36"/>
                  </a:lnTo>
                  <a:lnTo>
                    <a:pt x="241" y="38"/>
                  </a:lnTo>
                  <a:lnTo>
                    <a:pt x="243" y="36"/>
                  </a:lnTo>
                  <a:lnTo>
                    <a:pt x="246" y="36"/>
                  </a:lnTo>
                  <a:lnTo>
                    <a:pt x="247" y="35"/>
                  </a:lnTo>
                  <a:lnTo>
                    <a:pt x="250" y="35"/>
                  </a:lnTo>
                  <a:lnTo>
                    <a:pt x="250" y="35"/>
                  </a:lnTo>
                  <a:lnTo>
                    <a:pt x="252" y="35"/>
                  </a:lnTo>
                  <a:lnTo>
                    <a:pt x="253" y="35"/>
                  </a:lnTo>
                  <a:lnTo>
                    <a:pt x="253" y="33"/>
                  </a:lnTo>
                  <a:lnTo>
                    <a:pt x="255" y="33"/>
                  </a:lnTo>
                  <a:lnTo>
                    <a:pt x="256" y="33"/>
                  </a:lnTo>
                  <a:lnTo>
                    <a:pt x="258" y="33"/>
                  </a:lnTo>
                  <a:lnTo>
                    <a:pt x="259" y="33"/>
                  </a:lnTo>
                  <a:lnTo>
                    <a:pt x="259" y="33"/>
                  </a:lnTo>
                  <a:lnTo>
                    <a:pt x="261" y="32"/>
                  </a:lnTo>
                  <a:lnTo>
                    <a:pt x="261" y="30"/>
                  </a:lnTo>
                  <a:lnTo>
                    <a:pt x="262" y="29"/>
                  </a:lnTo>
                  <a:lnTo>
                    <a:pt x="264" y="29"/>
                  </a:lnTo>
                  <a:lnTo>
                    <a:pt x="264" y="29"/>
                  </a:lnTo>
                  <a:lnTo>
                    <a:pt x="267" y="29"/>
                  </a:lnTo>
                  <a:lnTo>
                    <a:pt x="268" y="29"/>
                  </a:lnTo>
                  <a:lnTo>
                    <a:pt x="270" y="30"/>
                  </a:lnTo>
                  <a:lnTo>
                    <a:pt x="273" y="32"/>
                  </a:lnTo>
                  <a:lnTo>
                    <a:pt x="273" y="35"/>
                  </a:lnTo>
                  <a:lnTo>
                    <a:pt x="273" y="36"/>
                  </a:lnTo>
                  <a:lnTo>
                    <a:pt x="271" y="38"/>
                  </a:lnTo>
                  <a:lnTo>
                    <a:pt x="273" y="39"/>
                  </a:lnTo>
                  <a:lnTo>
                    <a:pt x="274" y="39"/>
                  </a:lnTo>
                  <a:lnTo>
                    <a:pt x="276" y="39"/>
                  </a:lnTo>
                  <a:lnTo>
                    <a:pt x="277" y="39"/>
                  </a:lnTo>
                  <a:lnTo>
                    <a:pt x="277" y="41"/>
                  </a:lnTo>
                  <a:lnTo>
                    <a:pt x="276" y="44"/>
                  </a:lnTo>
                  <a:lnTo>
                    <a:pt x="276" y="45"/>
                  </a:lnTo>
                  <a:lnTo>
                    <a:pt x="274" y="48"/>
                  </a:lnTo>
                  <a:lnTo>
                    <a:pt x="274" y="50"/>
                  </a:lnTo>
                  <a:lnTo>
                    <a:pt x="274" y="50"/>
                  </a:lnTo>
                  <a:lnTo>
                    <a:pt x="273" y="51"/>
                  </a:lnTo>
                  <a:lnTo>
                    <a:pt x="271" y="53"/>
                  </a:lnTo>
                  <a:lnTo>
                    <a:pt x="270" y="54"/>
                  </a:lnTo>
                  <a:lnTo>
                    <a:pt x="270" y="57"/>
                  </a:lnTo>
                  <a:lnTo>
                    <a:pt x="271" y="59"/>
                  </a:lnTo>
                  <a:lnTo>
                    <a:pt x="271" y="59"/>
                  </a:lnTo>
                  <a:lnTo>
                    <a:pt x="273" y="60"/>
                  </a:lnTo>
                  <a:lnTo>
                    <a:pt x="274" y="65"/>
                  </a:lnTo>
                  <a:lnTo>
                    <a:pt x="276" y="66"/>
                  </a:lnTo>
                  <a:lnTo>
                    <a:pt x="277" y="66"/>
                  </a:lnTo>
                  <a:lnTo>
                    <a:pt x="280" y="68"/>
                  </a:lnTo>
                  <a:lnTo>
                    <a:pt x="282" y="68"/>
                  </a:lnTo>
                  <a:lnTo>
                    <a:pt x="282" y="66"/>
                  </a:lnTo>
                  <a:lnTo>
                    <a:pt x="283" y="65"/>
                  </a:lnTo>
                  <a:lnTo>
                    <a:pt x="285" y="63"/>
                  </a:lnTo>
                  <a:lnTo>
                    <a:pt x="286" y="62"/>
                  </a:lnTo>
                  <a:lnTo>
                    <a:pt x="288" y="60"/>
                  </a:lnTo>
                  <a:lnTo>
                    <a:pt x="289" y="60"/>
                  </a:lnTo>
                  <a:lnTo>
                    <a:pt x="292" y="59"/>
                  </a:lnTo>
                  <a:lnTo>
                    <a:pt x="294" y="59"/>
                  </a:lnTo>
                  <a:lnTo>
                    <a:pt x="295" y="57"/>
                  </a:lnTo>
                  <a:lnTo>
                    <a:pt x="297" y="56"/>
                  </a:lnTo>
                  <a:lnTo>
                    <a:pt x="300" y="54"/>
                  </a:lnTo>
                  <a:lnTo>
                    <a:pt x="301" y="53"/>
                  </a:lnTo>
                  <a:lnTo>
                    <a:pt x="303" y="53"/>
                  </a:lnTo>
                  <a:lnTo>
                    <a:pt x="306" y="53"/>
                  </a:lnTo>
                  <a:lnTo>
                    <a:pt x="307" y="54"/>
                  </a:lnTo>
                  <a:lnTo>
                    <a:pt x="309" y="54"/>
                  </a:lnTo>
                  <a:lnTo>
                    <a:pt x="310" y="53"/>
                  </a:lnTo>
                  <a:lnTo>
                    <a:pt x="312" y="53"/>
                  </a:lnTo>
                  <a:lnTo>
                    <a:pt x="312" y="51"/>
                  </a:lnTo>
                  <a:lnTo>
                    <a:pt x="315" y="53"/>
                  </a:lnTo>
                  <a:lnTo>
                    <a:pt x="316" y="54"/>
                  </a:lnTo>
                  <a:lnTo>
                    <a:pt x="318" y="56"/>
                  </a:lnTo>
                  <a:lnTo>
                    <a:pt x="319" y="59"/>
                  </a:lnTo>
                  <a:lnTo>
                    <a:pt x="321" y="60"/>
                  </a:lnTo>
                  <a:lnTo>
                    <a:pt x="324" y="62"/>
                  </a:lnTo>
                  <a:lnTo>
                    <a:pt x="325" y="63"/>
                  </a:lnTo>
                  <a:lnTo>
                    <a:pt x="328" y="65"/>
                  </a:lnTo>
                  <a:lnTo>
                    <a:pt x="330" y="65"/>
                  </a:lnTo>
                  <a:lnTo>
                    <a:pt x="331" y="66"/>
                  </a:lnTo>
                  <a:lnTo>
                    <a:pt x="333" y="68"/>
                  </a:lnTo>
                  <a:lnTo>
                    <a:pt x="334" y="69"/>
                  </a:lnTo>
                  <a:lnTo>
                    <a:pt x="336" y="69"/>
                  </a:lnTo>
                  <a:lnTo>
                    <a:pt x="337" y="69"/>
                  </a:lnTo>
                  <a:lnTo>
                    <a:pt x="339" y="72"/>
                  </a:lnTo>
                  <a:lnTo>
                    <a:pt x="339" y="74"/>
                  </a:lnTo>
                  <a:lnTo>
                    <a:pt x="339" y="77"/>
                  </a:lnTo>
                  <a:lnTo>
                    <a:pt x="340" y="78"/>
                  </a:lnTo>
                  <a:lnTo>
                    <a:pt x="340" y="78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1" name="Freeform 77"/>
            <p:cNvSpPr>
              <a:spLocks/>
            </p:cNvSpPr>
            <p:nvPr/>
          </p:nvSpPr>
          <p:spPr bwMode="auto">
            <a:xfrm>
              <a:off x="1968" y="2640"/>
              <a:ext cx="339" cy="324"/>
            </a:xfrm>
            <a:custGeom>
              <a:avLst/>
              <a:gdLst/>
              <a:ahLst/>
              <a:cxnLst>
                <a:cxn ang="0">
                  <a:pos x="330" y="177"/>
                </a:cxn>
                <a:cxn ang="0">
                  <a:pos x="314" y="183"/>
                </a:cxn>
                <a:cxn ang="0">
                  <a:pos x="299" y="186"/>
                </a:cxn>
                <a:cxn ang="0">
                  <a:pos x="291" y="186"/>
                </a:cxn>
                <a:cxn ang="0">
                  <a:pos x="273" y="198"/>
                </a:cxn>
                <a:cxn ang="0">
                  <a:pos x="258" y="210"/>
                </a:cxn>
                <a:cxn ang="0">
                  <a:pos x="252" y="209"/>
                </a:cxn>
                <a:cxn ang="0">
                  <a:pos x="242" y="216"/>
                </a:cxn>
                <a:cxn ang="0">
                  <a:pos x="242" y="237"/>
                </a:cxn>
                <a:cxn ang="0">
                  <a:pos x="251" y="261"/>
                </a:cxn>
                <a:cxn ang="0">
                  <a:pos x="245" y="274"/>
                </a:cxn>
                <a:cxn ang="0">
                  <a:pos x="228" y="276"/>
                </a:cxn>
                <a:cxn ang="0">
                  <a:pos x="218" y="282"/>
                </a:cxn>
                <a:cxn ang="0">
                  <a:pos x="200" y="282"/>
                </a:cxn>
                <a:cxn ang="0">
                  <a:pos x="183" y="291"/>
                </a:cxn>
                <a:cxn ang="0">
                  <a:pos x="180" y="300"/>
                </a:cxn>
                <a:cxn ang="0">
                  <a:pos x="165" y="286"/>
                </a:cxn>
                <a:cxn ang="0">
                  <a:pos x="165" y="303"/>
                </a:cxn>
                <a:cxn ang="0">
                  <a:pos x="147" y="303"/>
                </a:cxn>
                <a:cxn ang="0">
                  <a:pos x="134" y="294"/>
                </a:cxn>
                <a:cxn ang="0">
                  <a:pos x="125" y="307"/>
                </a:cxn>
                <a:cxn ang="0">
                  <a:pos x="104" y="322"/>
                </a:cxn>
                <a:cxn ang="0">
                  <a:pos x="89" y="313"/>
                </a:cxn>
                <a:cxn ang="0">
                  <a:pos x="87" y="297"/>
                </a:cxn>
                <a:cxn ang="0">
                  <a:pos x="74" y="292"/>
                </a:cxn>
                <a:cxn ang="0">
                  <a:pos x="65" y="295"/>
                </a:cxn>
                <a:cxn ang="0">
                  <a:pos x="53" y="288"/>
                </a:cxn>
                <a:cxn ang="0">
                  <a:pos x="42" y="280"/>
                </a:cxn>
                <a:cxn ang="0">
                  <a:pos x="29" y="265"/>
                </a:cxn>
                <a:cxn ang="0">
                  <a:pos x="41" y="253"/>
                </a:cxn>
                <a:cxn ang="0">
                  <a:pos x="23" y="255"/>
                </a:cxn>
                <a:cxn ang="0">
                  <a:pos x="21" y="237"/>
                </a:cxn>
                <a:cxn ang="0">
                  <a:pos x="11" y="222"/>
                </a:cxn>
                <a:cxn ang="0">
                  <a:pos x="6" y="201"/>
                </a:cxn>
                <a:cxn ang="0">
                  <a:pos x="8" y="192"/>
                </a:cxn>
                <a:cxn ang="0">
                  <a:pos x="27" y="180"/>
                </a:cxn>
                <a:cxn ang="0">
                  <a:pos x="41" y="164"/>
                </a:cxn>
                <a:cxn ang="0">
                  <a:pos x="47" y="146"/>
                </a:cxn>
                <a:cxn ang="0">
                  <a:pos x="69" y="137"/>
                </a:cxn>
                <a:cxn ang="0">
                  <a:pos x="83" y="126"/>
                </a:cxn>
                <a:cxn ang="0">
                  <a:pos x="93" y="114"/>
                </a:cxn>
                <a:cxn ang="0">
                  <a:pos x="99" y="92"/>
                </a:cxn>
                <a:cxn ang="0">
                  <a:pos x="111" y="75"/>
                </a:cxn>
                <a:cxn ang="0">
                  <a:pos x="128" y="63"/>
                </a:cxn>
                <a:cxn ang="0">
                  <a:pos x="125" y="50"/>
                </a:cxn>
                <a:cxn ang="0">
                  <a:pos x="120" y="24"/>
                </a:cxn>
                <a:cxn ang="0">
                  <a:pos x="134" y="12"/>
                </a:cxn>
                <a:cxn ang="0">
                  <a:pos x="156" y="3"/>
                </a:cxn>
                <a:cxn ang="0">
                  <a:pos x="176" y="6"/>
                </a:cxn>
                <a:cxn ang="0">
                  <a:pos x="198" y="20"/>
                </a:cxn>
                <a:cxn ang="0">
                  <a:pos x="212" y="35"/>
                </a:cxn>
                <a:cxn ang="0">
                  <a:pos x="222" y="44"/>
                </a:cxn>
                <a:cxn ang="0">
                  <a:pos x="236" y="42"/>
                </a:cxn>
                <a:cxn ang="0">
                  <a:pos x="255" y="27"/>
                </a:cxn>
                <a:cxn ang="0">
                  <a:pos x="272" y="33"/>
                </a:cxn>
                <a:cxn ang="0">
                  <a:pos x="297" y="27"/>
                </a:cxn>
                <a:cxn ang="0">
                  <a:pos x="309" y="50"/>
                </a:cxn>
                <a:cxn ang="0">
                  <a:pos x="315" y="78"/>
                </a:cxn>
                <a:cxn ang="0">
                  <a:pos x="327" y="102"/>
                </a:cxn>
                <a:cxn ang="0">
                  <a:pos x="318" y="128"/>
                </a:cxn>
                <a:cxn ang="0">
                  <a:pos x="329" y="143"/>
                </a:cxn>
                <a:cxn ang="0">
                  <a:pos x="333" y="162"/>
                </a:cxn>
              </a:cxnLst>
              <a:rect l="0" t="0" r="r" b="b"/>
              <a:pathLst>
                <a:path w="339" h="324">
                  <a:moveTo>
                    <a:pt x="339" y="165"/>
                  </a:moveTo>
                  <a:lnTo>
                    <a:pt x="339" y="168"/>
                  </a:lnTo>
                  <a:lnTo>
                    <a:pt x="339" y="170"/>
                  </a:lnTo>
                  <a:lnTo>
                    <a:pt x="338" y="170"/>
                  </a:lnTo>
                  <a:lnTo>
                    <a:pt x="338" y="171"/>
                  </a:lnTo>
                  <a:lnTo>
                    <a:pt x="336" y="171"/>
                  </a:lnTo>
                  <a:lnTo>
                    <a:pt x="336" y="173"/>
                  </a:lnTo>
                  <a:lnTo>
                    <a:pt x="335" y="174"/>
                  </a:lnTo>
                  <a:lnTo>
                    <a:pt x="335" y="176"/>
                  </a:lnTo>
                  <a:lnTo>
                    <a:pt x="335" y="176"/>
                  </a:lnTo>
                  <a:lnTo>
                    <a:pt x="335" y="177"/>
                  </a:lnTo>
                  <a:lnTo>
                    <a:pt x="333" y="177"/>
                  </a:lnTo>
                  <a:lnTo>
                    <a:pt x="330" y="177"/>
                  </a:lnTo>
                  <a:lnTo>
                    <a:pt x="329" y="177"/>
                  </a:lnTo>
                  <a:lnTo>
                    <a:pt x="327" y="177"/>
                  </a:lnTo>
                  <a:lnTo>
                    <a:pt x="327" y="177"/>
                  </a:lnTo>
                  <a:lnTo>
                    <a:pt x="326" y="179"/>
                  </a:lnTo>
                  <a:lnTo>
                    <a:pt x="326" y="180"/>
                  </a:lnTo>
                  <a:lnTo>
                    <a:pt x="324" y="183"/>
                  </a:lnTo>
                  <a:lnTo>
                    <a:pt x="323" y="183"/>
                  </a:lnTo>
                  <a:lnTo>
                    <a:pt x="321" y="185"/>
                  </a:lnTo>
                  <a:lnTo>
                    <a:pt x="320" y="185"/>
                  </a:lnTo>
                  <a:lnTo>
                    <a:pt x="317" y="185"/>
                  </a:lnTo>
                  <a:lnTo>
                    <a:pt x="317" y="183"/>
                  </a:lnTo>
                  <a:lnTo>
                    <a:pt x="315" y="183"/>
                  </a:lnTo>
                  <a:lnTo>
                    <a:pt x="314" y="183"/>
                  </a:lnTo>
                  <a:lnTo>
                    <a:pt x="314" y="183"/>
                  </a:lnTo>
                  <a:lnTo>
                    <a:pt x="312" y="183"/>
                  </a:lnTo>
                  <a:lnTo>
                    <a:pt x="312" y="183"/>
                  </a:lnTo>
                  <a:lnTo>
                    <a:pt x="309" y="183"/>
                  </a:lnTo>
                  <a:lnTo>
                    <a:pt x="309" y="182"/>
                  </a:lnTo>
                  <a:lnTo>
                    <a:pt x="308" y="182"/>
                  </a:lnTo>
                  <a:lnTo>
                    <a:pt x="306" y="180"/>
                  </a:lnTo>
                  <a:lnTo>
                    <a:pt x="303" y="179"/>
                  </a:lnTo>
                  <a:lnTo>
                    <a:pt x="303" y="179"/>
                  </a:lnTo>
                  <a:lnTo>
                    <a:pt x="302" y="182"/>
                  </a:lnTo>
                  <a:lnTo>
                    <a:pt x="302" y="183"/>
                  </a:lnTo>
                  <a:lnTo>
                    <a:pt x="300" y="185"/>
                  </a:lnTo>
                  <a:lnTo>
                    <a:pt x="299" y="186"/>
                  </a:lnTo>
                  <a:lnTo>
                    <a:pt x="299" y="186"/>
                  </a:lnTo>
                  <a:lnTo>
                    <a:pt x="297" y="186"/>
                  </a:lnTo>
                  <a:lnTo>
                    <a:pt x="297" y="185"/>
                  </a:lnTo>
                  <a:lnTo>
                    <a:pt x="297" y="183"/>
                  </a:lnTo>
                  <a:lnTo>
                    <a:pt x="297" y="182"/>
                  </a:lnTo>
                  <a:lnTo>
                    <a:pt x="297" y="180"/>
                  </a:lnTo>
                  <a:lnTo>
                    <a:pt x="297" y="180"/>
                  </a:lnTo>
                  <a:lnTo>
                    <a:pt x="296" y="180"/>
                  </a:lnTo>
                  <a:lnTo>
                    <a:pt x="294" y="182"/>
                  </a:lnTo>
                  <a:lnTo>
                    <a:pt x="294" y="182"/>
                  </a:lnTo>
                  <a:lnTo>
                    <a:pt x="293" y="183"/>
                  </a:lnTo>
                  <a:lnTo>
                    <a:pt x="291" y="183"/>
                  </a:lnTo>
                  <a:lnTo>
                    <a:pt x="291" y="186"/>
                  </a:lnTo>
                  <a:lnTo>
                    <a:pt x="290" y="189"/>
                  </a:lnTo>
                  <a:lnTo>
                    <a:pt x="288" y="189"/>
                  </a:lnTo>
                  <a:lnTo>
                    <a:pt x="287" y="189"/>
                  </a:lnTo>
                  <a:lnTo>
                    <a:pt x="285" y="189"/>
                  </a:lnTo>
                  <a:lnTo>
                    <a:pt x="284" y="189"/>
                  </a:lnTo>
                  <a:lnTo>
                    <a:pt x="281" y="189"/>
                  </a:lnTo>
                  <a:lnTo>
                    <a:pt x="279" y="191"/>
                  </a:lnTo>
                  <a:lnTo>
                    <a:pt x="279" y="191"/>
                  </a:lnTo>
                  <a:lnTo>
                    <a:pt x="276" y="192"/>
                  </a:lnTo>
                  <a:lnTo>
                    <a:pt x="276" y="194"/>
                  </a:lnTo>
                  <a:lnTo>
                    <a:pt x="275" y="195"/>
                  </a:lnTo>
                  <a:lnTo>
                    <a:pt x="275" y="197"/>
                  </a:lnTo>
                  <a:lnTo>
                    <a:pt x="273" y="198"/>
                  </a:lnTo>
                  <a:lnTo>
                    <a:pt x="272" y="201"/>
                  </a:lnTo>
                  <a:lnTo>
                    <a:pt x="270" y="203"/>
                  </a:lnTo>
                  <a:lnTo>
                    <a:pt x="269" y="203"/>
                  </a:lnTo>
                  <a:lnTo>
                    <a:pt x="267" y="204"/>
                  </a:lnTo>
                  <a:lnTo>
                    <a:pt x="266" y="204"/>
                  </a:lnTo>
                  <a:lnTo>
                    <a:pt x="264" y="206"/>
                  </a:lnTo>
                  <a:lnTo>
                    <a:pt x="263" y="207"/>
                  </a:lnTo>
                  <a:lnTo>
                    <a:pt x="261" y="207"/>
                  </a:lnTo>
                  <a:lnTo>
                    <a:pt x="260" y="209"/>
                  </a:lnTo>
                  <a:lnTo>
                    <a:pt x="260" y="209"/>
                  </a:lnTo>
                  <a:lnTo>
                    <a:pt x="258" y="209"/>
                  </a:lnTo>
                  <a:lnTo>
                    <a:pt x="258" y="209"/>
                  </a:lnTo>
                  <a:lnTo>
                    <a:pt x="258" y="210"/>
                  </a:lnTo>
                  <a:lnTo>
                    <a:pt x="258" y="212"/>
                  </a:lnTo>
                  <a:lnTo>
                    <a:pt x="258" y="213"/>
                  </a:lnTo>
                  <a:lnTo>
                    <a:pt x="258" y="215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57" y="216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4" y="212"/>
                  </a:lnTo>
                  <a:lnTo>
                    <a:pt x="254" y="210"/>
                  </a:lnTo>
                  <a:lnTo>
                    <a:pt x="254" y="210"/>
                  </a:lnTo>
                  <a:lnTo>
                    <a:pt x="252" y="209"/>
                  </a:lnTo>
                  <a:lnTo>
                    <a:pt x="251" y="209"/>
                  </a:lnTo>
                  <a:lnTo>
                    <a:pt x="249" y="210"/>
                  </a:lnTo>
                  <a:lnTo>
                    <a:pt x="249" y="210"/>
                  </a:lnTo>
                  <a:lnTo>
                    <a:pt x="249" y="212"/>
                  </a:lnTo>
                  <a:lnTo>
                    <a:pt x="249" y="213"/>
                  </a:lnTo>
                  <a:lnTo>
                    <a:pt x="248" y="215"/>
                  </a:lnTo>
                  <a:lnTo>
                    <a:pt x="248" y="216"/>
                  </a:lnTo>
                  <a:lnTo>
                    <a:pt x="246" y="216"/>
                  </a:lnTo>
                  <a:lnTo>
                    <a:pt x="246" y="218"/>
                  </a:lnTo>
                  <a:lnTo>
                    <a:pt x="245" y="216"/>
                  </a:lnTo>
                  <a:lnTo>
                    <a:pt x="243" y="216"/>
                  </a:lnTo>
                  <a:lnTo>
                    <a:pt x="242" y="216"/>
                  </a:lnTo>
                  <a:lnTo>
                    <a:pt x="242" y="216"/>
                  </a:lnTo>
                  <a:lnTo>
                    <a:pt x="240" y="216"/>
                  </a:lnTo>
                  <a:lnTo>
                    <a:pt x="239" y="218"/>
                  </a:lnTo>
                  <a:lnTo>
                    <a:pt x="237" y="218"/>
                  </a:lnTo>
                  <a:lnTo>
                    <a:pt x="237" y="219"/>
                  </a:lnTo>
                  <a:lnTo>
                    <a:pt x="237" y="221"/>
                  </a:lnTo>
                  <a:lnTo>
                    <a:pt x="239" y="223"/>
                  </a:lnTo>
                  <a:lnTo>
                    <a:pt x="240" y="226"/>
                  </a:lnTo>
                  <a:lnTo>
                    <a:pt x="240" y="228"/>
                  </a:lnTo>
                  <a:lnTo>
                    <a:pt x="239" y="231"/>
                  </a:lnTo>
                  <a:lnTo>
                    <a:pt x="240" y="232"/>
                  </a:lnTo>
                  <a:lnTo>
                    <a:pt x="240" y="234"/>
                  </a:lnTo>
                  <a:lnTo>
                    <a:pt x="240" y="235"/>
                  </a:lnTo>
                  <a:lnTo>
                    <a:pt x="242" y="237"/>
                  </a:lnTo>
                  <a:lnTo>
                    <a:pt x="243" y="238"/>
                  </a:lnTo>
                  <a:lnTo>
                    <a:pt x="245" y="240"/>
                  </a:lnTo>
                  <a:lnTo>
                    <a:pt x="245" y="243"/>
                  </a:lnTo>
                  <a:lnTo>
                    <a:pt x="245" y="244"/>
                  </a:lnTo>
                  <a:lnTo>
                    <a:pt x="246" y="246"/>
                  </a:lnTo>
                  <a:lnTo>
                    <a:pt x="246" y="247"/>
                  </a:lnTo>
                  <a:lnTo>
                    <a:pt x="245" y="250"/>
                  </a:lnTo>
                  <a:lnTo>
                    <a:pt x="246" y="252"/>
                  </a:lnTo>
                  <a:lnTo>
                    <a:pt x="246" y="253"/>
                  </a:lnTo>
                  <a:lnTo>
                    <a:pt x="249" y="255"/>
                  </a:lnTo>
                  <a:lnTo>
                    <a:pt x="251" y="258"/>
                  </a:lnTo>
                  <a:lnTo>
                    <a:pt x="251" y="259"/>
                  </a:lnTo>
                  <a:lnTo>
                    <a:pt x="251" y="261"/>
                  </a:lnTo>
                  <a:lnTo>
                    <a:pt x="254" y="262"/>
                  </a:lnTo>
                  <a:lnTo>
                    <a:pt x="254" y="262"/>
                  </a:lnTo>
                  <a:lnTo>
                    <a:pt x="255" y="264"/>
                  </a:lnTo>
                  <a:lnTo>
                    <a:pt x="255" y="265"/>
                  </a:lnTo>
                  <a:lnTo>
                    <a:pt x="254" y="267"/>
                  </a:lnTo>
                  <a:lnTo>
                    <a:pt x="252" y="268"/>
                  </a:lnTo>
                  <a:lnTo>
                    <a:pt x="249" y="268"/>
                  </a:lnTo>
                  <a:lnTo>
                    <a:pt x="249" y="270"/>
                  </a:lnTo>
                  <a:lnTo>
                    <a:pt x="248" y="271"/>
                  </a:lnTo>
                  <a:lnTo>
                    <a:pt x="248" y="273"/>
                  </a:lnTo>
                  <a:lnTo>
                    <a:pt x="248" y="274"/>
                  </a:lnTo>
                  <a:lnTo>
                    <a:pt x="246" y="274"/>
                  </a:lnTo>
                  <a:lnTo>
                    <a:pt x="245" y="274"/>
                  </a:lnTo>
                  <a:lnTo>
                    <a:pt x="243" y="276"/>
                  </a:lnTo>
                  <a:lnTo>
                    <a:pt x="242" y="276"/>
                  </a:lnTo>
                  <a:lnTo>
                    <a:pt x="240" y="274"/>
                  </a:lnTo>
                  <a:lnTo>
                    <a:pt x="239" y="274"/>
                  </a:lnTo>
                  <a:lnTo>
                    <a:pt x="237" y="273"/>
                  </a:lnTo>
                  <a:lnTo>
                    <a:pt x="236" y="273"/>
                  </a:lnTo>
                  <a:lnTo>
                    <a:pt x="234" y="274"/>
                  </a:lnTo>
                  <a:lnTo>
                    <a:pt x="234" y="276"/>
                  </a:lnTo>
                  <a:lnTo>
                    <a:pt x="233" y="277"/>
                  </a:lnTo>
                  <a:lnTo>
                    <a:pt x="231" y="277"/>
                  </a:lnTo>
                  <a:lnTo>
                    <a:pt x="230" y="279"/>
                  </a:lnTo>
                  <a:lnTo>
                    <a:pt x="230" y="277"/>
                  </a:lnTo>
                  <a:lnTo>
                    <a:pt x="228" y="276"/>
                  </a:lnTo>
                  <a:lnTo>
                    <a:pt x="227" y="274"/>
                  </a:lnTo>
                  <a:lnTo>
                    <a:pt x="225" y="274"/>
                  </a:lnTo>
                  <a:lnTo>
                    <a:pt x="225" y="274"/>
                  </a:lnTo>
                  <a:lnTo>
                    <a:pt x="224" y="276"/>
                  </a:lnTo>
                  <a:lnTo>
                    <a:pt x="222" y="276"/>
                  </a:lnTo>
                  <a:lnTo>
                    <a:pt x="222" y="277"/>
                  </a:lnTo>
                  <a:lnTo>
                    <a:pt x="221" y="277"/>
                  </a:lnTo>
                  <a:lnTo>
                    <a:pt x="221" y="277"/>
                  </a:lnTo>
                  <a:lnTo>
                    <a:pt x="221" y="279"/>
                  </a:lnTo>
                  <a:lnTo>
                    <a:pt x="221" y="280"/>
                  </a:lnTo>
                  <a:lnTo>
                    <a:pt x="221" y="280"/>
                  </a:lnTo>
                  <a:lnTo>
                    <a:pt x="219" y="282"/>
                  </a:lnTo>
                  <a:lnTo>
                    <a:pt x="218" y="282"/>
                  </a:lnTo>
                  <a:lnTo>
                    <a:pt x="216" y="282"/>
                  </a:lnTo>
                  <a:lnTo>
                    <a:pt x="215" y="280"/>
                  </a:lnTo>
                  <a:lnTo>
                    <a:pt x="213" y="279"/>
                  </a:lnTo>
                  <a:lnTo>
                    <a:pt x="212" y="279"/>
                  </a:lnTo>
                  <a:lnTo>
                    <a:pt x="210" y="277"/>
                  </a:lnTo>
                  <a:lnTo>
                    <a:pt x="210" y="277"/>
                  </a:lnTo>
                  <a:lnTo>
                    <a:pt x="209" y="279"/>
                  </a:lnTo>
                  <a:lnTo>
                    <a:pt x="207" y="279"/>
                  </a:lnTo>
                  <a:lnTo>
                    <a:pt x="206" y="280"/>
                  </a:lnTo>
                  <a:lnTo>
                    <a:pt x="204" y="280"/>
                  </a:lnTo>
                  <a:lnTo>
                    <a:pt x="203" y="282"/>
                  </a:lnTo>
                  <a:lnTo>
                    <a:pt x="201" y="282"/>
                  </a:lnTo>
                  <a:lnTo>
                    <a:pt x="200" y="282"/>
                  </a:lnTo>
                  <a:lnTo>
                    <a:pt x="197" y="283"/>
                  </a:lnTo>
                  <a:lnTo>
                    <a:pt x="194" y="286"/>
                  </a:lnTo>
                  <a:lnTo>
                    <a:pt x="192" y="286"/>
                  </a:lnTo>
                  <a:lnTo>
                    <a:pt x="191" y="288"/>
                  </a:lnTo>
                  <a:lnTo>
                    <a:pt x="189" y="289"/>
                  </a:lnTo>
                  <a:lnTo>
                    <a:pt x="188" y="291"/>
                  </a:lnTo>
                  <a:lnTo>
                    <a:pt x="188" y="292"/>
                  </a:lnTo>
                  <a:lnTo>
                    <a:pt x="188" y="294"/>
                  </a:lnTo>
                  <a:lnTo>
                    <a:pt x="186" y="294"/>
                  </a:lnTo>
                  <a:lnTo>
                    <a:pt x="185" y="292"/>
                  </a:lnTo>
                  <a:lnTo>
                    <a:pt x="185" y="291"/>
                  </a:lnTo>
                  <a:lnTo>
                    <a:pt x="183" y="291"/>
                  </a:lnTo>
                  <a:lnTo>
                    <a:pt x="183" y="291"/>
                  </a:lnTo>
                  <a:lnTo>
                    <a:pt x="183" y="289"/>
                  </a:lnTo>
                  <a:lnTo>
                    <a:pt x="182" y="288"/>
                  </a:lnTo>
                  <a:lnTo>
                    <a:pt x="180" y="288"/>
                  </a:lnTo>
                  <a:lnTo>
                    <a:pt x="180" y="289"/>
                  </a:lnTo>
                  <a:lnTo>
                    <a:pt x="180" y="291"/>
                  </a:lnTo>
                  <a:lnTo>
                    <a:pt x="180" y="292"/>
                  </a:lnTo>
                  <a:lnTo>
                    <a:pt x="182" y="292"/>
                  </a:lnTo>
                  <a:lnTo>
                    <a:pt x="183" y="294"/>
                  </a:lnTo>
                  <a:lnTo>
                    <a:pt x="183" y="295"/>
                  </a:lnTo>
                  <a:lnTo>
                    <a:pt x="183" y="297"/>
                  </a:lnTo>
                  <a:lnTo>
                    <a:pt x="183" y="297"/>
                  </a:lnTo>
                  <a:lnTo>
                    <a:pt x="182" y="298"/>
                  </a:lnTo>
                  <a:lnTo>
                    <a:pt x="180" y="300"/>
                  </a:lnTo>
                  <a:lnTo>
                    <a:pt x="179" y="300"/>
                  </a:lnTo>
                  <a:lnTo>
                    <a:pt x="174" y="297"/>
                  </a:lnTo>
                  <a:lnTo>
                    <a:pt x="173" y="295"/>
                  </a:lnTo>
                  <a:lnTo>
                    <a:pt x="174" y="294"/>
                  </a:lnTo>
                  <a:lnTo>
                    <a:pt x="174" y="291"/>
                  </a:lnTo>
                  <a:lnTo>
                    <a:pt x="174" y="289"/>
                  </a:lnTo>
                  <a:lnTo>
                    <a:pt x="173" y="288"/>
                  </a:lnTo>
                  <a:lnTo>
                    <a:pt x="171" y="288"/>
                  </a:lnTo>
                  <a:lnTo>
                    <a:pt x="170" y="288"/>
                  </a:lnTo>
                  <a:lnTo>
                    <a:pt x="168" y="288"/>
                  </a:lnTo>
                  <a:lnTo>
                    <a:pt x="167" y="286"/>
                  </a:lnTo>
                  <a:lnTo>
                    <a:pt x="165" y="286"/>
                  </a:lnTo>
                  <a:lnTo>
                    <a:pt x="165" y="286"/>
                  </a:lnTo>
                  <a:lnTo>
                    <a:pt x="164" y="286"/>
                  </a:lnTo>
                  <a:lnTo>
                    <a:pt x="162" y="288"/>
                  </a:lnTo>
                  <a:lnTo>
                    <a:pt x="162" y="289"/>
                  </a:lnTo>
                  <a:lnTo>
                    <a:pt x="162" y="291"/>
                  </a:lnTo>
                  <a:lnTo>
                    <a:pt x="162" y="294"/>
                  </a:lnTo>
                  <a:lnTo>
                    <a:pt x="162" y="294"/>
                  </a:lnTo>
                  <a:lnTo>
                    <a:pt x="161" y="295"/>
                  </a:lnTo>
                  <a:lnTo>
                    <a:pt x="161" y="297"/>
                  </a:lnTo>
                  <a:lnTo>
                    <a:pt x="161" y="297"/>
                  </a:lnTo>
                  <a:lnTo>
                    <a:pt x="162" y="298"/>
                  </a:lnTo>
                  <a:lnTo>
                    <a:pt x="164" y="300"/>
                  </a:lnTo>
                  <a:lnTo>
                    <a:pt x="164" y="301"/>
                  </a:lnTo>
                  <a:lnTo>
                    <a:pt x="165" y="303"/>
                  </a:lnTo>
                  <a:lnTo>
                    <a:pt x="165" y="306"/>
                  </a:lnTo>
                  <a:lnTo>
                    <a:pt x="165" y="307"/>
                  </a:lnTo>
                  <a:lnTo>
                    <a:pt x="164" y="310"/>
                  </a:lnTo>
                  <a:lnTo>
                    <a:pt x="162" y="312"/>
                  </a:lnTo>
                  <a:lnTo>
                    <a:pt x="158" y="313"/>
                  </a:lnTo>
                  <a:lnTo>
                    <a:pt x="155" y="313"/>
                  </a:lnTo>
                  <a:lnTo>
                    <a:pt x="152" y="313"/>
                  </a:lnTo>
                  <a:lnTo>
                    <a:pt x="150" y="312"/>
                  </a:lnTo>
                  <a:lnTo>
                    <a:pt x="149" y="310"/>
                  </a:lnTo>
                  <a:lnTo>
                    <a:pt x="149" y="309"/>
                  </a:lnTo>
                  <a:lnTo>
                    <a:pt x="147" y="307"/>
                  </a:lnTo>
                  <a:lnTo>
                    <a:pt x="147" y="306"/>
                  </a:lnTo>
                  <a:lnTo>
                    <a:pt x="147" y="303"/>
                  </a:lnTo>
                  <a:lnTo>
                    <a:pt x="147" y="301"/>
                  </a:lnTo>
                  <a:lnTo>
                    <a:pt x="147" y="300"/>
                  </a:lnTo>
                  <a:lnTo>
                    <a:pt x="146" y="298"/>
                  </a:lnTo>
                  <a:lnTo>
                    <a:pt x="146" y="297"/>
                  </a:lnTo>
                  <a:lnTo>
                    <a:pt x="144" y="297"/>
                  </a:lnTo>
                  <a:lnTo>
                    <a:pt x="141" y="298"/>
                  </a:lnTo>
                  <a:lnTo>
                    <a:pt x="140" y="298"/>
                  </a:lnTo>
                  <a:lnTo>
                    <a:pt x="138" y="297"/>
                  </a:lnTo>
                  <a:lnTo>
                    <a:pt x="138" y="295"/>
                  </a:lnTo>
                  <a:lnTo>
                    <a:pt x="137" y="294"/>
                  </a:lnTo>
                  <a:lnTo>
                    <a:pt x="135" y="292"/>
                  </a:lnTo>
                  <a:lnTo>
                    <a:pt x="134" y="294"/>
                  </a:lnTo>
                  <a:lnTo>
                    <a:pt x="134" y="294"/>
                  </a:lnTo>
                  <a:lnTo>
                    <a:pt x="132" y="295"/>
                  </a:lnTo>
                  <a:lnTo>
                    <a:pt x="132" y="297"/>
                  </a:lnTo>
                  <a:lnTo>
                    <a:pt x="132" y="297"/>
                  </a:lnTo>
                  <a:lnTo>
                    <a:pt x="132" y="298"/>
                  </a:lnTo>
                  <a:lnTo>
                    <a:pt x="131" y="298"/>
                  </a:lnTo>
                  <a:lnTo>
                    <a:pt x="131" y="298"/>
                  </a:lnTo>
                  <a:lnTo>
                    <a:pt x="129" y="300"/>
                  </a:lnTo>
                  <a:lnTo>
                    <a:pt x="129" y="301"/>
                  </a:lnTo>
                  <a:lnTo>
                    <a:pt x="129" y="303"/>
                  </a:lnTo>
                  <a:lnTo>
                    <a:pt x="128" y="304"/>
                  </a:lnTo>
                  <a:lnTo>
                    <a:pt x="128" y="304"/>
                  </a:lnTo>
                  <a:lnTo>
                    <a:pt x="126" y="306"/>
                  </a:lnTo>
                  <a:lnTo>
                    <a:pt x="125" y="307"/>
                  </a:lnTo>
                  <a:lnTo>
                    <a:pt x="123" y="307"/>
                  </a:lnTo>
                  <a:lnTo>
                    <a:pt x="122" y="309"/>
                  </a:lnTo>
                  <a:lnTo>
                    <a:pt x="120" y="309"/>
                  </a:lnTo>
                  <a:lnTo>
                    <a:pt x="119" y="310"/>
                  </a:lnTo>
                  <a:lnTo>
                    <a:pt x="117" y="310"/>
                  </a:lnTo>
                  <a:lnTo>
                    <a:pt x="116" y="312"/>
                  </a:lnTo>
                  <a:lnTo>
                    <a:pt x="114" y="312"/>
                  </a:lnTo>
                  <a:lnTo>
                    <a:pt x="111" y="313"/>
                  </a:lnTo>
                  <a:lnTo>
                    <a:pt x="108" y="316"/>
                  </a:lnTo>
                  <a:lnTo>
                    <a:pt x="107" y="316"/>
                  </a:lnTo>
                  <a:lnTo>
                    <a:pt x="105" y="318"/>
                  </a:lnTo>
                  <a:lnTo>
                    <a:pt x="105" y="319"/>
                  </a:lnTo>
                  <a:lnTo>
                    <a:pt x="104" y="322"/>
                  </a:lnTo>
                  <a:lnTo>
                    <a:pt x="102" y="322"/>
                  </a:lnTo>
                  <a:lnTo>
                    <a:pt x="102" y="324"/>
                  </a:lnTo>
                  <a:lnTo>
                    <a:pt x="101" y="322"/>
                  </a:lnTo>
                  <a:lnTo>
                    <a:pt x="101" y="322"/>
                  </a:lnTo>
                  <a:lnTo>
                    <a:pt x="101" y="321"/>
                  </a:lnTo>
                  <a:lnTo>
                    <a:pt x="99" y="321"/>
                  </a:lnTo>
                  <a:lnTo>
                    <a:pt x="99" y="318"/>
                  </a:lnTo>
                  <a:lnTo>
                    <a:pt x="98" y="315"/>
                  </a:lnTo>
                  <a:lnTo>
                    <a:pt x="96" y="315"/>
                  </a:lnTo>
                  <a:lnTo>
                    <a:pt x="93" y="313"/>
                  </a:lnTo>
                  <a:lnTo>
                    <a:pt x="92" y="313"/>
                  </a:lnTo>
                  <a:lnTo>
                    <a:pt x="90" y="313"/>
                  </a:lnTo>
                  <a:lnTo>
                    <a:pt x="89" y="313"/>
                  </a:lnTo>
                  <a:lnTo>
                    <a:pt x="86" y="313"/>
                  </a:lnTo>
                  <a:lnTo>
                    <a:pt x="84" y="313"/>
                  </a:lnTo>
                  <a:lnTo>
                    <a:pt x="83" y="312"/>
                  </a:lnTo>
                  <a:lnTo>
                    <a:pt x="81" y="310"/>
                  </a:lnTo>
                  <a:lnTo>
                    <a:pt x="81" y="309"/>
                  </a:lnTo>
                  <a:lnTo>
                    <a:pt x="83" y="307"/>
                  </a:lnTo>
                  <a:lnTo>
                    <a:pt x="83" y="304"/>
                  </a:lnTo>
                  <a:lnTo>
                    <a:pt x="84" y="304"/>
                  </a:lnTo>
                  <a:lnTo>
                    <a:pt x="84" y="303"/>
                  </a:lnTo>
                  <a:lnTo>
                    <a:pt x="86" y="301"/>
                  </a:lnTo>
                  <a:lnTo>
                    <a:pt x="87" y="300"/>
                  </a:lnTo>
                  <a:lnTo>
                    <a:pt x="87" y="298"/>
                  </a:lnTo>
                  <a:lnTo>
                    <a:pt x="87" y="297"/>
                  </a:lnTo>
                  <a:lnTo>
                    <a:pt x="86" y="295"/>
                  </a:lnTo>
                  <a:lnTo>
                    <a:pt x="86" y="294"/>
                  </a:lnTo>
                  <a:lnTo>
                    <a:pt x="86" y="294"/>
                  </a:lnTo>
                  <a:lnTo>
                    <a:pt x="86" y="292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6" y="289"/>
                  </a:lnTo>
                  <a:lnTo>
                    <a:pt x="84" y="289"/>
                  </a:lnTo>
                  <a:lnTo>
                    <a:pt x="81" y="291"/>
                  </a:lnTo>
                  <a:lnTo>
                    <a:pt x="80" y="292"/>
                  </a:lnTo>
                  <a:lnTo>
                    <a:pt x="78" y="294"/>
                  </a:lnTo>
                  <a:lnTo>
                    <a:pt x="77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74" y="294"/>
                  </a:lnTo>
                  <a:lnTo>
                    <a:pt x="74" y="295"/>
                  </a:lnTo>
                  <a:lnTo>
                    <a:pt x="72" y="297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71" y="298"/>
                  </a:lnTo>
                  <a:lnTo>
                    <a:pt x="69" y="297"/>
                  </a:lnTo>
                  <a:lnTo>
                    <a:pt x="69" y="297"/>
                  </a:lnTo>
                  <a:lnTo>
                    <a:pt x="69" y="295"/>
                  </a:lnTo>
                  <a:lnTo>
                    <a:pt x="68" y="295"/>
                  </a:lnTo>
                  <a:lnTo>
                    <a:pt x="66" y="294"/>
                  </a:lnTo>
                  <a:lnTo>
                    <a:pt x="65" y="295"/>
                  </a:lnTo>
                  <a:lnTo>
                    <a:pt x="63" y="295"/>
                  </a:lnTo>
                  <a:lnTo>
                    <a:pt x="63" y="297"/>
                  </a:lnTo>
                  <a:lnTo>
                    <a:pt x="62" y="297"/>
                  </a:lnTo>
                  <a:lnTo>
                    <a:pt x="62" y="297"/>
                  </a:lnTo>
                  <a:lnTo>
                    <a:pt x="60" y="295"/>
                  </a:lnTo>
                  <a:lnTo>
                    <a:pt x="60" y="294"/>
                  </a:lnTo>
                  <a:lnTo>
                    <a:pt x="59" y="292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4" y="291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3" y="286"/>
                  </a:lnTo>
                  <a:lnTo>
                    <a:pt x="53" y="286"/>
                  </a:lnTo>
                  <a:lnTo>
                    <a:pt x="53" y="283"/>
                  </a:lnTo>
                  <a:lnTo>
                    <a:pt x="53" y="282"/>
                  </a:lnTo>
                  <a:lnTo>
                    <a:pt x="51" y="282"/>
                  </a:lnTo>
                  <a:lnTo>
                    <a:pt x="50" y="282"/>
                  </a:lnTo>
                  <a:lnTo>
                    <a:pt x="48" y="283"/>
                  </a:lnTo>
                  <a:lnTo>
                    <a:pt x="48" y="282"/>
                  </a:lnTo>
                  <a:lnTo>
                    <a:pt x="47" y="282"/>
                  </a:lnTo>
                  <a:lnTo>
                    <a:pt x="45" y="282"/>
                  </a:lnTo>
                  <a:lnTo>
                    <a:pt x="45" y="282"/>
                  </a:lnTo>
                  <a:lnTo>
                    <a:pt x="44" y="282"/>
                  </a:lnTo>
                  <a:lnTo>
                    <a:pt x="42" y="280"/>
                  </a:lnTo>
                  <a:lnTo>
                    <a:pt x="41" y="279"/>
                  </a:lnTo>
                  <a:lnTo>
                    <a:pt x="39" y="279"/>
                  </a:lnTo>
                  <a:lnTo>
                    <a:pt x="38" y="279"/>
                  </a:lnTo>
                  <a:lnTo>
                    <a:pt x="36" y="279"/>
                  </a:lnTo>
                  <a:lnTo>
                    <a:pt x="35" y="277"/>
                  </a:lnTo>
                  <a:lnTo>
                    <a:pt x="35" y="276"/>
                  </a:lnTo>
                  <a:lnTo>
                    <a:pt x="35" y="274"/>
                  </a:lnTo>
                  <a:lnTo>
                    <a:pt x="35" y="273"/>
                  </a:lnTo>
                  <a:lnTo>
                    <a:pt x="35" y="271"/>
                  </a:lnTo>
                  <a:lnTo>
                    <a:pt x="35" y="270"/>
                  </a:lnTo>
                  <a:lnTo>
                    <a:pt x="33" y="267"/>
                  </a:lnTo>
                  <a:lnTo>
                    <a:pt x="32" y="267"/>
                  </a:lnTo>
                  <a:lnTo>
                    <a:pt x="29" y="265"/>
                  </a:lnTo>
                  <a:lnTo>
                    <a:pt x="29" y="265"/>
                  </a:lnTo>
                  <a:lnTo>
                    <a:pt x="29" y="262"/>
                  </a:lnTo>
                  <a:lnTo>
                    <a:pt x="29" y="261"/>
                  </a:lnTo>
                  <a:lnTo>
                    <a:pt x="29" y="261"/>
                  </a:lnTo>
                  <a:lnTo>
                    <a:pt x="32" y="259"/>
                  </a:lnTo>
                  <a:lnTo>
                    <a:pt x="33" y="259"/>
                  </a:lnTo>
                  <a:lnTo>
                    <a:pt x="35" y="259"/>
                  </a:lnTo>
                  <a:lnTo>
                    <a:pt x="36" y="258"/>
                  </a:lnTo>
                  <a:lnTo>
                    <a:pt x="39" y="258"/>
                  </a:lnTo>
                  <a:lnTo>
                    <a:pt x="41" y="256"/>
                  </a:lnTo>
                  <a:lnTo>
                    <a:pt x="41" y="256"/>
                  </a:lnTo>
                  <a:lnTo>
                    <a:pt x="41" y="255"/>
                  </a:lnTo>
                  <a:lnTo>
                    <a:pt x="41" y="253"/>
                  </a:lnTo>
                  <a:lnTo>
                    <a:pt x="41" y="252"/>
                  </a:lnTo>
                  <a:lnTo>
                    <a:pt x="39" y="250"/>
                  </a:lnTo>
                  <a:lnTo>
                    <a:pt x="38" y="250"/>
                  </a:lnTo>
                  <a:lnTo>
                    <a:pt x="36" y="249"/>
                  </a:lnTo>
                  <a:lnTo>
                    <a:pt x="36" y="249"/>
                  </a:lnTo>
                  <a:lnTo>
                    <a:pt x="33" y="250"/>
                  </a:lnTo>
                  <a:lnTo>
                    <a:pt x="32" y="250"/>
                  </a:lnTo>
                  <a:lnTo>
                    <a:pt x="30" y="250"/>
                  </a:lnTo>
                  <a:lnTo>
                    <a:pt x="29" y="252"/>
                  </a:lnTo>
                  <a:lnTo>
                    <a:pt x="27" y="252"/>
                  </a:lnTo>
                  <a:lnTo>
                    <a:pt x="26" y="253"/>
                  </a:lnTo>
                  <a:lnTo>
                    <a:pt x="24" y="253"/>
                  </a:lnTo>
                  <a:lnTo>
                    <a:pt x="23" y="255"/>
                  </a:lnTo>
                  <a:lnTo>
                    <a:pt x="21" y="255"/>
                  </a:lnTo>
                  <a:lnTo>
                    <a:pt x="21" y="255"/>
                  </a:lnTo>
                  <a:lnTo>
                    <a:pt x="21" y="253"/>
                  </a:lnTo>
                  <a:lnTo>
                    <a:pt x="21" y="252"/>
                  </a:lnTo>
                  <a:lnTo>
                    <a:pt x="21" y="252"/>
                  </a:lnTo>
                  <a:lnTo>
                    <a:pt x="20" y="250"/>
                  </a:lnTo>
                  <a:lnTo>
                    <a:pt x="20" y="249"/>
                  </a:lnTo>
                  <a:lnTo>
                    <a:pt x="21" y="247"/>
                  </a:lnTo>
                  <a:lnTo>
                    <a:pt x="21" y="246"/>
                  </a:lnTo>
                  <a:lnTo>
                    <a:pt x="21" y="243"/>
                  </a:lnTo>
                  <a:lnTo>
                    <a:pt x="21" y="241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20" y="235"/>
                  </a:lnTo>
                  <a:lnTo>
                    <a:pt x="20" y="235"/>
                  </a:lnTo>
                  <a:lnTo>
                    <a:pt x="18" y="234"/>
                  </a:lnTo>
                  <a:lnTo>
                    <a:pt x="17" y="234"/>
                  </a:lnTo>
                  <a:lnTo>
                    <a:pt x="15" y="234"/>
                  </a:lnTo>
                  <a:lnTo>
                    <a:pt x="14" y="234"/>
                  </a:lnTo>
                  <a:lnTo>
                    <a:pt x="12" y="232"/>
                  </a:lnTo>
                  <a:lnTo>
                    <a:pt x="12" y="231"/>
                  </a:lnTo>
                  <a:lnTo>
                    <a:pt x="11" y="229"/>
                  </a:lnTo>
                  <a:lnTo>
                    <a:pt x="11" y="228"/>
                  </a:lnTo>
                  <a:lnTo>
                    <a:pt x="11" y="226"/>
                  </a:lnTo>
                  <a:lnTo>
                    <a:pt x="11" y="223"/>
                  </a:lnTo>
                  <a:lnTo>
                    <a:pt x="11" y="222"/>
                  </a:lnTo>
                  <a:lnTo>
                    <a:pt x="12" y="221"/>
                  </a:lnTo>
                  <a:lnTo>
                    <a:pt x="12" y="218"/>
                  </a:lnTo>
                  <a:lnTo>
                    <a:pt x="11" y="218"/>
                  </a:lnTo>
                  <a:lnTo>
                    <a:pt x="9" y="218"/>
                  </a:lnTo>
                  <a:lnTo>
                    <a:pt x="8" y="216"/>
                  </a:lnTo>
                  <a:lnTo>
                    <a:pt x="8" y="213"/>
                  </a:lnTo>
                  <a:lnTo>
                    <a:pt x="9" y="212"/>
                  </a:lnTo>
                  <a:lnTo>
                    <a:pt x="9" y="210"/>
                  </a:lnTo>
                  <a:lnTo>
                    <a:pt x="9" y="209"/>
                  </a:lnTo>
                  <a:lnTo>
                    <a:pt x="9" y="206"/>
                  </a:lnTo>
                  <a:lnTo>
                    <a:pt x="8" y="204"/>
                  </a:lnTo>
                  <a:lnTo>
                    <a:pt x="8" y="203"/>
                  </a:lnTo>
                  <a:lnTo>
                    <a:pt x="6" y="201"/>
                  </a:lnTo>
                  <a:lnTo>
                    <a:pt x="5" y="200"/>
                  </a:lnTo>
                  <a:lnTo>
                    <a:pt x="3" y="198"/>
                  </a:lnTo>
                  <a:lnTo>
                    <a:pt x="2" y="195"/>
                  </a:lnTo>
                  <a:lnTo>
                    <a:pt x="2" y="194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2" y="191"/>
                  </a:lnTo>
                  <a:lnTo>
                    <a:pt x="3" y="189"/>
                  </a:lnTo>
                  <a:lnTo>
                    <a:pt x="3" y="189"/>
                  </a:lnTo>
                  <a:lnTo>
                    <a:pt x="5" y="189"/>
                  </a:lnTo>
                  <a:lnTo>
                    <a:pt x="6" y="189"/>
                  </a:lnTo>
                  <a:lnTo>
                    <a:pt x="6" y="191"/>
                  </a:lnTo>
                  <a:lnTo>
                    <a:pt x="8" y="192"/>
                  </a:lnTo>
                  <a:lnTo>
                    <a:pt x="9" y="194"/>
                  </a:lnTo>
                  <a:lnTo>
                    <a:pt x="11" y="194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4" y="189"/>
                  </a:lnTo>
                  <a:lnTo>
                    <a:pt x="15" y="186"/>
                  </a:lnTo>
                  <a:lnTo>
                    <a:pt x="18" y="186"/>
                  </a:lnTo>
                  <a:lnTo>
                    <a:pt x="18" y="185"/>
                  </a:lnTo>
                  <a:lnTo>
                    <a:pt x="20" y="185"/>
                  </a:lnTo>
                  <a:lnTo>
                    <a:pt x="21" y="185"/>
                  </a:lnTo>
                  <a:lnTo>
                    <a:pt x="23" y="183"/>
                  </a:lnTo>
                  <a:lnTo>
                    <a:pt x="24" y="183"/>
                  </a:lnTo>
                  <a:lnTo>
                    <a:pt x="27" y="180"/>
                  </a:lnTo>
                  <a:lnTo>
                    <a:pt x="29" y="182"/>
                  </a:lnTo>
                  <a:lnTo>
                    <a:pt x="30" y="182"/>
                  </a:lnTo>
                  <a:lnTo>
                    <a:pt x="32" y="182"/>
                  </a:lnTo>
                  <a:lnTo>
                    <a:pt x="33" y="180"/>
                  </a:lnTo>
                  <a:lnTo>
                    <a:pt x="33" y="179"/>
                  </a:lnTo>
                  <a:lnTo>
                    <a:pt x="33" y="177"/>
                  </a:lnTo>
                  <a:lnTo>
                    <a:pt x="33" y="176"/>
                  </a:lnTo>
                  <a:lnTo>
                    <a:pt x="33" y="174"/>
                  </a:lnTo>
                  <a:lnTo>
                    <a:pt x="33" y="171"/>
                  </a:lnTo>
                  <a:lnTo>
                    <a:pt x="35" y="170"/>
                  </a:lnTo>
                  <a:lnTo>
                    <a:pt x="36" y="168"/>
                  </a:lnTo>
                  <a:lnTo>
                    <a:pt x="38" y="167"/>
                  </a:lnTo>
                  <a:lnTo>
                    <a:pt x="41" y="164"/>
                  </a:lnTo>
                  <a:lnTo>
                    <a:pt x="42" y="162"/>
                  </a:lnTo>
                  <a:lnTo>
                    <a:pt x="45" y="161"/>
                  </a:lnTo>
                  <a:lnTo>
                    <a:pt x="47" y="159"/>
                  </a:lnTo>
                  <a:lnTo>
                    <a:pt x="47" y="158"/>
                  </a:lnTo>
                  <a:lnTo>
                    <a:pt x="48" y="156"/>
                  </a:lnTo>
                  <a:lnTo>
                    <a:pt x="48" y="155"/>
                  </a:lnTo>
                  <a:lnTo>
                    <a:pt x="47" y="155"/>
                  </a:lnTo>
                  <a:lnTo>
                    <a:pt x="47" y="153"/>
                  </a:lnTo>
                  <a:lnTo>
                    <a:pt x="47" y="152"/>
                  </a:lnTo>
                  <a:lnTo>
                    <a:pt x="47" y="150"/>
                  </a:lnTo>
                  <a:lnTo>
                    <a:pt x="48" y="149"/>
                  </a:lnTo>
                  <a:lnTo>
                    <a:pt x="47" y="147"/>
                  </a:lnTo>
                  <a:lnTo>
                    <a:pt x="47" y="146"/>
                  </a:lnTo>
                  <a:lnTo>
                    <a:pt x="47" y="144"/>
                  </a:lnTo>
                  <a:lnTo>
                    <a:pt x="47" y="144"/>
                  </a:lnTo>
                  <a:lnTo>
                    <a:pt x="50" y="143"/>
                  </a:lnTo>
                  <a:lnTo>
                    <a:pt x="51" y="141"/>
                  </a:lnTo>
                  <a:lnTo>
                    <a:pt x="53" y="140"/>
                  </a:lnTo>
                  <a:lnTo>
                    <a:pt x="54" y="140"/>
                  </a:lnTo>
                  <a:lnTo>
                    <a:pt x="56" y="138"/>
                  </a:lnTo>
                  <a:lnTo>
                    <a:pt x="57" y="138"/>
                  </a:lnTo>
                  <a:lnTo>
                    <a:pt x="62" y="138"/>
                  </a:lnTo>
                  <a:lnTo>
                    <a:pt x="65" y="138"/>
                  </a:lnTo>
                  <a:lnTo>
                    <a:pt x="66" y="138"/>
                  </a:lnTo>
                  <a:lnTo>
                    <a:pt x="68" y="138"/>
                  </a:lnTo>
                  <a:lnTo>
                    <a:pt x="69" y="137"/>
                  </a:lnTo>
                  <a:lnTo>
                    <a:pt x="71" y="135"/>
                  </a:lnTo>
                  <a:lnTo>
                    <a:pt x="72" y="135"/>
                  </a:lnTo>
                  <a:lnTo>
                    <a:pt x="74" y="134"/>
                  </a:lnTo>
                  <a:lnTo>
                    <a:pt x="74" y="132"/>
                  </a:lnTo>
                  <a:lnTo>
                    <a:pt x="75" y="131"/>
                  </a:lnTo>
                  <a:lnTo>
                    <a:pt x="77" y="129"/>
                  </a:lnTo>
                  <a:lnTo>
                    <a:pt x="78" y="129"/>
                  </a:lnTo>
                  <a:lnTo>
                    <a:pt x="80" y="128"/>
                  </a:lnTo>
                  <a:lnTo>
                    <a:pt x="80" y="126"/>
                  </a:lnTo>
                  <a:lnTo>
                    <a:pt x="80" y="125"/>
                  </a:lnTo>
                  <a:lnTo>
                    <a:pt x="81" y="125"/>
                  </a:lnTo>
                  <a:lnTo>
                    <a:pt x="81" y="125"/>
                  </a:lnTo>
                  <a:lnTo>
                    <a:pt x="83" y="126"/>
                  </a:lnTo>
                  <a:lnTo>
                    <a:pt x="86" y="126"/>
                  </a:lnTo>
                  <a:lnTo>
                    <a:pt x="87" y="125"/>
                  </a:lnTo>
                  <a:lnTo>
                    <a:pt x="87" y="125"/>
                  </a:lnTo>
                  <a:lnTo>
                    <a:pt x="89" y="123"/>
                  </a:lnTo>
                  <a:lnTo>
                    <a:pt x="89" y="122"/>
                  </a:lnTo>
                  <a:lnTo>
                    <a:pt x="89" y="120"/>
                  </a:lnTo>
                  <a:lnTo>
                    <a:pt x="89" y="119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0" y="116"/>
                  </a:lnTo>
                  <a:lnTo>
                    <a:pt x="92" y="116"/>
                  </a:lnTo>
                  <a:lnTo>
                    <a:pt x="93" y="116"/>
                  </a:lnTo>
                  <a:lnTo>
                    <a:pt x="93" y="114"/>
                  </a:lnTo>
                  <a:lnTo>
                    <a:pt x="93" y="111"/>
                  </a:lnTo>
                  <a:lnTo>
                    <a:pt x="93" y="108"/>
                  </a:lnTo>
                  <a:lnTo>
                    <a:pt x="93" y="108"/>
                  </a:lnTo>
                  <a:lnTo>
                    <a:pt x="90" y="105"/>
                  </a:lnTo>
                  <a:lnTo>
                    <a:pt x="89" y="104"/>
                  </a:lnTo>
                  <a:lnTo>
                    <a:pt x="90" y="102"/>
                  </a:lnTo>
                  <a:lnTo>
                    <a:pt x="89" y="101"/>
                  </a:lnTo>
                  <a:lnTo>
                    <a:pt x="89" y="99"/>
                  </a:lnTo>
                  <a:lnTo>
                    <a:pt x="89" y="98"/>
                  </a:lnTo>
                  <a:lnTo>
                    <a:pt x="90" y="93"/>
                  </a:lnTo>
                  <a:lnTo>
                    <a:pt x="93" y="92"/>
                  </a:lnTo>
                  <a:lnTo>
                    <a:pt x="96" y="92"/>
                  </a:lnTo>
                  <a:lnTo>
                    <a:pt x="99" y="92"/>
                  </a:lnTo>
                  <a:lnTo>
                    <a:pt x="101" y="92"/>
                  </a:lnTo>
                  <a:lnTo>
                    <a:pt x="104" y="90"/>
                  </a:lnTo>
                  <a:lnTo>
                    <a:pt x="105" y="89"/>
                  </a:lnTo>
                  <a:lnTo>
                    <a:pt x="105" y="86"/>
                  </a:lnTo>
                  <a:lnTo>
                    <a:pt x="105" y="84"/>
                  </a:lnTo>
                  <a:lnTo>
                    <a:pt x="105" y="81"/>
                  </a:lnTo>
                  <a:lnTo>
                    <a:pt x="105" y="80"/>
                  </a:lnTo>
                  <a:lnTo>
                    <a:pt x="107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0" y="77"/>
                  </a:lnTo>
                  <a:lnTo>
                    <a:pt x="111" y="77"/>
                  </a:lnTo>
                  <a:lnTo>
                    <a:pt x="111" y="75"/>
                  </a:lnTo>
                  <a:lnTo>
                    <a:pt x="114" y="75"/>
                  </a:lnTo>
                  <a:lnTo>
                    <a:pt x="114" y="75"/>
                  </a:lnTo>
                  <a:lnTo>
                    <a:pt x="116" y="75"/>
                  </a:lnTo>
                  <a:lnTo>
                    <a:pt x="117" y="74"/>
                  </a:lnTo>
                  <a:lnTo>
                    <a:pt x="117" y="72"/>
                  </a:lnTo>
                  <a:lnTo>
                    <a:pt x="119" y="71"/>
                  </a:lnTo>
                  <a:lnTo>
                    <a:pt x="119" y="69"/>
                  </a:lnTo>
                  <a:lnTo>
                    <a:pt x="120" y="68"/>
                  </a:lnTo>
                  <a:lnTo>
                    <a:pt x="122" y="66"/>
                  </a:lnTo>
                  <a:lnTo>
                    <a:pt x="123" y="68"/>
                  </a:lnTo>
                  <a:lnTo>
                    <a:pt x="126" y="66"/>
                  </a:lnTo>
                  <a:lnTo>
                    <a:pt x="128" y="65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6" y="62"/>
                  </a:lnTo>
                  <a:lnTo>
                    <a:pt x="125" y="59"/>
                  </a:lnTo>
                  <a:lnTo>
                    <a:pt x="125" y="59"/>
                  </a:lnTo>
                  <a:lnTo>
                    <a:pt x="123" y="57"/>
                  </a:lnTo>
                  <a:lnTo>
                    <a:pt x="123" y="56"/>
                  </a:lnTo>
                  <a:lnTo>
                    <a:pt x="122" y="54"/>
                  </a:lnTo>
                  <a:lnTo>
                    <a:pt x="122" y="54"/>
                  </a:lnTo>
                  <a:lnTo>
                    <a:pt x="122" y="53"/>
                  </a:lnTo>
                  <a:lnTo>
                    <a:pt x="122" y="51"/>
                  </a:lnTo>
                  <a:lnTo>
                    <a:pt x="123" y="50"/>
                  </a:lnTo>
                  <a:lnTo>
                    <a:pt x="123" y="50"/>
                  </a:lnTo>
                  <a:lnTo>
                    <a:pt x="125" y="50"/>
                  </a:lnTo>
                  <a:lnTo>
                    <a:pt x="128" y="48"/>
                  </a:lnTo>
                  <a:lnTo>
                    <a:pt x="128" y="47"/>
                  </a:lnTo>
                  <a:lnTo>
                    <a:pt x="128" y="45"/>
                  </a:lnTo>
                  <a:lnTo>
                    <a:pt x="128" y="44"/>
                  </a:lnTo>
                  <a:lnTo>
                    <a:pt x="125" y="41"/>
                  </a:lnTo>
                  <a:lnTo>
                    <a:pt x="125" y="39"/>
                  </a:lnTo>
                  <a:lnTo>
                    <a:pt x="125" y="38"/>
                  </a:lnTo>
                  <a:lnTo>
                    <a:pt x="123" y="35"/>
                  </a:lnTo>
                  <a:lnTo>
                    <a:pt x="123" y="33"/>
                  </a:lnTo>
                  <a:lnTo>
                    <a:pt x="123" y="30"/>
                  </a:lnTo>
                  <a:lnTo>
                    <a:pt x="122" y="29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22" y="23"/>
                  </a:lnTo>
                  <a:lnTo>
                    <a:pt x="122" y="21"/>
                  </a:lnTo>
                  <a:lnTo>
                    <a:pt x="122" y="18"/>
                  </a:lnTo>
                  <a:lnTo>
                    <a:pt x="120" y="17"/>
                  </a:lnTo>
                  <a:lnTo>
                    <a:pt x="123" y="15"/>
                  </a:lnTo>
                  <a:lnTo>
                    <a:pt x="126" y="14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9" y="11"/>
                  </a:lnTo>
                  <a:lnTo>
                    <a:pt x="128" y="11"/>
                  </a:lnTo>
                  <a:lnTo>
                    <a:pt x="131" y="11"/>
                  </a:lnTo>
                  <a:lnTo>
                    <a:pt x="132" y="14"/>
                  </a:lnTo>
                  <a:lnTo>
                    <a:pt x="134" y="12"/>
                  </a:lnTo>
                  <a:lnTo>
                    <a:pt x="135" y="12"/>
                  </a:lnTo>
                  <a:lnTo>
                    <a:pt x="137" y="11"/>
                  </a:lnTo>
                  <a:lnTo>
                    <a:pt x="138" y="9"/>
                  </a:lnTo>
                  <a:lnTo>
                    <a:pt x="138" y="8"/>
                  </a:lnTo>
                  <a:lnTo>
                    <a:pt x="140" y="6"/>
                  </a:lnTo>
                  <a:lnTo>
                    <a:pt x="141" y="5"/>
                  </a:lnTo>
                  <a:lnTo>
                    <a:pt x="143" y="5"/>
                  </a:lnTo>
                  <a:lnTo>
                    <a:pt x="146" y="3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3" y="0"/>
                  </a:lnTo>
                  <a:lnTo>
                    <a:pt x="155" y="2"/>
                  </a:lnTo>
                  <a:lnTo>
                    <a:pt x="156" y="3"/>
                  </a:lnTo>
                  <a:lnTo>
                    <a:pt x="158" y="5"/>
                  </a:lnTo>
                  <a:lnTo>
                    <a:pt x="159" y="6"/>
                  </a:lnTo>
                  <a:lnTo>
                    <a:pt x="161" y="6"/>
                  </a:lnTo>
                  <a:lnTo>
                    <a:pt x="161" y="5"/>
                  </a:lnTo>
                  <a:lnTo>
                    <a:pt x="162" y="5"/>
                  </a:lnTo>
                  <a:lnTo>
                    <a:pt x="165" y="3"/>
                  </a:lnTo>
                  <a:lnTo>
                    <a:pt x="167" y="3"/>
                  </a:lnTo>
                  <a:lnTo>
                    <a:pt x="168" y="3"/>
                  </a:lnTo>
                  <a:lnTo>
                    <a:pt x="170" y="3"/>
                  </a:lnTo>
                  <a:lnTo>
                    <a:pt x="173" y="5"/>
                  </a:lnTo>
                  <a:lnTo>
                    <a:pt x="173" y="6"/>
                  </a:lnTo>
                  <a:lnTo>
                    <a:pt x="174" y="6"/>
                  </a:lnTo>
                  <a:lnTo>
                    <a:pt x="176" y="6"/>
                  </a:lnTo>
                  <a:lnTo>
                    <a:pt x="177" y="5"/>
                  </a:lnTo>
                  <a:lnTo>
                    <a:pt x="179" y="5"/>
                  </a:lnTo>
                  <a:lnTo>
                    <a:pt x="182" y="6"/>
                  </a:lnTo>
                  <a:lnTo>
                    <a:pt x="183" y="8"/>
                  </a:lnTo>
                  <a:lnTo>
                    <a:pt x="185" y="8"/>
                  </a:lnTo>
                  <a:lnTo>
                    <a:pt x="186" y="9"/>
                  </a:lnTo>
                  <a:lnTo>
                    <a:pt x="188" y="12"/>
                  </a:lnTo>
                  <a:lnTo>
                    <a:pt x="189" y="14"/>
                  </a:lnTo>
                  <a:lnTo>
                    <a:pt x="192" y="15"/>
                  </a:lnTo>
                  <a:lnTo>
                    <a:pt x="194" y="17"/>
                  </a:lnTo>
                  <a:lnTo>
                    <a:pt x="195" y="17"/>
                  </a:lnTo>
                  <a:lnTo>
                    <a:pt x="197" y="18"/>
                  </a:lnTo>
                  <a:lnTo>
                    <a:pt x="198" y="20"/>
                  </a:lnTo>
                  <a:lnTo>
                    <a:pt x="198" y="20"/>
                  </a:lnTo>
                  <a:lnTo>
                    <a:pt x="198" y="21"/>
                  </a:lnTo>
                  <a:lnTo>
                    <a:pt x="200" y="23"/>
                  </a:lnTo>
                  <a:lnTo>
                    <a:pt x="201" y="24"/>
                  </a:lnTo>
                  <a:lnTo>
                    <a:pt x="201" y="26"/>
                  </a:lnTo>
                  <a:lnTo>
                    <a:pt x="201" y="27"/>
                  </a:lnTo>
                  <a:lnTo>
                    <a:pt x="201" y="29"/>
                  </a:lnTo>
                  <a:lnTo>
                    <a:pt x="203" y="30"/>
                  </a:lnTo>
                  <a:lnTo>
                    <a:pt x="204" y="30"/>
                  </a:lnTo>
                  <a:lnTo>
                    <a:pt x="206" y="30"/>
                  </a:lnTo>
                  <a:lnTo>
                    <a:pt x="207" y="32"/>
                  </a:lnTo>
                  <a:lnTo>
                    <a:pt x="210" y="33"/>
                  </a:lnTo>
                  <a:lnTo>
                    <a:pt x="212" y="35"/>
                  </a:lnTo>
                  <a:lnTo>
                    <a:pt x="212" y="36"/>
                  </a:lnTo>
                  <a:lnTo>
                    <a:pt x="213" y="38"/>
                  </a:lnTo>
                  <a:lnTo>
                    <a:pt x="213" y="38"/>
                  </a:lnTo>
                  <a:lnTo>
                    <a:pt x="213" y="41"/>
                  </a:lnTo>
                  <a:lnTo>
                    <a:pt x="213" y="41"/>
                  </a:lnTo>
                  <a:lnTo>
                    <a:pt x="213" y="42"/>
                  </a:lnTo>
                  <a:lnTo>
                    <a:pt x="216" y="44"/>
                  </a:lnTo>
                  <a:lnTo>
                    <a:pt x="218" y="44"/>
                  </a:lnTo>
                  <a:lnTo>
                    <a:pt x="219" y="47"/>
                  </a:lnTo>
                  <a:lnTo>
                    <a:pt x="219" y="47"/>
                  </a:lnTo>
                  <a:lnTo>
                    <a:pt x="221" y="45"/>
                  </a:lnTo>
                  <a:lnTo>
                    <a:pt x="221" y="45"/>
                  </a:lnTo>
                  <a:lnTo>
                    <a:pt x="222" y="44"/>
                  </a:lnTo>
                  <a:lnTo>
                    <a:pt x="225" y="44"/>
                  </a:lnTo>
                  <a:lnTo>
                    <a:pt x="227" y="45"/>
                  </a:lnTo>
                  <a:lnTo>
                    <a:pt x="227" y="47"/>
                  </a:lnTo>
                  <a:lnTo>
                    <a:pt x="227" y="48"/>
                  </a:lnTo>
                  <a:lnTo>
                    <a:pt x="228" y="48"/>
                  </a:lnTo>
                  <a:lnTo>
                    <a:pt x="228" y="47"/>
                  </a:lnTo>
                  <a:lnTo>
                    <a:pt x="230" y="47"/>
                  </a:lnTo>
                  <a:lnTo>
                    <a:pt x="233" y="47"/>
                  </a:lnTo>
                  <a:lnTo>
                    <a:pt x="233" y="45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36" y="41"/>
                  </a:lnTo>
                  <a:lnTo>
                    <a:pt x="236" y="42"/>
                  </a:lnTo>
                  <a:lnTo>
                    <a:pt x="237" y="42"/>
                  </a:lnTo>
                  <a:lnTo>
                    <a:pt x="239" y="41"/>
                  </a:lnTo>
                  <a:lnTo>
                    <a:pt x="240" y="39"/>
                  </a:lnTo>
                  <a:lnTo>
                    <a:pt x="242" y="39"/>
                  </a:lnTo>
                  <a:lnTo>
                    <a:pt x="245" y="38"/>
                  </a:lnTo>
                  <a:lnTo>
                    <a:pt x="246" y="38"/>
                  </a:lnTo>
                  <a:lnTo>
                    <a:pt x="248" y="36"/>
                  </a:lnTo>
                  <a:lnTo>
                    <a:pt x="249" y="35"/>
                  </a:lnTo>
                  <a:lnTo>
                    <a:pt x="251" y="32"/>
                  </a:lnTo>
                  <a:lnTo>
                    <a:pt x="252" y="30"/>
                  </a:lnTo>
                  <a:lnTo>
                    <a:pt x="254" y="29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57" y="26"/>
                  </a:lnTo>
                  <a:lnTo>
                    <a:pt x="258" y="27"/>
                  </a:lnTo>
                  <a:lnTo>
                    <a:pt x="261" y="27"/>
                  </a:lnTo>
                  <a:lnTo>
                    <a:pt x="263" y="27"/>
                  </a:lnTo>
                  <a:lnTo>
                    <a:pt x="264" y="29"/>
                  </a:lnTo>
                  <a:lnTo>
                    <a:pt x="264" y="32"/>
                  </a:lnTo>
                  <a:lnTo>
                    <a:pt x="264" y="33"/>
                  </a:lnTo>
                  <a:lnTo>
                    <a:pt x="266" y="35"/>
                  </a:lnTo>
                  <a:lnTo>
                    <a:pt x="266" y="36"/>
                  </a:lnTo>
                  <a:lnTo>
                    <a:pt x="267" y="36"/>
                  </a:lnTo>
                  <a:lnTo>
                    <a:pt x="269" y="36"/>
                  </a:lnTo>
                  <a:lnTo>
                    <a:pt x="270" y="35"/>
                  </a:lnTo>
                  <a:lnTo>
                    <a:pt x="272" y="33"/>
                  </a:lnTo>
                  <a:lnTo>
                    <a:pt x="275" y="30"/>
                  </a:lnTo>
                  <a:lnTo>
                    <a:pt x="275" y="29"/>
                  </a:lnTo>
                  <a:lnTo>
                    <a:pt x="278" y="29"/>
                  </a:lnTo>
                  <a:lnTo>
                    <a:pt x="281" y="29"/>
                  </a:lnTo>
                  <a:lnTo>
                    <a:pt x="282" y="29"/>
                  </a:lnTo>
                  <a:lnTo>
                    <a:pt x="285" y="27"/>
                  </a:lnTo>
                  <a:lnTo>
                    <a:pt x="287" y="27"/>
                  </a:lnTo>
                  <a:lnTo>
                    <a:pt x="288" y="27"/>
                  </a:lnTo>
                  <a:lnTo>
                    <a:pt x="291" y="26"/>
                  </a:lnTo>
                  <a:lnTo>
                    <a:pt x="293" y="26"/>
                  </a:lnTo>
                  <a:lnTo>
                    <a:pt x="294" y="27"/>
                  </a:lnTo>
                  <a:lnTo>
                    <a:pt x="296" y="27"/>
                  </a:lnTo>
                  <a:lnTo>
                    <a:pt x="297" y="27"/>
                  </a:lnTo>
                  <a:lnTo>
                    <a:pt x="299" y="30"/>
                  </a:lnTo>
                  <a:lnTo>
                    <a:pt x="300" y="33"/>
                  </a:lnTo>
                  <a:lnTo>
                    <a:pt x="300" y="33"/>
                  </a:lnTo>
                  <a:lnTo>
                    <a:pt x="302" y="35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2" y="41"/>
                  </a:lnTo>
                  <a:lnTo>
                    <a:pt x="302" y="42"/>
                  </a:lnTo>
                  <a:lnTo>
                    <a:pt x="303" y="44"/>
                  </a:lnTo>
                  <a:lnTo>
                    <a:pt x="305" y="45"/>
                  </a:lnTo>
                  <a:lnTo>
                    <a:pt x="306" y="47"/>
                  </a:lnTo>
                  <a:lnTo>
                    <a:pt x="308" y="48"/>
                  </a:lnTo>
                  <a:lnTo>
                    <a:pt x="309" y="50"/>
                  </a:lnTo>
                  <a:lnTo>
                    <a:pt x="311" y="51"/>
                  </a:lnTo>
                  <a:lnTo>
                    <a:pt x="309" y="53"/>
                  </a:lnTo>
                  <a:lnTo>
                    <a:pt x="308" y="54"/>
                  </a:lnTo>
                  <a:lnTo>
                    <a:pt x="306" y="54"/>
                  </a:lnTo>
                  <a:lnTo>
                    <a:pt x="305" y="57"/>
                  </a:lnTo>
                  <a:lnTo>
                    <a:pt x="305" y="62"/>
                  </a:lnTo>
                  <a:lnTo>
                    <a:pt x="306" y="63"/>
                  </a:lnTo>
                  <a:lnTo>
                    <a:pt x="306" y="65"/>
                  </a:lnTo>
                  <a:lnTo>
                    <a:pt x="308" y="69"/>
                  </a:lnTo>
                  <a:lnTo>
                    <a:pt x="311" y="74"/>
                  </a:lnTo>
                  <a:lnTo>
                    <a:pt x="312" y="75"/>
                  </a:lnTo>
                  <a:lnTo>
                    <a:pt x="314" y="77"/>
                  </a:lnTo>
                  <a:lnTo>
                    <a:pt x="315" y="78"/>
                  </a:lnTo>
                  <a:lnTo>
                    <a:pt x="317" y="81"/>
                  </a:lnTo>
                  <a:lnTo>
                    <a:pt x="317" y="83"/>
                  </a:lnTo>
                  <a:lnTo>
                    <a:pt x="318" y="84"/>
                  </a:lnTo>
                  <a:lnTo>
                    <a:pt x="320" y="86"/>
                  </a:lnTo>
                  <a:lnTo>
                    <a:pt x="321" y="87"/>
                  </a:lnTo>
                  <a:lnTo>
                    <a:pt x="323" y="89"/>
                  </a:lnTo>
                  <a:lnTo>
                    <a:pt x="324" y="89"/>
                  </a:lnTo>
                  <a:lnTo>
                    <a:pt x="326" y="92"/>
                  </a:lnTo>
                  <a:lnTo>
                    <a:pt x="326" y="93"/>
                  </a:lnTo>
                  <a:lnTo>
                    <a:pt x="326" y="95"/>
                  </a:lnTo>
                  <a:lnTo>
                    <a:pt x="326" y="98"/>
                  </a:lnTo>
                  <a:lnTo>
                    <a:pt x="327" y="99"/>
                  </a:lnTo>
                  <a:lnTo>
                    <a:pt x="327" y="102"/>
                  </a:lnTo>
                  <a:lnTo>
                    <a:pt x="327" y="104"/>
                  </a:lnTo>
                  <a:lnTo>
                    <a:pt x="326" y="105"/>
                  </a:lnTo>
                  <a:lnTo>
                    <a:pt x="326" y="105"/>
                  </a:lnTo>
                  <a:lnTo>
                    <a:pt x="323" y="107"/>
                  </a:lnTo>
                  <a:lnTo>
                    <a:pt x="323" y="110"/>
                  </a:lnTo>
                  <a:lnTo>
                    <a:pt x="323" y="111"/>
                  </a:lnTo>
                  <a:lnTo>
                    <a:pt x="323" y="114"/>
                  </a:lnTo>
                  <a:lnTo>
                    <a:pt x="323" y="117"/>
                  </a:lnTo>
                  <a:lnTo>
                    <a:pt x="323" y="119"/>
                  </a:lnTo>
                  <a:lnTo>
                    <a:pt x="323" y="120"/>
                  </a:lnTo>
                  <a:lnTo>
                    <a:pt x="321" y="122"/>
                  </a:lnTo>
                  <a:lnTo>
                    <a:pt x="321" y="123"/>
                  </a:lnTo>
                  <a:lnTo>
                    <a:pt x="318" y="128"/>
                  </a:lnTo>
                  <a:lnTo>
                    <a:pt x="318" y="131"/>
                  </a:lnTo>
                  <a:lnTo>
                    <a:pt x="317" y="132"/>
                  </a:lnTo>
                  <a:lnTo>
                    <a:pt x="317" y="134"/>
                  </a:lnTo>
                  <a:lnTo>
                    <a:pt x="318" y="135"/>
                  </a:lnTo>
                  <a:lnTo>
                    <a:pt x="318" y="137"/>
                  </a:lnTo>
                  <a:lnTo>
                    <a:pt x="320" y="137"/>
                  </a:lnTo>
                  <a:lnTo>
                    <a:pt x="321" y="137"/>
                  </a:lnTo>
                  <a:lnTo>
                    <a:pt x="323" y="135"/>
                  </a:lnTo>
                  <a:lnTo>
                    <a:pt x="323" y="135"/>
                  </a:lnTo>
                  <a:lnTo>
                    <a:pt x="324" y="138"/>
                  </a:lnTo>
                  <a:lnTo>
                    <a:pt x="326" y="140"/>
                  </a:lnTo>
                  <a:lnTo>
                    <a:pt x="327" y="141"/>
                  </a:lnTo>
                  <a:lnTo>
                    <a:pt x="329" y="143"/>
                  </a:lnTo>
                  <a:lnTo>
                    <a:pt x="329" y="144"/>
                  </a:lnTo>
                  <a:lnTo>
                    <a:pt x="329" y="146"/>
                  </a:lnTo>
                  <a:lnTo>
                    <a:pt x="329" y="146"/>
                  </a:lnTo>
                  <a:lnTo>
                    <a:pt x="327" y="147"/>
                  </a:lnTo>
                  <a:lnTo>
                    <a:pt x="327" y="147"/>
                  </a:lnTo>
                  <a:lnTo>
                    <a:pt x="327" y="150"/>
                  </a:lnTo>
                  <a:lnTo>
                    <a:pt x="329" y="152"/>
                  </a:lnTo>
                  <a:lnTo>
                    <a:pt x="329" y="153"/>
                  </a:lnTo>
                  <a:lnTo>
                    <a:pt x="327" y="156"/>
                  </a:lnTo>
                  <a:lnTo>
                    <a:pt x="329" y="158"/>
                  </a:lnTo>
                  <a:lnTo>
                    <a:pt x="330" y="159"/>
                  </a:lnTo>
                  <a:lnTo>
                    <a:pt x="332" y="161"/>
                  </a:lnTo>
                  <a:lnTo>
                    <a:pt x="333" y="162"/>
                  </a:lnTo>
                  <a:lnTo>
                    <a:pt x="335" y="164"/>
                  </a:lnTo>
                  <a:lnTo>
                    <a:pt x="336" y="164"/>
                  </a:lnTo>
                  <a:lnTo>
                    <a:pt x="336" y="165"/>
                  </a:lnTo>
                  <a:lnTo>
                    <a:pt x="338" y="165"/>
                  </a:lnTo>
                  <a:lnTo>
                    <a:pt x="339" y="16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2" name="Freeform 78"/>
            <p:cNvSpPr>
              <a:spLocks/>
            </p:cNvSpPr>
            <p:nvPr/>
          </p:nvSpPr>
          <p:spPr bwMode="auto">
            <a:xfrm>
              <a:off x="2130" y="1374"/>
              <a:ext cx="415" cy="331"/>
            </a:xfrm>
            <a:custGeom>
              <a:avLst/>
              <a:gdLst/>
              <a:ahLst/>
              <a:cxnLst>
                <a:cxn ang="0">
                  <a:pos x="349" y="306"/>
                </a:cxn>
                <a:cxn ang="0">
                  <a:pos x="340" y="322"/>
                </a:cxn>
                <a:cxn ang="0">
                  <a:pos x="316" y="315"/>
                </a:cxn>
                <a:cxn ang="0">
                  <a:pos x="306" y="330"/>
                </a:cxn>
                <a:cxn ang="0">
                  <a:pos x="282" y="310"/>
                </a:cxn>
                <a:cxn ang="0">
                  <a:pos x="255" y="298"/>
                </a:cxn>
                <a:cxn ang="0">
                  <a:pos x="231" y="285"/>
                </a:cxn>
                <a:cxn ang="0">
                  <a:pos x="203" y="280"/>
                </a:cxn>
                <a:cxn ang="0">
                  <a:pos x="186" y="273"/>
                </a:cxn>
                <a:cxn ang="0">
                  <a:pos x="170" y="256"/>
                </a:cxn>
                <a:cxn ang="0">
                  <a:pos x="147" y="255"/>
                </a:cxn>
                <a:cxn ang="0">
                  <a:pos x="116" y="262"/>
                </a:cxn>
                <a:cxn ang="0">
                  <a:pos x="89" y="255"/>
                </a:cxn>
                <a:cxn ang="0">
                  <a:pos x="75" y="264"/>
                </a:cxn>
                <a:cxn ang="0">
                  <a:pos x="57" y="262"/>
                </a:cxn>
                <a:cxn ang="0">
                  <a:pos x="48" y="237"/>
                </a:cxn>
                <a:cxn ang="0">
                  <a:pos x="27" y="225"/>
                </a:cxn>
                <a:cxn ang="0">
                  <a:pos x="8" y="217"/>
                </a:cxn>
                <a:cxn ang="0">
                  <a:pos x="2" y="196"/>
                </a:cxn>
                <a:cxn ang="0">
                  <a:pos x="14" y="169"/>
                </a:cxn>
                <a:cxn ang="0">
                  <a:pos x="5" y="150"/>
                </a:cxn>
                <a:cxn ang="0">
                  <a:pos x="12" y="135"/>
                </a:cxn>
                <a:cxn ang="0">
                  <a:pos x="2" y="120"/>
                </a:cxn>
                <a:cxn ang="0">
                  <a:pos x="27" y="111"/>
                </a:cxn>
                <a:cxn ang="0">
                  <a:pos x="50" y="104"/>
                </a:cxn>
                <a:cxn ang="0">
                  <a:pos x="80" y="96"/>
                </a:cxn>
                <a:cxn ang="0">
                  <a:pos x="98" y="84"/>
                </a:cxn>
                <a:cxn ang="0">
                  <a:pos x="107" y="65"/>
                </a:cxn>
                <a:cxn ang="0">
                  <a:pos x="119" y="53"/>
                </a:cxn>
                <a:cxn ang="0">
                  <a:pos x="120" y="32"/>
                </a:cxn>
                <a:cxn ang="0">
                  <a:pos x="140" y="20"/>
                </a:cxn>
                <a:cxn ang="0">
                  <a:pos x="161" y="18"/>
                </a:cxn>
                <a:cxn ang="0">
                  <a:pos x="173" y="6"/>
                </a:cxn>
                <a:cxn ang="0">
                  <a:pos x="188" y="11"/>
                </a:cxn>
                <a:cxn ang="0">
                  <a:pos x="197" y="12"/>
                </a:cxn>
                <a:cxn ang="0">
                  <a:pos x="215" y="11"/>
                </a:cxn>
                <a:cxn ang="0">
                  <a:pos x="231" y="18"/>
                </a:cxn>
                <a:cxn ang="0">
                  <a:pos x="243" y="33"/>
                </a:cxn>
                <a:cxn ang="0">
                  <a:pos x="257" y="51"/>
                </a:cxn>
                <a:cxn ang="0">
                  <a:pos x="252" y="69"/>
                </a:cxn>
                <a:cxn ang="0">
                  <a:pos x="240" y="80"/>
                </a:cxn>
                <a:cxn ang="0">
                  <a:pos x="258" y="83"/>
                </a:cxn>
                <a:cxn ang="0">
                  <a:pos x="286" y="80"/>
                </a:cxn>
                <a:cxn ang="0">
                  <a:pos x="310" y="78"/>
                </a:cxn>
                <a:cxn ang="0">
                  <a:pos x="318" y="68"/>
                </a:cxn>
                <a:cxn ang="0">
                  <a:pos x="330" y="78"/>
                </a:cxn>
                <a:cxn ang="0">
                  <a:pos x="355" y="69"/>
                </a:cxn>
                <a:cxn ang="0">
                  <a:pos x="370" y="69"/>
                </a:cxn>
                <a:cxn ang="0">
                  <a:pos x="384" y="75"/>
                </a:cxn>
                <a:cxn ang="0">
                  <a:pos x="390" y="87"/>
                </a:cxn>
                <a:cxn ang="0">
                  <a:pos x="396" y="104"/>
                </a:cxn>
                <a:cxn ang="0">
                  <a:pos x="405" y="114"/>
                </a:cxn>
                <a:cxn ang="0">
                  <a:pos x="409" y="126"/>
                </a:cxn>
                <a:cxn ang="0">
                  <a:pos x="409" y="149"/>
                </a:cxn>
                <a:cxn ang="0">
                  <a:pos x="393" y="167"/>
                </a:cxn>
                <a:cxn ang="0">
                  <a:pos x="382" y="181"/>
                </a:cxn>
                <a:cxn ang="0">
                  <a:pos x="387" y="201"/>
                </a:cxn>
                <a:cxn ang="0">
                  <a:pos x="376" y="216"/>
                </a:cxn>
                <a:cxn ang="0">
                  <a:pos x="354" y="223"/>
                </a:cxn>
                <a:cxn ang="0">
                  <a:pos x="343" y="237"/>
                </a:cxn>
                <a:cxn ang="0">
                  <a:pos x="354" y="246"/>
                </a:cxn>
                <a:cxn ang="0">
                  <a:pos x="369" y="264"/>
                </a:cxn>
                <a:cxn ang="0">
                  <a:pos x="367" y="285"/>
                </a:cxn>
              </a:cxnLst>
              <a:rect l="0" t="0" r="r" b="b"/>
              <a:pathLst>
                <a:path w="415" h="331">
                  <a:moveTo>
                    <a:pt x="381" y="298"/>
                  </a:moveTo>
                  <a:lnTo>
                    <a:pt x="375" y="301"/>
                  </a:lnTo>
                  <a:lnTo>
                    <a:pt x="373" y="303"/>
                  </a:lnTo>
                  <a:lnTo>
                    <a:pt x="367" y="301"/>
                  </a:lnTo>
                  <a:lnTo>
                    <a:pt x="364" y="300"/>
                  </a:lnTo>
                  <a:lnTo>
                    <a:pt x="361" y="300"/>
                  </a:lnTo>
                  <a:lnTo>
                    <a:pt x="358" y="300"/>
                  </a:lnTo>
                  <a:lnTo>
                    <a:pt x="355" y="301"/>
                  </a:lnTo>
                  <a:lnTo>
                    <a:pt x="352" y="303"/>
                  </a:lnTo>
                  <a:lnTo>
                    <a:pt x="351" y="304"/>
                  </a:lnTo>
                  <a:lnTo>
                    <a:pt x="349" y="306"/>
                  </a:lnTo>
                  <a:lnTo>
                    <a:pt x="348" y="304"/>
                  </a:lnTo>
                  <a:lnTo>
                    <a:pt x="345" y="306"/>
                  </a:lnTo>
                  <a:lnTo>
                    <a:pt x="345" y="307"/>
                  </a:lnTo>
                  <a:lnTo>
                    <a:pt x="346" y="310"/>
                  </a:lnTo>
                  <a:lnTo>
                    <a:pt x="348" y="312"/>
                  </a:lnTo>
                  <a:lnTo>
                    <a:pt x="349" y="313"/>
                  </a:lnTo>
                  <a:lnTo>
                    <a:pt x="349" y="315"/>
                  </a:lnTo>
                  <a:lnTo>
                    <a:pt x="348" y="316"/>
                  </a:lnTo>
                  <a:lnTo>
                    <a:pt x="348" y="318"/>
                  </a:lnTo>
                  <a:lnTo>
                    <a:pt x="343" y="319"/>
                  </a:lnTo>
                  <a:lnTo>
                    <a:pt x="340" y="322"/>
                  </a:lnTo>
                  <a:lnTo>
                    <a:pt x="339" y="324"/>
                  </a:lnTo>
                  <a:lnTo>
                    <a:pt x="337" y="325"/>
                  </a:lnTo>
                  <a:lnTo>
                    <a:pt x="336" y="327"/>
                  </a:lnTo>
                  <a:lnTo>
                    <a:pt x="331" y="327"/>
                  </a:lnTo>
                  <a:lnTo>
                    <a:pt x="328" y="324"/>
                  </a:lnTo>
                  <a:lnTo>
                    <a:pt x="328" y="322"/>
                  </a:lnTo>
                  <a:lnTo>
                    <a:pt x="325" y="319"/>
                  </a:lnTo>
                  <a:lnTo>
                    <a:pt x="324" y="318"/>
                  </a:lnTo>
                  <a:lnTo>
                    <a:pt x="324" y="316"/>
                  </a:lnTo>
                  <a:lnTo>
                    <a:pt x="322" y="315"/>
                  </a:lnTo>
                  <a:lnTo>
                    <a:pt x="316" y="315"/>
                  </a:lnTo>
                  <a:lnTo>
                    <a:pt x="316" y="313"/>
                  </a:lnTo>
                  <a:lnTo>
                    <a:pt x="315" y="312"/>
                  </a:lnTo>
                  <a:lnTo>
                    <a:pt x="313" y="312"/>
                  </a:lnTo>
                  <a:lnTo>
                    <a:pt x="312" y="312"/>
                  </a:lnTo>
                  <a:lnTo>
                    <a:pt x="312" y="312"/>
                  </a:lnTo>
                  <a:lnTo>
                    <a:pt x="310" y="315"/>
                  </a:lnTo>
                  <a:lnTo>
                    <a:pt x="310" y="319"/>
                  </a:lnTo>
                  <a:lnTo>
                    <a:pt x="310" y="322"/>
                  </a:lnTo>
                  <a:lnTo>
                    <a:pt x="310" y="328"/>
                  </a:lnTo>
                  <a:lnTo>
                    <a:pt x="309" y="330"/>
                  </a:lnTo>
                  <a:lnTo>
                    <a:pt x="306" y="330"/>
                  </a:lnTo>
                  <a:lnTo>
                    <a:pt x="303" y="331"/>
                  </a:lnTo>
                  <a:lnTo>
                    <a:pt x="298" y="331"/>
                  </a:lnTo>
                  <a:lnTo>
                    <a:pt x="297" y="328"/>
                  </a:lnTo>
                  <a:lnTo>
                    <a:pt x="295" y="327"/>
                  </a:lnTo>
                  <a:lnTo>
                    <a:pt x="294" y="324"/>
                  </a:lnTo>
                  <a:lnTo>
                    <a:pt x="294" y="321"/>
                  </a:lnTo>
                  <a:lnTo>
                    <a:pt x="292" y="319"/>
                  </a:lnTo>
                  <a:lnTo>
                    <a:pt x="289" y="318"/>
                  </a:lnTo>
                  <a:lnTo>
                    <a:pt x="286" y="316"/>
                  </a:lnTo>
                  <a:lnTo>
                    <a:pt x="283" y="315"/>
                  </a:lnTo>
                  <a:lnTo>
                    <a:pt x="282" y="310"/>
                  </a:lnTo>
                  <a:lnTo>
                    <a:pt x="282" y="307"/>
                  </a:lnTo>
                  <a:lnTo>
                    <a:pt x="282" y="304"/>
                  </a:lnTo>
                  <a:lnTo>
                    <a:pt x="279" y="303"/>
                  </a:lnTo>
                  <a:lnTo>
                    <a:pt x="276" y="301"/>
                  </a:lnTo>
                  <a:lnTo>
                    <a:pt x="273" y="300"/>
                  </a:lnTo>
                  <a:lnTo>
                    <a:pt x="271" y="298"/>
                  </a:lnTo>
                  <a:lnTo>
                    <a:pt x="270" y="295"/>
                  </a:lnTo>
                  <a:lnTo>
                    <a:pt x="265" y="295"/>
                  </a:lnTo>
                  <a:lnTo>
                    <a:pt x="261" y="295"/>
                  </a:lnTo>
                  <a:lnTo>
                    <a:pt x="257" y="297"/>
                  </a:lnTo>
                  <a:lnTo>
                    <a:pt x="255" y="298"/>
                  </a:lnTo>
                  <a:lnTo>
                    <a:pt x="252" y="298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5" y="292"/>
                  </a:lnTo>
                  <a:lnTo>
                    <a:pt x="243" y="291"/>
                  </a:lnTo>
                  <a:lnTo>
                    <a:pt x="242" y="288"/>
                  </a:lnTo>
                  <a:lnTo>
                    <a:pt x="240" y="285"/>
                  </a:lnTo>
                  <a:lnTo>
                    <a:pt x="237" y="282"/>
                  </a:lnTo>
                  <a:lnTo>
                    <a:pt x="236" y="283"/>
                  </a:lnTo>
                  <a:lnTo>
                    <a:pt x="233" y="285"/>
                  </a:lnTo>
                  <a:lnTo>
                    <a:pt x="231" y="285"/>
                  </a:lnTo>
                  <a:lnTo>
                    <a:pt x="228" y="288"/>
                  </a:lnTo>
                  <a:lnTo>
                    <a:pt x="222" y="291"/>
                  </a:lnTo>
                  <a:lnTo>
                    <a:pt x="221" y="291"/>
                  </a:lnTo>
                  <a:lnTo>
                    <a:pt x="219" y="291"/>
                  </a:lnTo>
                  <a:lnTo>
                    <a:pt x="216" y="289"/>
                  </a:lnTo>
                  <a:lnTo>
                    <a:pt x="215" y="286"/>
                  </a:lnTo>
                  <a:lnTo>
                    <a:pt x="213" y="285"/>
                  </a:lnTo>
                  <a:lnTo>
                    <a:pt x="212" y="283"/>
                  </a:lnTo>
                  <a:lnTo>
                    <a:pt x="209" y="283"/>
                  </a:lnTo>
                  <a:lnTo>
                    <a:pt x="206" y="282"/>
                  </a:lnTo>
                  <a:lnTo>
                    <a:pt x="203" y="280"/>
                  </a:lnTo>
                  <a:lnTo>
                    <a:pt x="201" y="279"/>
                  </a:lnTo>
                  <a:lnTo>
                    <a:pt x="200" y="277"/>
                  </a:lnTo>
                  <a:lnTo>
                    <a:pt x="197" y="276"/>
                  </a:lnTo>
                  <a:lnTo>
                    <a:pt x="195" y="274"/>
                  </a:lnTo>
                  <a:lnTo>
                    <a:pt x="192" y="276"/>
                  </a:lnTo>
                  <a:lnTo>
                    <a:pt x="191" y="277"/>
                  </a:lnTo>
                  <a:lnTo>
                    <a:pt x="188" y="277"/>
                  </a:lnTo>
                  <a:lnTo>
                    <a:pt x="188" y="277"/>
                  </a:lnTo>
                  <a:lnTo>
                    <a:pt x="186" y="276"/>
                  </a:lnTo>
                  <a:lnTo>
                    <a:pt x="186" y="276"/>
                  </a:lnTo>
                  <a:lnTo>
                    <a:pt x="186" y="273"/>
                  </a:lnTo>
                  <a:lnTo>
                    <a:pt x="185" y="271"/>
                  </a:lnTo>
                  <a:lnTo>
                    <a:pt x="185" y="267"/>
                  </a:lnTo>
                  <a:lnTo>
                    <a:pt x="183" y="265"/>
                  </a:lnTo>
                  <a:lnTo>
                    <a:pt x="182" y="264"/>
                  </a:lnTo>
                  <a:lnTo>
                    <a:pt x="179" y="261"/>
                  </a:lnTo>
                  <a:lnTo>
                    <a:pt x="177" y="261"/>
                  </a:lnTo>
                  <a:lnTo>
                    <a:pt x="176" y="259"/>
                  </a:lnTo>
                  <a:lnTo>
                    <a:pt x="176" y="258"/>
                  </a:lnTo>
                  <a:lnTo>
                    <a:pt x="174" y="256"/>
                  </a:lnTo>
                  <a:lnTo>
                    <a:pt x="173" y="256"/>
                  </a:lnTo>
                  <a:lnTo>
                    <a:pt x="170" y="256"/>
                  </a:lnTo>
                  <a:lnTo>
                    <a:pt x="167" y="258"/>
                  </a:lnTo>
                  <a:lnTo>
                    <a:pt x="164" y="259"/>
                  </a:lnTo>
                  <a:lnTo>
                    <a:pt x="159" y="256"/>
                  </a:lnTo>
                  <a:lnTo>
                    <a:pt x="158" y="256"/>
                  </a:lnTo>
                  <a:lnTo>
                    <a:pt x="156" y="256"/>
                  </a:lnTo>
                  <a:lnTo>
                    <a:pt x="155" y="258"/>
                  </a:lnTo>
                  <a:lnTo>
                    <a:pt x="153" y="259"/>
                  </a:lnTo>
                  <a:lnTo>
                    <a:pt x="152" y="259"/>
                  </a:lnTo>
                  <a:lnTo>
                    <a:pt x="150" y="256"/>
                  </a:lnTo>
                  <a:lnTo>
                    <a:pt x="147" y="255"/>
                  </a:lnTo>
                  <a:lnTo>
                    <a:pt x="147" y="255"/>
                  </a:lnTo>
                  <a:lnTo>
                    <a:pt x="143" y="255"/>
                  </a:lnTo>
                  <a:lnTo>
                    <a:pt x="141" y="255"/>
                  </a:lnTo>
                  <a:lnTo>
                    <a:pt x="140" y="256"/>
                  </a:lnTo>
                  <a:lnTo>
                    <a:pt x="138" y="256"/>
                  </a:lnTo>
                  <a:lnTo>
                    <a:pt x="137" y="256"/>
                  </a:lnTo>
                  <a:lnTo>
                    <a:pt x="134" y="256"/>
                  </a:lnTo>
                  <a:lnTo>
                    <a:pt x="129" y="255"/>
                  </a:lnTo>
                  <a:lnTo>
                    <a:pt x="125" y="258"/>
                  </a:lnTo>
                  <a:lnTo>
                    <a:pt x="122" y="259"/>
                  </a:lnTo>
                  <a:lnTo>
                    <a:pt x="116" y="261"/>
                  </a:lnTo>
                  <a:lnTo>
                    <a:pt x="116" y="262"/>
                  </a:lnTo>
                  <a:lnTo>
                    <a:pt x="114" y="262"/>
                  </a:lnTo>
                  <a:lnTo>
                    <a:pt x="113" y="262"/>
                  </a:lnTo>
                  <a:lnTo>
                    <a:pt x="110" y="261"/>
                  </a:lnTo>
                  <a:lnTo>
                    <a:pt x="107" y="258"/>
                  </a:lnTo>
                  <a:lnTo>
                    <a:pt x="105" y="256"/>
                  </a:lnTo>
                  <a:lnTo>
                    <a:pt x="104" y="255"/>
                  </a:lnTo>
                  <a:lnTo>
                    <a:pt x="101" y="253"/>
                  </a:lnTo>
                  <a:lnTo>
                    <a:pt x="98" y="255"/>
                  </a:lnTo>
                  <a:lnTo>
                    <a:pt x="95" y="256"/>
                  </a:lnTo>
                  <a:lnTo>
                    <a:pt x="90" y="256"/>
                  </a:lnTo>
                  <a:lnTo>
                    <a:pt x="89" y="255"/>
                  </a:lnTo>
                  <a:lnTo>
                    <a:pt x="87" y="252"/>
                  </a:lnTo>
                  <a:lnTo>
                    <a:pt x="86" y="249"/>
                  </a:lnTo>
                  <a:lnTo>
                    <a:pt x="84" y="249"/>
                  </a:lnTo>
                  <a:lnTo>
                    <a:pt x="83" y="250"/>
                  </a:lnTo>
                  <a:lnTo>
                    <a:pt x="83" y="252"/>
                  </a:lnTo>
                  <a:lnTo>
                    <a:pt x="83" y="255"/>
                  </a:lnTo>
                  <a:lnTo>
                    <a:pt x="83" y="258"/>
                  </a:lnTo>
                  <a:lnTo>
                    <a:pt x="81" y="262"/>
                  </a:lnTo>
                  <a:lnTo>
                    <a:pt x="80" y="262"/>
                  </a:lnTo>
                  <a:lnTo>
                    <a:pt x="78" y="262"/>
                  </a:lnTo>
                  <a:lnTo>
                    <a:pt x="75" y="264"/>
                  </a:lnTo>
                  <a:lnTo>
                    <a:pt x="74" y="265"/>
                  </a:lnTo>
                  <a:lnTo>
                    <a:pt x="72" y="267"/>
                  </a:lnTo>
                  <a:lnTo>
                    <a:pt x="71" y="270"/>
                  </a:lnTo>
                  <a:lnTo>
                    <a:pt x="69" y="270"/>
                  </a:lnTo>
                  <a:lnTo>
                    <a:pt x="66" y="270"/>
                  </a:lnTo>
                  <a:lnTo>
                    <a:pt x="65" y="267"/>
                  </a:lnTo>
                  <a:lnTo>
                    <a:pt x="65" y="265"/>
                  </a:lnTo>
                  <a:lnTo>
                    <a:pt x="65" y="264"/>
                  </a:lnTo>
                  <a:lnTo>
                    <a:pt x="62" y="262"/>
                  </a:lnTo>
                  <a:lnTo>
                    <a:pt x="60" y="262"/>
                  </a:lnTo>
                  <a:lnTo>
                    <a:pt x="57" y="262"/>
                  </a:lnTo>
                  <a:lnTo>
                    <a:pt x="56" y="261"/>
                  </a:lnTo>
                  <a:lnTo>
                    <a:pt x="54" y="256"/>
                  </a:lnTo>
                  <a:lnTo>
                    <a:pt x="53" y="253"/>
                  </a:lnTo>
                  <a:lnTo>
                    <a:pt x="53" y="252"/>
                  </a:lnTo>
                  <a:lnTo>
                    <a:pt x="51" y="249"/>
                  </a:lnTo>
                  <a:lnTo>
                    <a:pt x="51" y="247"/>
                  </a:lnTo>
                  <a:lnTo>
                    <a:pt x="51" y="244"/>
                  </a:lnTo>
                  <a:lnTo>
                    <a:pt x="51" y="243"/>
                  </a:lnTo>
                  <a:lnTo>
                    <a:pt x="50" y="241"/>
                  </a:lnTo>
                  <a:lnTo>
                    <a:pt x="48" y="240"/>
                  </a:lnTo>
                  <a:lnTo>
                    <a:pt x="48" y="237"/>
                  </a:lnTo>
                  <a:lnTo>
                    <a:pt x="47" y="235"/>
                  </a:lnTo>
                  <a:lnTo>
                    <a:pt x="45" y="232"/>
                  </a:lnTo>
                  <a:lnTo>
                    <a:pt x="44" y="231"/>
                  </a:lnTo>
                  <a:lnTo>
                    <a:pt x="42" y="229"/>
                  </a:lnTo>
                  <a:lnTo>
                    <a:pt x="38" y="229"/>
                  </a:lnTo>
                  <a:lnTo>
                    <a:pt x="35" y="229"/>
                  </a:lnTo>
                  <a:lnTo>
                    <a:pt x="35" y="229"/>
                  </a:lnTo>
                  <a:lnTo>
                    <a:pt x="32" y="226"/>
                  </a:lnTo>
                  <a:lnTo>
                    <a:pt x="29" y="225"/>
                  </a:lnTo>
                  <a:lnTo>
                    <a:pt x="29" y="225"/>
                  </a:lnTo>
                  <a:lnTo>
                    <a:pt x="27" y="225"/>
                  </a:lnTo>
                  <a:lnTo>
                    <a:pt x="26" y="228"/>
                  </a:lnTo>
                  <a:lnTo>
                    <a:pt x="23" y="232"/>
                  </a:lnTo>
                  <a:lnTo>
                    <a:pt x="20" y="234"/>
                  </a:lnTo>
                  <a:lnTo>
                    <a:pt x="15" y="232"/>
                  </a:lnTo>
                  <a:lnTo>
                    <a:pt x="15" y="231"/>
                  </a:lnTo>
                  <a:lnTo>
                    <a:pt x="17" y="229"/>
                  </a:lnTo>
                  <a:lnTo>
                    <a:pt x="15" y="229"/>
                  </a:lnTo>
                  <a:lnTo>
                    <a:pt x="14" y="225"/>
                  </a:lnTo>
                  <a:lnTo>
                    <a:pt x="11" y="222"/>
                  </a:lnTo>
                  <a:lnTo>
                    <a:pt x="8" y="219"/>
                  </a:lnTo>
                  <a:lnTo>
                    <a:pt x="8" y="217"/>
                  </a:lnTo>
                  <a:lnTo>
                    <a:pt x="8" y="214"/>
                  </a:lnTo>
                  <a:lnTo>
                    <a:pt x="8" y="213"/>
                  </a:lnTo>
                  <a:lnTo>
                    <a:pt x="9" y="213"/>
                  </a:lnTo>
                  <a:lnTo>
                    <a:pt x="12" y="211"/>
                  </a:lnTo>
                  <a:lnTo>
                    <a:pt x="12" y="208"/>
                  </a:lnTo>
                  <a:lnTo>
                    <a:pt x="11" y="208"/>
                  </a:lnTo>
                  <a:lnTo>
                    <a:pt x="9" y="205"/>
                  </a:lnTo>
                  <a:lnTo>
                    <a:pt x="6" y="204"/>
                  </a:lnTo>
                  <a:lnTo>
                    <a:pt x="5" y="202"/>
                  </a:lnTo>
                  <a:lnTo>
                    <a:pt x="3" y="199"/>
                  </a:lnTo>
                  <a:lnTo>
                    <a:pt x="2" y="196"/>
                  </a:lnTo>
                  <a:lnTo>
                    <a:pt x="2" y="195"/>
                  </a:lnTo>
                  <a:lnTo>
                    <a:pt x="5" y="190"/>
                  </a:lnTo>
                  <a:lnTo>
                    <a:pt x="6" y="187"/>
                  </a:lnTo>
                  <a:lnTo>
                    <a:pt x="8" y="186"/>
                  </a:lnTo>
                  <a:lnTo>
                    <a:pt x="11" y="184"/>
                  </a:lnTo>
                  <a:lnTo>
                    <a:pt x="14" y="181"/>
                  </a:lnTo>
                  <a:lnTo>
                    <a:pt x="15" y="180"/>
                  </a:lnTo>
                  <a:lnTo>
                    <a:pt x="15" y="178"/>
                  </a:lnTo>
                  <a:lnTo>
                    <a:pt x="15" y="175"/>
                  </a:lnTo>
                  <a:lnTo>
                    <a:pt x="15" y="172"/>
                  </a:lnTo>
                  <a:lnTo>
                    <a:pt x="14" y="169"/>
                  </a:lnTo>
                  <a:lnTo>
                    <a:pt x="14" y="168"/>
                  </a:lnTo>
                  <a:lnTo>
                    <a:pt x="14" y="167"/>
                  </a:lnTo>
                  <a:lnTo>
                    <a:pt x="12" y="165"/>
                  </a:lnTo>
                  <a:lnTo>
                    <a:pt x="11" y="164"/>
                  </a:lnTo>
                  <a:lnTo>
                    <a:pt x="8" y="161"/>
                  </a:lnTo>
                  <a:lnTo>
                    <a:pt x="5" y="159"/>
                  </a:lnTo>
                  <a:lnTo>
                    <a:pt x="3" y="158"/>
                  </a:lnTo>
                  <a:lnTo>
                    <a:pt x="0" y="156"/>
                  </a:lnTo>
                  <a:lnTo>
                    <a:pt x="0" y="155"/>
                  </a:lnTo>
                  <a:lnTo>
                    <a:pt x="2" y="152"/>
                  </a:lnTo>
                  <a:lnTo>
                    <a:pt x="5" y="150"/>
                  </a:lnTo>
                  <a:lnTo>
                    <a:pt x="6" y="150"/>
                  </a:lnTo>
                  <a:lnTo>
                    <a:pt x="8" y="149"/>
                  </a:lnTo>
                  <a:lnTo>
                    <a:pt x="9" y="147"/>
                  </a:lnTo>
                  <a:lnTo>
                    <a:pt x="11" y="146"/>
                  </a:lnTo>
                  <a:lnTo>
                    <a:pt x="9" y="144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11" y="141"/>
                  </a:lnTo>
                  <a:lnTo>
                    <a:pt x="12" y="138"/>
                  </a:lnTo>
                  <a:lnTo>
                    <a:pt x="12" y="137"/>
                  </a:lnTo>
                  <a:lnTo>
                    <a:pt x="12" y="135"/>
                  </a:lnTo>
                  <a:lnTo>
                    <a:pt x="9" y="134"/>
                  </a:lnTo>
                  <a:lnTo>
                    <a:pt x="8" y="135"/>
                  </a:lnTo>
                  <a:lnTo>
                    <a:pt x="5" y="137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0" y="134"/>
                  </a:lnTo>
                  <a:lnTo>
                    <a:pt x="0" y="131"/>
                  </a:lnTo>
                  <a:lnTo>
                    <a:pt x="0" y="128"/>
                  </a:lnTo>
                  <a:lnTo>
                    <a:pt x="0" y="125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2" y="119"/>
                  </a:lnTo>
                  <a:lnTo>
                    <a:pt x="5" y="119"/>
                  </a:lnTo>
                  <a:lnTo>
                    <a:pt x="6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2" y="119"/>
                  </a:lnTo>
                  <a:lnTo>
                    <a:pt x="17" y="119"/>
                  </a:lnTo>
                  <a:lnTo>
                    <a:pt x="21" y="116"/>
                  </a:lnTo>
                  <a:lnTo>
                    <a:pt x="23" y="116"/>
                  </a:lnTo>
                  <a:lnTo>
                    <a:pt x="24" y="114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08"/>
                  </a:lnTo>
                  <a:lnTo>
                    <a:pt x="30" y="105"/>
                  </a:lnTo>
                  <a:lnTo>
                    <a:pt x="33" y="104"/>
                  </a:lnTo>
                  <a:lnTo>
                    <a:pt x="38" y="104"/>
                  </a:lnTo>
                  <a:lnTo>
                    <a:pt x="39" y="105"/>
                  </a:lnTo>
                  <a:lnTo>
                    <a:pt x="42" y="104"/>
                  </a:lnTo>
                  <a:lnTo>
                    <a:pt x="44" y="102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50" y="104"/>
                  </a:lnTo>
                  <a:lnTo>
                    <a:pt x="51" y="107"/>
                  </a:lnTo>
                  <a:lnTo>
                    <a:pt x="53" y="107"/>
                  </a:lnTo>
                  <a:lnTo>
                    <a:pt x="54" y="107"/>
                  </a:lnTo>
                  <a:lnTo>
                    <a:pt x="59" y="107"/>
                  </a:lnTo>
                  <a:lnTo>
                    <a:pt x="62" y="107"/>
                  </a:lnTo>
                  <a:lnTo>
                    <a:pt x="71" y="102"/>
                  </a:lnTo>
                  <a:lnTo>
                    <a:pt x="71" y="101"/>
                  </a:lnTo>
                  <a:lnTo>
                    <a:pt x="72" y="98"/>
                  </a:lnTo>
                  <a:lnTo>
                    <a:pt x="74" y="98"/>
                  </a:lnTo>
                  <a:lnTo>
                    <a:pt x="77" y="96"/>
                  </a:lnTo>
                  <a:lnTo>
                    <a:pt x="80" y="96"/>
                  </a:lnTo>
                  <a:lnTo>
                    <a:pt x="81" y="98"/>
                  </a:lnTo>
                  <a:lnTo>
                    <a:pt x="84" y="98"/>
                  </a:lnTo>
                  <a:lnTo>
                    <a:pt x="87" y="98"/>
                  </a:lnTo>
                  <a:lnTo>
                    <a:pt x="89" y="98"/>
                  </a:lnTo>
                  <a:lnTo>
                    <a:pt x="90" y="96"/>
                  </a:lnTo>
                  <a:lnTo>
                    <a:pt x="92" y="95"/>
                  </a:lnTo>
                  <a:lnTo>
                    <a:pt x="93" y="93"/>
                  </a:lnTo>
                  <a:lnTo>
                    <a:pt x="95" y="92"/>
                  </a:lnTo>
                  <a:lnTo>
                    <a:pt x="96" y="90"/>
                  </a:lnTo>
                  <a:lnTo>
                    <a:pt x="98" y="89"/>
                  </a:lnTo>
                  <a:lnTo>
                    <a:pt x="98" y="84"/>
                  </a:lnTo>
                  <a:lnTo>
                    <a:pt x="99" y="83"/>
                  </a:lnTo>
                  <a:lnTo>
                    <a:pt x="101" y="81"/>
                  </a:lnTo>
                  <a:lnTo>
                    <a:pt x="102" y="80"/>
                  </a:lnTo>
                  <a:lnTo>
                    <a:pt x="104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1" y="69"/>
                  </a:lnTo>
                  <a:lnTo>
                    <a:pt x="102" y="68"/>
                  </a:lnTo>
                  <a:lnTo>
                    <a:pt x="104" y="66"/>
                  </a:lnTo>
                  <a:lnTo>
                    <a:pt x="105" y="65"/>
                  </a:lnTo>
                  <a:lnTo>
                    <a:pt x="107" y="65"/>
                  </a:lnTo>
                  <a:lnTo>
                    <a:pt x="110" y="65"/>
                  </a:lnTo>
                  <a:lnTo>
                    <a:pt x="113" y="66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4" y="60"/>
                  </a:lnTo>
                  <a:lnTo>
                    <a:pt x="113" y="57"/>
                  </a:lnTo>
                  <a:lnTo>
                    <a:pt x="113" y="54"/>
                  </a:lnTo>
                  <a:lnTo>
                    <a:pt x="113" y="54"/>
                  </a:lnTo>
                  <a:lnTo>
                    <a:pt x="116" y="54"/>
                  </a:lnTo>
                  <a:lnTo>
                    <a:pt x="119" y="54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7" y="48"/>
                  </a:lnTo>
                  <a:lnTo>
                    <a:pt x="116" y="47"/>
                  </a:lnTo>
                  <a:lnTo>
                    <a:pt x="116" y="44"/>
                  </a:lnTo>
                  <a:lnTo>
                    <a:pt x="117" y="42"/>
                  </a:lnTo>
                  <a:lnTo>
                    <a:pt x="116" y="38"/>
                  </a:lnTo>
                  <a:lnTo>
                    <a:pt x="117" y="35"/>
                  </a:lnTo>
                  <a:lnTo>
                    <a:pt x="117" y="33"/>
                  </a:lnTo>
                  <a:lnTo>
                    <a:pt x="119" y="32"/>
                  </a:lnTo>
                  <a:lnTo>
                    <a:pt x="120" y="32"/>
                  </a:lnTo>
                  <a:lnTo>
                    <a:pt x="122" y="30"/>
                  </a:lnTo>
                  <a:lnTo>
                    <a:pt x="123" y="27"/>
                  </a:lnTo>
                  <a:lnTo>
                    <a:pt x="125" y="26"/>
                  </a:lnTo>
                  <a:lnTo>
                    <a:pt x="125" y="24"/>
                  </a:lnTo>
                  <a:lnTo>
                    <a:pt x="126" y="24"/>
                  </a:lnTo>
                  <a:lnTo>
                    <a:pt x="126" y="21"/>
                  </a:lnTo>
                  <a:lnTo>
                    <a:pt x="128" y="21"/>
                  </a:lnTo>
                  <a:lnTo>
                    <a:pt x="129" y="21"/>
                  </a:lnTo>
                  <a:lnTo>
                    <a:pt x="131" y="21"/>
                  </a:lnTo>
                  <a:lnTo>
                    <a:pt x="135" y="20"/>
                  </a:lnTo>
                  <a:lnTo>
                    <a:pt x="140" y="20"/>
                  </a:lnTo>
                  <a:lnTo>
                    <a:pt x="141" y="20"/>
                  </a:lnTo>
                  <a:lnTo>
                    <a:pt x="141" y="18"/>
                  </a:lnTo>
                  <a:lnTo>
                    <a:pt x="143" y="18"/>
                  </a:lnTo>
                  <a:lnTo>
                    <a:pt x="144" y="18"/>
                  </a:lnTo>
                  <a:lnTo>
                    <a:pt x="147" y="18"/>
                  </a:lnTo>
                  <a:lnTo>
                    <a:pt x="150" y="17"/>
                  </a:lnTo>
                  <a:lnTo>
                    <a:pt x="152" y="15"/>
                  </a:lnTo>
                  <a:lnTo>
                    <a:pt x="155" y="15"/>
                  </a:lnTo>
                  <a:lnTo>
                    <a:pt x="156" y="15"/>
                  </a:lnTo>
                  <a:lnTo>
                    <a:pt x="158" y="18"/>
                  </a:lnTo>
                  <a:lnTo>
                    <a:pt x="161" y="18"/>
                  </a:lnTo>
                  <a:lnTo>
                    <a:pt x="164" y="17"/>
                  </a:lnTo>
                  <a:lnTo>
                    <a:pt x="165" y="15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4" y="11"/>
                  </a:lnTo>
                  <a:lnTo>
                    <a:pt x="167" y="11"/>
                  </a:lnTo>
                  <a:lnTo>
                    <a:pt x="170" y="11"/>
                  </a:lnTo>
                  <a:lnTo>
                    <a:pt x="171" y="11"/>
                  </a:lnTo>
                  <a:lnTo>
                    <a:pt x="173" y="11"/>
                  </a:lnTo>
                  <a:lnTo>
                    <a:pt x="173" y="8"/>
                  </a:lnTo>
                  <a:lnTo>
                    <a:pt x="173" y="6"/>
                  </a:lnTo>
                  <a:lnTo>
                    <a:pt x="174" y="5"/>
                  </a:lnTo>
                  <a:lnTo>
                    <a:pt x="176" y="2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0" y="2"/>
                  </a:lnTo>
                  <a:lnTo>
                    <a:pt x="180" y="3"/>
                  </a:lnTo>
                  <a:lnTo>
                    <a:pt x="182" y="5"/>
                  </a:lnTo>
                  <a:lnTo>
                    <a:pt x="185" y="6"/>
                  </a:lnTo>
                  <a:lnTo>
                    <a:pt x="186" y="8"/>
                  </a:lnTo>
                  <a:lnTo>
                    <a:pt x="188" y="9"/>
                  </a:lnTo>
                  <a:lnTo>
                    <a:pt x="188" y="11"/>
                  </a:lnTo>
                  <a:lnTo>
                    <a:pt x="188" y="12"/>
                  </a:lnTo>
                  <a:lnTo>
                    <a:pt x="189" y="12"/>
                  </a:lnTo>
                  <a:lnTo>
                    <a:pt x="189" y="14"/>
                  </a:lnTo>
                  <a:lnTo>
                    <a:pt x="189" y="15"/>
                  </a:lnTo>
                  <a:lnTo>
                    <a:pt x="189" y="17"/>
                  </a:lnTo>
                  <a:lnTo>
                    <a:pt x="191" y="17"/>
                  </a:lnTo>
                  <a:lnTo>
                    <a:pt x="191" y="17"/>
                  </a:lnTo>
                  <a:lnTo>
                    <a:pt x="192" y="15"/>
                  </a:lnTo>
                  <a:lnTo>
                    <a:pt x="195" y="12"/>
                  </a:lnTo>
                  <a:lnTo>
                    <a:pt x="197" y="12"/>
                  </a:lnTo>
                  <a:lnTo>
                    <a:pt x="197" y="12"/>
                  </a:lnTo>
                  <a:lnTo>
                    <a:pt x="201" y="12"/>
                  </a:lnTo>
                  <a:lnTo>
                    <a:pt x="203" y="11"/>
                  </a:lnTo>
                  <a:lnTo>
                    <a:pt x="203" y="9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6" y="3"/>
                  </a:lnTo>
                  <a:lnTo>
                    <a:pt x="207" y="3"/>
                  </a:lnTo>
                  <a:lnTo>
                    <a:pt x="210" y="5"/>
                  </a:lnTo>
                  <a:lnTo>
                    <a:pt x="213" y="8"/>
                  </a:lnTo>
                  <a:lnTo>
                    <a:pt x="213" y="9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8" y="12"/>
                  </a:lnTo>
                  <a:lnTo>
                    <a:pt x="222" y="12"/>
                  </a:lnTo>
                  <a:lnTo>
                    <a:pt x="224" y="12"/>
                  </a:lnTo>
                  <a:lnTo>
                    <a:pt x="225" y="11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30" y="12"/>
                  </a:lnTo>
                  <a:lnTo>
                    <a:pt x="231" y="14"/>
                  </a:lnTo>
                  <a:lnTo>
                    <a:pt x="231" y="17"/>
                  </a:lnTo>
                  <a:lnTo>
                    <a:pt x="231" y="18"/>
                  </a:lnTo>
                  <a:lnTo>
                    <a:pt x="231" y="23"/>
                  </a:lnTo>
                  <a:lnTo>
                    <a:pt x="231" y="24"/>
                  </a:lnTo>
                  <a:lnTo>
                    <a:pt x="231" y="27"/>
                  </a:lnTo>
                  <a:lnTo>
                    <a:pt x="233" y="29"/>
                  </a:lnTo>
                  <a:lnTo>
                    <a:pt x="233" y="30"/>
                  </a:lnTo>
                  <a:lnTo>
                    <a:pt x="234" y="32"/>
                  </a:lnTo>
                  <a:lnTo>
                    <a:pt x="236" y="33"/>
                  </a:lnTo>
                  <a:lnTo>
                    <a:pt x="237" y="35"/>
                  </a:lnTo>
                  <a:lnTo>
                    <a:pt x="239" y="35"/>
                  </a:lnTo>
                  <a:lnTo>
                    <a:pt x="240" y="35"/>
                  </a:lnTo>
                  <a:lnTo>
                    <a:pt x="243" y="33"/>
                  </a:lnTo>
                  <a:lnTo>
                    <a:pt x="245" y="33"/>
                  </a:lnTo>
                  <a:lnTo>
                    <a:pt x="246" y="35"/>
                  </a:lnTo>
                  <a:lnTo>
                    <a:pt x="248" y="38"/>
                  </a:lnTo>
                  <a:lnTo>
                    <a:pt x="248" y="39"/>
                  </a:lnTo>
                  <a:lnTo>
                    <a:pt x="249" y="39"/>
                  </a:lnTo>
                  <a:lnTo>
                    <a:pt x="251" y="39"/>
                  </a:lnTo>
                  <a:lnTo>
                    <a:pt x="252" y="39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7" y="47"/>
                  </a:lnTo>
                  <a:lnTo>
                    <a:pt x="257" y="51"/>
                  </a:lnTo>
                  <a:lnTo>
                    <a:pt x="258" y="54"/>
                  </a:lnTo>
                  <a:lnTo>
                    <a:pt x="258" y="56"/>
                  </a:lnTo>
                  <a:lnTo>
                    <a:pt x="257" y="59"/>
                  </a:lnTo>
                  <a:lnTo>
                    <a:pt x="255" y="60"/>
                  </a:lnTo>
                  <a:lnTo>
                    <a:pt x="257" y="62"/>
                  </a:lnTo>
                  <a:lnTo>
                    <a:pt x="257" y="65"/>
                  </a:lnTo>
                  <a:lnTo>
                    <a:pt x="257" y="66"/>
                  </a:lnTo>
                  <a:lnTo>
                    <a:pt x="257" y="68"/>
                  </a:lnTo>
                  <a:lnTo>
                    <a:pt x="257" y="69"/>
                  </a:lnTo>
                  <a:lnTo>
                    <a:pt x="255" y="71"/>
                  </a:lnTo>
                  <a:lnTo>
                    <a:pt x="252" y="69"/>
                  </a:lnTo>
                  <a:lnTo>
                    <a:pt x="251" y="69"/>
                  </a:lnTo>
                  <a:lnTo>
                    <a:pt x="251" y="69"/>
                  </a:lnTo>
                  <a:lnTo>
                    <a:pt x="249" y="69"/>
                  </a:lnTo>
                  <a:lnTo>
                    <a:pt x="248" y="71"/>
                  </a:lnTo>
                  <a:lnTo>
                    <a:pt x="246" y="72"/>
                  </a:lnTo>
                  <a:lnTo>
                    <a:pt x="246" y="75"/>
                  </a:lnTo>
                  <a:lnTo>
                    <a:pt x="245" y="77"/>
                  </a:lnTo>
                  <a:lnTo>
                    <a:pt x="243" y="78"/>
                  </a:lnTo>
                  <a:lnTo>
                    <a:pt x="242" y="78"/>
                  </a:lnTo>
                  <a:lnTo>
                    <a:pt x="240" y="78"/>
                  </a:lnTo>
                  <a:lnTo>
                    <a:pt x="240" y="80"/>
                  </a:lnTo>
                  <a:lnTo>
                    <a:pt x="239" y="81"/>
                  </a:lnTo>
                  <a:lnTo>
                    <a:pt x="239" y="83"/>
                  </a:lnTo>
                  <a:lnTo>
                    <a:pt x="240" y="84"/>
                  </a:lnTo>
                  <a:lnTo>
                    <a:pt x="242" y="84"/>
                  </a:lnTo>
                  <a:lnTo>
                    <a:pt x="245" y="83"/>
                  </a:lnTo>
                  <a:lnTo>
                    <a:pt x="246" y="81"/>
                  </a:lnTo>
                  <a:lnTo>
                    <a:pt x="249" y="81"/>
                  </a:lnTo>
                  <a:lnTo>
                    <a:pt x="252" y="83"/>
                  </a:lnTo>
                  <a:lnTo>
                    <a:pt x="254" y="83"/>
                  </a:lnTo>
                  <a:lnTo>
                    <a:pt x="257" y="83"/>
                  </a:lnTo>
                  <a:lnTo>
                    <a:pt x="258" y="83"/>
                  </a:lnTo>
                  <a:lnTo>
                    <a:pt x="259" y="81"/>
                  </a:lnTo>
                  <a:lnTo>
                    <a:pt x="261" y="80"/>
                  </a:lnTo>
                  <a:lnTo>
                    <a:pt x="264" y="78"/>
                  </a:lnTo>
                  <a:lnTo>
                    <a:pt x="265" y="77"/>
                  </a:lnTo>
                  <a:lnTo>
                    <a:pt x="268" y="77"/>
                  </a:lnTo>
                  <a:lnTo>
                    <a:pt x="271" y="78"/>
                  </a:lnTo>
                  <a:lnTo>
                    <a:pt x="274" y="78"/>
                  </a:lnTo>
                  <a:lnTo>
                    <a:pt x="277" y="80"/>
                  </a:lnTo>
                  <a:lnTo>
                    <a:pt x="279" y="80"/>
                  </a:lnTo>
                  <a:lnTo>
                    <a:pt x="283" y="80"/>
                  </a:lnTo>
                  <a:lnTo>
                    <a:pt x="286" y="80"/>
                  </a:lnTo>
                  <a:lnTo>
                    <a:pt x="288" y="78"/>
                  </a:lnTo>
                  <a:lnTo>
                    <a:pt x="291" y="80"/>
                  </a:lnTo>
                  <a:lnTo>
                    <a:pt x="292" y="81"/>
                  </a:lnTo>
                  <a:lnTo>
                    <a:pt x="294" y="83"/>
                  </a:lnTo>
                  <a:lnTo>
                    <a:pt x="295" y="84"/>
                  </a:lnTo>
                  <a:lnTo>
                    <a:pt x="298" y="84"/>
                  </a:lnTo>
                  <a:lnTo>
                    <a:pt x="300" y="83"/>
                  </a:lnTo>
                  <a:lnTo>
                    <a:pt x="304" y="83"/>
                  </a:lnTo>
                  <a:lnTo>
                    <a:pt x="307" y="83"/>
                  </a:lnTo>
                  <a:lnTo>
                    <a:pt x="309" y="81"/>
                  </a:lnTo>
                  <a:lnTo>
                    <a:pt x="310" y="78"/>
                  </a:lnTo>
                  <a:lnTo>
                    <a:pt x="312" y="78"/>
                  </a:lnTo>
                  <a:lnTo>
                    <a:pt x="313" y="77"/>
                  </a:lnTo>
                  <a:lnTo>
                    <a:pt x="316" y="75"/>
                  </a:lnTo>
                  <a:lnTo>
                    <a:pt x="318" y="75"/>
                  </a:lnTo>
                  <a:lnTo>
                    <a:pt x="318" y="74"/>
                  </a:lnTo>
                  <a:lnTo>
                    <a:pt x="318" y="72"/>
                  </a:lnTo>
                  <a:lnTo>
                    <a:pt x="316" y="71"/>
                  </a:lnTo>
                  <a:lnTo>
                    <a:pt x="315" y="69"/>
                  </a:lnTo>
                  <a:lnTo>
                    <a:pt x="315" y="69"/>
                  </a:lnTo>
                  <a:lnTo>
                    <a:pt x="316" y="68"/>
                  </a:lnTo>
                  <a:lnTo>
                    <a:pt x="318" y="68"/>
                  </a:lnTo>
                  <a:lnTo>
                    <a:pt x="319" y="69"/>
                  </a:lnTo>
                  <a:lnTo>
                    <a:pt x="322" y="66"/>
                  </a:lnTo>
                  <a:lnTo>
                    <a:pt x="325" y="66"/>
                  </a:lnTo>
                  <a:lnTo>
                    <a:pt x="327" y="68"/>
                  </a:lnTo>
                  <a:lnTo>
                    <a:pt x="328" y="68"/>
                  </a:lnTo>
                  <a:lnTo>
                    <a:pt x="330" y="68"/>
                  </a:lnTo>
                  <a:lnTo>
                    <a:pt x="331" y="69"/>
                  </a:lnTo>
                  <a:lnTo>
                    <a:pt x="331" y="72"/>
                  </a:lnTo>
                  <a:lnTo>
                    <a:pt x="330" y="74"/>
                  </a:lnTo>
                  <a:lnTo>
                    <a:pt x="330" y="75"/>
                  </a:lnTo>
                  <a:lnTo>
                    <a:pt x="330" y="78"/>
                  </a:lnTo>
                  <a:lnTo>
                    <a:pt x="331" y="80"/>
                  </a:lnTo>
                  <a:lnTo>
                    <a:pt x="333" y="81"/>
                  </a:lnTo>
                  <a:lnTo>
                    <a:pt x="334" y="81"/>
                  </a:lnTo>
                  <a:lnTo>
                    <a:pt x="337" y="80"/>
                  </a:lnTo>
                  <a:lnTo>
                    <a:pt x="339" y="80"/>
                  </a:lnTo>
                  <a:lnTo>
                    <a:pt x="342" y="78"/>
                  </a:lnTo>
                  <a:lnTo>
                    <a:pt x="343" y="77"/>
                  </a:lnTo>
                  <a:lnTo>
                    <a:pt x="345" y="74"/>
                  </a:lnTo>
                  <a:lnTo>
                    <a:pt x="349" y="71"/>
                  </a:lnTo>
                  <a:lnTo>
                    <a:pt x="351" y="71"/>
                  </a:lnTo>
                  <a:lnTo>
                    <a:pt x="355" y="69"/>
                  </a:lnTo>
                  <a:lnTo>
                    <a:pt x="357" y="69"/>
                  </a:lnTo>
                  <a:lnTo>
                    <a:pt x="358" y="69"/>
                  </a:lnTo>
                  <a:lnTo>
                    <a:pt x="360" y="69"/>
                  </a:lnTo>
                  <a:lnTo>
                    <a:pt x="361" y="69"/>
                  </a:lnTo>
                  <a:lnTo>
                    <a:pt x="363" y="68"/>
                  </a:lnTo>
                  <a:lnTo>
                    <a:pt x="363" y="68"/>
                  </a:lnTo>
                  <a:lnTo>
                    <a:pt x="364" y="68"/>
                  </a:lnTo>
                  <a:lnTo>
                    <a:pt x="367" y="68"/>
                  </a:lnTo>
                  <a:lnTo>
                    <a:pt x="369" y="68"/>
                  </a:lnTo>
                  <a:lnTo>
                    <a:pt x="370" y="68"/>
                  </a:lnTo>
                  <a:lnTo>
                    <a:pt x="370" y="69"/>
                  </a:lnTo>
                  <a:lnTo>
                    <a:pt x="372" y="71"/>
                  </a:lnTo>
                  <a:lnTo>
                    <a:pt x="372" y="72"/>
                  </a:lnTo>
                  <a:lnTo>
                    <a:pt x="373" y="72"/>
                  </a:lnTo>
                  <a:lnTo>
                    <a:pt x="375" y="72"/>
                  </a:lnTo>
                  <a:lnTo>
                    <a:pt x="376" y="72"/>
                  </a:lnTo>
                  <a:lnTo>
                    <a:pt x="378" y="72"/>
                  </a:lnTo>
                  <a:lnTo>
                    <a:pt x="378" y="72"/>
                  </a:lnTo>
                  <a:lnTo>
                    <a:pt x="379" y="75"/>
                  </a:lnTo>
                  <a:lnTo>
                    <a:pt x="379" y="75"/>
                  </a:lnTo>
                  <a:lnTo>
                    <a:pt x="381" y="77"/>
                  </a:lnTo>
                  <a:lnTo>
                    <a:pt x="384" y="75"/>
                  </a:lnTo>
                  <a:lnTo>
                    <a:pt x="385" y="75"/>
                  </a:lnTo>
                  <a:lnTo>
                    <a:pt x="387" y="77"/>
                  </a:lnTo>
                  <a:lnTo>
                    <a:pt x="387" y="78"/>
                  </a:lnTo>
                  <a:lnTo>
                    <a:pt x="388" y="78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87" y="83"/>
                  </a:lnTo>
                  <a:lnTo>
                    <a:pt x="387" y="86"/>
                  </a:lnTo>
                  <a:lnTo>
                    <a:pt x="387" y="86"/>
                  </a:lnTo>
                  <a:lnTo>
                    <a:pt x="388" y="87"/>
                  </a:lnTo>
                  <a:lnTo>
                    <a:pt x="390" y="87"/>
                  </a:lnTo>
                  <a:lnTo>
                    <a:pt x="391" y="89"/>
                  </a:lnTo>
                  <a:lnTo>
                    <a:pt x="391" y="90"/>
                  </a:lnTo>
                  <a:lnTo>
                    <a:pt x="391" y="92"/>
                  </a:lnTo>
                  <a:lnTo>
                    <a:pt x="393" y="93"/>
                  </a:lnTo>
                  <a:lnTo>
                    <a:pt x="394" y="93"/>
                  </a:lnTo>
                  <a:lnTo>
                    <a:pt x="394" y="96"/>
                  </a:lnTo>
                  <a:lnTo>
                    <a:pt x="394" y="98"/>
                  </a:lnTo>
                  <a:lnTo>
                    <a:pt x="394" y="101"/>
                  </a:lnTo>
                  <a:lnTo>
                    <a:pt x="394" y="101"/>
                  </a:lnTo>
                  <a:lnTo>
                    <a:pt x="396" y="104"/>
                  </a:lnTo>
                  <a:lnTo>
                    <a:pt x="396" y="104"/>
                  </a:lnTo>
                  <a:lnTo>
                    <a:pt x="397" y="105"/>
                  </a:lnTo>
                  <a:lnTo>
                    <a:pt x="397" y="107"/>
                  </a:lnTo>
                  <a:lnTo>
                    <a:pt x="399" y="107"/>
                  </a:lnTo>
                  <a:lnTo>
                    <a:pt x="400" y="108"/>
                  </a:lnTo>
                  <a:lnTo>
                    <a:pt x="402" y="108"/>
                  </a:lnTo>
                  <a:lnTo>
                    <a:pt x="402" y="108"/>
                  </a:lnTo>
                  <a:lnTo>
                    <a:pt x="403" y="110"/>
                  </a:lnTo>
                  <a:lnTo>
                    <a:pt x="403" y="110"/>
                  </a:lnTo>
                  <a:lnTo>
                    <a:pt x="403" y="111"/>
                  </a:lnTo>
                  <a:lnTo>
                    <a:pt x="405" y="114"/>
                  </a:lnTo>
                  <a:lnTo>
                    <a:pt x="405" y="114"/>
                  </a:lnTo>
                  <a:lnTo>
                    <a:pt x="408" y="116"/>
                  </a:lnTo>
                  <a:lnTo>
                    <a:pt x="409" y="117"/>
                  </a:lnTo>
                  <a:lnTo>
                    <a:pt x="411" y="117"/>
                  </a:lnTo>
                  <a:lnTo>
                    <a:pt x="412" y="119"/>
                  </a:lnTo>
                  <a:lnTo>
                    <a:pt x="412" y="119"/>
                  </a:lnTo>
                  <a:lnTo>
                    <a:pt x="412" y="119"/>
                  </a:lnTo>
                  <a:lnTo>
                    <a:pt x="411" y="120"/>
                  </a:lnTo>
                  <a:lnTo>
                    <a:pt x="409" y="122"/>
                  </a:lnTo>
                  <a:lnTo>
                    <a:pt x="408" y="123"/>
                  </a:lnTo>
                  <a:lnTo>
                    <a:pt x="409" y="123"/>
                  </a:lnTo>
                  <a:lnTo>
                    <a:pt x="409" y="126"/>
                  </a:lnTo>
                  <a:lnTo>
                    <a:pt x="412" y="126"/>
                  </a:lnTo>
                  <a:lnTo>
                    <a:pt x="412" y="128"/>
                  </a:lnTo>
                  <a:lnTo>
                    <a:pt x="414" y="131"/>
                  </a:lnTo>
                  <a:lnTo>
                    <a:pt x="414" y="132"/>
                  </a:lnTo>
                  <a:lnTo>
                    <a:pt x="414" y="135"/>
                  </a:lnTo>
                  <a:lnTo>
                    <a:pt x="415" y="137"/>
                  </a:lnTo>
                  <a:lnTo>
                    <a:pt x="415" y="141"/>
                  </a:lnTo>
                  <a:lnTo>
                    <a:pt x="414" y="143"/>
                  </a:lnTo>
                  <a:lnTo>
                    <a:pt x="412" y="144"/>
                  </a:lnTo>
                  <a:lnTo>
                    <a:pt x="411" y="147"/>
                  </a:lnTo>
                  <a:lnTo>
                    <a:pt x="409" y="149"/>
                  </a:lnTo>
                  <a:lnTo>
                    <a:pt x="409" y="150"/>
                  </a:lnTo>
                  <a:lnTo>
                    <a:pt x="406" y="153"/>
                  </a:lnTo>
                  <a:lnTo>
                    <a:pt x="406" y="153"/>
                  </a:lnTo>
                  <a:lnTo>
                    <a:pt x="403" y="156"/>
                  </a:lnTo>
                  <a:lnTo>
                    <a:pt x="402" y="158"/>
                  </a:lnTo>
                  <a:lnTo>
                    <a:pt x="399" y="159"/>
                  </a:lnTo>
                  <a:lnTo>
                    <a:pt x="399" y="161"/>
                  </a:lnTo>
                  <a:lnTo>
                    <a:pt x="397" y="162"/>
                  </a:lnTo>
                  <a:lnTo>
                    <a:pt x="396" y="164"/>
                  </a:lnTo>
                  <a:lnTo>
                    <a:pt x="393" y="167"/>
                  </a:lnTo>
                  <a:lnTo>
                    <a:pt x="393" y="167"/>
                  </a:lnTo>
                  <a:lnTo>
                    <a:pt x="390" y="167"/>
                  </a:lnTo>
                  <a:lnTo>
                    <a:pt x="388" y="168"/>
                  </a:lnTo>
                  <a:lnTo>
                    <a:pt x="387" y="168"/>
                  </a:lnTo>
                  <a:lnTo>
                    <a:pt x="387" y="169"/>
                  </a:lnTo>
                  <a:lnTo>
                    <a:pt x="385" y="171"/>
                  </a:lnTo>
                  <a:lnTo>
                    <a:pt x="385" y="174"/>
                  </a:lnTo>
                  <a:lnTo>
                    <a:pt x="385" y="175"/>
                  </a:lnTo>
                  <a:lnTo>
                    <a:pt x="385" y="178"/>
                  </a:lnTo>
                  <a:lnTo>
                    <a:pt x="384" y="180"/>
                  </a:lnTo>
                  <a:lnTo>
                    <a:pt x="382" y="180"/>
                  </a:lnTo>
                  <a:lnTo>
                    <a:pt x="382" y="181"/>
                  </a:lnTo>
                  <a:lnTo>
                    <a:pt x="384" y="183"/>
                  </a:lnTo>
                  <a:lnTo>
                    <a:pt x="384" y="184"/>
                  </a:lnTo>
                  <a:lnTo>
                    <a:pt x="387" y="184"/>
                  </a:lnTo>
                  <a:lnTo>
                    <a:pt x="388" y="186"/>
                  </a:lnTo>
                  <a:lnTo>
                    <a:pt x="390" y="189"/>
                  </a:lnTo>
                  <a:lnTo>
                    <a:pt x="390" y="190"/>
                  </a:lnTo>
                  <a:lnTo>
                    <a:pt x="390" y="193"/>
                  </a:lnTo>
                  <a:lnTo>
                    <a:pt x="388" y="195"/>
                  </a:lnTo>
                  <a:lnTo>
                    <a:pt x="387" y="196"/>
                  </a:lnTo>
                  <a:lnTo>
                    <a:pt x="387" y="198"/>
                  </a:lnTo>
                  <a:lnTo>
                    <a:pt x="387" y="201"/>
                  </a:lnTo>
                  <a:lnTo>
                    <a:pt x="387" y="204"/>
                  </a:lnTo>
                  <a:lnTo>
                    <a:pt x="388" y="205"/>
                  </a:lnTo>
                  <a:lnTo>
                    <a:pt x="388" y="207"/>
                  </a:lnTo>
                  <a:lnTo>
                    <a:pt x="390" y="208"/>
                  </a:lnTo>
                  <a:lnTo>
                    <a:pt x="390" y="211"/>
                  </a:lnTo>
                  <a:lnTo>
                    <a:pt x="387" y="213"/>
                  </a:lnTo>
                  <a:lnTo>
                    <a:pt x="384" y="214"/>
                  </a:lnTo>
                  <a:lnTo>
                    <a:pt x="381" y="214"/>
                  </a:lnTo>
                  <a:lnTo>
                    <a:pt x="379" y="216"/>
                  </a:lnTo>
                  <a:lnTo>
                    <a:pt x="376" y="216"/>
                  </a:lnTo>
                  <a:lnTo>
                    <a:pt x="376" y="216"/>
                  </a:lnTo>
                  <a:lnTo>
                    <a:pt x="373" y="217"/>
                  </a:lnTo>
                  <a:lnTo>
                    <a:pt x="372" y="220"/>
                  </a:lnTo>
                  <a:lnTo>
                    <a:pt x="369" y="220"/>
                  </a:lnTo>
                  <a:lnTo>
                    <a:pt x="366" y="222"/>
                  </a:lnTo>
                  <a:lnTo>
                    <a:pt x="364" y="222"/>
                  </a:lnTo>
                  <a:lnTo>
                    <a:pt x="363" y="222"/>
                  </a:lnTo>
                  <a:lnTo>
                    <a:pt x="363" y="220"/>
                  </a:lnTo>
                  <a:lnTo>
                    <a:pt x="360" y="222"/>
                  </a:lnTo>
                  <a:lnTo>
                    <a:pt x="357" y="222"/>
                  </a:lnTo>
                  <a:lnTo>
                    <a:pt x="357" y="222"/>
                  </a:lnTo>
                  <a:lnTo>
                    <a:pt x="354" y="223"/>
                  </a:lnTo>
                  <a:lnTo>
                    <a:pt x="352" y="223"/>
                  </a:lnTo>
                  <a:lnTo>
                    <a:pt x="351" y="223"/>
                  </a:lnTo>
                  <a:lnTo>
                    <a:pt x="349" y="223"/>
                  </a:lnTo>
                  <a:lnTo>
                    <a:pt x="348" y="223"/>
                  </a:lnTo>
                  <a:lnTo>
                    <a:pt x="346" y="223"/>
                  </a:lnTo>
                  <a:lnTo>
                    <a:pt x="345" y="225"/>
                  </a:lnTo>
                  <a:lnTo>
                    <a:pt x="345" y="226"/>
                  </a:lnTo>
                  <a:lnTo>
                    <a:pt x="345" y="228"/>
                  </a:lnTo>
                  <a:lnTo>
                    <a:pt x="345" y="231"/>
                  </a:lnTo>
                  <a:lnTo>
                    <a:pt x="345" y="235"/>
                  </a:lnTo>
                  <a:lnTo>
                    <a:pt x="343" y="237"/>
                  </a:lnTo>
                  <a:lnTo>
                    <a:pt x="343" y="240"/>
                  </a:lnTo>
                  <a:lnTo>
                    <a:pt x="343" y="241"/>
                  </a:lnTo>
                  <a:lnTo>
                    <a:pt x="346" y="243"/>
                  </a:lnTo>
                  <a:lnTo>
                    <a:pt x="348" y="241"/>
                  </a:lnTo>
                  <a:lnTo>
                    <a:pt x="349" y="241"/>
                  </a:lnTo>
                  <a:lnTo>
                    <a:pt x="349" y="240"/>
                  </a:lnTo>
                  <a:lnTo>
                    <a:pt x="351" y="238"/>
                  </a:lnTo>
                  <a:lnTo>
                    <a:pt x="352" y="240"/>
                  </a:lnTo>
                  <a:lnTo>
                    <a:pt x="352" y="243"/>
                  </a:lnTo>
                  <a:lnTo>
                    <a:pt x="352" y="244"/>
                  </a:lnTo>
                  <a:lnTo>
                    <a:pt x="354" y="246"/>
                  </a:lnTo>
                  <a:lnTo>
                    <a:pt x="357" y="247"/>
                  </a:lnTo>
                  <a:lnTo>
                    <a:pt x="360" y="250"/>
                  </a:lnTo>
                  <a:lnTo>
                    <a:pt x="361" y="250"/>
                  </a:lnTo>
                  <a:lnTo>
                    <a:pt x="363" y="253"/>
                  </a:lnTo>
                  <a:lnTo>
                    <a:pt x="363" y="255"/>
                  </a:lnTo>
                  <a:lnTo>
                    <a:pt x="361" y="258"/>
                  </a:lnTo>
                  <a:lnTo>
                    <a:pt x="363" y="259"/>
                  </a:lnTo>
                  <a:lnTo>
                    <a:pt x="364" y="261"/>
                  </a:lnTo>
                  <a:lnTo>
                    <a:pt x="366" y="262"/>
                  </a:lnTo>
                  <a:lnTo>
                    <a:pt x="367" y="262"/>
                  </a:lnTo>
                  <a:lnTo>
                    <a:pt x="369" y="264"/>
                  </a:lnTo>
                  <a:lnTo>
                    <a:pt x="370" y="265"/>
                  </a:lnTo>
                  <a:lnTo>
                    <a:pt x="370" y="267"/>
                  </a:lnTo>
                  <a:lnTo>
                    <a:pt x="370" y="268"/>
                  </a:lnTo>
                  <a:lnTo>
                    <a:pt x="367" y="270"/>
                  </a:lnTo>
                  <a:lnTo>
                    <a:pt x="366" y="273"/>
                  </a:lnTo>
                  <a:lnTo>
                    <a:pt x="366" y="274"/>
                  </a:lnTo>
                  <a:lnTo>
                    <a:pt x="367" y="277"/>
                  </a:lnTo>
                  <a:lnTo>
                    <a:pt x="367" y="279"/>
                  </a:lnTo>
                  <a:lnTo>
                    <a:pt x="369" y="282"/>
                  </a:lnTo>
                  <a:lnTo>
                    <a:pt x="367" y="283"/>
                  </a:lnTo>
                  <a:lnTo>
                    <a:pt x="367" y="285"/>
                  </a:lnTo>
                  <a:lnTo>
                    <a:pt x="369" y="286"/>
                  </a:lnTo>
                  <a:lnTo>
                    <a:pt x="372" y="286"/>
                  </a:lnTo>
                  <a:lnTo>
                    <a:pt x="372" y="289"/>
                  </a:lnTo>
                  <a:lnTo>
                    <a:pt x="373" y="291"/>
                  </a:lnTo>
                  <a:lnTo>
                    <a:pt x="373" y="294"/>
                  </a:lnTo>
                  <a:lnTo>
                    <a:pt x="378" y="295"/>
                  </a:lnTo>
                  <a:lnTo>
                    <a:pt x="379" y="297"/>
                  </a:lnTo>
                  <a:lnTo>
                    <a:pt x="381" y="29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3" name="Freeform 79"/>
            <p:cNvSpPr>
              <a:spLocks/>
            </p:cNvSpPr>
            <p:nvPr/>
          </p:nvSpPr>
          <p:spPr bwMode="auto">
            <a:xfrm>
              <a:off x="1063" y="1543"/>
              <a:ext cx="424" cy="375"/>
            </a:xfrm>
            <a:custGeom>
              <a:avLst/>
              <a:gdLst/>
              <a:ahLst/>
              <a:cxnLst>
                <a:cxn ang="0">
                  <a:pos x="57" y="216"/>
                </a:cxn>
                <a:cxn ang="0">
                  <a:pos x="33" y="206"/>
                </a:cxn>
                <a:cxn ang="0">
                  <a:pos x="2" y="195"/>
                </a:cxn>
                <a:cxn ang="0">
                  <a:pos x="14" y="182"/>
                </a:cxn>
                <a:cxn ang="0">
                  <a:pos x="2" y="161"/>
                </a:cxn>
                <a:cxn ang="0">
                  <a:pos x="24" y="147"/>
                </a:cxn>
                <a:cxn ang="0">
                  <a:pos x="27" y="144"/>
                </a:cxn>
                <a:cxn ang="0">
                  <a:pos x="30" y="131"/>
                </a:cxn>
                <a:cxn ang="0">
                  <a:pos x="48" y="131"/>
                </a:cxn>
                <a:cxn ang="0">
                  <a:pos x="72" y="116"/>
                </a:cxn>
                <a:cxn ang="0">
                  <a:pos x="99" y="119"/>
                </a:cxn>
                <a:cxn ang="0">
                  <a:pos x="119" y="111"/>
                </a:cxn>
                <a:cxn ang="0">
                  <a:pos x="125" y="86"/>
                </a:cxn>
                <a:cxn ang="0">
                  <a:pos x="138" y="63"/>
                </a:cxn>
                <a:cxn ang="0">
                  <a:pos x="156" y="51"/>
                </a:cxn>
                <a:cxn ang="0">
                  <a:pos x="176" y="51"/>
                </a:cxn>
                <a:cxn ang="0">
                  <a:pos x="206" y="50"/>
                </a:cxn>
                <a:cxn ang="0">
                  <a:pos x="228" y="50"/>
                </a:cxn>
                <a:cxn ang="0">
                  <a:pos x="248" y="38"/>
                </a:cxn>
                <a:cxn ang="0">
                  <a:pos x="261" y="23"/>
                </a:cxn>
                <a:cxn ang="0">
                  <a:pos x="285" y="15"/>
                </a:cxn>
                <a:cxn ang="0">
                  <a:pos x="294" y="3"/>
                </a:cxn>
                <a:cxn ang="0">
                  <a:pos x="318" y="14"/>
                </a:cxn>
                <a:cxn ang="0">
                  <a:pos x="348" y="26"/>
                </a:cxn>
                <a:cxn ang="0">
                  <a:pos x="361" y="53"/>
                </a:cxn>
                <a:cxn ang="0">
                  <a:pos x="375" y="87"/>
                </a:cxn>
                <a:cxn ang="0">
                  <a:pos x="400" y="110"/>
                </a:cxn>
                <a:cxn ang="0">
                  <a:pos x="366" y="117"/>
                </a:cxn>
                <a:cxn ang="0">
                  <a:pos x="387" y="134"/>
                </a:cxn>
                <a:cxn ang="0">
                  <a:pos x="418" y="153"/>
                </a:cxn>
                <a:cxn ang="0">
                  <a:pos x="403" y="188"/>
                </a:cxn>
                <a:cxn ang="0">
                  <a:pos x="358" y="189"/>
                </a:cxn>
                <a:cxn ang="0">
                  <a:pos x="318" y="200"/>
                </a:cxn>
                <a:cxn ang="0">
                  <a:pos x="333" y="219"/>
                </a:cxn>
                <a:cxn ang="0">
                  <a:pos x="355" y="239"/>
                </a:cxn>
                <a:cxn ang="0">
                  <a:pos x="352" y="266"/>
                </a:cxn>
                <a:cxn ang="0">
                  <a:pos x="342" y="288"/>
                </a:cxn>
                <a:cxn ang="0">
                  <a:pos x="369" y="312"/>
                </a:cxn>
                <a:cxn ang="0">
                  <a:pos x="338" y="299"/>
                </a:cxn>
                <a:cxn ang="0">
                  <a:pos x="323" y="311"/>
                </a:cxn>
                <a:cxn ang="0">
                  <a:pos x="303" y="326"/>
                </a:cxn>
                <a:cxn ang="0">
                  <a:pos x="282" y="350"/>
                </a:cxn>
                <a:cxn ang="0">
                  <a:pos x="279" y="324"/>
                </a:cxn>
                <a:cxn ang="0">
                  <a:pos x="260" y="314"/>
                </a:cxn>
                <a:cxn ang="0">
                  <a:pos x="258" y="350"/>
                </a:cxn>
                <a:cxn ang="0">
                  <a:pos x="252" y="375"/>
                </a:cxn>
                <a:cxn ang="0">
                  <a:pos x="215" y="362"/>
                </a:cxn>
                <a:cxn ang="0">
                  <a:pos x="195" y="347"/>
                </a:cxn>
                <a:cxn ang="0">
                  <a:pos x="167" y="335"/>
                </a:cxn>
                <a:cxn ang="0">
                  <a:pos x="143" y="305"/>
                </a:cxn>
                <a:cxn ang="0">
                  <a:pos x="125" y="279"/>
                </a:cxn>
                <a:cxn ang="0">
                  <a:pos x="95" y="267"/>
                </a:cxn>
                <a:cxn ang="0">
                  <a:pos x="78" y="258"/>
                </a:cxn>
                <a:cxn ang="0">
                  <a:pos x="99" y="243"/>
                </a:cxn>
                <a:cxn ang="0">
                  <a:pos x="99" y="212"/>
                </a:cxn>
                <a:cxn ang="0">
                  <a:pos x="138" y="204"/>
                </a:cxn>
                <a:cxn ang="0">
                  <a:pos x="182" y="230"/>
                </a:cxn>
                <a:cxn ang="0">
                  <a:pos x="188" y="224"/>
                </a:cxn>
                <a:cxn ang="0">
                  <a:pos x="156" y="200"/>
                </a:cxn>
                <a:cxn ang="0">
                  <a:pos x="134" y="194"/>
                </a:cxn>
                <a:cxn ang="0">
                  <a:pos x="102" y="200"/>
                </a:cxn>
                <a:cxn ang="0">
                  <a:pos x="90" y="209"/>
                </a:cxn>
              </a:cxnLst>
              <a:rect l="0" t="0" r="r" b="b"/>
              <a:pathLst>
                <a:path w="424" h="375">
                  <a:moveTo>
                    <a:pt x="75" y="216"/>
                  </a:moveTo>
                  <a:lnTo>
                    <a:pt x="75" y="216"/>
                  </a:lnTo>
                  <a:lnTo>
                    <a:pt x="74" y="219"/>
                  </a:lnTo>
                  <a:lnTo>
                    <a:pt x="74" y="219"/>
                  </a:lnTo>
                  <a:lnTo>
                    <a:pt x="72" y="219"/>
                  </a:lnTo>
                  <a:lnTo>
                    <a:pt x="72" y="221"/>
                  </a:lnTo>
                  <a:lnTo>
                    <a:pt x="71" y="221"/>
                  </a:lnTo>
                  <a:lnTo>
                    <a:pt x="69" y="219"/>
                  </a:lnTo>
                  <a:lnTo>
                    <a:pt x="66" y="221"/>
                  </a:lnTo>
                  <a:lnTo>
                    <a:pt x="65" y="221"/>
                  </a:lnTo>
                  <a:lnTo>
                    <a:pt x="63" y="219"/>
                  </a:lnTo>
                  <a:lnTo>
                    <a:pt x="62" y="219"/>
                  </a:lnTo>
                  <a:lnTo>
                    <a:pt x="59" y="216"/>
                  </a:lnTo>
                  <a:lnTo>
                    <a:pt x="57" y="216"/>
                  </a:lnTo>
                  <a:lnTo>
                    <a:pt x="56" y="213"/>
                  </a:lnTo>
                  <a:lnTo>
                    <a:pt x="53" y="212"/>
                  </a:lnTo>
                  <a:lnTo>
                    <a:pt x="50" y="210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7" y="206"/>
                  </a:lnTo>
                  <a:lnTo>
                    <a:pt x="45" y="203"/>
                  </a:lnTo>
                  <a:lnTo>
                    <a:pt x="44" y="203"/>
                  </a:lnTo>
                  <a:lnTo>
                    <a:pt x="41" y="203"/>
                  </a:lnTo>
                  <a:lnTo>
                    <a:pt x="39" y="201"/>
                  </a:lnTo>
                  <a:lnTo>
                    <a:pt x="35" y="203"/>
                  </a:lnTo>
                  <a:lnTo>
                    <a:pt x="33" y="204"/>
                  </a:lnTo>
                  <a:lnTo>
                    <a:pt x="33" y="204"/>
                  </a:lnTo>
                  <a:lnTo>
                    <a:pt x="33" y="206"/>
                  </a:lnTo>
                  <a:lnTo>
                    <a:pt x="33" y="209"/>
                  </a:lnTo>
                  <a:lnTo>
                    <a:pt x="33" y="209"/>
                  </a:lnTo>
                  <a:lnTo>
                    <a:pt x="32" y="210"/>
                  </a:lnTo>
                  <a:lnTo>
                    <a:pt x="32" y="210"/>
                  </a:lnTo>
                  <a:lnTo>
                    <a:pt x="32" y="210"/>
                  </a:lnTo>
                  <a:lnTo>
                    <a:pt x="30" y="210"/>
                  </a:lnTo>
                  <a:lnTo>
                    <a:pt x="29" y="209"/>
                  </a:lnTo>
                  <a:lnTo>
                    <a:pt x="26" y="209"/>
                  </a:lnTo>
                  <a:lnTo>
                    <a:pt x="21" y="206"/>
                  </a:lnTo>
                  <a:lnTo>
                    <a:pt x="20" y="204"/>
                  </a:lnTo>
                  <a:lnTo>
                    <a:pt x="15" y="201"/>
                  </a:lnTo>
                  <a:lnTo>
                    <a:pt x="6" y="198"/>
                  </a:lnTo>
                  <a:lnTo>
                    <a:pt x="3" y="197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2" y="194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9" y="192"/>
                  </a:lnTo>
                  <a:lnTo>
                    <a:pt x="11" y="192"/>
                  </a:lnTo>
                  <a:lnTo>
                    <a:pt x="11" y="189"/>
                  </a:lnTo>
                  <a:lnTo>
                    <a:pt x="12" y="188"/>
                  </a:lnTo>
                  <a:lnTo>
                    <a:pt x="12" y="186"/>
                  </a:lnTo>
                  <a:lnTo>
                    <a:pt x="14" y="185"/>
                  </a:lnTo>
                  <a:lnTo>
                    <a:pt x="14" y="182"/>
                  </a:lnTo>
                  <a:lnTo>
                    <a:pt x="14" y="180"/>
                  </a:lnTo>
                  <a:lnTo>
                    <a:pt x="12" y="179"/>
                  </a:lnTo>
                  <a:lnTo>
                    <a:pt x="12" y="176"/>
                  </a:lnTo>
                  <a:lnTo>
                    <a:pt x="11" y="174"/>
                  </a:lnTo>
                  <a:lnTo>
                    <a:pt x="8" y="171"/>
                  </a:lnTo>
                  <a:lnTo>
                    <a:pt x="8" y="170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3" y="165"/>
                  </a:lnTo>
                  <a:lnTo>
                    <a:pt x="0" y="165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8" y="158"/>
                  </a:lnTo>
                  <a:lnTo>
                    <a:pt x="9" y="158"/>
                  </a:lnTo>
                  <a:lnTo>
                    <a:pt x="9" y="156"/>
                  </a:lnTo>
                  <a:lnTo>
                    <a:pt x="11" y="155"/>
                  </a:lnTo>
                  <a:lnTo>
                    <a:pt x="12" y="155"/>
                  </a:lnTo>
                  <a:lnTo>
                    <a:pt x="14" y="153"/>
                  </a:lnTo>
                  <a:lnTo>
                    <a:pt x="18" y="150"/>
                  </a:lnTo>
                  <a:lnTo>
                    <a:pt x="20" y="149"/>
                  </a:lnTo>
                  <a:lnTo>
                    <a:pt x="23" y="149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6" y="149"/>
                  </a:lnTo>
                  <a:lnTo>
                    <a:pt x="26" y="149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30" y="150"/>
                  </a:lnTo>
                  <a:lnTo>
                    <a:pt x="32" y="150"/>
                  </a:lnTo>
                  <a:lnTo>
                    <a:pt x="33" y="149"/>
                  </a:lnTo>
                  <a:lnTo>
                    <a:pt x="33" y="147"/>
                  </a:lnTo>
                  <a:lnTo>
                    <a:pt x="32" y="147"/>
                  </a:lnTo>
                  <a:lnTo>
                    <a:pt x="32" y="147"/>
                  </a:lnTo>
                  <a:lnTo>
                    <a:pt x="30" y="146"/>
                  </a:lnTo>
                  <a:lnTo>
                    <a:pt x="29" y="146"/>
                  </a:lnTo>
                  <a:lnTo>
                    <a:pt x="29" y="144"/>
                  </a:lnTo>
                  <a:lnTo>
                    <a:pt x="27" y="144"/>
                  </a:lnTo>
                  <a:lnTo>
                    <a:pt x="29" y="143"/>
                  </a:lnTo>
                  <a:lnTo>
                    <a:pt x="29" y="143"/>
                  </a:lnTo>
                  <a:lnTo>
                    <a:pt x="29" y="141"/>
                  </a:lnTo>
                  <a:lnTo>
                    <a:pt x="30" y="141"/>
                  </a:lnTo>
                  <a:lnTo>
                    <a:pt x="30" y="140"/>
                  </a:lnTo>
                  <a:lnTo>
                    <a:pt x="29" y="140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29" y="137"/>
                  </a:lnTo>
                  <a:lnTo>
                    <a:pt x="27" y="135"/>
                  </a:lnTo>
                  <a:lnTo>
                    <a:pt x="29" y="135"/>
                  </a:lnTo>
                  <a:lnTo>
                    <a:pt x="29" y="132"/>
                  </a:lnTo>
                  <a:lnTo>
                    <a:pt x="30" y="131"/>
                  </a:lnTo>
                  <a:lnTo>
                    <a:pt x="32" y="129"/>
                  </a:lnTo>
                  <a:lnTo>
                    <a:pt x="33" y="128"/>
                  </a:lnTo>
                  <a:lnTo>
                    <a:pt x="35" y="128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39" y="131"/>
                  </a:lnTo>
                  <a:lnTo>
                    <a:pt x="41" y="132"/>
                  </a:lnTo>
                  <a:lnTo>
                    <a:pt x="42" y="134"/>
                  </a:lnTo>
                  <a:lnTo>
                    <a:pt x="44" y="132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8" y="132"/>
                  </a:lnTo>
                  <a:lnTo>
                    <a:pt x="48" y="131"/>
                  </a:lnTo>
                  <a:lnTo>
                    <a:pt x="50" y="131"/>
                  </a:lnTo>
                  <a:lnTo>
                    <a:pt x="51" y="132"/>
                  </a:lnTo>
                  <a:lnTo>
                    <a:pt x="53" y="134"/>
                  </a:lnTo>
                  <a:lnTo>
                    <a:pt x="54" y="134"/>
                  </a:lnTo>
                  <a:lnTo>
                    <a:pt x="59" y="134"/>
                  </a:lnTo>
                  <a:lnTo>
                    <a:pt x="62" y="134"/>
                  </a:lnTo>
                  <a:lnTo>
                    <a:pt x="63" y="132"/>
                  </a:lnTo>
                  <a:lnTo>
                    <a:pt x="63" y="132"/>
                  </a:lnTo>
                  <a:lnTo>
                    <a:pt x="65" y="129"/>
                  </a:lnTo>
                  <a:lnTo>
                    <a:pt x="66" y="125"/>
                  </a:lnTo>
                  <a:lnTo>
                    <a:pt x="68" y="122"/>
                  </a:lnTo>
                  <a:lnTo>
                    <a:pt x="69" y="119"/>
                  </a:lnTo>
                  <a:lnTo>
                    <a:pt x="71" y="117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7" y="114"/>
                  </a:lnTo>
                  <a:lnTo>
                    <a:pt x="80" y="119"/>
                  </a:lnTo>
                  <a:lnTo>
                    <a:pt x="80" y="120"/>
                  </a:lnTo>
                  <a:lnTo>
                    <a:pt x="83" y="120"/>
                  </a:lnTo>
                  <a:lnTo>
                    <a:pt x="84" y="120"/>
                  </a:lnTo>
                  <a:lnTo>
                    <a:pt x="89" y="119"/>
                  </a:lnTo>
                  <a:lnTo>
                    <a:pt x="92" y="117"/>
                  </a:lnTo>
                  <a:lnTo>
                    <a:pt x="95" y="116"/>
                  </a:lnTo>
                  <a:lnTo>
                    <a:pt x="96" y="116"/>
                  </a:lnTo>
                  <a:lnTo>
                    <a:pt x="98" y="116"/>
                  </a:lnTo>
                  <a:lnTo>
                    <a:pt x="99" y="119"/>
                  </a:lnTo>
                  <a:lnTo>
                    <a:pt x="99" y="120"/>
                  </a:lnTo>
                  <a:lnTo>
                    <a:pt x="102" y="125"/>
                  </a:lnTo>
                  <a:lnTo>
                    <a:pt x="104" y="125"/>
                  </a:lnTo>
                  <a:lnTo>
                    <a:pt x="107" y="125"/>
                  </a:lnTo>
                  <a:lnTo>
                    <a:pt x="107" y="123"/>
                  </a:lnTo>
                  <a:lnTo>
                    <a:pt x="108" y="122"/>
                  </a:lnTo>
                  <a:lnTo>
                    <a:pt x="108" y="119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10" y="113"/>
                  </a:lnTo>
                  <a:lnTo>
                    <a:pt x="111" y="113"/>
                  </a:lnTo>
                  <a:lnTo>
                    <a:pt x="113" y="111"/>
                  </a:lnTo>
                  <a:lnTo>
                    <a:pt x="114" y="111"/>
                  </a:lnTo>
                  <a:lnTo>
                    <a:pt x="119" y="111"/>
                  </a:lnTo>
                  <a:lnTo>
                    <a:pt x="122" y="111"/>
                  </a:lnTo>
                  <a:lnTo>
                    <a:pt x="125" y="108"/>
                  </a:lnTo>
                  <a:lnTo>
                    <a:pt x="125" y="105"/>
                  </a:lnTo>
                  <a:lnTo>
                    <a:pt x="125" y="104"/>
                  </a:lnTo>
                  <a:lnTo>
                    <a:pt x="123" y="102"/>
                  </a:lnTo>
                  <a:lnTo>
                    <a:pt x="125" y="101"/>
                  </a:lnTo>
                  <a:lnTo>
                    <a:pt x="125" y="99"/>
                  </a:lnTo>
                  <a:lnTo>
                    <a:pt x="125" y="96"/>
                  </a:lnTo>
                  <a:lnTo>
                    <a:pt x="125" y="95"/>
                  </a:lnTo>
                  <a:lnTo>
                    <a:pt x="123" y="93"/>
                  </a:lnTo>
                  <a:lnTo>
                    <a:pt x="123" y="92"/>
                  </a:lnTo>
                  <a:lnTo>
                    <a:pt x="125" y="89"/>
                  </a:lnTo>
                  <a:lnTo>
                    <a:pt x="125" y="87"/>
                  </a:lnTo>
                  <a:lnTo>
                    <a:pt x="125" y="86"/>
                  </a:lnTo>
                  <a:lnTo>
                    <a:pt x="126" y="84"/>
                  </a:lnTo>
                  <a:lnTo>
                    <a:pt x="128" y="81"/>
                  </a:lnTo>
                  <a:lnTo>
                    <a:pt x="128" y="80"/>
                  </a:lnTo>
                  <a:lnTo>
                    <a:pt x="129" y="78"/>
                  </a:lnTo>
                  <a:lnTo>
                    <a:pt x="128" y="74"/>
                  </a:lnTo>
                  <a:lnTo>
                    <a:pt x="126" y="72"/>
                  </a:lnTo>
                  <a:lnTo>
                    <a:pt x="126" y="71"/>
                  </a:lnTo>
                  <a:lnTo>
                    <a:pt x="128" y="69"/>
                  </a:lnTo>
                  <a:lnTo>
                    <a:pt x="129" y="66"/>
                  </a:lnTo>
                  <a:lnTo>
                    <a:pt x="131" y="65"/>
                  </a:lnTo>
                  <a:lnTo>
                    <a:pt x="132" y="63"/>
                  </a:lnTo>
                  <a:lnTo>
                    <a:pt x="135" y="63"/>
                  </a:lnTo>
                  <a:lnTo>
                    <a:pt x="137" y="65"/>
                  </a:lnTo>
                  <a:lnTo>
                    <a:pt x="138" y="63"/>
                  </a:lnTo>
                  <a:lnTo>
                    <a:pt x="138" y="62"/>
                  </a:lnTo>
                  <a:lnTo>
                    <a:pt x="140" y="60"/>
                  </a:lnTo>
                  <a:lnTo>
                    <a:pt x="140" y="59"/>
                  </a:lnTo>
                  <a:lnTo>
                    <a:pt x="141" y="59"/>
                  </a:lnTo>
                  <a:lnTo>
                    <a:pt x="143" y="59"/>
                  </a:lnTo>
                  <a:lnTo>
                    <a:pt x="146" y="59"/>
                  </a:lnTo>
                  <a:lnTo>
                    <a:pt x="149" y="59"/>
                  </a:lnTo>
                  <a:lnTo>
                    <a:pt x="150" y="59"/>
                  </a:lnTo>
                  <a:lnTo>
                    <a:pt x="150" y="57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3" y="53"/>
                  </a:lnTo>
                  <a:lnTo>
                    <a:pt x="155" y="51"/>
                  </a:lnTo>
                  <a:lnTo>
                    <a:pt x="156" y="51"/>
                  </a:lnTo>
                  <a:lnTo>
                    <a:pt x="158" y="50"/>
                  </a:lnTo>
                  <a:lnTo>
                    <a:pt x="159" y="50"/>
                  </a:lnTo>
                  <a:lnTo>
                    <a:pt x="161" y="51"/>
                  </a:lnTo>
                  <a:lnTo>
                    <a:pt x="161" y="54"/>
                  </a:lnTo>
                  <a:lnTo>
                    <a:pt x="161" y="56"/>
                  </a:lnTo>
                  <a:lnTo>
                    <a:pt x="161" y="57"/>
                  </a:lnTo>
                  <a:lnTo>
                    <a:pt x="162" y="57"/>
                  </a:lnTo>
                  <a:lnTo>
                    <a:pt x="164" y="57"/>
                  </a:lnTo>
                  <a:lnTo>
                    <a:pt x="165" y="56"/>
                  </a:lnTo>
                  <a:lnTo>
                    <a:pt x="167" y="54"/>
                  </a:lnTo>
                  <a:lnTo>
                    <a:pt x="168" y="53"/>
                  </a:lnTo>
                  <a:lnTo>
                    <a:pt x="170" y="51"/>
                  </a:lnTo>
                  <a:lnTo>
                    <a:pt x="173" y="51"/>
                  </a:lnTo>
                  <a:lnTo>
                    <a:pt x="176" y="51"/>
                  </a:lnTo>
                  <a:lnTo>
                    <a:pt x="180" y="50"/>
                  </a:lnTo>
                  <a:lnTo>
                    <a:pt x="182" y="50"/>
                  </a:lnTo>
                  <a:lnTo>
                    <a:pt x="185" y="50"/>
                  </a:lnTo>
                  <a:lnTo>
                    <a:pt x="186" y="48"/>
                  </a:lnTo>
                  <a:lnTo>
                    <a:pt x="188" y="45"/>
                  </a:lnTo>
                  <a:lnTo>
                    <a:pt x="189" y="45"/>
                  </a:lnTo>
                  <a:lnTo>
                    <a:pt x="191" y="45"/>
                  </a:lnTo>
                  <a:lnTo>
                    <a:pt x="192" y="47"/>
                  </a:lnTo>
                  <a:lnTo>
                    <a:pt x="195" y="45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203" y="48"/>
                  </a:lnTo>
                  <a:lnTo>
                    <a:pt x="204" y="48"/>
                  </a:lnTo>
                  <a:lnTo>
                    <a:pt x="206" y="50"/>
                  </a:lnTo>
                  <a:lnTo>
                    <a:pt x="207" y="50"/>
                  </a:lnTo>
                  <a:lnTo>
                    <a:pt x="210" y="50"/>
                  </a:lnTo>
                  <a:lnTo>
                    <a:pt x="212" y="50"/>
                  </a:lnTo>
                  <a:lnTo>
                    <a:pt x="213" y="48"/>
                  </a:lnTo>
                  <a:lnTo>
                    <a:pt x="215" y="48"/>
                  </a:lnTo>
                  <a:lnTo>
                    <a:pt x="215" y="48"/>
                  </a:lnTo>
                  <a:lnTo>
                    <a:pt x="216" y="47"/>
                  </a:lnTo>
                  <a:lnTo>
                    <a:pt x="218" y="47"/>
                  </a:lnTo>
                  <a:lnTo>
                    <a:pt x="219" y="48"/>
                  </a:lnTo>
                  <a:lnTo>
                    <a:pt x="221" y="50"/>
                  </a:lnTo>
                  <a:lnTo>
                    <a:pt x="224" y="51"/>
                  </a:lnTo>
                  <a:lnTo>
                    <a:pt x="227" y="51"/>
                  </a:lnTo>
                  <a:lnTo>
                    <a:pt x="227" y="51"/>
                  </a:lnTo>
                  <a:lnTo>
                    <a:pt x="228" y="50"/>
                  </a:lnTo>
                  <a:lnTo>
                    <a:pt x="231" y="47"/>
                  </a:lnTo>
                  <a:lnTo>
                    <a:pt x="233" y="47"/>
                  </a:lnTo>
                  <a:lnTo>
                    <a:pt x="234" y="45"/>
                  </a:lnTo>
                  <a:lnTo>
                    <a:pt x="236" y="47"/>
                  </a:lnTo>
                  <a:lnTo>
                    <a:pt x="239" y="47"/>
                  </a:lnTo>
                  <a:lnTo>
                    <a:pt x="240" y="47"/>
                  </a:lnTo>
                  <a:lnTo>
                    <a:pt x="242" y="47"/>
                  </a:lnTo>
                  <a:lnTo>
                    <a:pt x="242" y="45"/>
                  </a:lnTo>
                  <a:lnTo>
                    <a:pt x="243" y="45"/>
                  </a:lnTo>
                  <a:lnTo>
                    <a:pt x="245" y="44"/>
                  </a:lnTo>
                  <a:lnTo>
                    <a:pt x="245" y="44"/>
                  </a:lnTo>
                  <a:lnTo>
                    <a:pt x="246" y="42"/>
                  </a:lnTo>
                  <a:lnTo>
                    <a:pt x="246" y="41"/>
                  </a:lnTo>
                  <a:lnTo>
                    <a:pt x="248" y="38"/>
                  </a:lnTo>
                  <a:lnTo>
                    <a:pt x="248" y="36"/>
                  </a:lnTo>
                  <a:lnTo>
                    <a:pt x="248" y="35"/>
                  </a:lnTo>
                  <a:lnTo>
                    <a:pt x="249" y="33"/>
                  </a:lnTo>
                  <a:lnTo>
                    <a:pt x="249" y="32"/>
                  </a:lnTo>
                  <a:lnTo>
                    <a:pt x="251" y="30"/>
                  </a:lnTo>
                  <a:lnTo>
                    <a:pt x="251" y="29"/>
                  </a:lnTo>
                  <a:lnTo>
                    <a:pt x="252" y="27"/>
                  </a:lnTo>
                  <a:lnTo>
                    <a:pt x="254" y="27"/>
                  </a:lnTo>
                  <a:lnTo>
                    <a:pt x="255" y="27"/>
                  </a:lnTo>
                  <a:lnTo>
                    <a:pt x="257" y="27"/>
                  </a:lnTo>
                  <a:lnTo>
                    <a:pt x="258" y="26"/>
                  </a:lnTo>
                  <a:lnTo>
                    <a:pt x="258" y="24"/>
                  </a:lnTo>
                  <a:lnTo>
                    <a:pt x="260" y="23"/>
                  </a:lnTo>
                  <a:lnTo>
                    <a:pt x="261" y="23"/>
                  </a:lnTo>
                  <a:lnTo>
                    <a:pt x="263" y="23"/>
                  </a:lnTo>
                  <a:lnTo>
                    <a:pt x="267" y="21"/>
                  </a:lnTo>
                  <a:lnTo>
                    <a:pt x="269" y="20"/>
                  </a:lnTo>
                  <a:lnTo>
                    <a:pt x="272" y="20"/>
                  </a:lnTo>
                  <a:lnTo>
                    <a:pt x="273" y="20"/>
                  </a:lnTo>
                  <a:lnTo>
                    <a:pt x="275" y="20"/>
                  </a:lnTo>
                  <a:lnTo>
                    <a:pt x="276" y="20"/>
                  </a:lnTo>
                  <a:lnTo>
                    <a:pt x="278" y="18"/>
                  </a:lnTo>
                  <a:lnTo>
                    <a:pt x="279" y="17"/>
                  </a:lnTo>
                  <a:lnTo>
                    <a:pt x="281" y="15"/>
                  </a:lnTo>
                  <a:lnTo>
                    <a:pt x="282" y="15"/>
                  </a:lnTo>
                  <a:lnTo>
                    <a:pt x="284" y="14"/>
                  </a:lnTo>
                  <a:lnTo>
                    <a:pt x="285" y="14"/>
                  </a:lnTo>
                  <a:lnTo>
                    <a:pt x="285" y="15"/>
                  </a:lnTo>
                  <a:lnTo>
                    <a:pt x="287" y="15"/>
                  </a:lnTo>
                  <a:lnTo>
                    <a:pt x="288" y="14"/>
                  </a:lnTo>
                  <a:lnTo>
                    <a:pt x="291" y="14"/>
                  </a:lnTo>
                  <a:lnTo>
                    <a:pt x="293" y="12"/>
                  </a:lnTo>
                  <a:lnTo>
                    <a:pt x="293" y="11"/>
                  </a:lnTo>
                  <a:lnTo>
                    <a:pt x="293" y="8"/>
                  </a:lnTo>
                  <a:lnTo>
                    <a:pt x="291" y="6"/>
                  </a:lnTo>
                  <a:lnTo>
                    <a:pt x="291" y="6"/>
                  </a:lnTo>
                  <a:lnTo>
                    <a:pt x="290" y="5"/>
                  </a:lnTo>
                  <a:lnTo>
                    <a:pt x="290" y="2"/>
                  </a:lnTo>
                  <a:lnTo>
                    <a:pt x="290" y="0"/>
                  </a:lnTo>
                  <a:lnTo>
                    <a:pt x="293" y="0"/>
                  </a:lnTo>
                  <a:lnTo>
                    <a:pt x="294" y="2"/>
                  </a:lnTo>
                  <a:lnTo>
                    <a:pt x="294" y="3"/>
                  </a:lnTo>
                  <a:lnTo>
                    <a:pt x="297" y="5"/>
                  </a:lnTo>
                  <a:lnTo>
                    <a:pt x="300" y="3"/>
                  </a:lnTo>
                  <a:lnTo>
                    <a:pt x="302" y="3"/>
                  </a:lnTo>
                  <a:lnTo>
                    <a:pt x="305" y="3"/>
                  </a:lnTo>
                  <a:lnTo>
                    <a:pt x="305" y="5"/>
                  </a:lnTo>
                  <a:lnTo>
                    <a:pt x="306" y="5"/>
                  </a:lnTo>
                  <a:lnTo>
                    <a:pt x="309" y="6"/>
                  </a:lnTo>
                  <a:lnTo>
                    <a:pt x="311" y="5"/>
                  </a:lnTo>
                  <a:lnTo>
                    <a:pt x="312" y="5"/>
                  </a:lnTo>
                  <a:lnTo>
                    <a:pt x="315" y="5"/>
                  </a:lnTo>
                  <a:lnTo>
                    <a:pt x="315" y="8"/>
                  </a:lnTo>
                  <a:lnTo>
                    <a:pt x="315" y="9"/>
                  </a:lnTo>
                  <a:lnTo>
                    <a:pt x="317" y="12"/>
                  </a:lnTo>
                  <a:lnTo>
                    <a:pt x="318" y="14"/>
                  </a:lnTo>
                  <a:lnTo>
                    <a:pt x="320" y="14"/>
                  </a:lnTo>
                  <a:lnTo>
                    <a:pt x="321" y="17"/>
                  </a:lnTo>
                  <a:lnTo>
                    <a:pt x="323" y="18"/>
                  </a:lnTo>
                  <a:lnTo>
                    <a:pt x="324" y="18"/>
                  </a:lnTo>
                  <a:lnTo>
                    <a:pt x="327" y="20"/>
                  </a:lnTo>
                  <a:lnTo>
                    <a:pt x="336" y="21"/>
                  </a:lnTo>
                  <a:lnTo>
                    <a:pt x="339" y="23"/>
                  </a:lnTo>
                  <a:lnTo>
                    <a:pt x="341" y="24"/>
                  </a:lnTo>
                  <a:lnTo>
                    <a:pt x="342" y="24"/>
                  </a:lnTo>
                  <a:lnTo>
                    <a:pt x="345" y="26"/>
                  </a:lnTo>
                  <a:lnTo>
                    <a:pt x="345" y="26"/>
                  </a:lnTo>
                  <a:lnTo>
                    <a:pt x="346" y="26"/>
                  </a:lnTo>
                  <a:lnTo>
                    <a:pt x="348" y="26"/>
                  </a:lnTo>
                  <a:lnTo>
                    <a:pt x="348" y="26"/>
                  </a:lnTo>
                  <a:lnTo>
                    <a:pt x="348" y="30"/>
                  </a:lnTo>
                  <a:lnTo>
                    <a:pt x="348" y="32"/>
                  </a:lnTo>
                  <a:lnTo>
                    <a:pt x="349" y="35"/>
                  </a:lnTo>
                  <a:lnTo>
                    <a:pt x="349" y="36"/>
                  </a:lnTo>
                  <a:lnTo>
                    <a:pt x="349" y="39"/>
                  </a:lnTo>
                  <a:lnTo>
                    <a:pt x="348" y="39"/>
                  </a:lnTo>
                  <a:lnTo>
                    <a:pt x="346" y="41"/>
                  </a:lnTo>
                  <a:lnTo>
                    <a:pt x="346" y="42"/>
                  </a:lnTo>
                  <a:lnTo>
                    <a:pt x="348" y="45"/>
                  </a:lnTo>
                  <a:lnTo>
                    <a:pt x="352" y="47"/>
                  </a:lnTo>
                  <a:lnTo>
                    <a:pt x="355" y="48"/>
                  </a:lnTo>
                  <a:lnTo>
                    <a:pt x="357" y="50"/>
                  </a:lnTo>
                  <a:lnTo>
                    <a:pt x="360" y="50"/>
                  </a:lnTo>
                  <a:lnTo>
                    <a:pt x="361" y="53"/>
                  </a:lnTo>
                  <a:lnTo>
                    <a:pt x="361" y="54"/>
                  </a:lnTo>
                  <a:lnTo>
                    <a:pt x="364" y="57"/>
                  </a:lnTo>
                  <a:lnTo>
                    <a:pt x="364" y="60"/>
                  </a:lnTo>
                  <a:lnTo>
                    <a:pt x="364" y="63"/>
                  </a:lnTo>
                  <a:lnTo>
                    <a:pt x="364" y="66"/>
                  </a:lnTo>
                  <a:lnTo>
                    <a:pt x="364" y="68"/>
                  </a:lnTo>
                  <a:lnTo>
                    <a:pt x="366" y="71"/>
                  </a:lnTo>
                  <a:lnTo>
                    <a:pt x="367" y="72"/>
                  </a:lnTo>
                  <a:lnTo>
                    <a:pt x="369" y="75"/>
                  </a:lnTo>
                  <a:lnTo>
                    <a:pt x="369" y="77"/>
                  </a:lnTo>
                  <a:lnTo>
                    <a:pt x="370" y="80"/>
                  </a:lnTo>
                  <a:lnTo>
                    <a:pt x="370" y="81"/>
                  </a:lnTo>
                  <a:lnTo>
                    <a:pt x="373" y="86"/>
                  </a:lnTo>
                  <a:lnTo>
                    <a:pt x="375" y="87"/>
                  </a:lnTo>
                  <a:lnTo>
                    <a:pt x="376" y="89"/>
                  </a:lnTo>
                  <a:lnTo>
                    <a:pt x="381" y="89"/>
                  </a:lnTo>
                  <a:lnTo>
                    <a:pt x="382" y="89"/>
                  </a:lnTo>
                  <a:lnTo>
                    <a:pt x="387" y="90"/>
                  </a:lnTo>
                  <a:lnTo>
                    <a:pt x="391" y="93"/>
                  </a:lnTo>
                  <a:lnTo>
                    <a:pt x="396" y="96"/>
                  </a:lnTo>
                  <a:lnTo>
                    <a:pt x="399" y="98"/>
                  </a:lnTo>
                  <a:lnTo>
                    <a:pt x="402" y="98"/>
                  </a:lnTo>
                  <a:lnTo>
                    <a:pt x="405" y="98"/>
                  </a:lnTo>
                  <a:lnTo>
                    <a:pt x="408" y="99"/>
                  </a:lnTo>
                  <a:lnTo>
                    <a:pt x="408" y="102"/>
                  </a:lnTo>
                  <a:lnTo>
                    <a:pt x="403" y="108"/>
                  </a:lnTo>
                  <a:lnTo>
                    <a:pt x="402" y="108"/>
                  </a:lnTo>
                  <a:lnTo>
                    <a:pt x="400" y="110"/>
                  </a:lnTo>
                  <a:lnTo>
                    <a:pt x="396" y="110"/>
                  </a:lnTo>
                  <a:lnTo>
                    <a:pt x="391" y="111"/>
                  </a:lnTo>
                  <a:lnTo>
                    <a:pt x="387" y="111"/>
                  </a:lnTo>
                  <a:lnTo>
                    <a:pt x="384" y="111"/>
                  </a:lnTo>
                  <a:lnTo>
                    <a:pt x="379" y="110"/>
                  </a:lnTo>
                  <a:lnTo>
                    <a:pt x="376" y="108"/>
                  </a:lnTo>
                  <a:lnTo>
                    <a:pt x="369" y="105"/>
                  </a:lnTo>
                  <a:lnTo>
                    <a:pt x="369" y="107"/>
                  </a:lnTo>
                  <a:lnTo>
                    <a:pt x="364" y="108"/>
                  </a:lnTo>
                  <a:lnTo>
                    <a:pt x="363" y="111"/>
                  </a:lnTo>
                  <a:lnTo>
                    <a:pt x="363" y="111"/>
                  </a:lnTo>
                  <a:lnTo>
                    <a:pt x="363" y="114"/>
                  </a:lnTo>
                  <a:lnTo>
                    <a:pt x="363" y="116"/>
                  </a:lnTo>
                  <a:lnTo>
                    <a:pt x="366" y="117"/>
                  </a:lnTo>
                  <a:lnTo>
                    <a:pt x="367" y="119"/>
                  </a:lnTo>
                  <a:lnTo>
                    <a:pt x="367" y="122"/>
                  </a:lnTo>
                  <a:lnTo>
                    <a:pt x="367" y="122"/>
                  </a:lnTo>
                  <a:lnTo>
                    <a:pt x="366" y="125"/>
                  </a:lnTo>
                  <a:lnTo>
                    <a:pt x="366" y="125"/>
                  </a:lnTo>
                  <a:lnTo>
                    <a:pt x="367" y="128"/>
                  </a:lnTo>
                  <a:lnTo>
                    <a:pt x="367" y="129"/>
                  </a:lnTo>
                  <a:lnTo>
                    <a:pt x="370" y="131"/>
                  </a:lnTo>
                  <a:lnTo>
                    <a:pt x="370" y="132"/>
                  </a:lnTo>
                  <a:lnTo>
                    <a:pt x="372" y="132"/>
                  </a:lnTo>
                  <a:lnTo>
                    <a:pt x="378" y="134"/>
                  </a:lnTo>
                  <a:lnTo>
                    <a:pt x="381" y="134"/>
                  </a:lnTo>
                  <a:lnTo>
                    <a:pt x="385" y="134"/>
                  </a:lnTo>
                  <a:lnTo>
                    <a:pt x="387" y="134"/>
                  </a:lnTo>
                  <a:lnTo>
                    <a:pt x="391" y="134"/>
                  </a:lnTo>
                  <a:lnTo>
                    <a:pt x="394" y="134"/>
                  </a:lnTo>
                  <a:lnTo>
                    <a:pt x="397" y="134"/>
                  </a:lnTo>
                  <a:lnTo>
                    <a:pt x="400" y="134"/>
                  </a:lnTo>
                  <a:lnTo>
                    <a:pt x="403" y="137"/>
                  </a:lnTo>
                  <a:lnTo>
                    <a:pt x="406" y="140"/>
                  </a:lnTo>
                  <a:lnTo>
                    <a:pt x="409" y="140"/>
                  </a:lnTo>
                  <a:lnTo>
                    <a:pt x="411" y="140"/>
                  </a:lnTo>
                  <a:lnTo>
                    <a:pt x="414" y="140"/>
                  </a:lnTo>
                  <a:lnTo>
                    <a:pt x="417" y="141"/>
                  </a:lnTo>
                  <a:lnTo>
                    <a:pt x="418" y="144"/>
                  </a:lnTo>
                  <a:lnTo>
                    <a:pt x="417" y="147"/>
                  </a:lnTo>
                  <a:lnTo>
                    <a:pt x="417" y="150"/>
                  </a:lnTo>
                  <a:lnTo>
                    <a:pt x="418" y="153"/>
                  </a:lnTo>
                  <a:lnTo>
                    <a:pt x="420" y="158"/>
                  </a:lnTo>
                  <a:lnTo>
                    <a:pt x="420" y="159"/>
                  </a:lnTo>
                  <a:lnTo>
                    <a:pt x="420" y="164"/>
                  </a:lnTo>
                  <a:lnTo>
                    <a:pt x="421" y="167"/>
                  </a:lnTo>
                  <a:lnTo>
                    <a:pt x="423" y="170"/>
                  </a:lnTo>
                  <a:lnTo>
                    <a:pt x="424" y="173"/>
                  </a:lnTo>
                  <a:lnTo>
                    <a:pt x="424" y="176"/>
                  </a:lnTo>
                  <a:lnTo>
                    <a:pt x="424" y="179"/>
                  </a:lnTo>
                  <a:lnTo>
                    <a:pt x="423" y="180"/>
                  </a:lnTo>
                  <a:lnTo>
                    <a:pt x="421" y="182"/>
                  </a:lnTo>
                  <a:lnTo>
                    <a:pt x="418" y="183"/>
                  </a:lnTo>
                  <a:lnTo>
                    <a:pt x="415" y="185"/>
                  </a:lnTo>
                  <a:lnTo>
                    <a:pt x="414" y="185"/>
                  </a:lnTo>
                  <a:lnTo>
                    <a:pt x="403" y="188"/>
                  </a:lnTo>
                  <a:lnTo>
                    <a:pt x="400" y="188"/>
                  </a:lnTo>
                  <a:lnTo>
                    <a:pt x="399" y="189"/>
                  </a:lnTo>
                  <a:lnTo>
                    <a:pt x="396" y="189"/>
                  </a:lnTo>
                  <a:lnTo>
                    <a:pt x="393" y="188"/>
                  </a:lnTo>
                  <a:lnTo>
                    <a:pt x="390" y="186"/>
                  </a:lnTo>
                  <a:lnTo>
                    <a:pt x="385" y="186"/>
                  </a:lnTo>
                  <a:lnTo>
                    <a:pt x="379" y="186"/>
                  </a:lnTo>
                  <a:lnTo>
                    <a:pt x="378" y="186"/>
                  </a:lnTo>
                  <a:lnTo>
                    <a:pt x="375" y="186"/>
                  </a:lnTo>
                  <a:lnTo>
                    <a:pt x="370" y="186"/>
                  </a:lnTo>
                  <a:lnTo>
                    <a:pt x="366" y="186"/>
                  </a:lnTo>
                  <a:lnTo>
                    <a:pt x="364" y="186"/>
                  </a:lnTo>
                  <a:lnTo>
                    <a:pt x="361" y="188"/>
                  </a:lnTo>
                  <a:lnTo>
                    <a:pt x="358" y="189"/>
                  </a:lnTo>
                  <a:lnTo>
                    <a:pt x="355" y="191"/>
                  </a:lnTo>
                  <a:lnTo>
                    <a:pt x="354" y="192"/>
                  </a:lnTo>
                  <a:lnTo>
                    <a:pt x="351" y="192"/>
                  </a:lnTo>
                  <a:lnTo>
                    <a:pt x="348" y="194"/>
                  </a:lnTo>
                  <a:lnTo>
                    <a:pt x="345" y="194"/>
                  </a:lnTo>
                  <a:lnTo>
                    <a:pt x="341" y="194"/>
                  </a:lnTo>
                  <a:lnTo>
                    <a:pt x="339" y="194"/>
                  </a:lnTo>
                  <a:lnTo>
                    <a:pt x="333" y="195"/>
                  </a:lnTo>
                  <a:lnTo>
                    <a:pt x="332" y="195"/>
                  </a:lnTo>
                  <a:lnTo>
                    <a:pt x="327" y="195"/>
                  </a:lnTo>
                  <a:lnTo>
                    <a:pt x="324" y="197"/>
                  </a:lnTo>
                  <a:lnTo>
                    <a:pt x="323" y="198"/>
                  </a:lnTo>
                  <a:lnTo>
                    <a:pt x="321" y="198"/>
                  </a:lnTo>
                  <a:lnTo>
                    <a:pt x="318" y="200"/>
                  </a:lnTo>
                  <a:lnTo>
                    <a:pt x="317" y="201"/>
                  </a:lnTo>
                  <a:lnTo>
                    <a:pt x="315" y="201"/>
                  </a:lnTo>
                  <a:lnTo>
                    <a:pt x="314" y="203"/>
                  </a:lnTo>
                  <a:lnTo>
                    <a:pt x="312" y="204"/>
                  </a:lnTo>
                  <a:lnTo>
                    <a:pt x="314" y="207"/>
                  </a:lnTo>
                  <a:lnTo>
                    <a:pt x="317" y="207"/>
                  </a:lnTo>
                  <a:lnTo>
                    <a:pt x="320" y="209"/>
                  </a:lnTo>
                  <a:lnTo>
                    <a:pt x="326" y="209"/>
                  </a:lnTo>
                  <a:lnTo>
                    <a:pt x="327" y="209"/>
                  </a:lnTo>
                  <a:lnTo>
                    <a:pt x="329" y="209"/>
                  </a:lnTo>
                  <a:lnTo>
                    <a:pt x="330" y="210"/>
                  </a:lnTo>
                  <a:lnTo>
                    <a:pt x="333" y="213"/>
                  </a:lnTo>
                  <a:lnTo>
                    <a:pt x="333" y="216"/>
                  </a:lnTo>
                  <a:lnTo>
                    <a:pt x="333" y="219"/>
                  </a:lnTo>
                  <a:lnTo>
                    <a:pt x="333" y="221"/>
                  </a:lnTo>
                  <a:lnTo>
                    <a:pt x="335" y="224"/>
                  </a:lnTo>
                  <a:lnTo>
                    <a:pt x="335" y="225"/>
                  </a:lnTo>
                  <a:lnTo>
                    <a:pt x="338" y="228"/>
                  </a:lnTo>
                  <a:lnTo>
                    <a:pt x="343" y="233"/>
                  </a:lnTo>
                  <a:lnTo>
                    <a:pt x="345" y="233"/>
                  </a:lnTo>
                  <a:lnTo>
                    <a:pt x="348" y="231"/>
                  </a:lnTo>
                  <a:lnTo>
                    <a:pt x="349" y="231"/>
                  </a:lnTo>
                  <a:lnTo>
                    <a:pt x="352" y="230"/>
                  </a:lnTo>
                  <a:lnTo>
                    <a:pt x="354" y="230"/>
                  </a:lnTo>
                  <a:lnTo>
                    <a:pt x="355" y="231"/>
                  </a:lnTo>
                  <a:lnTo>
                    <a:pt x="357" y="234"/>
                  </a:lnTo>
                  <a:lnTo>
                    <a:pt x="357" y="236"/>
                  </a:lnTo>
                  <a:lnTo>
                    <a:pt x="355" y="239"/>
                  </a:lnTo>
                  <a:lnTo>
                    <a:pt x="357" y="242"/>
                  </a:lnTo>
                  <a:lnTo>
                    <a:pt x="358" y="243"/>
                  </a:lnTo>
                  <a:lnTo>
                    <a:pt x="357" y="248"/>
                  </a:lnTo>
                  <a:lnTo>
                    <a:pt x="357" y="251"/>
                  </a:lnTo>
                  <a:lnTo>
                    <a:pt x="357" y="252"/>
                  </a:lnTo>
                  <a:lnTo>
                    <a:pt x="358" y="254"/>
                  </a:lnTo>
                  <a:lnTo>
                    <a:pt x="358" y="255"/>
                  </a:lnTo>
                  <a:lnTo>
                    <a:pt x="360" y="257"/>
                  </a:lnTo>
                  <a:lnTo>
                    <a:pt x="358" y="258"/>
                  </a:lnTo>
                  <a:lnTo>
                    <a:pt x="358" y="260"/>
                  </a:lnTo>
                  <a:lnTo>
                    <a:pt x="357" y="261"/>
                  </a:lnTo>
                  <a:lnTo>
                    <a:pt x="355" y="264"/>
                  </a:lnTo>
                  <a:lnTo>
                    <a:pt x="354" y="264"/>
                  </a:lnTo>
                  <a:lnTo>
                    <a:pt x="352" y="266"/>
                  </a:lnTo>
                  <a:lnTo>
                    <a:pt x="351" y="267"/>
                  </a:lnTo>
                  <a:lnTo>
                    <a:pt x="348" y="269"/>
                  </a:lnTo>
                  <a:lnTo>
                    <a:pt x="345" y="270"/>
                  </a:lnTo>
                  <a:lnTo>
                    <a:pt x="343" y="270"/>
                  </a:lnTo>
                  <a:lnTo>
                    <a:pt x="342" y="272"/>
                  </a:lnTo>
                  <a:lnTo>
                    <a:pt x="342" y="275"/>
                  </a:lnTo>
                  <a:lnTo>
                    <a:pt x="342" y="278"/>
                  </a:lnTo>
                  <a:lnTo>
                    <a:pt x="342" y="281"/>
                  </a:lnTo>
                  <a:lnTo>
                    <a:pt x="341" y="284"/>
                  </a:lnTo>
                  <a:lnTo>
                    <a:pt x="338" y="285"/>
                  </a:lnTo>
                  <a:lnTo>
                    <a:pt x="338" y="287"/>
                  </a:lnTo>
                  <a:lnTo>
                    <a:pt x="338" y="288"/>
                  </a:lnTo>
                  <a:lnTo>
                    <a:pt x="339" y="290"/>
                  </a:lnTo>
                  <a:lnTo>
                    <a:pt x="342" y="288"/>
                  </a:lnTo>
                  <a:lnTo>
                    <a:pt x="345" y="287"/>
                  </a:lnTo>
                  <a:lnTo>
                    <a:pt x="346" y="287"/>
                  </a:lnTo>
                  <a:lnTo>
                    <a:pt x="349" y="288"/>
                  </a:lnTo>
                  <a:lnTo>
                    <a:pt x="354" y="290"/>
                  </a:lnTo>
                  <a:lnTo>
                    <a:pt x="357" y="291"/>
                  </a:lnTo>
                  <a:lnTo>
                    <a:pt x="358" y="294"/>
                  </a:lnTo>
                  <a:lnTo>
                    <a:pt x="360" y="299"/>
                  </a:lnTo>
                  <a:lnTo>
                    <a:pt x="361" y="299"/>
                  </a:lnTo>
                  <a:lnTo>
                    <a:pt x="364" y="302"/>
                  </a:lnTo>
                  <a:lnTo>
                    <a:pt x="367" y="302"/>
                  </a:lnTo>
                  <a:lnTo>
                    <a:pt x="370" y="303"/>
                  </a:lnTo>
                  <a:lnTo>
                    <a:pt x="370" y="306"/>
                  </a:lnTo>
                  <a:lnTo>
                    <a:pt x="370" y="309"/>
                  </a:lnTo>
                  <a:lnTo>
                    <a:pt x="369" y="312"/>
                  </a:lnTo>
                  <a:lnTo>
                    <a:pt x="367" y="312"/>
                  </a:lnTo>
                  <a:lnTo>
                    <a:pt x="364" y="314"/>
                  </a:lnTo>
                  <a:lnTo>
                    <a:pt x="363" y="315"/>
                  </a:lnTo>
                  <a:lnTo>
                    <a:pt x="361" y="315"/>
                  </a:lnTo>
                  <a:lnTo>
                    <a:pt x="360" y="314"/>
                  </a:lnTo>
                  <a:lnTo>
                    <a:pt x="357" y="314"/>
                  </a:lnTo>
                  <a:lnTo>
                    <a:pt x="354" y="312"/>
                  </a:lnTo>
                  <a:lnTo>
                    <a:pt x="351" y="312"/>
                  </a:lnTo>
                  <a:lnTo>
                    <a:pt x="346" y="309"/>
                  </a:lnTo>
                  <a:lnTo>
                    <a:pt x="345" y="308"/>
                  </a:lnTo>
                  <a:lnTo>
                    <a:pt x="343" y="305"/>
                  </a:lnTo>
                  <a:lnTo>
                    <a:pt x="342" y="303"/>
                  </a:lnTo>
                  <a:lnTo>
                    <a:pt x="341" y="300"/>
                  </a:lnTo>
                  <a:lnTo>
                    <a:pt x="338" y="299"/>
                  </a:lnTo>
                  <a:lnTo>
                    <a:pt x="335" y="299"/>
                  </a:lnTo>
                  <a:lnTo>
                    <a:pt x="333" y="296"/>
                  </a:lnTo>
                  <a:lnTo>
                    <a:pt x="333" y="294"/>
                  </a:lnTo>
                  <a:lnTo>
                    <a:pt x="332" y="293"/>
                  </a:lnTo>
                  <a:lnTo>
                    <a:pt x="330" y="291"/>
                  </a:lnTo>
                  <a:lnTo>
                    <a:pt x="327" y="293"/>
                  </a:lnTo>
                  <a:lnTo>
                    <a:pt x="326" y="294"/>
                  </a:lnTo>
                  <a:lnTo>
                    <a:pt x="326" y="299"/>
                  </a:lnTo>
                  <a:lnTo>
                    <a:pt x="326" y="300"/>
                  </a:lnTo>
                  <a:lnTo>
                    <a:pt x="326" y="302"/>
                  </a:lnTo>
                  <a:lnTo>
                    <a:pt x="324" y="305"/>
                  </a:lnTo>
                  <a:lnTo>
                    <a:pt x="324" y="306"/>
                  </a:lnTo>
                  <a:lnTo>
                    <a:pt x="323" y="308"/>
                  </a:lnTo>
                  <a:lnTo>
                    <a:pt x="323" y="311"/>
                  </a:lnTo>
                  <a:lnTo>
                    <a:pt x="321" y="311"/>
                  </a:lnTo>
                  <a:lnTo>
                    <a:pt x="320" y="312"/>
                  </a:lnTo>
                  <a:lnTo>
                    <a:pt x="317" y="311"/>
                  </a:lnTo>
                  <a:lnTo>
                    <a:pt x="315" y="309"/>
                  </a:lnTo>
                  <a:lnTo>
                    <a:pt x="312" y="308"/>
                  </a:lnTo>
                  <a:lnTo>
                    <a:pt x="308" y="308"/>
                  </a:lnTo>
                  <a:lnTo>
                    <a:pt x="306" y="309"/>
                  </a:lnTo>
                  <a:lnTo>
                    <a:pt x="305" y="311"/>
                  </a:lnTo>
                  <a:lnTo>
                    <a:pt x="303" y="312"/>
                  </a:lnTo>
                  <a:lnTo>
                    <a:pt x="303" y="315"/>
                  </a:lnTo>
                  <a:lnTo>
                    <a:pt x="305" y="318"/>
                  </a:lnTo>
                  <a:lnTo>
                    <a:pt x="305" y="321"/>
                  </a:lnTo>
                  <a:lnTo>
                    <a:pt x="305" y="323"/>
                  </a:lnTo>
                  <a:lnTo>
                    <a:pt x="303" y="326"/>
                  </a:lnTo>
                  <a:lnTo>
                    <a:pt x="303" y="329"/>
                  </a:lnTo>
                  <a:lnTo>
                    <a:pt x="303" y="330"/>
                  </a:lnTo>
                  <a:lnTo>
                    <a:pt x="305" y="332"/>
                  </a:lnTo>
                  <a:lnTo>
                    <a:pt x="305" y="335"/>
                  </a:lnTo>
                  <a:lnTo>
                    <a:pt x="305" y="339"/>
                  </a:lnTo>
                  <a:lnTo>
                    <a:pt x="303" y="341"/>
                  </a:lnTo>
                  <a:lnTo>
                    <a:pt x="300" y="342"/>
                  </a:lnTo>
                  <a:lnTo>
                    <a:pt x="299" y="342"/>
                  </a:lnTo>
                  <a:lnTo>
                    <a:pt x="296" y="342"/>
                  </a:lnTo>
                  <a:lnTo>
                    <a:pt x="293" y="344"/>
                  </a:lnTo>
                  <a:lnTo>
                    <a:pt x="290" y="345"/>
                  </a:lnTo>
                  <a:lnTo>
                    <a:pt x="287" y="347"/>
                  </a:lnTo>
                  <a:lnTo>
                    <a:pt x="285" y="347"/>
                  </a:lnTo>
                  <a:lnTo>
                    <a:pt x="282" y="350"/>
                  </a:lnTo>
                  <a:lnTo>
                    <a:pt x="279" y="351"/>
                  </a:lnTo>
                  <a:lnTo>
                    <a:pt x="278" y="351"/>
                  </a:lnTo>
                  <a:lnTo>
                    <a:pt x="276" y="350"/>
                  </a:lnTo>
                  <a:lnTo>
                    <a:pt x="275" y="348"/>
                  </a:lnTo>
                  <a:lnTo>
                    <a:pt x="276" y="345"/>
                  </a:lnTo>
                  <a:lnTo>
                    <a:pt x="276" y="344"/>
                  </a:lnTo>
                  <a:lnTo>
                    <a:pt x="278" y="341"/>
                  </a:lnTo>
                  <a:lnTo>
                    <a:pt x="278" y="338"/>
                  </a:lnTo>
                  <a:lnTo>
                    <a:pt x="278" y="336"/>
                  </a:lnTo>
                  <a:lnTo>
                    <a:pt x="276" y="333"/>
                  </a:lnTo>
                  <a:lnTo>
                    <a:pt x="275" y="330"/>
                  </a:lnTo>
                  <a:lnTo>
                    <a:pt x="275" y="329"/>
                  </a:lnTo>
                  <a:lnTo>
                    <a:pt x="278" y="327"/>
                  </a:lnTo>
                  <a:lnTo>
                    <a:pt x="279" y="324"/>
                  </a:lnTo>
                  <a:lnTo>
                    <a:pt x="279" y="323"/>
                  </a:lnTo>
                  <a:lnTo>
                    <a:pt x="278" y="321"/>
                  </a:lnTo>
                  <a:lnTo>
                    <a:pt x="276" y="317"/>
                  </a:lnTo>
                  <a:lnTo>
                    <a:pt x="276" y="315"/>
                  </a:lnTo>
                  <a:lnTo>
                    <a:pt x="275" y="311"/>
                  </a:lnTo>
                  <a:lnTo>
                    <a:pt x="275" y="308"/>
                  </a:lnTo>
                  <a:lnTo>
                    <a:pt x="273" y="306"/>
                  </a:lnTo>
                  <a:lnTo>
                    <a:pt x="272" y="306"/>
                  </a:lnTo>
                  <a:lnTo>
                    <a:pt x="269" y="306"/>
                  </a:lnTo>
                  <a:lnTo>
                    <a:pt x="267" y="308"/>
                  </a:lnTo>
                  <a:lnTo>
                    <a:pt x="266" y="309"/>
                  </a:lnTo>
                  <a:lnTo>
                    <a:pt x="264" y="311"/>
                  </a:lnTo>
                  <a:lnTo>
                    <a:pt x="263" y="312"/>
                  </a:lnTo>
                  <a:lnTo>
                    <a:pt x="260" y="314"/>
                  </a:lnTo>
                  <a:lnTo>
                    <a:pt x="255" y="317"/>
                  </a:lnTo>
                  <a:lnTo>
                    <a:pt x="255" y="318"/>
                  </a:lnTo>
                  <a:lnTo>
                    <a:pt x="257" y="321"/>
                  </a:lnTo>
                  <a:lnTo>
                    <a:pt x="255" y="324"/>
                  </a:lnTo>
                  <a:lnTo>
                    <a:pt x="255" y="327"/>
                  </a:lnTo>
                  <a:lnTo>
                    <a:pt x="254" y="330"/>
                  </a:lnTo>
                  <a:lnTo>
                    <a:pt x="257" y="333"/>
                  </a:lnTo>
                  <a:lnTo>
                    <a:pt x="257" y="336"/>
                  </a:lnTo>
                  <a:lnTo>
                    <a:pt x="257" y="339"/>
                  </a:lnTo>
                  <a:lnTo>
                    <a:pt x="258" y="342"/>
                  </a:lnTo>
                  <a:lnTo>
                    <a:pt x="260" y="345"/>
                  </a:lnTo>
                  <a:lnTo>
                    <a:pt x="261" y="347"/>
                  </a:lnTo>
                  <a:lnTo>
                    <a:pt x="260" y="350"/>
                  </a:lnTo>
                  <a:lnTo>
                    <a:pt x="258" y="350"/>
                  </a:lnTo>
                  <a:lnTo>
                    <a:pt x="255" y="351"/>
                  </a:lnTo>
                  <a:lnTo>
                    <a:pt x="257" y="353"/>
                  </a:lnTo>
                  <a:lnTo>
                    <a:pt x="258" y="356"/>
                  </a:lnTo>
                  <a:lnTo>
                    <a:pt x="261" y="359"/>
                  </a:lnTo>
                  <a:lnTo>
                    <a:pt x="263" y="360"/>
                  </a:lnTo>
                  <a:lnTo>
                    <a:pt x="266" y="363"/>
                  </a:lnTo>
                  <a:lnTo>
                    <a:pt x="266" y="366"/>
                  </a:lnTo>
                  <a:lnTo>
                    <a:pt x="266" y="368"/>
                  </a:lnTo>
                  <a:lnTo>
                    <a:pt x="263" y="368"/>
                  </a:lnTo>
                  <a:lnTo>
                    <a:pt x="258" y="369"/>
                  </a:lnTo>
                  <a:lnTo>
                    <a:pt x="255" y="371"/>
                  </a:lnTo>
                  <a:lnTo>
                    <a:pt x="254" y="372"/>
                  </a:lnTo>
                  <a:lnTo>
                    <a:pt x="252" y="374"/>
                  </a:lnTo>
                  <a:lnTo>
                    <a:pt x="252" y="375"/>
                  </a:lnTo>
                  <a:lnTo>
                    <a:pt x="251" y="375"/>
                  </a:lnTo>
                  <a:lnTo>
                    <a:pt x="248" y="374"/>
                  </a:lnTo>
                  <a:lnTo>
                    <a:pt x="243" y="372"/>
                  </a:lnTo>
                  <a:lnTo>
                    <a:pt x="240" y="371"/>
                  </a:lnTo>
                  <a:lnTo>
                    <a:pt x="236" y="369"/>
                  </a:lnTo>
                  <a:lnTo>
                    <a:pt x="231" y="368"/>
                  </a:lnTo>
                  <a:lnTo>
                    <a:pt x="227" y="368"/>
                  </a:lnTo>
                  <a:lnTo>
                    <a:pt x="225" y="368"/>
                  </a:lnTo>
                  <a:lnTo>
                    <a:pt x="224" y="368"/>
                  </a:lnTo>
                  <a:lnTo>
                    <a:pt x="222" y="368"/>
                  </a:lnTo>
                  <a:lnTo>
                    <a:pt x="221" y="368"/>
                  </a:lnTo>
                  <a:lnTo>
                    <a:pt x="219" y="366"/>
                  </a:lnTo>
                  <a:lnTo>
                    <a:pt x="218" y="363"/>
                  </a:lnTo>
                  <a:lnTo>
                    <a:pt x="215" y="362"/>
                  </a:lnTo>
                  <a:lnTo>
                    <a:pt x="213" y="362"/>
                  </a:lnTo>
                  <a:lnTo>
                    <a:pt x="212" y="362"/>
                  </a:lnTo>
                  <a:lnTo>
                    <a:pt x="210" y="363"/>
                  </a:lnTo>
                  <a:lnTo>
                    <a:pt x="209" y="363"/>
                  </a:lnTo>
                  <a:lnTo>
                    <a:pt x="206" y="362"/>
                  </a:lnTo>
                  <a:lnTo>
                    <a:pt x="204" y="360"/>
                  </a:lnTo>
                  <a:lnTo>
                    <a:pt x="204" y="357"/>
                  </a:lnTo>
                  <a:lnTo>
                    <a:pt x="206" y="356"/>
                  </a:lnTo>
                  <a:lnTo>
                    <a:pt x="204" y="353"/>
                  </a:lnTo>
                  <a:lnTo>
                    <a:pt x="204" y="350"/>
                  </a:lnTo>
                  <a:lnTo>
                    <a:pt x="204" y="348"/>
                  </a:lnTo>
                  <a:lnTo>
                    <a:pt x="201" y="345"/>
                  </a:lnTo>
                  <a:lnTo>
                    <a:pt x="198" y="345"/>
                  </a:lnTo>
                  <a:lnTo>
                    <a:pt x="195" y="347"/>
                  </a:lnTo>
                  <a:lnTo>
                    <a:pt x="192" y="347"/>
                  </a:lnTo>
                  <a:lnTo>
                    <a:pt x="192" y="345"/>
                  </a:lnTo>
                  <a:lnTo>
                    <a:pt x="191" y="345"/>
                  </a:lnTo>
                  <a:lnTo>
                    <a:pt x="186" y="345"/>
                  </a:lnTo>
                  <a:lnTo>
                    <a:pt x="183" y="345"/>
                  </a:lnTo>
                  <a:lnTo>
                    <a:pt x="183" y="344"/>
                  </a:lnTo>
                  <a:lnTo>
                    <a:pt x="182" y="341"/>
                  </a:lnTo>
                  <a:lnTo>
                    <a:pt x="182" y="341"/>
                  </a:lnTo>
                  <a:lnTo>
                    <a:pt x="183" y="338"/>
                  </a:lnTo>
                  <a:lnTo>
                    <a:pt x="182" y="336"/>
                  </a:lnTo>
                  <a:lnTo>
                    <a:pt x="180" y="336"/>
                  </a:lnTo>
                  <a:lnTo>
                    <a:pt x="176" y="336"/>
                  </a:lnTo>
                  <a:lnTo>
                    <a:pt x="171" y="336"/>
                  </a:lnTo>
                  <a:lnTo>
                    <a:pt x="167" y="335"/>
                  </a:lnTo>
                  <a:lnTo>
                    <a:pt x="164" y="330"/>
                  </a:lnTo>
                  <a:lnTo>
                    <a:pt x="162" y="329"/>
                  </a:lnTo>
                  <a:lnTo>
                    <a:pt x="159" y="326"/>
                  </a:lnTo>
                  <a:lnTo>
                    <a:pt x="159" y="323"/>
                  </a:lnTo>
                  <a:lnTo>
                    <a:pt x="156" y="320"/>
                  </a:lnTo>
                  <a:lnTo>
                    <a:pt x="156" y="320"/>
                  </a:lnTo>
                  <a:lnTo>
                    <a:pt x="155" y="320"/>
                  </a:lnTo>
                  <a:lnTo>
                    <a:pt x="153" y="320"/>
                  </a:lnTo>
                  <a:lnTo>
                    <a:pt x="152" y="318"/>
                  </a:lnTo>
                  <a:lnTo>
                    <a:pt x="149" y="314"/>
                  </a:lnTo>
                  <a:lnTo>
                    <a:pt x="149" y="309"/>
                  </a:lnTo>
                  <a:lnTo>
                    <a:pt x="147" y="308"/>
                  </a:lnTo>
                  <a:lnTo>
                    <a:pt x="146" y="306"/>
                  </a:lnTo>
                  <a:lnTo>
                    <a:pt x="143" y="305"/>
                  </a:lnTo>
                  <a:lnTo>
                    <a:pt x="143" y="303"/>
                  </a:lnTo>
                  <a:lnTo>
                    <a:pt x="141" y="300"/>
                  </a:lnTo>
                  <a:lnTo>
                    <a:pt x="141" y="297"/>
                  </a:lnTo>
                  <a:lnTo>
                    <a:pt x="140" y="294"/>
                  </a:lnTo>
                  <a:lnTo>
                    <a:pt x="138" y="293"/>
                  </a:lnTo>
                  <a:lnTo>
                    <a:pt x="137" y="291"/>
                  </a:lnTo>
                  <a:lnTo>
                    <a:pt x="135" y="290"/>
                  </a:lnTo>
                  <a:lnTo>
                    <a:pt x="132" y="288"/>
                  </a:lnTo>
                  <a:lnTo>
                    <a:pt x="131" y="287"/>
                  </a:lnTo>
                  <a:lnTo>
                    <a:pt x="129" y="285"/>
                  </a:lnTo>
                  <a:lnTo>
                    <a:pt x="128" y="284"/>
                  </a:lnTo>
                  <a:lnTo>
                    <a:pt x="128" y="282"/>
                  </a:lnTo>
                  <a:lnTo>
                    <a:pt x="126" y="281"/>
                  </a:lnTo>
                  <a:lnTo>
                    <a:pt x="125" y="279"/>
                  </a:lnTo>
                  <a:lnTo>
                    <a:pt x="123" y="278"/>
                  </a:lnTo>
                  <a:lnTo>
                    <a:pt x="122" y="276"/>
                  </a:lnTo>
                  <a:lnTo>
                    <a:pt x="119" y="275"/>
                  </a:lnTo>
                  <a:lnTo>
                    <a:pt x="116" y="275"/>
                  </a:lnTo>
                  <a:lnTo>
                    <a:pt x="113" y="273"/>
                  </a:lnTo>
                  <a:lnTo>
                    <a:pt x="111" y="272"/>
                  </a:lnTo>
                  <a:lnTo>
                    <a:pt x="110" y="272"/>
                  </a:lnTo>
                  <a:lnTo>
                    <a:pt x="107" y="272"/>
                  </a:lnTo>
                  <a:lnTo>
                    <a:pt x="107" y="272"/>
                  </a:lnTo>
                  <a:lnTo>
                    <a:pt x="105" y="272"/>
                  </a:lnTo>
                  <a:lnTo>
                    <a:pt x="102" y="272"/>
                  </a:lnTo>
                  <a:lnTo>
                    <a:pt x="98" y="270"/>
                  </a:lnTo>
                  <a:lnTo>
                    <a:pt x="96" y="269"/>
                  </a:lnTo>
                  <a:lnTo>
                    <a:pt x="95" y="267"/>
                  </a:lnTo>
                  <a:lnTo>
                    <a:pt x="93" y="266"/>
                  </a:lnTo>
                  <a:lnTo>
                    <a:pt x="90" y="266"/>
                  </a:lnTo>
                  <a:lnTo>
                    <a:pt x="89" y="266"/>
                  </a:lnTo>
                  <a:lnTo>
                    <a:pt x="86" y="264"/>
                  </a:lnTo>
                  <a:lnTo>
                    <a:pt x="84" y="264"/>
                  </a:lnTo>
                  <a:lnTo>
                    <a:pt x="83" y="264"/>
                  </a:lnTo>
                  <a:lnTo>
                    <a:pt x="81" y="263"/>
                  </a:lnTo>
                  <a:lnTo>
                    <a:pt x="80" y="261"/>
                  </a:lnTo>
                  <a:lnTo>
                    <a:pt x="77" y="261"/>
                  </a:lnTo>
                  <a:lnTo>
                    <a:pt x="77" y="263"/>
                  </a:lnTo>
                  <a:lnTo>
                    <a:pt x="75" y="261"/>
                  </a:lnTo>
                  <a:lnTo>
                    <a:pt x="77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80" y="257"/>
                  </a:lnTo>
                  <a:lnTo>
                    <a:pt x="81" y="257"/>
                  </a:lnTo>
                  <a:lnTo>
                    <a:pt x="83" y="254"/>
                  </a:lnTo>
                  <a:lnTo>
                    <a:pt x="83" y="254"/>
                  </a:lnTo>
                  <a:lnTo>
                    <a:pt x="84" y="254"/>
                  </a:lnTo>
                  <a:lnTo>
                    <a:pt x="84" y="252"/>
                  </a:lnTo>
                  <a:lnTo>
                    <a:pt x="86" y="252"/>
                  </a:lnTo>
                  <a:lnTo>
                    <a:pt x="92" y="252"/>
                  </a:lnTo>
                  <a:lnTo>
                    <a:pt x="93" y="252"/>
                  </a:lnTo>
                  <a:lnTo>
                    <a:pt x="95" y="251"/>
                  </a:lnTo>
                  <a:lnTo>
                    <a:pt x="95" y="251"/>
                  </a:lnTo>
                  <a:lnTo>
                    <a:pt x="96" y="248"/>
                  </a:lnTo>
                  <a:lnTo>
                    <a:pt x="96" y="246"/>
                  </a:lnTo>
                  <a:lnTo>
                    <a:pt x="99" y="243"/>
                  </a:lnTo>
                  <a:lnTo>
                    <a:pt x="99" y="240"/>
                  </a:lnTo>
                  <a:lnTo>
                    <a:pt x="99" y="234"/>
                  </a:lnTo>
                  <a:lnTo>
                    <a:pt x="99" y="231"/>
                  </a:lnTo>
                  <a:lnTo>
                    <a:pt x="99" y="228"/>
                  </a:lnTo>
                  <a:lnTo>
                    <a:pt x="96" y="227"/>
                  </a:lnTo>
                  <a:lnTo>
                    <a:pt x="95" y="224"/>
                  </a:lnTo>
                  <a:lnTo>
                    <a:pt x="96" y="221"/>
                  </a:lnTo>
                  <a:lnTo>
                    <a:pt x="96" y="219"/>
                  </a:lnTo>
                  <a:lnTo>
                    <a:pt x="96" y="219"/>
                  </a:lnTo>
                  <a:lnTo>
                    <a:pt x="98" y="219"/>
                  </a:lnTo>
                  <a:lnTo>
                    <a:pt x="98" y="218"/>
                  </a:lnTo>
                  <a:lnTo>
                    <a:pt x="98" y="213"/>
                  </a:lnTo>
                  <a:lnTo>
                    <a:pt x="99" y="212"/>
                  </a:lnTo>
                  <a:lnTo>
                    <a:pt x="99" y="212"/>
                  </a:lnTo>
                  <a:lnTo>
                    <a:pt x="102" y="210"/>
                  </a:lnTo>
                  <a:lnTo>
                    <a:pt x="104" y="209"/>
                  </a:lnTo>
                  <a:lnTo>
                    <a:pt x="107" y="209"/>
                  </a:lnTo>
                  <a:lnTo>
                    <a:pt x="108" y="207"/>
                  </a:lnTo>
                  <a:lnTo>
                    <a:pt x="110" y="207"/>
                  </a:lnTo>
                  <a:lnTo>
                    <a:pt x="113" y="206"/>
                  </a:lnTo>
                  <a:lnTo>
                    <a:pt x="119" y="206"/>
                  </a:lnTo>
                  <a:lnTo>
                    <a:pt x="123" y="206"/>
                  </a:lnTo>
                  <a:lnTo>
                    <a:pt x="126" y="206"/>
                  </a:lnTo>
                  <a:lnTo>
                    <a:pt x="131" y="204"/>
                  </a:lnTo>
                  <a:lnTo>
                    <a:pt x="132" y="204"/>
                  </a:lnTo>
                  <a:lnTo>
                    <a:pt x="135" y="203"/>
                  </a:lnTo>
                  <a:lnTo>
                    <a:pt x="137" y="203"/>
                  </a:lnTo>
                  <a:lnTo>
                    <a:pt x="138" y="204"/>
                  </a:lnTo>
                  <a:lnTo>
                    <a:pt x="140" y="206"/>
                  </a:lnTo>
                  <a:lnTo>
                    <a:pt x="143" y="206"/>
                  </a:lnTo>
                  <a:lnTo>
                    <a:pt x="147" y="209"/>
                  </a:lnTo>
                  <a:lnTo>
                    <a:pt x="150" y="209"/>
                  </a:lnTo>
                  <a:lnTo>
                    <a:pt x="153" y="212"/>
                  </a:lnTo>
                  <a:lnTo>
                    <a:pt x="155" y="212"/>
                  </a:lnTo>
                  <a:lnTo>
                    <a:pt x="159" y="213"/>
                  </a:lnTo>
                  <a:lnTo>
                    <a:pt x="162" y="216"/>
                  </a:lnTo>
                  <a:lnTo>
                    <a:pt x="164" y="218"/>
                  </a:lnTo>
                  <a:lnTo>
                    <a:pt x="168" y="219"/>
                  </a:lnTo>
                  <a:lnTo>
                    <a:pt x="171" y="222"/>
                  </a:lnTo>
                  <a:lnTo>
                    <a:pt x="173" y="224"/>
                  </a:lnTo>
                  <a:lnTo>
                    <a:pt x="177" y="228"/>
                  </a:lnTo>
                  <a:lnTo>
                    <a:pt x="182" y="230"/>
                  </a:lnTo>
                  <a:lnTo>
                    <a:pt x="185" y="231"/>
                  </a:lnTo>
                  <a:lnTo>
                    <a:pt x="188" y="233"/>
                  </a:lnTo>
                  <a:lnTo>
                    <a:pt x="189" y="234"/>
                  </a:lnTo>
                  <a:lnTo>
                    <a:pt x="192" y="236"/>
                  </a:lnTo>
                  <a:lnTo>
                    <a:pt x="195" y="236"/>
                  </a:lnTo>
                  <a:lnTo>
                    <a:pt x="195" y="236"/>
                  </a:lnTo>
                  <a:lnTo>
                    <a:pt x="195" y="234"/>
                  </a:lnTo>
                  <a:lnTo>
                    <a:pt x="195" y="233"/>
                  </a:lnTo>
                  <a:lnTo>
                    <a:pt x="194" y="233"/>
                  </a:lnTo>
                  <a:lnTo>
                    <a:pt x="192" y="231"/>
                  </a:lnTo>
                  <a:lnTo>
                    <a:pt x="191" y="230"/>
                  </a:lnTo>
                  <a:lnTo>
                    <a:pt x="191" y="228"/>
                  </a:lnTo>
                  <a:lnTo>
                    <a:pt x="189" y="225"/>
                  </a:lnTo>
                  <a:lnTo>
                    <a:pt x="188" y="224"/>
                  </a:lnTo>
                  <a:lnTo>
                    <a:pt x="186" y="224"/>
                  </a:lnTo>
                  <a:lnTo>
                    <a:pt x="186" y="222"/>
                  </a:lnTo>
                  <a:lnTo>
                    <a:pt x="185" y="221"/>
                  </a:lnTo>
                  <a:lnTo>
                    <a:pt x="183" y="219"/>
                  </a:lnTo>
                  <a:lnTo>
                    <a:pt x="183" y="219"/>
                  </a:lnTo>
                  <a:lnTo>
                    <a:pt x="182" y="218"/>
                  </a:lnTo>
                  <a:lnTo>
                    <a:pt x="182" y="215"/>
                  </a:lnTo>
                  <a:lnTo>
                    <a:pt x="180" y="213"/>
                  </a:lnTo>
                  <a:lnTo>
                    <a:pt x="177" y="212"/>
                  </a:lnTo>
                  <a:lnTo>
                    <a:pt x="174" y="210"/>
                  </a:lnTo>
                  <a:lnTo>
                    <a:pt x="165" y="204"/>
                  </a:lnTo>
                  <a:lnTo>
                    <a:pt x="162" y="203"/>
                  </a:lnTo>
                  <a:lnTo>
                    <a:pt x="158" y="201"/>
                  </a:lnTo>
                  <a:lnTo>
                    <a:pt x="156" y="200"/>
                  </a:lnTo>
                  <a:lnTo>
                    <a:pt x="155" y="200"/>
                  </a:lnTo>
                  <a:lnTo>
                    <a:pt x="150" y="198"/>
                  </a:lnTo>
                  <a:lnTo>
                    <a:pt x="149" y="198"/>
                  </a:lnTo>
                  <a:lnTo>
                    <a:pt x="146" y="197"/>
                  </a:lnTo>
                  <a:lnTo>
                    <a:pt x="143" y="195"/>
                  </a:lnTo>
                  <a:lnTo>
                    <a:pt x="141" y="194"/>
                  </a:lnTo>
                  <a:lnTo>
                    <a:pt x="140" y="195"/>
                  </a:lnTo>
                  <a:lnTo>
                    <a:pt x="140" y="195"/>
                  </a:lnTo>
                  <a:lnTo>
                    <a:pt x="138" y="197"/>
                  </a:lnTo>
                  <a:lnTo>
                    <a:pt x="137" y="197"/>
                  </a:lnTo>
                  <a:lnTo>
                    <a:pt x="137" y="197"/>
                  </a:lnTo>
                  <a:lnTo>
                    <a:pt x="135" y="197"/>
                  </a:lnTo>
                  <a:lnTo>
                    <a:pt x="135" y="195"/>
                  </a:lnTo>
                  <a:lnTo>
                    <a:pt x="134" y="194"/>
                  </a:lnTo>
                  <a:lnTo>
                    <a:pt x="132" y="194"/>
                  </a:lnTo>
                  <a:lnTo>
                    <a:pt x="131" y="194"/>
                  </a:lnTo>
                  <a:lnTo>
                    <a:pt x="131" y="195"/>
                  </a:lnTo>
                  <a:lnTo>
                    <a:pt x="129" y="195"/>
                  </a:lnTo>
                  <a:lnTo>
                    <a:pt x="128" y="197"/>
                  </a:lnTo>
                  <a:lnTo>
                    <a:pt x="126" y="197"/>
                  </a:lnTo>
                  <a:lnTo>
                    <a:pt x="123" y="198"/>
                  </a:lnTo>
                  <a:lnTo>
                    <a:pt x="122" y="197"/>
                  </a:lnTo>
                  <a:lnTo>
                    <a:pt x="119" y="197"/>
                  </a:lnTo>
                  <a:lnTo>
                    <a:pt x="117" y="197"/>
                  </a:lnTo>
                  <a:lnTo>
                    <a:pt x="116" y="197"/>
                  </a:lnTo>
                  <a:lnTo>
                    <a:pt x="110" y="198"/>
                  </a:lnTo>
                  <a:lnTo>
                    <a:pt x="105" y="198"/>
                  </a:lnTo>
                  <a:lnTo>
                    <a:pt x="102" y="200"/>
                  </a:lnTo>
                  <a:lnTo>
                    <a:pt x="101" y="200"/>
                  </a:lnTo>
                  <a:lnTo>
                    <a:pt x="99" y="201"/>
                  </a:lnTo>
                  <a:lnTo>
                    <a:pt x="98" y="201"/>
                  </a:lnTo>
                  <a:lnTo>
                    <a:pt x="96" y="200"/>
                  </a:lnTo>
                  <a:lnTo>
                    <a:pt x="96" y="200"/>
                  </a:lnTo>
                  <a:lnTo>
                    <a:pt x="96" y="201"/>
                  </a:lnTo>
                  <a:lnTo>
                    <a:pt x="96" y="203"/>
                  </a:lnTo>
                  <a:lnTo>
                    <a:pt x="95" y="204"/>
                  </a:lnTo>
                  <a:lnTo>
                    <a:pt x="93" y="204"/>
                  </a:lnTo>
                  <a:lnTo>
                    <a:pt x="93" y="206"/>
                  </a:lnTo>
                  <a:lnTo>
                    <a:pt x="93" y="206"/>
                  </a:lnTo>
                  <a:lnTo>
                    <a:pt x="92" y="207"/>
                  </a:lnTo>
                  <a:lnTo>
                    <a:pt x="92" y="209"/>
                  </a:lnTo>
                  <a:lnTo>
                    <a:pt x="90" y="209"/>
                  </a:lnTo>
                  <a:lnTo>
                    <a:pt x="89" y="209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3" y="213"/>
                  </a:lnTo>
                  <a:lnTo>
                    <a:pt x="81" y="213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78" y="215"/>
                  </a:lnTo>
                  <a:lnTo>
                    <a:pt x="75" y="216"/>
                  </a:lnTo>
                  <a:lnTo>
                    <a:pt x="75" y="2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4" name="Freeform 80"/>
            <p:cNvSpPr>
              <a:spLocks/>
            </p:cNvSpPr>
            <p:nvPr/>
          </p:nvSpPr>
          <p:spPr bwMode="auto">
            <a:xfrm>
              <a:off x="2544" y="2492"/>
              <a:ext cx="380" cy="261"/>
            </a:xfrm>
            <a:custGeom>
              <a:avLst/>
              <a:gdLst/>
              <a:ahLst/>
              <a:cxnLst>
                <a:cxn ang="0">
                  <a:pos x="379" y="84"/>
                </a:cxn>
                <a:cxn ang="0">
                  <a:pos x="370" y="103"/>
                </a:cxn>
                <a:cxn ang="0">
                  <a:pos x="368" y="114"/>
                </a:cxn>
                <a:cxn ang="0">
                  <a:pos x="362" y="106"/>
                </a:cxn>
                <a:cxn ang="0">
                  <a:pos x="353" y="112"/>
                </a:cxn>
                <a:cxn ang="0">
                  <a:pos x="350" y="120"/>
                </a:cxn>
                <a:cxn ang="0">
                  <a:pos x="347" y="138"/>
                </a:cxn>
                <a:cxn ang="0">
                  <a:pos x="347" y="148"/>
                </a:cxn>
                <a:cxn ang="0">
                  <a:pos x="331" y="157"/>
                </a:cxn>
                <a:cxn ang="0">
                  <a:pos x="333" y="174"/>
                </a:cxn>
                <a:cxn ang="0">
                  <a:pos x="312" y="180"/>
                </a:cxn>
                <a:cxn ang="0">
                  <a:pos x="301" y="204"/>
                </a:cxn>
                <a:cxn ang="0">
                  <a:pos x="283" y="208"/>
                </a:cxn>
                <a:cxn ang="0">
                  <a:pos x="261" y="213"/>
                </a:cxn>
                <a:cxn ang="0">
                  <a:pos x="255" y="226"/>
                </a:cxn>
                <a:cxn ang="0">
                  <a:pos x="247" y="231"/>
                </a:cxn>
                <a:cxn ang="0">
                  <a:pos x="241" y="229"/>
                </a:cxn>
                <a:cxn ang="0">
                  <a:pos x="231" y="246"/>
                </a:cxn>
                <a:cxn ang="0">
                  <a:pos x="223" y="258"/>
                </a:cxn>
                <a:cxn ang="0">
                  <a:pos x="211" y="261"/>
                </a:cxn>
                <a:cxn ang="0">
                  <a:pos x="205" y="250"/>
                </a:cxn>
                <a:cxn ang="0">
                  <a:pos x="196" y="244"/>
                </a:cxn>
                <a:cxn ang="0">
                  <a:pos x="184" y="234"/>
                </a:cxn>
                <a:cxn ang="0">
                  <a:pos x="172" y="228"/>
                </a:cxn>
                <a:cxn ang="0">
                  <a:pos x="163" y="223"/>
                </a:cxn>
                <a:cxn ang="0">
                  <a:pos x="147" y="211"/>
                </a:cxn>
                <a:cxn ang="0">
                  <a:pos x="139" y="226"/>
                </a:cxn>
                <a:cxn ang="0">
                  <a:pos x="124" y="232"/>
                </a:cxn>
                <a:cxn ang="0">
                  <a:pos x="105" y="231"/>
                </a:cxn>
                <a:cxn ang="0">
                  <a:pos x="93" y="199"/>
                </a:cxn>
                <a:cxn ang="0">
                  <a:pos x="81" y="180"/>
                </a:cxn>
                <a:cxn ang="0">
                  <a:pos x="76" y="169"/>
                </a:cxn>
                <a:cxn ang="0">
                  <a:pos x="67" y="160"/>
                </a:cxn>
                <a:cxn ang="0">
                  <a:pos x="60" y="142"/>
                </a:cxn>
                <a:cxn ang="0">
                  <a:pos x="70" y="129"/>
                </a:cxn>
                <a:cxn ang="0">
                  <a:pos x="54" y="115"/>
                </a:cxn>
                <a:cxn ang="0">
                  <a:pos x="48" y="84"/>
                </a:cxn>
                <a:cxn ang="0">
                  <a:pos x="28" y="60"/>
                </a:cxn>
                <a:cxn ang="0">
                  <a:pos x="1" y="55"/>
                </a:cxn>
                <a:cxn ang="0">
                  <a:pos x="6" y="40"/>
                </a:cxn>
                <a:cxn ang="0">
                  <a:pos x="24" y="30"/>
                </a:cxn>
                <a:cxn ang="0">
                  <a:pos x="45" y="16"/>
                </a:cxn>
                <a:cxn ang="0">
                  <a:pos x="63" y="10"/>
                </a:cxn>
                <a:cxn ang="0">
                  <a:pos x="84" y="10"/>
                </a:cxn>
                <a:cxn ang="0">
                  <a:pos x="115" y="7"/>
                </a:cxn>
                <a:cxn ang="0">
                  <a:pos x="136" y="27"/>
                </a:cxn>
                <a:cxn ang="0">
                  <a:pos x="157" y="22"/>
                </a:cxn>
                <a:cxn ang="0">
                  <a:pos x="183" y="28"/>
                </a:cxn>
                <a:cxn ang="0">
                  <a:pos x="202" y="18"/>
                </a:cxn>
                <a:cxn ang="0">
                  <a:pos x="220" y="27"/>
                </a:cxn>
                <a:cxn ang="0">
                  <a:pos x="231" y="21"/>
                </a:cxn>
                <a:cxn ang="0">
                  <a:pos x="250" y="28"/>
                </a:cxn>
                <a:cxn ang="0">
                  <a:pos x="265" y="30"/>
                </a:cxn>
                <a:cxn ang="0">
                  <a:pos x="280" y="21"/>
                </a:cxn>
                <a:cxn ang="0">
                  <a:pos x="295" y="10"/>
                </a:cxn>
                <a:cxn ang="0">
                  <a:pos x="319" y="18"/>
                </a:cxn>
                <a:cxn ang="0">
                  <a:pos x="346" y="27"/>
                </a:cxn>
                <a:cxn ang="0">
                  <a:pos x="347" y="45"/>
                </a:cxn>
                <a:cxn ang="0">
                  <a:pos x="359" y="57"/>
                </a:cxn>
                <a:cxn ang="0">
                  <a:pos x="379" y="67"/>
                </a:cxn>
              </a:cxnLst>
              <a:rect l="0" t="0" r="r" b="b"/>
              <a:pathLst>
                <a:path w="380" h="261">
                  <a:moveTo>
                    <a:pt x="380" y="69"/>
                  </a:moveTo>
                  <a:lnTo>
                    <a:pt x="380" y="70"/>
                  </a:lnTo>
                  <a:lnTo>
                    <a:pt x="380" y="72"/>
                  </a:lnTo>
                  <a:lnTo>
                    <a:pt x="380" y="72"/>
                  </a:lnTo>
                  <a:lnTo>
                    <a:pt x="380" y="75"/>
                  </a:lnTo>
                  <a:lnTo>
                    <a:pt x="380" y="75"/>
                  </a:lnTo>
                  <a:lnTo>
                    <a:pt x="380" y="76"/>
                  </a:lnTo>
                  <a:lnTo>
                    <a:pt x="380" y="76"/>
                  </a:lnTo>
                  <a:lnTo>
                    <a:pt x="379" y="78"/>
                  </a:lnTo>
                  <a:lnTo>
                    <a:pt x="379" y="78"/>
                  </a:lnTo>
                  <a:lnTo>
                    <a:pt x="379" y="79"/>
                  </a:lnTo>
                  <a:lnTo>
                    <a:pt x="379" y="81"/>
                  </a:lnTo>
                  <a:lnTo>
                    <a:pt x="379" y="82"/>
                  </a:lnTo>
                  <a:lnTo>
                    <a:pt x="379" y="82"/>
                  </a:lnTo>
                  <a:lnTo>
                    <a:pt x="379" y="84"/>
                  </a:lnTo>
                  <a:lnTo>
                    <a:pt x="379" y="85"/>
                  </a:lnTo>
                  <a:lnTo>
                    <a:pt x="379" y="87"/>
                  </a:lnTo>
                  <a:lnTo>
                    <a:pt x="377" y="88"/>
                  </a:lnTo>
                  <a:lnTo>
                    <a:pt x="377" y="90"/>
                  </a:lnTo>
                  <a:lnTo>
                    <a:pt x="376" y="91"/>
                  </a:lnTo>
                  <a:lnTo>
                    <a:pt x="376" y="91"/>
                  </a:lnTo>
                  <a:lnTo>
                    <a:pt x="374" y="93"/>
                  </a:lnTo>
                  <a:lnTo>
                    <a:pt x="374" y="94"/>
                  </a:lnTo>
                  <a:lnTo>
                    <a:pt x="373" y="96"/>
                  </a:lnTo>
                  <a:lnTo>
                    <a:pt x="373" y="97"/>
                  </a:lnTo>
                  <a:lnTo>
                    <a:pt x="373" y="97"/>
                  </a:lnTo>
                  <a:lnTo>
                    <a:pt x="371" y="99"/>
                  </a:lnTo>
                  <a:lnTo>
                    <a:pt x="371" y="100"/>
                  </a:lnTo>
                  <a:lnTo>
                    <a:pt x="371" y="102"/>
                  </a:lnTo>
                  <a:lnTo>
                    <a:pt x="370" y="103"/>
                  </a:lnTo>
                  <a:lnTo>
                    <a:pt x="370" y="103"/>
                  </a:lnTo>
                  <a:lnTo>
                    <a:pt x="370" y="106"/>
                  </a:lnTo>
                  <a:lnTo>
                    <a:pt x="371" y="106"/>
                  </a:lnTo>
                  <a:lnTo>
                    <a:pt x="371" y="108"/>
                  </a:lnTo>
                  <a:lnTo>
                    <a:pt x="371" y="109"/>
                  </a:lnTo>
                  <a:lnTo>
                    <a:pt x="373" y="111"/>
                  </a:lnTo>
                  <a:lnTo>
                    <a:pt x="374" y="111"/>
                  </a:lnTo>
                  <a:lnTo>
                    <a:pt x="374" y="112"/>
                  </a:lnTo>
                  <a:lnTo>
                    <a:pt x="373" y="114"/>
                  </a:lnTo>
                  <a:lnTo>
                    <a:pt x="373" y="114"/>
                  </a:lnTo>
                  <a:lnTo>
                    <a:pt x="371" y="114"/>
                  </a:lnTo>
                  <a:lnTo>
                    <a:pt x="370" y="114"/>
                  </a:lnTo>
                  <a:lnTo>
                    <a:pt x="370" y="114"/>
                  </a:lnTo>
                  <a:lnTo>
                    <a:pt x="368" y="114"/>
                  </a:lnTo>
                  <a:lnTo>
                    <a:pt x="368" y="114"/>
                  </a:lnTo>
                  <a:lnTo>
                    <a:pt x="370" y="115"/>
                  </a:lnTo>
                  <a:lnTo>
                    <a:pt x="370" y="117"/>
                  </a:lnTo>
                  <a:lnTo>
                    <a:pt x="370" y="117"/>
                  </a:lnTo>
                  <a:lnTo>
                    <a:pt x="368" y="117"/>
                  </a:lnTo>
                  <a:lnTo>
                    <a:pt x="368" y="117"/>
                  </a:lnTo>
                  <a:lnTo>
                    <a:pt x="367" y="115"/>
                  </a:lnTo>
                  <a:lnTo>
                    <a:pt x="367" y="114"/>
                  </a:lnTo>
                  <a:lnTo>
                    <a:pt x="367" y="114"/>
                  </a:lnTo>
                  <a:lnTo>
                    <a:pt x="367" y="112"/>
                  </a:lnTo>
                  <a:lnTo>
                    <a:pt x="367" y="111"/>
                  </a:lnTo>
                  <a:lnTo>
                    <a:pt x="367" y="109"/>
                  </a:lnTo>
                  <a:lnTo>
                    <a:pt x="365" y="109"/>
                  </a:lnTo>
                  <a:lnTo>
                    <a:pt x="364" y="108"/>
                  </a:lnTo>
                  <a:lnTo>
                    <a:pt x="362" y="108"/>
                  </a:lnTo>
                  <a:lnTo>
                    <a:pt x="362" y="106"/>
                  </a:lnTo>
                  <a:lnTo>
                    <a:pt x="361" y="105"/>
                  </a:lnTo>
                  <a:lnTo>
                    <a:pt x="361" y="105"/>
                  </a:lnTo>
                  <a:lnTo>
                    <a:pt x="359" y="106"/>
                  </a:lnTo>
                  <a:lnTo>
                    <a:pt x="358" y="106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5" y="105"/>
                  </a:lnTo>
                  <a:lnTo>
                    <a:pt x="353" y="105"/>
                  </a:lnTo>
                  <a:lnTo>
                    <a:pt x="352" y="106"/>
                  </a:lnTo>
                  <a:lnTo>
                    <a:pt x="352" y="108"/>
                  </a:lnTo>
                  <a:lnTo>
                    <a:pt x="352" y="109"/>
                  </a:lnTo>
                  <a:lnTo>
                    <a:pt x="352" y="111"/>
                  </a:lnTo>
                  <a:lnTo>
                    <a:pt x="352" y="111"/>
                  </a:lnTo>
                  <a:lnTo>
                    <a:pt x="352" y="112"/>
                  </a:lnTo>
                  <a:lnTo>
                    <a:pt x="353" y="112"/>
                  </a:lnTo>
                  <a:lnTo>
                    <a:pt x="355" y="114"/>
                  </a:lnTo>
                  <a:lnTo>
                    <a:pt x="356" y="114"/>
                  </a:lnTo>
                  <a:lnTo>
                    <a:pt x="358" y="115"/>
                  </a:lnTo>
                  <a:lnTo>
                    <a:pt x="358" y="115"/>
                  </a:lnTo>
                  <a:lnTo>
                    <a:pt x="358" y="117"/>
                  </a:lnTo>
                  <a:lnTo>
                    <a:pt x="358" y="118"/>
                  </a:lnTo>
                  <a:lnTo>
                    <a:pt x="358" y="120"/>
                  </a:lnTo>
                  <a:lnTo>
                    <a:pt x="356" y="120"/>
                  </a:lnTo>
                  <a:lnTo>
                    <a:pt x="355" y="120"/>
                  </a:lnTo>
                  <a:lnTo>
                    <a:pt x="355" y="121"/>
                  </a:lnTo>
                  <a:lnTo>
                    <a:pt x="353" y="121"/>
                  </a:lnTo>
                  <a:lnTo>
                    <a:pt x="352" y="121"/>
                  </a:lnTo>
                  <a:lnTo>
                    <a:pt x="352" y="121"/>
                  </a:lnTo>
                  <a:lnTo>
                    <a:pt x="352" y="120"/>
                  </a:lnTo>
                  <a:lnTo>
                    <a:pt x="350" y="120"/>
                  </a:lnTo>
                  <a:lnTo>
                    <a:pt x="350" y="120"/>
                  </a:lnTo>
                  <a:lnTo>
                    <a:pt x="349" y="121"/>
                  </a:lnTo>
                  <a:lnTo>
                    <a:pt x="349" y="121"/>
                  </a:lnTo>
                  <a:lnTo>
                    <a:pt x="349" y="123"/>
                  </a:lnTo>
                  <a:lnTo>
                    <a:pt x="349" y="124"/>
                  </a:lnTo>
                  <a:lnTo>
                    <a:pt x="349" y="127"/>
                  </a:lnTo>
                  <a:lnTo>
                    <a:pt x="347" y="127"/>
                  </a:lnTo>
                  <a:lnTo>
                    <a:pt x="347" y="129"/>
                  </a:lnTo>
                  <a:lnTo>
                    <a:pt x="347" y="130"/>
                  </a:lnTo>
                  <a:lnTo>
                    <a:pt x="344" y="132"/>
                  </a:lnTo>
                  <a:lnTo>
                    <a:pt x="344" y="132"/>
                  </a:lnTo>
                  <a:lnTo>
                    <a:pt x="344" y="135"/>
                  </a:lnTo>
                  <a:lnTo>
                    <a:pt x="346" y="136"/>
                  </a:lnTo>
                  <a:lnTo>
                    <a:pt x="346" y="136"/>
                  </a:lnTo>
                  <a:lnTo>
                    <a:pt x="347" y="138"/>
                  </a:lnTo>
                  <a:lnTo>
                    <a:pt x="349" y="139"/>
                  </a:lnTo>
                  <a:lnTo>
                    <a:pt x="350" y="139"/>
                  </a:lnTo>
                  <a:lnTo>
                    <a:pt x="352" y="139"/>
                  </a:lnTo>
                  <a:lnTo>
                    <a:pt x="353" y="139"/>
                  </a:lnTo>
                  <a:lnTo>
                    <a:pt x="353" y="141"/>
                  </a:lnTo>
                  <a:lnTo>
                    <a:pt x="355" y="142"/>
                  </a:lnTo>
                  <a:lnTo>
                    <a:pt x="355" y="142"/>
                  </a:lnTo>
                  <a:lnTo>
                    <a:pt x="355" y="144"/>
                  </a:lnTo>
                  <a:lnTo>
                    <a:pt x="353" y="145"/>
                  </a:lnTo>
                  <a:lnTo>
                    <a:pt x="353" y="145"/>
                  </a:lnTo>
                  <a:lnTo>
                    <a:pt x="353" y="147"/>
                  </a:lnTo>
                  <a:lnTo>
                    <a:pt x="350" y="147"/>
                  </a:lnTo>
                  <a:lnTo>
                    <a:pt x="350" y="147"/>
                  </a:lnTo>
                  <a:lnTo>
                    <a:pt x="349" y="147"/>
                  </a:lnTo>
                  <a:lnTo>
                    <a:pt x="347" y="148"/>
                  </a:lnTo>
                  <a:lnTo>
                    <a:pt x="346" y="150"/>
                  </a:lnTo>
                  <a:lnTo>
                    <a:pt x="344" y="150"/>
                  </a:lnTo>
                  <a:lnTo>
                    <a:pt x="344" y="150"/>
                  </a:lnTo>
                  <a:lnTo>
                    <a:pt x="343" y="150"/>
                  </a:lnTo>
                  <a:lnTo>
                    <a:pt x="343" y="150"/>
                  </a:lnTo>
                  <a:lnTo>
                    <a:pt x="341" y="150"/>
                  </a:lnTo>
                  <a:lnTo>
                    <a:pt x="338" y="150"/>
                  </a:lnTo>
                  <a:lnTo>
                    <a:pt x="337" y="150"/>
                  </a:lnTo>
                  <a:lnTo>
                    <a:pt x="335" y="150"/>
                  </a:lnTo>
                  <a:lnTo>
                    <a:pt x="334" y="151"/>
                  </a:lnTo>
                  <a:lnTo>
                    <a:pt x="333" y="153"/>
                  </a:lnTo>
                  <a:lnTo>
                    <a:pt x="333" y="153"/>
                  </a:lnTo>
                  <a:lnTo>
                    <a:pt x="331" y="154"/>
                  </a:lnTo>
                  <a:lnTo>
                    <a:pt x="331" y="156"/>
                  </a:lnTo>
                  <a:lnTo>
                    <a:pt x="331" y="157"/>
                  </a:lnTo>
                  <a:lnTo>
                    <a:pt x="331" y="159"/>
                  </a:lnTo>
                  <a:lnTo>
                    <a:pt x="331" y="160"/>
                  </a:lnTo>
                  <a:lnTo>
                    <a:pt x="331" y="163"/>
                  </a:lnTo>
                  <a:lnTo>
                    <a:pt x="331" y="165"/>
                  </a:lnTo>
                  <a:lnTo>
                    <a:pt x="333" y="165"/>
                  </a:lnTo>
                  <a:lnTo>
                    <a:pt x="334" y="166"/>
                  </a:lnTo>
                  <a:lnTo>
                    <a:pt x="334" y="166"/>
                  </a:lnTo>
                  <a:lnTo>
                    <a:pt x="335" y="166"/>
                  </a:lnTo>
                  <a:lnTo>
                    <a:pt x="335" y="168"/>
                  </a:lnTo>
                  <a:lnTo>
                    <a:pt x="335" y="169"/>
                  </a:lnTo>
                  <a:lnTo>
                    <a:pt x="335" y="169"/>
                  </a:lnTo>
                  <a:lnTo>
                    <a:pt x="335" y="171"/>
                  </a:lnTo>
                  <a:lnTo>
                    <a:pt x="335" y="171"/>
                  </a:lnTo>
                  <a:lnTo>
                    <a:pt x="334" y="172"/>
                  </a:lnTo>
                  <a:lnTo>
                    <a:pt x="333" y="174"/>
                  </a:lnTo>
                  <a:lnTo>
                    <a:pt x="331" y="174"/>
                  </a:lnTo>
                  <a:lnTo>
                    <a:pt x="325" y="175"/>
                  </a:lnTo>
                  <a:lnTo>
                    <a:pt x="324" y="175"/>
                  </a:lnTo>
                  <a:lnTo>
                    <a:pt x="322" y="177"/>
                  </a:lnTo>
                  <a:lnTo>
                    <a:pt x="319" y="175"/>
                  </a:lnTo>
                  <a:lnTo>
                    <a:pt x="318" y="175"/>
                  </a:lnTo>
                  <a:lnTo>
                    <a:pt x="316" y="175"/>
                  </a:lnTo>
                  <a:lnTo>
                    <a:pt x="316" y="174"/>
                  </a:lnTo>
                  <a:lnTo>
                    <a:pt x="316" y="174"/>
                  </a:lnTo>
                  <a:lnTo>
                    <a:pt x="315" y="175"/>
                  </a:lnTo>
                  <a:lnTo>
                    <a:pt x="313" y="175"/>
                  </a:lnTo>
                  <a:lnTo>
                    <a:pt x="313" y="177"/>
                  </a:lnTo>
                  <a:lnTo>
                    <a:pt x="313" y="177"/>
                  </a:lnTo>
                  <a:lnTo>
                    <a:pt x="312" y="178"/>
                  </a:lnTo>
                  <a:lnTo>
                    <a:pt x="312" y="180"/>
                  </a:lnTo>
                  <a:lnTo>
                    <a:pt x="312" y="181"/>
                  </a:lnTo>
                  <a:lnTo>
                    <a:pt x="310" y="183"/>
                  </a:lnTo>
                  <a:lnTo>
                    <a:pt x="310" y="184"/>
                  </a:lnTo>
                  <a:lnTo>
                    <a:pt x="310" y="186"/>
                  </a:lnTo>
                  <a:lnTo>
                    <a:pt x="310" y="187"/>
                  </a:lnTo>
                  <a:lnTo>
                    <a:pt x="309" y="189"/>
                  </a:lnTo>
                  <a:lnTo>
                    <a:pt x="309" y="190"/>
                  </a:lnTo>
                  <a:lnTo>
                    <a:pt x="307" y="192"/>
                  </a:lnTo>
                  <a:lnTo>
                    <a:pt x="304" y="193"/>
                  </a:lnTo>
                  <a:lnTo>
                    <a:pt x="304" y="195"/>
                  </a:lnTo>
                  <a:lnTo>
                    <a:pt x="303" y="198"/>
                  </a:lnTo>
                  <a:lnTo>
                    <a:pt x="301" y="199"/>
                  </a:lnTo>
                  <a:lnTo>
                    <a:pt x="301" y="201"/>
                  </a:lnTo>
                  <a:lnTo>
                    <a:pt x="301" y="202"/>
                  </a:lnTo>
                  <a:lnTo>
                    <a:pt x="301" y="204"/>
                  </a:lnTo>
                  <a:lnTo>
                    <a:pt x="301" y="205"/>
                  </a:lnTo>
                  <a:lnTo>
                    <a:pt x="300" y="205"/>
                  </a:lnTo>
                  <a:lnTo>
                    <a:pt x="298" y="207"/>
                  </a:lnTo>
                  <a:lnTo>
                    <a:pt x="298" y="207"/>
                  </a:lnTo>
                  <a:lnTo>
                    <a:pt x="297" y="207"/>
                  </a:lnTo>
                  <a:lnTo>
                    <a:pt x="295" y="208"/>
                  </a:lnTo>
                  <a:lnTo>
                    <a:pt x="295" y="208"/>
                  </a:lnTo>
                  <a:lnTo>
                    <a:pt x="294" y="210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88" y="210"/>
                  </a:lnTo>
                  <a:lnTo>
                    <a:pt x="286" y="210"/>
                  </a:lnTo>
                  <a:lnTo>
                    <a:pt x="285" y="210"/>
                  </a:lnTo>
                  <a:lnTo>
                    <a:pt x="283" y="208"/>
                  </a:lnTo>
                  <a:lnTo>
                    <a:pt x="283" y="208"/>
                  </a:lnTo>
                  <a:lnTo>
                    <a:pt x="282" y="208"/>
                  </a:lnTo>
                  <a:lnTo>
                    <a:pt x="280" y="210"/>
                  </a:lnTo>
                  <a:lnTo>
                    <a:pt x="279" y="210"/>
                  </a:lnTo>
                  <a:lnTo>
                    <a:pt x="277" y="211"/>
                  </a:lnTo>
                  <a:lnTo>
                    <a:pt x="276" y="211"/>
                  </a:lnTo>
                  <a:lnTo>
                    <a:pt x="274" y="211"/>
                  </a:lnTo>
                  <a:lnTo>
                    <a:pt x="273" y="211"/>
                  </a:lnTo>
                  <a:lnTo>
                    <a:pt x="271" y="211"/>
                  </a:lnTo>
                  <a:lnTo>
                    <a:pt x="268" y="211"/>
                  </a:lnTo>
                  <a:lnTo>
                    <a:pt x="267" y="211"/>
                  </a:lnTo>
                  <a:lnTo>
                    <a:pt x="265" y="211"/>
                  </a:lnTo>
                  <a:lnTo>
                    <a:pt x="264" y="211"/>
                  </a:lnTo>
                  <a:lnTo>
                    <a:pt x="262" y="213"/>
                  </a:lnTo>
                  <a:lnTo>
                    <a:pt x="262" y="213"/>
                  </a:lnTo>
                  <a:lnTo>
                    <a:pt x="261" y="213"/>
                  </a:lnTo>
                  <a:lnTo>
                    <a:pt x="259" y="214"/>
                  </a:lnTo>
                  <a:lnTo>
                    <a:pt x="259" y="216"/>
                  </a:lnTo>
                  <a:lnTo>
                    <a:pt x="259" y="217"/>
                  </a:lnTo>
                  <a:lnTo>
                    <a:pt x="259" y="219"/>
                  </a:lnTo>
                  <a:lnTo>
                    <a:pt x="258" y="220"/>
                  </a:lnTo>
                  <a:lnTo>
                    <a:pt x="258" y="222"/>
                  </a:lnTo>
                  <a:lnTo>
                    <a:pt x="259" y="223"/>
                  </a:lnTo>
                  <a:lnTo>
                    <a:pt x="259" y="225"/>
                  </a:lnTo>
                  <a:lnTo>
                    <a:pt x="259" y="226"/>
                  </a:lnTo>
                  <a:lnTo>
                    <a:pt x="259" y="226"/>
                  </a:lnTo>
                  <a:lnTo>
                    <a:pt x="259" y="226"/>
                  </a:lnTo>
                  <a:lnTo>
                    <a:pt x="258" y="228"/>
                  </a:lnTo>
                  <a:lnTo>
                    <a:pt x="258" y="228"/>
                  </a:lnTo>
                  <a:lnTo>
                    <a:pt x="256" y="228"/>
                  </a:lnTo>
                  <a:lnTo>
                    <a:pt x="255" y="226"/>
                  </a:lnTo>
                  <a:lnTo>
                    <a:pt x="255" y="226"/>
                  </a:lnTo>
                  <a:lnTo>
                    <a:pt x="253" y="228"/>
                  </a:lnTo>
                  <a:lnTo>
                    <a:pt x="253" y="229"/>
                  </a:lnTo>
                  <a:lnTo>
                    <a:pt x="253" y="229"/>
                  </a:lnTo>
                  <a:lnTo>
                    <a:pt x="252" y="229"/>
                  </a:lnTo>
                  <a:lnTo>
                    <a:pt x="252" y="229"/>
                  </a:lnTo>
                  <a:lnTo>
                    <a:pt x="250" y="229"/>
                  </a:lnTo>
                  <a:lnTo>
                    <a:pt x="249" y="228"/>
                  </a:lnTo>
                  <a:lnTo>
                    <a:pt x="249" y="228"/>
                  </a:lnTo>
                  <a:lnTo>
                    <a:pt x="249" y="228"/>
                  </a:lnTo>
                  <a:lnTo>
                    <a:pt x="247" y="228"/>
                  </a:lnTo>
                  <a:lnTo>
                    <a:pt x="247" y="228"/>
                  </a:lnTo>
                  <a:lnTo>
                    <a:pt x="247" y="229"/>
                  </a:lnTo>
                  <a:lnTo>
                    <a:pt x="247" y="229"/>
                  </a:lnTo>
                  <a:lnTo>
                    <a:pt x="247" y="231"/>
                  </a:lnTo>
                  <a:lnTo>
                    <a:pt x="249" y="231"/>
                  </a:lnTo>
                  <a:lnTo>
                    <a:pt x="249" y="232"/>
                  </a:lnTo>
                  <a:lnTo>
                    <a:pt x="249" y="232"/>
                  </a:lnTo>
                  <a:lnTo>
                    <a:pt x="249" y="232"/>
                  </a:lnTo>
                  <a:lnTo>
                    <a:pt x="249" y="234"/>
                  </a:lnTo>
                  <a:lnTo>
                    <a:pt x="247" y="234"/>
                  </a:lnTo>
                  <a:lnTo>
                    <a:pt x="247" y="234"/>
                  </a:lnTo>
                  <a:lnTo>
                    <a:pt x="246" y="234"/>
                  </a:lnTo>
                  <a:lnTo>
                    <a:pt x="244" y="234"/>
                  </a:lnTo>
                  <a:lnTo>
                    <a:pt x="243" y="232"/>
                  </a:lnTo>
                  <a:lnTo>
                    <a:pt x="243" y="231"/>
                  </a:lnTo>
                  <a:lnTo>
                    <a:pt x="243" y="231"/>
                  </a:lnTo>
                  <a:lnTo>
                    <a:pt x="241" y="229"/>
                  </a:lnTo>
                  <a:lnTo>
                    <a:pt x="241" y="229"/>
                  </a:lnTo>
                  <a:lnTo>
                    <a:pt x="241" y="229"/>
                  </a:lnTo>
                  <a:lnTo>
                    <a:pt x="240" y="229"/>
                  </a:lnTo>
                  <a:lnTo>
                    <a:pt x="240" y="229"/>
                  </a:lnTo>
                  <a:lnTo>
                    <a:pt x="238" y="231"/>
                  </a:lnTo>
                  <a:lnTo>
                    <a:pt x="237" y="231"/>
                  </a:lnTo>
                  <a:lnTo>
                    <a:pt x="237" y="232"/>
                  </a:lnTo>
                  <a:lnTo>
                    <a:pt x="237" y="234"/>
                  </a:lnTo>
                  <a:lnTo>
                    <a:pt x="235" y="235"/>
                  </a:lnTo>
                  <a:lnTo>
                    <a:pt x="237" y="237"/>
                  </a:lnTo>
                  <a:lnTo>
                    <a:pt x="235" y="238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41"/>
                  </a:lnTo>
                  <a:lnTo>
                    <a:pt x="234" y="243"/>
                  </a:lnTo>
                  <a:lnTo>
                    <a:pt x="232" y="246"/>
                  </a:lnTo>
                  <a:lnTo>
                    <a:pt x="231" y="246"/>
                  </a:lnTo>
                  <a:lnTo>
                    <a:pt x="231" y="247"/>
                  </a:lnTo>
                  <a:lnTo>
                    <a:pt x="231" y="247"/>
                  </a:lnTo>
                  <a:lnTo>
                    <a:pt x="231" y="249"/>
                  </a:lnTo>
                  <a:lnTo>
                    <a:pt x="231" y="250"/>
                  </a:lnTo>
                  <a:lnTo>
                    <a:pt x="231" y="252"/>
                  </a:lnTo>
                  <a:lnTo>
                    <a:pt x="231" y="252"/>
                  </a:lnTo>
                  <a:lnTo>
                    <a:pt x="229" y="253"/>
                  </a:lnTo>
                  <a:lnTo>
                    <a:pt x="229" y="253"/>
                  </a:lnTo>
                  <a:lnTo>
                    <a:pt x="229" y="253"/>
                  </a:lnTo>
                  <a:lnTo>
                    <a:pt x="226" y="253"/>
                  </a:lnTo>
                  <a:lnTo>
                    <a:pt x="226" y="253"/>
                  </a:lnTo>
                  <a:lnTo>
                    <a:pt x="225" y="255"/>
                  </a:lnTo>
                  <a:lnTo>
                    <a:pt x="225" y="256"/>
                  </a:lnTo>
                  <a:lnTo>
                    <a:pt x="225" y="258"/>
                  </a:lnTo>
                  <a:lnTo>
                    <a:pt x="223" y="258"/>
                  </a:lnTo>
                  <a:lnTo>
                    <a:pt x="223" y="258"/>
                  </a:lnTo>
                  <a:lnTo>
                    <a:pt x="222" y="258"/>
                  </a:lnTo>
                  <a:lnTo>
                    <a:pt x="220" y="258"/>
                  </a:lnTo>
                  <a:lnTo>
                    <a:pt x="220" y="258"/>
                  </a:lnTo>
                  <a:lnTo>
                    <a:pt x="219" y="256"/>
                  </a:lnTo>
                  <a:lnTo>
                    <a:pt x="217" y="258"/>
                  </a:lnTo>
                  <a:lnTo>
                    <a:pt x="217" y="258"/>
                  </a:lnTo>
                  <a:lnTo>
                    <a:pt x="217" y="258"/>
                  </a:lnTo>
                  <a:lnTo>
                    <a:pt x="216" y="259"/>
                  </a:lnTo>
                  <a:lnTo>
                    <a:pt x="214" y="261"/>
                  </a:lnTo>
                  <a:lnTo>
                    <a:pt x="214" y="261"/>
                  </a:lnTo>
                  <a:lnTo>
                    <a:pt x="213" y="261"/>
                  </a:lnTo>
                  <a:lnTo>
                    <a:pt x="213" y="261"/>
                  </a:lnTo>
                  <a:lnTo>
                    <a:pt x="211" y="261"/>
                  </a:lnTo>
                  <a:lnTo>
                    <a:pt x="211" y="261"/>
                  </a:lnTo>
                  <a:lnTo>
                    <a:pt x="208" y="261"/>
                  </a:lnTo>
                  <a:lnTo>
                    <a:pt x="207" y="259"/>
                  </a:lnTo>
                  <a:lnTo>
                    <a:pt x="207" y="258"/>
                  </a:lnTo>
                  <a:lnTo>
                    <a:pt x="207" y="258"/>
                  </a:lnTo>
                  <a:lnTo>
                    <a:pt x="207" y="256"/>
                  </a:lnTo>
                  <a:lnTo>
                    <a:pt x="207" y="256"/>
                  </a:lnTo>
                  <a:lnTo>
                    <a:pt x="208" y="255"/>
                  </a:lnTo>
                  <a:lnTo>
                    <a:pt x="210" y="252"/>
                  </a:lnTo>
                  <a:lnTo>
                    <a:pt x="210" y="252"/>
                  </a:lnTo>
                  <a:lnTo>
                    <a:pt x="210" y="250"/>
                  </a:lnTo>
                  <a:lnTo>
                    <a:pt x="208" y="250"/>
                  </a:lnTo>
                  <a:lnTo>
                    <a:pt x="207" y="250"/>
                  </a:lnTo>
                  <a:lnTo>
                    <a:pt x="207" y="250"/>
                  </a:lnTo>
                  <a:lnTo>
                    <a:pt x="205" y="250"/>
                  </a:lnTo>
                  <a:lnTo>
                    <a:pt x="205" y="250"/>
                  </a:lnTo>
                  <a:lnTo>
                    <a:pt x="204" y="252"/>
                  </a:lnTo>
                  <a:lnTo>
                    <a:pt x="204" y="252"/>
                  </a:lnTo>
                  <a:lnTo>
                    <a:pt x="202" y="253"/>
                  </a:lnTo>
                  <a:lnTo>
                    <a:pt x="202" y="253"/>
                  </a:lnTo>
                  <a:lnTo>
                    <a:pt x="201" y="253"/>
                  </a:lnTo>
                  <a:lnTo>
                    <a:pt x="199" y="253"/>
                  </a:lnTo>
                  <a:lnTo>
                    <a:pt x="199" y="252"/>
                  </a:lnTo>
                  <a:lnTo>
                    <a:pt x="199" y="252"/>
                  </a:lnTo>
                  <a:lnTo>
                    <a:pt x="198" y="250"/>
                  </a:lnTo>
                  <a:lnTo>
                    <a:pt x="198" y="250"/>
                  </a:lnTo>
                  <a:lnTo>
                    <a:pt x="198" y="249"/>
                  </a:lnTo>
                  <a:lnTo>
                    <a:pt x="198" y="247"/>
                  </a:lnTo>
                  <a:lnTo>
                    <a:pt x="196" y="246"/>
                  </a:lnTo>
                  <a:lnTo>
                    <a:pt x="196" y="244"/>
                  </a:lnTo>
                  <a:lnTo>
                    <a:pt x="196" y="244"/>
                  </a:lnTo>
                  <a:lnTo>
                    <a:pt x="195" y="243"/>
                  </a:lnTo>
                  <a:lnTo>
                    <a:pt x="193" y="243"/>
                  </a:lnTo>
                  <a:lnTo>
                    <a:pt x="193" y="241"/>
                  </a:lnTo>
                  <a:lnTo>
                    <a:pt x="192" y="241"/>
                  </a:lnTo>
                  <a:lnTo>
                    <a:pt x="190" y="240"/>
                  </a:lnTo>
                  <a:lnTo>
                    <a:pt x="189" y="240"/>
                  </a:lnTo>
                  <a:lnTo>
                    <a:pt x="187" y="240"/>
                  </a:lnTo>
                  <a:lnTo>
                    <a:pt x="187" y="240"/>
                  </a:lnTo>
                  <a:lnTo>
                    <a:pt x="187" y="238"/>
                  </a:lnTo>
                  <a:lnTo>
                    <a:pt x="187" y="237"/>
                  </a:lnTo>
                  <a:lnTo>
                    <a:pt x="187" y="237"/>
                  </a:lnTo>
                  <a:lnTo>
                    <a:pt x="187" y="235"/>
                  </a:lnTo>
                  <a:lnTo>
                    <a:pt x="186" y="235"/>
                  </a:lnTo>
                  <a:lnTo>
                    <a:pt x="186" y="235"/>
                  </a:lnTo>
                  <a:lnTo>
                    <a:pt x="184" y="234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3" y="231"/>
                  </a:lnTo>
                  <a:lnTo>
                    <a:pt x="183" y="229"/>
                  </a:lnTo>
                  <a:lnTo>
                    <a:pt x="181" y="228"/>
                  </a:lnTo>
                  <a:lnTo>
                    <a:pt x="181" y="226"/>
                  </a:lnTo>
                  <a:lnTo>
                    <a:pt x="181" y="226"/>
                  </a:lnTo>
                  <a:lnTo>
                    <a:pt x="180" y="225"/>
                  </a:lnTo>
                  <a:lnTo>
                    <a:pt x="180" y="226"/>
                  </a:lnTo>
                  <a:lnTo>
                    <a:pt x="178" y="226"/>
                  </a:lnTo>
                  <a:lnTo>
                    <a:pt x="178" y="228"/>
                  </a:lnTo>
                  <a:lnTo>
                    <a:pt x="177" y="228"/>
                  </a:lnTo>
                  <a:lnTo>
                    <a:pt x="175" y="228"/>
                  </a:lnTo>
                  <a:lnTo>
                    <a:pt x="174" y="228"/>
                  </a:lnTo>
                  <a:lnTo>
                    <a:pt x="172" y="228"/>
                  </a:lnTo>
                  <a:lnTo>
                    <a:pt x="171" y="228"/>
                  </a:lnTo>
                  <a:lnTo>
                    <a:pt x="169" y="228"/>
                  </a:lnTo>
                  <a:lnTo>
                    <a:pt x="169" y="228"/>
                  </a:lnTo>
                  <a:lnTo>
                    <a:pt x="168" y="229"/>
                  </a:lnTo>
                  <a:lnTo>
                    <a:pt x="166" y="229"/>
                  </a:lnTo>
                  <a:lnTo>
                    <a:pt x="165" y="229"/>
                  </a:lnTo>
                  <a:lnTo>
                    <a:pt x="163" y="229"/>
                  </a:lnTo>
                  <a:lnTo>
                    <a:pt x="162" y="231"/>
                  </a:lnTo>
                  <a:lnTo>
                    <a:pt x="160" y="229"/>
                  </a:lnTo>
                  <a:lnTo>
                    <a:pt x="160" y="228"/>
                  </a:lnTo>
                  <a:lnTo>
                    <a:pt x="160" y="226"/>
                  </a:lnTo>
                  <a:lnTo>
                    <a:pt x="160" y="226"/>
                  </a:lnTo>
                  <a:lnTo>
                    <a:pt x="160" y="226"/>
                  </a:lnTo>
                  <a:lnTo>
                    <a:pt x="162" y="225"/>
                  </a:lnTo>
                  <a:lnTo>
                    <a:pt x="163" y="223"/>
                  </a:lnTo>
                  <a:lnTo>
                    <a:pt x="163" y="222"/>
                  </a:lnTo>
                  <a:lnTo>
                    <a:pt x="163" y="220"/>
                  </a:lnTo>
                  <a:lnTo>
                    <a:pt x="162" y="220"/>
                  </a:lnTo>
                  <a:lnTo>
                    <a:pt x="162" y="219"/>
                  </a:lnTo>
                  <a:lnTo>
                    <a:pt x="160" y="217"/>
                  </a:lnTo>
                  <a:lnTo>
                    <a:pt x="159" y="216"/>
                  </a:lnTo>
                  <a:lnTo>
                    <a:pt x="159" y="214"/>
                  </a:lnTo>
                  <a:lnTo>
                    <a:pt x="157" y="213"/>
                  </a:lnTo>
                  <a:lnTo>
                    <a:pt x="156" y="211"/>
                  </a:lnTo>
                  <a:lnTo>
                    <a:pt x="153" y="211"/>
                  </a:lnTo>
                  <a:lnTo>
                    <a:pt x="151" y="211"/>
                  </a:lnTo>
                  <a:lnTo>
                    <a:pt x="150" y="211"/>
                  </a:lnTo>
                  <a:lnTo>
                    <a:pt x="150" y="211"/>
                  </a:lnTo>
                  <a:lnTo>
                    <a:pt x="148" y="211"/>
                  </a:lnTo>
                  <a:lnTo>
                    <a:pt x="147" y="211"/>
                  </a:lnTo>
                  <a:lnTo>
                    <a:pt x="145" y="213"/>
                  </a:lnTo>
                  <a:lnTo>
                    <a:pt x="145" y="211"/>
                  </a:lnTo>
                  <a:lnTo>
                    <a:pt x="144" y="211"/>
                  </a:lnTo>
                  <a:lnTo>
                    <a:pt x="142" y="211"/>
                  </a:lnTo>
                  <a:lnTo>
                    <a:pt x="142" y="211"/>
                  </a:lnTo>
                  <a:lnTo>
                    <a:pt x="141" y="211"/>
                  </a:lnTo>
                  <a:lnTo>
                    <a:pt x="141" y="213"/>
                  </a:lnTo>
                  <a:lnTo>
                    <a:pt x="141" y="214"/>
                  </a:lnTo>
                  <a:lnTo>
                    <a:pt x="142" y="217"/>
                  </a:lnTo>
                  <a:lnTo>
                    <a:pt x="142" y="219"/>
                  </a:lnTo>
                  <a:lnTo>
                    <a:pt x="141" y="220"/>
                  </a:lnTo>
                  <a:lnTo>
                    <a:pt x="141" y="222"/>
                  </a:lnTo>
                  <a:lnTo>
                    <a:pt x="141" y="223"/>
                  </a:lnTo>
                  <a:lnTo>
                    <a:pt x="139" y="225"/>
                  </a:lnTo>
                  <a:lnTo>
                    <a:pt x="139" y="226"/>
                  </a:lnTo>
                  <a:lnTo>
                    <a:pt x="139" y="228"/>
                  </a:lnTo>
                  <a:lnTo>
                    <a:pt x="139" y="229"/>
                  </a:lnTo>
                  <a:lnTo>
                    <a:pt x="139" y="231"/>
                  </a:lnTo>
                  <a:lnTo>
                    <a:pt x="139" y="231"/>
                  </a:lnTo>
                  <a:lnTo>
                    <a:pt x="138" y="231"/>
                  </a:lnTo>
                  <a:lnTo>
                    <a:pt x="136" y="231"/>
                  </a:lnTo>
                  <a:lnTo>
                    <a:pt x="135" y="229"/>
                  </a:lnTo>
                  <a:lnTo>
                    <a:pt x="133" y="229"/>
                  </a:lnTo>
                  <a:lnTo>
                    <a:pt x="133" y="229"/>
                  </a:lnTo>
                  <a:lnTo>
                    <a:pt x="132" y="231"/>
                  </a:lnTo>
                  <a:lnTo>
                    <a:pt x="130" y="231"/>
                  </a:lnTo>
                  <a:lnTo>
                    <a:pt x="129" y="231"/>
                  </a:lnTo>
                  <a:lnTo>
                    <a:pt x="127" y="231"/>
                  </a:lnTo>
                  <a:lnTo>
                    <a:pt x="126" y="232"/>
                  </a:lnTo>
                  <a:lnTo>
                    <a:pt x="124" y="232"/>
                  </a:lnTo>
                  <a:lnTo>
                    <a:pt x="121" y="232"/>
                  </a:lnTo>
                  <a:lnTo>
                    <a:pt x="118" y="232"/>
                  </a:lnTo>
                  <a:lnTo>
                    <a:pt x="117" y="232"/>
                  </a:lnTo>
                  <a:lnTo>
                    <a:pt x="115" y="235"/>
                  </a:lnTo>
                  <a:lnTo>
                    <a:pt x="114" y="237"/>
                  </a:lnTo>
                  <a:lnTo>
                    <a:pt x="114" y="238"/>
                  </a:lnTo>
                  <a:lnTo>
                    <a:pt x="112" y="240"/>
                  </a:lnTo>
                  <a:lnTo>
                    <a:pt x="111" y="240"/>
                  </a:lnTo>
                  <a:lnTo>
                    <a:pt x="111" y="238"/>
                  </a:lnTo>
                  <a:lnTo>
                    <a:pt x="109" y="237"/>
                  </a:lnTo>
                  <a:lnTo>
                    <a:pt x="109" y="235"/>
                  </a:lnTo>
                  <a:lnTo>
                    <a:pt x="108" y="234"/>
                  </a:lnTo>
                  <a:lnTo>
                    <a:pt x="106" y="232"/>
                  </a:lnTo>
                  <a:lnTo>
                    <a:pt x="106" y="232"/>
                  </a:lnTo>
                  <a:lnTo>
                    <a:pt x="105" y="231"/>
                  </a:lnTo>
                  <a:lnTo>
                    <a:pt x="103" y="229"/>
                  </a:lnTo>
                  <a:lnTo>
                    <a:pt x="103" y="228"/>
                  </a:lnTo>
                  <a:lnTo>
                    <a:pt x="103" y="226"/>
                  </a:lnTo>
                  <a:lnTo>
                    <a:pt x="102" y="225"/>
                  </a:lnTo>
                  <a:lnTo>
                    <a:pt x="102" y="225"/>
                  </a:lnTo>
                  <a:lnTo>
                    <a:pt x="100" y="222"/>
                  </a:lnTo>
                  <a:lnTo>
                    <a:pt x="99" y="219"/>
                  </a:lnTo>
                  <a:lnTo>
                    <a:pt x="99" y="217"/>
                  </a:lnTo>
                  <a:lnTo>
                    <a:pt x="99" y="214"/>
                  </a:lnTo>
                  <a:lnTo>
                    <a:pt x="97" y="211"/>
                  </a:lnTo>
                  <a:lnTo>
                    <a:pt x="96" y="210"/>
                  </a:lnTo>
                  <a:lnTo>
                    <a:pt x="94" y="207"/>
                  </a:lnTo>
                  <a:lnTo>
                    <a:pt x="93" y="204"/>
                  </a:lnTo>
                  <a:lnTo>
                    <a:pt x="93" y="201"/>
                  </a:lnTo>
                  <a:lnTo>
                    <a:pt x="93" y="199"/>
                  </a:lnTo>
                  <a:lnTo>
                    <a:pt x="91" y="196"/>
                  </a:lnTo>
                  <a:lnTo>
                    <a:pt x="91" y="195"/>
                  </a:lnTo>
                  <a:lnTo>
                    <a:pt x="91" y="192"/>
                  </a:lnTo>
                  <a:lnTo>
                    <a:pt x="91" y="190"/>
                  </a:lnTo>
                  <a:lnTo>
                    <a:pt x="91" y="187"/>
                  </a:lnTo>
                  <a:lnTo>
                    <a:pt x="90" y="184"/>
                  </a:lnTo>
                  <a:lnTo>
                    <a:pt x="90" y="183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5" y="183"/>
                  </a:lnTo>
                  <a:lnTo>
                    <a:pt x="85" y="183"/>
                  </a:lnTo>
                  <a:lnTo>
                    <a:pt x="84" y="183"/>
                  </a:lnTo>
                  <a:lnTo>
                    <a:pt x="82" y="183"/>
                  </a:lnTo>
                  <a:lnTo>
                    <a:pt x="82" y="181"/>
                  </a:lnTo>
                  <a:lnTo>
                    <a:pt x="81" y="180"/>
                  </a:lnTo>
                  <a:lnTo>
                    <a:pt x="79" y="178"/>
                  </a:lnTo>
                  <a:lnTo>
                    <a:pt x="79" y="177"/>
                  </a:lnTo>
                  <a:lnTo>
                    <a:pt x="79" y="175"/>
                  </a:lnTo>
                  <a:lnTo>
                    <a:pt x="78" y="175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5" y="177"/>
                  </a:lnTo>
                  <a:lnTo>
                    <a:pt x="75" y="177"/>
                  </a:lnTo>
                  <a:lnTo>
                    <a:pt x="73" y="175"/>
                  </a:lnTo>
                  <a:lnTo>
                    <a:pt x="73" y="174"/>
                  </a:lnTo>
                  <a:lnTo>
                    <a:pt x="73" y="171"/>
                  </a:lnTo>
                  <a:lnTo>
                    <a:pt x="75" y="171"/>
                  </a:lnTo>
                  <a:lnTo>
                    <a:pt x="76" y="171"/>
                  </a:lnTo>
                  <a:lnTo>
                    <a:pt x="76" y="169"/>
                  </a:lnTo>
                  <a:lnTo>
                    <a:pt x="78" y="168"/>
                  </a:lnTo>
                  <a:lnTo>
                    <a:pt x="78" y="166"/>
                  </a:lnTo>
                  <a:lnTo>
                    <a:pt x="78" y="165"/>
                  </a:lnTo>
                  <a:lnTo>
                    <a:pt x="78" y="165"/>
                  </a:lnTo>
                  <a:lnTo>
                    <a:pt x="76" y="165"/>
                  </a:lnTo>
                  <a:lnTo>
                    <a:pt x="75" y="165"/>
                  </a:lnTo>
                  <a:lnTo>
                    <a:pt x="73" y="163"/>
                  </a:lnTo>
                  <a:lnTo>
                    <a:pt x="73" y="162"/>
                  </a:lnTo>
                  <a:lnTo>
                    <a:pt x="73" y="162"/>
                  </a:lnTo>
                  <a:lnTo>
                    <a:pt x="72" y="162"/>
                  </a:lnTo>
                  <a:lnTo>
                    <a:pt x="69" y="162"/>
                  </a:lnTo>
                  <a:lnTo>
                    <a:pt x="69" y="162"/>
                  </a:lnTo>
                  <a:lnTo>
                    <a:pt x="67" y="162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69" y="159"/>
                  </a:lnTo>
                  <a:lnTo>
                    <a:pt x="69" y="157"/>
                  </a:lnTo>
                  <a:lnTo>
                    <a:pt x="69" y="156"/>
                  </a:lnTo>
                  <a:lnTo>
                    <a:pt x="67" y="156"/>
                  </a:lnTo>
                  <a:lnTo>
                    <a:pt x="67" y="156"/>
                  </a:lnTo>
                  <a:lnTo>
                    <a:pt x="64" y="156"/>
                  </a:lnTo>
                  <a:lnTo>
                    <a:pt x="64" y="157"/>
                  </a:lnTo>
                  <a:lnTo>
                    <a:pt x="61" y="156"/>
                  </a:lnTo>
                  <a:lnTo>
                    <a:pt x="60" y="154"/>
                  </a:lnTo>
                  <a:lnTo>
                    <a:pt x="60" y="153"/>
                  </a:lnTo>
                  <a:lnTo>
                    <a:pt x="60" y="151"/>
                  </a:lnTo>
                  <a:lnTo>
                    <a:pt x="60" y="150"/>
                  </a:lnTo>
                  <a:lnTo>
                    <a:pt x="60" y="147"/>
                  </a:lnTo>
                  <a:lnTo>
                    <a:pt x="60" y="144"/>
                  </a:lnTo>
                  <a:lnTo>
                    <a:pt x="60" y="142"/>
                  </a:lnTo>
                  <a:lnTo>
                    <a:pt x="60" y="141"/>
                  </a:lnTo>
                  <a:lnTo>
                    <a:pt x="61" y="138"/>
                  </a:lnTo>
                  <a:lnTo>
                    <a:pt x="63" y="135"/>
                  </a:lnTo>
                  <a:lnTo>
                    <a:pt x="58" y="132"/>
                  </a:lnTo>
                  <a:lnTo>
                    <a:pt x="57" y="132"/>
                  </a:lnTo>
                  <a:lnTo>
                    <a:pt x="55" y="130"/>
                  </a:lnTo>
                  <a:lnTo>
                    <a:pt x="55" y="129"/>
                  </a:lnTo>
                  <a:lnTo>
                    <a:pt x="55" y="126"/>
                  </a:lnTo>
                  <a:lnTo>
                    <a:pt x="57" y="124"/>
                  </a:lnTo>
                  <a:lnTo>
                    <a:pt x="60" y="124"/>
                  </a:lnTo>
                  <a:lnTo>
                    <a:pt x="61" y="126"/>
                  </a:lnTo>
                  <a:lnTo>
                    <a:pt x="63" y="126"/>
                  </a:lnTo>
                  <a:lnTo>
                    <a:pt x="64" y="129"/>
                  </a:lnTo>
                  <a:lnTo>
                    <a:pt x="67" y="129"/>
                  </a:lnTo>
                  <a:lnTo>
                    <a:pt x="70" y="129"/>
                  </a:lnTo>
                  <a:lnTo>
                    <a:pt x="72" y="127"/>
                  </a:lnTo>
                  <a:lnTo>
                    <a:pt x="75" y="127"/>
                  </a:lnTo>
                  <a:lnTo>
                    <a:pt x="75" y="124"/>
                  </a:lnTo>
                  <a:lnTo>
                    <a:pt x="73" y="123"/>
                  </a:lnTo>
                  <a:lnTo>
                    <a:pt x="73" y="123"/>
                  </a:lnTo>
                  <a:lnTo>
                    <a:pt x="70" y="123"/>
                  </a:lnTo>
                  <a:lnTo>
                    <a:pt x="67" y="123"/>
                  </a:lnTo>
                  <a:lnTo>
                    <a:pt x="66" y="121"/>
                  </a:lnTo>
                  <a:lnTo>
                    <a:pt x="64" y="120"/>
                  </a:lnTo>
                  <a:lnTo>
                    <a:pt x="61" y="120"/>
                  </a:lnTo>
                  <a:lnTo>
                    <a:pt x="58" y="118"/>
                  </a:lnTo>
                  <a:lnTo>
                    <a:pt x="58" y="118"/>
                  </a:lnTo>
                  <a:lnTo>
                    <a:pt x="57" y="118"/>
                  </a:lnTo>
                  <a:lnTo>
                    <a:pt x="55" y="117"/>
                  </a:lnTo>
                  <a:lnTo>
                    <a:pt x="54" y="115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08"/>
                  </a:lnTo>
                  <a:lnTo>
                    <a:pt x="52" y="106"/>
                  </a:lnTo>
                  <a:lnTo>
                    <a:pt x="51" y="105"/>
                  </a:lnTo>
                  <a:lnTo>
                    <a:pt x="49" y="102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51" y="96"/>
                  </a:lnTo>
                  <a:lnTo>
                    <a:pt x="51" y="93"/>
                  </a:lnTo>
                  <a:lnTo>
                    <a:pt x="52" y="90"/>
                  </a:lnTo>
                  <a:lnTo>
                    <a:pt x="52" y="88"/>
                  </a:lnTo>
                  <a:lnTo>
                    <a:pt x="51" y="87"/>
                  </a:lnTo>
                  <a:lnTo>
                    <a:pt x="49" y="85"/>
                  </a:lnTo>
                  <a:lnTo>
                    <a:pt x="48" y="84"/>
                  </a:lnTo>
                  <a:lnTo>
                    <a:pt x="43" y="84"/>
                  </a:lnTo>
                  <a:lnTo>
                    <a:pt x="40" y="82"/>
                  </a:lnTo>
                  <a:lnTo>
                    <a:pt x="40" y="79"/>
                  </a:lnTo>
                  <a:lnTo>
                    <a:pt x="39" y="78"/>
                  </a:lnTo>
                  <a:lnTo>
                    <a:pt x="39" y="75"/>
                  </a:lnTo>
                  <a:lnTo>
                    <a:pt x="40" y="73"/>
                  </a:lnTo>
                  <a:lnTo>
                    <a:pt x="39" y="70"/>
                  </a:lnTo>
                  <a:lnTo>
                    <a:pt x="37" y="69"/>
                  </a:lnTo>
                  <a:lnTo>
                    <a:pt x="37" y="66"/>
                  </a:lnTo>
                  <a:lnTo>
                    <a:pt x="37" y="63"/>
                  </a:lnTo>
                  <a:lnTo>
                    <a:pt x="36" y="60"/>
                  </a:lnTo>
                  <a:lnTo>
                    <a:pt x="33" y="57"/>
                  </a:lnTo>
                  <a:lnTo>
                    <a:pt x="31" y="57"/>
                  </a:lnTo>
                  <a:lnTo>
                    <a:pt x="30" y="58"/>
                  </a:lnTo>
                  <a:lnTo>
                    <a:pt x="28" y="60"/>
                  </a:lnTo>
                  <a:lnTo>
                    <a:pt x="27" y="60"/>
                  </a:lnTo>
                  <a:lnTo>
                    <a:pt x="24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1" y="57"/>
                  </a:lnTo>
                  <a:lnTo>
                    <a:pt x="21" y="54"/>
                  </a:lnTo>
                  <a:lnTo>
                    <a:pt x="18" y="54"/>
                  </a:lnTo>
                  <a:lnTo>
                    <a:pt x="16" y="54"/>
                  </a:lnTo>
                  <a:lnTo>
                    <a:pt x="15" y="55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3" y="55"/>
                  </a:lnTo>
                  <a:lnTo>
                    <a:pt x="1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3" y="52"/>
                  </a:lnTo>
                  <a:lnTo>
                    <a:pt x="4" y="51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6" y="46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28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6" y="21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0" y="15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8" y="15"/>
                  </a:lnTo>
                  <a:lnTo>
                    <a:pt x="51" y="15"/>
                  </a:lnTo>
                  <a:lnTo>
                    <a:pt x="52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1" y="9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7" y="9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70" y="3"/>
                  </a:lnTo>
                  <a:lnTo>
                    <a:pt x="72" y="3"/>
                  </a:lnTo>
                  <a:lnTo>
                    <a:pt x="73" y="4"/>
                  </a:lnTo>
                  <a:lnTo>
                    <a:pt x="76" y="7"/>
                  </a:lnTo>
                  <a:lnTo>
                    <a:pt x="78" y="9"/>
                  </a:lnTo>
                  <a:lnTo>
                    <a:pt x="79" y="10"/>
                  </a:lnTo>
                  <a:lnTo>
                    <a:pt x="82" y="10"/>
                  </a:lnTo>
                  <a:lnTo>
                    <a:pt x="84" y="10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96" y="12"/>
                  </a:lnTo>
                  <a:lnTo>
                    <a:pt x="99" y="12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103" y="7"/>
                  </a:lnTo>
                  <a:lnTo>
                    <a:pt x="105" y="4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1" y="0"/>
                  </a:lnTo>
                  <a:lnTo>
                    <a:pt x="112" y="1"/>
                  </a:lnTo>
                  <a:lnTo>
                    <a:pt x="114" y="3"/>
                  </a:lnTo>
                  <a:lnTo>
                    <a:pt x="114" y="6"/>
                  </a:lnTo>
                  <a:lnTo>
                    <a:pt x="115" y="7"/>
                  </a:lnTo>
                  <a:lnTo>
                    <a:pt x="118" y="10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2"/>
                  </a:lnTo>
                  <a:lnTo>
                    <a:pt x="129" y="12"/>
                  </a:lnTo>
                  <a:lnTo>
                    <a:pt x="130" y="12"/>
                  </a:lnTo>
                  <a:lnTo>
                    <a:pt x="132" y="12"/>
                  </a:lnTo>
                  <a:lnTo>
                    <a:pt x="133" y="15"/>
                  </a:lnTo>
                  <a:lnTo>
                    <a:pt x="133" y="16"/>
                  </a:lnTo>
                  <a:lnTo>
                    <a:pt x="135" y="19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36" y="27"/>
                  </a:lnTo>
                  <a:lnTo>
                    <a:pt x="138" y="28"/>
                  </a:lnTo>
                  <a:lnTo>
                    <a:pt x="139" y="30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4" y="33"/>
                  </a:lnTo>
                  <a:lnTo>
                    <a:pt x="147" y="34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50" y="31"/>
                  </a:lnTo>
                  <a:lnTo>
                    <a:pt x="151" y="28"/>
                  </a:lnTo>
                  <a:lnTo>
                    <a:pt x="151" y="27"/>
                  </a:lnTo>
                  <a:lnTo>
                    <a:pt x="153" y="25"/>
                  </a:lnTo>
                  <a:lnTo>
                    <a:pt x="154" y="25"/>
                  </a:lnTo>
                  <a:lnTo>
                    <a:pt x="156" y="24"/>
                  </a:lnTo>
                  <a:lnTo>
                    <a:pt x="157" y="22"/>
                  </a:lnTo>
                  <a:lnTo>
                    <a:pt x="159" y="18"/>
                  </a:lnTo>
                  <a:lnTo>
                    <a:pt x="160" y="18"/>
                  </a:lnTo>
                  <a:lnTo>
                    <a:pt x="162" y="18"/>
                  </a:lnTo>
                  <a:lnTo>
                    <a:pt x="165" y="19"/>
                  </a:lnTo>
                  <a:lnTo>
                    <a:pt x="166" y="21"/>
                  </a:lnTo>
                  <a:lnTo>
                    <a:pt x="166" y="24"/>
                  </a:lnTo>
                  <a:lnTo>
                    <a:pt x="168" y="25"/>
                  </a:lnTo>
                  <a:lnTo>
                    <a:pt x="169" y="25"/>
                  </a:lnTo>
                  <a:lnTo>
                    <a:pt x="172" y="25"/>
                  </a:lnTo>
                  <a:lnTo>
                    <a:pt x="174" y="25"/>
                  </a:lnTo>
                  <a:lnTo>
                    <a:pt x="177" y="27"/>
                  </a:lnTo>
                  <a:lnTo>
                    <a:pt x="178" y="28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3" y="28"/>
                  </a:lnTo>
                  <a:lnTo>
                    <a:pt x="186" y="28"/>
                  </a:lnTo>
                  <a:lnTo>
                    <a:pt x="187" y="28"/>
                  </a:lnTo>
                  <a:lnTo>
                    <a:pt x="189" y="27"/>
                  </a:lnTo>
                  <a:lnTo>
                    <a:pt x="190" y="25"/>
                  </a:lnTo>
                  <a:lnTo>
                    <a:pt x="190" y="22"/>
                  </a:lnTo>
                  <a:lnTo>
                    <a:pt x="190" y="19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3" y="15"/>
                  </a:lnTo>
                  <a:lnTo>
                    <a:pt x="195" y="13"/>
                  </a:lnTo>
                  <a:lnTo>
                    <a:pt x="198" y="15"/>
                  </a:lnTo>
                  <a:lnTo>
                    <a:pt x="198" y="16"/>
                  </a:lnTo>
                  <a:lnTo>
                    <a:pt x="201" y="16"/>
                  </a:lnTo>
                  <a:lnTo>
                    <a:pt x="202" y="16"/>
                  </a:lnTo>
                  <a:lnTo>
                    <a:pt x="202" y="18"/>
                  </a:lnTo>
                  <a:lnTo>
                    <a:pt x="202" y="21"/>
                  </a:lnTo>
                  <a:lnTo>
                    <a:pt x="204" y="22"/>
                  </a:lnTo>
                  <a:lnTo>
                    <a:pt x="205" y="22"/>
                  </a:lnTo>
                  <a:lnTo>
                    <a:pt x="207" y="22"/>
                  </a:lnTo>
                  <a:lnTo>
                    <a:pt x="208" y="24"/>
                  </a:lnTo>
                  <a:lnTo>
                    <a:pt x="210" y="25"/>
                  </a:lnTo>
                  <a:lnTo>
                    <a:pt x="213" y="25"/>
                  </a:lnTo>
                  <a:lnTo>
                    <a:pt x="216" y="27"/>
                  </a:lnTo>
                  <a:lnTo>
                    <a:pt x="217" y="25"/>
                  </a:lnTo>
                  <a:lnTo>
                    <a:pt x="219" y="25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20" y="25"/>
                  </a:lnTo>
                  <a:lnTo>
                    <a:pt x="220" y="27"/>
                  </a:lnTo>
                  <a:lnTo>
                    <a:pt x="220" y="30"/>
                  </a:lnTo>
                  <a:lnTo>
                    <a:pt x="220" y="31"/>
                  </a:lnTo>
                  <a:lnTo>
                    <a:pt x="222" y="33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5" y="33"/>
                  </a:lnTo>
                  <a:lnTo>
                    <a:pt x="226" y="33"/>
                  </a:lnTo>
                  <a:lnTo>
                    <a:pt x="226" y="30"/>
                  </a:lnTo>
                  <a:lnTo>
                    <a:pt x="226" y="28"/>
                  </a:lnTo>
                  <a:lnTo>
                    <a:pt x="226" y="27"/>
                  </a:lnTo>
                  <a:lnTo>
                    <a:pt x="228" y="27"/>
                  </a:lnTo>
                  <a:lnTo>
                    <a:pt x="228" y="25"/>
                  </a:lnTo>
                  <a:lnTo>
                    <a:pt x="229" y="24"/>
                  </a:lnTo>
                  <a:lnTo>
                    <a:pt x="231" y="22"/>
                  </a:lnTo>
                  <a:lnTo>
                    <a:pt x="231" y="21"/>
                  </a:lnTo>
                  <a:lnTo>
                    <a:pt x="232" y="19"/>
                  </a:lnTo>
                  <a:lnTo>
                    <a:pt x="234" y="19"/>
                  </a:lnTo>
                  <a:lnTo>
                    <a:pt x="235" y="19"/>
                  </a:lnTo>
                  <a:lnTo>
                    <a:pt x="237" y="21"/>
                  </a:lnTo>
                  <a:lnTo>
                    <a:pt x="238" y="19"/>
                  </a:lnTo>
                  <a:lnTo>
                    <a:pt x="240" y="19"/>
                  </a:lnTo>
                  <a:lnTo>
                    <a:pt x="241" y="18"/>
                  </a:lnTo>
                  <a:lnTo>
                    <a:pt x="243" y="19"/>
                  </a:lnTo>
                  <a:lnTo>
                    <a:pt x="243" y="19"/>
                  </a:lnTo>
                  <a:lnTo>
                    <a:pt x="244" y="21"/>
                  </a:lnTo>
                  <a:lnTo>
                    <a:pt x="244" y="22"/>
                  </a:lnTo>
                  <a:lnTo>
                    <a:pt x="246" y="24"/>
                  </a:lnTo>
                  <a:lnTo>
                    <a:pt x="247" y="25"/>
                  </a:lnTo>
                  <a:lnTo>
                    <a:pt x="249" y="27"/>
                  </a:lnTo>
                  <a:lnTo>
                    <a:pt x="250" y="28"/>
                  </a:lnTo>
                  <a:lnTo>
                    <a:pt x="250" y="30"/>
                  </a:lnTo>
                  <a:lnTo>
                    <a:pt x="252" y="31"/>
                  </a:lnTo>
                  <a:lnTo>
                    <a:pt x="252" y="33"/>
                  </a:lnTo>
                  <a:lnTo>
                    <a:pt x="253" y="34"/>
                  </a:lnTo>
                  <a:lnTo>
                    <a:pt x="253" y="34"/>
                  </a:lnTo>
                  <a:lnTo>
                    <a:pt x="255" y="34"/>
                  </a:lnTo>
                  <a:lnTo>
                    <a:pt x="255" y="34"/>
                  </a:lnTo>
                  <a:lnTo>
                    <a:pt x="256" y="30"/>
                  </a:lnTo>
                  <a:lnTo>
                    <a:pt x="256" y="28"/>
                  </a:lnTo>
                  <a:lnTo>
                    <a:pt x="258" y="28"/>
                  </a:lnTo>
                  <a:lnTo>
                    <a:pt x="259" y="27"/>
                  </a:lnTo>
                  <a:lnTo>
                    <a:pt x="261" y="27"/>
                  </a:lnTo>
                  <a:lnTo>
                    <a:pt x="262" y="27"/>
                  </a:lnTo>
                  <a:lnTo>
                    <a:pt x="264" y="28"/>
                  </a:lnTo>
                  <a:lnTo>
                    <a:pt x="265" y="30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1"/>
                  </a:lnTo>
                  <a:lnTo>
                    <a:pt x="270" y="28"/>
                  </a:lnTo>
                  <a:lnTo>
                    <a:pt x="270" y="27"/>
                  </a:lnTo>
                  <a:lnTo>
                    <a:pt x="270" y="25"/>
                  </a:lnTo>
                  <a:lnTo>
                    <a:pt x="271" y="24"/>
                  </a:lnTo>
                  <a:lnTo>
                    <a:pt x="273" y="24"/>
                  </a:lnTo>
                  <a:lnTo>
                    <a:pt x="276" y="24"/>
                  </a:lnTo>
                  <a:lnTo>
                    <a:pt x="276" y="25"/>
                  </a:lnTo>
                  <a:lnTo>
                    <a:pt x="277" y="25"/>
                  </a:lnTo>
                  <a:lnTo>
                    <a:pt x="279" y="24"/>
                  </a:lnTo>
                  <a:lnTo>
                    <a:pt x="279" y="22"/>
                  </a:lnTo>
                  <a:lnTo>
                    <a:pt x="280" y="21"/>
                  </a:lnTo>
                  <a:lnTo>
                    <a:pt x="282" y="21"/>
                  </a:lnTo>
                  <a:lnTo>
                    <a:pt x="283" y="21"/>
                  </a:lnTo>
                  <a:lnTo>
                    <a:pt x="285" y="21"/>
                  </a:lnTo>
                  <a:lnTo>
                    <a:pt x="286" y="21"/>
                  </a:lnTo>
                  <a:lnTo>
                    <a:pt x="288" y="21"/>
                  </a:lnTo>
                  <a:lnTo>
                    <a:pt x="291" y="19"/>
                  </a:lnTo>
                  <a:lnTo>
                    <a:pt x="291" y="19"/>
                  </a:lnTo>
                  <a:lnTo>
                    <a:pt x="289" y="18"/>
                  </a:lnTo>
                  <a:lnTo>
                    <a:pt x="289" y="16"/>
                  </a:lnTo>
                  <a:lnTo>
                    <a:pt x="289" y="16"/>
                  </a:lnTo>
                  <a:lnTo>
                    <a:pt x="288" y="15"/>
                  </a:lnTo>
                  <a:lnTo>
                    <a:pt x="289" y="13"/>
                  </a:lnTo>
                  <a:lnTo>
                    <a:pt x="289" y="13"/>
                  </a:lnTo>
                  <a:lnTo>
                    <a:pt x="291" y="12"/>
                  </a:lnTo>
                  <a:lnTo>
                    <a:pt x="295" y="10"/>
                  </a:lnTo>
                  <a:lnTo>
                    <a:pt x="297" y="10"/>
                  </a:lnTo>
                  <a:lnTo>
                    <a:pt x="298" y="12"/>
                  </a:lnTo>
                  <a:lnTo>
                    <a:pt x="300" y="12"/>
                  </a:lnTo>
                  <a:lnTo>
                    <a:pt x="301" y="13"/>
                  </a:lnTo>
                  <a:lnTo>
                    <a:pt x="303" y="13"/>
                  </a:lnTo>
                  <a:lnTo>
                    <a:pt x="304" y="13"/>
                  </a:lnTo>
                  <a:lnTo>
                    <a:pt x="306" y="12"/>
                  </a:lnTo>
                  <a:lnTo>
                    <a:pt x="309" y="12"/>
                  </a:lnTo>
                  <a:lnTo>
                    <a:pt x="312" y="12"/>
                  </a:lnTo>
                  <a:lnTo>
                    <a:pt x="313" y="13"/>
                  </a:lnTo>
                  <a:lnTo>
                    <a:pt x="315" y="15"/>
                  </a:lnTo>
                  <a:lnTo>
                    <a:pt x="316" y="15"/>
                  </a:lnTo>
                  <a:lnTo>
                    <a:pt x="318" y="16"/>
                  </a:lnTo>
                  <a:lnTo>
                    <a:pt x="319" y="18"/>
                  </a:lnTo>
                  <a:lnTo>
                    <a:pt x="319" y="18"/>
                  </a:lnTo>
                  <a:lnTo>
                    <a:pt x="321" y="21"/>
                  </a:lnTo>
                  <a:lnTo>
                    <a:pt x="321" y="21"/>
                  </a:lnTo>
                  <a:lnTo>
                    <a:pt x="324" y="22"/>
                  </a:lnTo>
                  <a:lnTo>
                    <a:pt x="325" y="22"/>
                  </a:lnTo>
                  <a:lnTo>
                    <a:pt x="327" y="22"/>
                  </a:lnTo>
                  <a:lnTo>
                    <a:pt x="328" y="22"/>
                  </a:lnTo>
                  <a:lnTo>
                    <a:pt x="330" y="21"/>
                  </a:lnTo>
                  <a:lnTo>
                    <a:pt x="334" y="18"/>
                  </a:lnTo>
                  <a:lnTo>
                    <a:pt x="335" y="19"/>
                  </a:lnTo>
                  <a:lnTo>
                    <a:pt x="337" y="19"/>
                  </a:lnTo>
                  <a:lnTo>
                    <a:pt x="340" y="21"/>
                  </a:lnTo>
                  <a:lnTo>
                    <a:pt x="341" y="21"/>
                  </a:lnTo>
                  <a:lnTo>
                    <a:pt x="344" y="24"/>
                  </a:lnTo>
                  <a:lnTo>
                    <a:pt x="346" y="25"/>
                  </a:lnTo>
                  <a:lnTo>
                    <a:pt x="346" y="27"/>
                  </a:lnTo>
                  <a:lnTo>
                    <a:pt x="346" y="28"/>
                  </a:lnTo>
                  <a:lnTo>
                    <a:pt x="346" y="30"/>
                  </a:lnTo>
                  <a:lnTo>
                    <a:pt x="346" y="31"/>
                  </a:lnTo>
                  <a:lnTo>
                    <a:pt x="344" y="33"/>
                  </a:lnTo>
                  <a:lnTo>
                    <a:pt x="343" y="33"/>
                  </a:lnTo>
                  <a:lnTo>
                    <a:pt x="341" y="34"/>
                  </a:lnTo>
                  <a:lnTo>
                    <a:pt x="340" y="36"/>
                  </a:lnTo>
                  <a:lnTo>
                    <a:pt x="340" y="36"/>
                  </a:lnTo>
                  <a:lnTo>
                    <a:pt x="340" y="37"/>
                  </a:lnTo>
                  <a:lnTo>
                    <a:pt x="340" y="39"/>
                  </a:lnTo>
                  <a:lnTo>
                    <a:pt x="340" y="40"/>
                  </a:lnTo>
                  <a:lnTo>
                    <a:pt x="343" y="42"/>
                  </a:lnTo>
                  <a:lnTo>
                    <a:pt x="344" y="42"/>
                  </a:lnTo>
                  <a:lnTo>
                    <a:pt x="346" y="43"/>
                  </a:lnTo>
                  <a:lnTo>
                    <a:pt x="347" y="45"/>
                  </a:lnTo>
                  <a:lnTo>
                    <a:pt x="347" y="45"/>
                  </a:lnTo>
                  <a:lnTo>
                    <a:pt x="346" y="48"/>
                  </a:lnTo>
                  <a:lnTo>
                    <a:pt x="346" y="49"/>
                  </a:lnTo>
                  <a:lnTo>
                    <a:pt x="344" y="51"/>
                  </a:lnTo>
                  <a:lnTo>
                    <a:pt x="344" y="52"/>
                  </a:lnTo>
                  <a:lnTo>
                    <a:pt x="344" y="54"/>
                  </a:lnTo>
                  <a:lnTo>
                    <a:pt x="346" y="55"/>
                  </a:lnTo>
                  <a:lnTo>
                    <a:pt x="347" y="58"/>
                  </a:lnTo>
                  <a:lnTo>
                    <a:pt x="349" y="58"/>
                  </a:lnTo>
                  <a:lnTo>
                    <a:pt x="350" y="60"/>
                  </a:lnTo>
                  <a:lnTo>
                    <a:pt x="352" y="61"/>
                  </a:lnTo>
                  <a:lnTo>
                    <a:pt x="353" y="61"/>
                  </a:lnTo>
                  <a:lnTo>
                    <a:pt x="355" y="60"/>
                  </a:lnTo>
                  <a:lnTo>
                    <a:pt x="358" y="58"/>
                  </a:lnTo>
                  <a:lnTo>
                    <a:pt x="359" y="57"/>
                  </a:lnTo>
                  <a:lnTo>
                    <a:pt x="361" y="55"/>
                  </a:lnTo>
                  <a:lnTo>
                    <a:pt x="362" y="55"/>
                  </a:lnTo>
                  <a:lnTo>
                    <a:pt x="364" y="54"/>
                  </a:lnTo>
                  <a:lnTo>
                    <a:pt x="365" y="55"/>
                  </a:lnTo>
                  <a:lnTo>
                    <a:pt x="367" y="57"/>
                  </a:lnTo>
                  <a:lnTo>
                    <a:pt x="368" y="58"/>
                  </a:lnTo>
                  <a:lnTo>
                    <a:pt x="368" y="58"/>
                  </a:lnTo>
                  <a:lnTo>
                    <a:pt x="370" y="60"/>
                  </a:lnTo>
                  <a:lnTo>
                    <a:pt x="373" y="61"/>
                  </a:lnTo>
                  <a:lnTo>
                    <a:pt x="373" y="63"/>
                  </a:lnTo>
                  <a:lnTo>
                    <a:pt x="374" y="64"/>
                  </a:lnTo>
                  <a:lnTo>
                    <a:pt x="376" y="66"/>
                  </a:lnTo>
                  <a:lnTo>
                    <a:pt x="376" y="66"/>
                  </a:lnTo>
                  <a:lnTo>
                    <a:pt x="377" y="67"/>
                  </a:lnTo>
                  <a:lnTo>
                    <a:pt x="379" y="67"/>
                  </a:lnTo>
                  <a:lnTo>
                    <a:pt x="380" y="69"/>
                  </a:lnTo>
                  <a:lnTo>
                    <a:pt x="380" y="6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5" name="Freeform 81"/>
            <p:cNvSpPr>
              <a:spLocks/>
            </p:cNvSpPr>
            <p:nvPr/>
          </p:nvSpPr>
          <p:spPr bwMode="auto">
            <a:xfrm>
              <a:off x="1886" y="1452"/>
              <a:ext cx="432" cy="363"/>
            </a:xfrm>
            <a:custGeom>
              <a:avLst/>
              <a:gdLst/>
              <a:ahLst/>
              <a:cxnLst>
                <a:cxn ang="0">
                  <a:pos x="298" y="339"/>
                </a:cxn>
                <a:cxn ang="0">
                  <a:pos x="273" y="333"/>
                </a:cxn>
                <a:cxn ang="0">
                  <a:pos x="253" y="337"/>
                </a:cxn>
                <a:cxn ang="0">
                  <a:pos x="243" y="352"/>
                </a:cxn>
                <a:cxn ang="0">
                  <a:pos x="219" y="346"/>
                </a:cxn>
                <a:cxn ang="0">
                  <a:pos x="192" y="363"/>
                </a:cxn>
                <a:cxn ang="0">
                  <a:pos x="174" y="337"/>
                </a:cxn>
                <a:cxn ang="0">
                  <a:pos x="160" y="324"/>
                </a:cxn>
                <a:cxn ang="0">
                  <a:pos x="144" y="328"/>
                </a:cxn>
                <a:cxn ang="0">
                  <a:pos x="133" y="307"/>
                </a:cxn>
                <a:cxn ang="0">
                  <a:pos x="136" y="286"/>
                </a:cxn>
                <a:cxn ang="0">
                  <a:pos x="138" y="268"/>
                </a:cxn>
                <a:cxn ang="0">
                  <a:pos x="127" y="252"/>
                </a:cxn>
                <a:cxn ang="0">
                  <a:pos x="124" y="220"/>
                </a:cxn>
                <a:cxn ang="0">
                  <a:pos x="115" y="202"/>
                </a:cxn>
                <a:cxn ang="0">
                  <a:pos x="103" y="198"/>
                </a:cxn>
                <a:cxn ang="0">
                  <a:pos x="79" y="204"/>
                </a:cxn>
                <a:cxn ang="0">
                  <a:pos x="70" y="189"/>
                </a:cxn>
                <a:cxn ang="0">
                  <a:pos x="66" y="174"/>
                </a:cxn>
                <a:cxn ang="0">
                  <a:pos x="31" y="171"/>
                </a:cxn>
                <a:cxn ang="0">
                  <a:pos x="15" y="168"/>
                </a:cxn>
                <a:cxn ang="0">
                  <a:pos x="8" y="168"/>
                </a:cxn>
                <a:cxn ang="0">
                  <a:pos x="10" y="145"/>
                </a:cxn>
                <a:cxn ang="0">
                  <a:pos x="30" y="130"/>
                </a:cxn>
                <a:cxn ang="0">
                  <a:pos x="51" y="109"/>
                </a:cxn>
                <a:cxn ang="0">
                  <a:pos x="57" y="90"/>
                </a:cxn>
                <a:cxn ang="0">
                  <a:pos x="69" y="72"/>
                </a:cxn>
                <a:cxn ang="0">
                  <a:pos x="64" y="36"/>
                </a:cxn>
                <a:cxn ang="0">
                  <a:pos x="64" y="14"/>
                </a:cxn>
                <a:cxn ang="0">
                  <a:pos x="79" y="11"/>
                </a:cxn>
                <a:cxn ang="0">
                  <a:pos x="97" y="12"/>
                </a:cxn>
                <a:cxn ang="0">
                  <a:pos x="121" y="3"/>
                </a:cxn>
                <a:cxn ang="0">
                  <a:pos x="120" y="17"/>
                </a:cxn>
                <a:cxn ang="0">
                  <a:pos x="139" y="29"/>
                </a:cxn>
                <a:cxn ang="0">
                  <a:pos x="159" y="54"/>
                </a:cxn>
                <a:cxn ang="0">
                  <a:pos x="177" y="66"/>
                </a:cxn>
                <a:cxn ang="0">
                  <a:pos x="199" y="68"/>
                </a:cxn>
                <a:cxn ang="0">
                  <a:pos x="220" y="62"/>
                </a:cxn>
                <a:cxn ang="0">
                  <a:pos x="244" y="59"/>
                </a:cxn>
                <a:cxn ang="0">
                  <a:pos x="253" y="69"/>
                </a:cxn>
                <a:cxn ang="0">
                  <a:pos x="258" y="90"/>
                </a:cxn>
                <a:cxn ang="0">
                  <a:pos x="247" y="121"/>
                </a:cxn>
                <a:cxn ang="0">
                  <a:pos x="258" y="147"/>
                </a:cxn>
                <a:cxn ang="0">
                  <a:pos x="279" y="151"/>
                </a:cxn>
                <a:cxn ang="0">
                  <a:pos x="297" y="174"/>
                </a:cxn>
                <a:cxn ang="0">
                  <a:pos x="316" y="189"/>
                </a:cxn>
                <a:cxn ang="0">
                  <a:pos x="333" y="177"/>
                </a:cxn>
                <a:cxn ang="0">
                  <a:pos x="366" y="181"/>
                </a:cxn>
                <a:cxn ang="0">
                  <a:pos x="397" y="181"/>
                </a:cxn>
                <a:cxn ang="0">
                  <a:pos x="423" y="183"/>
                </a:cxn>
                <a:cxn ang="0">
                  <a:pos x="415" y="204"/>
                </a:cxn>
                <a:cxn ang="0">
                  <a:pos x="412" y="228"/>
                </a:cxn>
                <a:cxn ang="0">
                  <a:pos x="423" y="249"/>
                </a:cxn>
                <a:cxn ang="0">
                  <a:pos x="430" y="279"/>
                </a:cxn>
                <a:cxn ang="0">
                  <a:pos x="409" y="274"/>
                </a:cxn>
                <a:cxn ang="0">
                  <a:pos x="393" y="295"/>
                </a:cxn>
                <a:cxn ang="0">
                  <a:pos x="406" y="321"/>
                </a:cxn>
                <a:cxn ang="0">
                  <a:pos x="379" y="333"/>
                </a:cxn>
                <a:cxn ang="0">
                  <a:pos x="339" y="342"/>
                </a:cxn>
              </a:cxnLst>
              <a:rect l="0" t="0" r="r" b="b"/>
              <a:pathLst>
                <a:path w="432" h="363">
                  <a:moveTo>
                    <a:pt x="325" y="355"/>
                  </a:moveTo>
                  <a:lnTo>
                    <a:pt x="321" y="351"/>
                  </a:lnTo>
                  <a:lnTo>
                    <a:pt x="315" y="346"/>
                  </a:lnTo>
                  <a:lnTo>
                    <a:pt x="313" y="346"/>
                  </a:lnTo>
                  <a:lnTo>
                    <a:pt x="310" y="348"/>
                  </a:lnTo>
                  <a:lnTo>
                    <a:pt x="310" y="348"/>
                  </a:lnTo>
                  <a:lnTo>
                    <a:pt x="309" y="348"/>
                  </a:lnTo>
                  <a:lnTo>
                    <a:pt x="307" y="348"/>
                  </a:lnTo>
                  <a:lnTo>
                    <a:pt x="304" y="346"/>
                  </a:lnTo>
                  <a:lnTo>
                    <a:pt x="303" y="345"/>
                  </a:lnTo>
                  <a:lnTo>
                    <a:pt x="301" y="343"/>
                  </a:lnTo>
                  <a:lnTo>
                    <a:pt x="301" y="340"/>
                  </a:lnTo>
                  <a:lnTo>
                    <a:pt x="298" y="339"/>
                  </a:lnTo>
                  <a:lnTo>
                    <a:pt x="297" y="336"/>
                  </a:lnTo>
                  <a:lnTo>
                    <a:pt x="295" y="334"/>
                  </a:lnTo>
                  <a:lnTo>
                    <a:pt x="292" y="333"/>
                  </a:lnTo>
                  <a:lnTo>
                    <a:pt x="289" y="333"/>
                  </a:lnTo>
                  <a:lnTo>
                    <a:pt x="288" y="334"/>
                  </a:lnTo>
                  <a:lnTo>
                    <a:pt x="286" y="336"/>
                  </a:lnTo>
                  <a:lnTo>
                    <a:pt x="285" y="336"/>
                  </a:lnTo>
                  <a:lnTo>
                    <a:pt x="282" y="337"/>
                  </a:lnTo>
                  <a:lnTo>
                    <a:pt x="280" y="337"/>
                  </a:lnTo>
                  <a:lnTo>
                    <a:pt x="277" y="337"/>
                  </a:lnTo>
                  <a:lnTo>
                    <a:pt x="274" y="336"/>
                  </a:lnTo>
                  <a:lnTo>
                    <a:pt x="274" y="334"/>
                  </a:lnTo>
                  <a:lnTo>
                    <a:pt x="273" y="333"/>
                  </a:lnTo>
                  <a:lnTo>
                    <a:pt x="271" y="331"/>
                  </a:lnTo>
                  <a:lnTo>
                    <a:pt x="270" y="331"/>
                  </a:lnTo>
                  <a:lnTo>
                    <a:pt x="268" y="331"/>
                  </a:lnTo>
                  <a:lnTo>
                    <a:pt x="267" y="331"/>
                  </a:lnTo>
                  <a:lnTo>
                    <a:pt x="265" y="330"/>
                  </a:lnTo>
                  <a:lnTo>
                    <a:pt x="264" y="331"/>
                  </a:lnTo>
                  <a:lnTo>
                    <a:pt x="264" y="331"/>
                  </a:lnTo>
                  <a:lnTo>
                    <a:pt x="261" y="333"/>
                  </a:lnTo>
                  <a:lnTo>
                    <a:pt x="261" y="336"/>
                  </a:lnTo>
                  <a:lnTo>
                    <a:pt x="259" y="337"/>
                  </a:lnTo>
                  <a:lnTo>
                    <a:pt x="258" y="337"/>
                  </a:lnTo>
                  <a:lnTo>
                    <a:pt x="256" y="337"/>
                  </a:lnTo>
                  <a:lnTo>
                    <a:pt x="253" y="337"/>
                  </a:lnTo>
                  <a:lnTo>
                    <a:pt x="252" y="336"/>
                  </a:lnTo>
                  <a:lnTo>
                    <a:pt x="249" y="336"/>
                  </a:lnTo>
                  <a:lnTo>
                    <a:pt x="247" y="337"/>
                  </a:lnTo>
                  <a:lnTo>
                    <a:pt x="246" y="337"/>
                  </a:lnTo>
                  <a:lnTo>
                    <a:pt x="244" y="339"/>
                  </a:lnTo>
                  <a:lnTo>
                    <a:pt x="243" y="340"/>
                  </a:lnTo>
                  <a:lnTo>
                    <a:pt x="243" y="342"/>
                  </a:lnTo>
                  <a:lnTo>
                    <a:pt x="243" y="345"/>
                  </a:lnTo>
                  <a:lnTo>
                    <a:pt x="243" y="346"/>
                  </a:lnTo>
                  <a:lnTo>
                    <a:pt x="244" y="348"/>
                  </a:lnTo>
                  <a:lnTo>
                    <a:pt x="244" y="351"/>
                  </a:lnTo>
                  <a:lnTo>
                    <a:pt x="243" y="351"/>
                  </a:lnTo>
                  <a:lnTo>
                    <a:pt x="243" y="352"/>
                  </a:lnTo>
                  <a:lnTo>
                    <a:pt x="243" y="352"/>
                  </a:lnTo>
                  <a:lnTo>
                    <a:pt x="241" y="352"/>
                  </a:lnTo>
                  <a:lnTo>
                    <a:pt x="241" y="351"/>
                  </a:lnTo>
                  <a:lnTo>
                    <a:pt x="240" y="351"/>
                  </a:lnTo>
                  <a:lnTo>
                    <a:pt x="240" y="349"/>
                  </a:lnTo>
                  <a:lnTo>
                    <a:pt x="238" y="348"/>
                  </a:lnTo>
                  <a:lnTo>
                    <a:pt x="237" y="346"/>
                  </a:lnTo>
                  <a:lnTo>
                    <a:pt x="235" y="346"/>
                  </a:lnTo>
                  <a:lnTo>
                    <a:pt x="232" y="345"/>
                  </a:lnTo>
                  <a:lnTo>
                    <a:pt x="229" y="345"/>
                  </a:lnTo>
                  <a:lnTo>
                    <a:pt x="226" y="345"/>
                  </a:lnTo>
                  <a:lnTo>
                    <a:pt x="222" y="346"/>
                  </a:lnTo>
                  <a:lnTo>
                    <a:pt x="219" y="346"/>
                  </a:lnTo>
                  <a:lnTo>
                    <a:pt x="216" y="348"/>
                  </a:lnTo>
                  <a:lnTo>
                    <a:pt x="214" y="349"/>
                  </a:lnTo>
                  <a:lnTo>
                    <a:pt x="213" y="351"/>
                  </a:lnTo>
                  <a:lnTo>
                    <a:pt x="211" y="352"/>
                  </a:lnTo>
                  <a:lnTo>
                    <a:pt x="208" y="355"/>
                  </a:lnTo>
                  <a:lnTo>
                    <a:pt x="207" y="357"/>
                  </a:lnTo>
                  <a:lnTo>
                    <a:pt x="207" y="357"/>
                  </a:lnTo>
                  <a:lnTo>
                    <a:pt x="205" y="358"/>
                  </a:lnTo>
                  <a:lnTo>
                    <a:pt x="202" y="360"/>
                  </a:lnTo>
                  <a:lnTo>
                    <a:pt x="198" y="361"/>
                  </a:lnTo>
                  <a:lnTo>
                    <a:pt x="196" y="361"/>
                  </a:lnTo>
                  <a:lnTo>
                    <a:pt x="193" y="361"/>
                  </a:lnTo>
                  <a:lnTo>
                    <a:pt x="192" y="363"/>
                  </a:lnTo>
                  <a:lnTo>
                    <a:pt x="190" y="363"/>
                  </a:lnTo>
                  <a:lnTo>
                    <a:pt x="190" y="363"/>
                  </a:lnTo>
                  <a:lnTo>
                    <a:pt x="189" y="361"/>
                  </a:lnTo>
                  <a:lnTo>
                    <a:pt x="187" y="360"/>
                  </a:lnTo>
                  <a:lnTo>
                    <a:pt x="187" y="358"/>
                  </a:lnTo>
                  <a:lnTo>
                    <a:pt x="186" y="357"/>
                  </a:lnTo>
                  <a:lnTo>
                    <a:pt x="186" y="355"/>
                  </a:lnTo>
                  <a:lnTo>
                    <a:pt x="184" y="351"/>
                  </a:lnTo>
                  <a:lnTo>
                    <a:pt x="183" y="348"/>
                  </a:lnTo>
                  <a:lnTo>
                    <a:pt x="181" y="343"/>
                  </a:lnTo>
                  <a:lnTo>
                    <a:pt x="180" y="340"/>
                  </a:lnTo>
                  <a:lnTo>
                    <a:pt x="178" y="339"/>
                  </a:lnTo>
                  <a:lnTo>
                    <a:pt x="174" y="337"/>
                  </a:lnTo>
                  <a:lnTo>
                    <a:pt x="174" y="336"/>
                  </a:lnTo>
                  <a:lnTo>
                    <a:pt x="172" y="334"/>
                  </a:lnTo>
                  <a:lnTo>
                    <a:pt x="171" y="333"/>
                  </a:lnTo>
                  <a:lnTo>
                    <a:pt x="169" y="331"/>
                  </a:lnTo>
                  <a:lnTo>
                    <a:pt x="169" y="328"/>
                  </a:lnTo>
                  <a:lnTo>
                    <a:pt x="168" y="327"/>
                  </a:lnTo>
                  <a:lnTo>
                    <a:pt x="166" y="325"/>
                  </a:lnTo>
                  <a:lnTo>
                    <a:pt x="166" y="324"/>
                  </a:lnTo>
                  <a:lnTo>
                    <a:pt x="165" y="324"/>
                  </a:lnTo>
                  <a:lnTo>
                    <a:pt x="165" y="324"/>
                  </a:lnTo>
                  <a:lnTo>
                    <a:pt x="162" y="324"/>
                  </a:lnTo>
                  <a:lnTo>
                    <a:pt x="162" y="324"/>
                  </a:lnTo>
                  <a:lnTo>
                    <a:pt x="160" y="324"/>
                  </a:lnTo>
                  <a:lnTo>
                    <a:pt x="160" y="325"/>
                  </a:lnTo>
                  <a:lnTo>
                    <a:pt x="157" y="327"/>
                  </a:lnTo>
                  <a:lnTo>
                    <a:pt x="156" y="327"/>
                  </a:lnTo>
                  <a:lnTo>
                    <a:pt x="154" y="327"/>
                  </a:lnTo>
                  <a:lnTo>
                    <a:pt x="153" y="325"/>
                  </a:lnTo>
                  <a:lnTo>
                    <a:pt x="151" y="325"/>
                  </a:lnTo>
                  <a:lnTo>
                    <a:pt x="151" y="327"/>
                  </a:lnTo>
                  <a:lnTo>
                    <a:pt x="150" y="328"/>
                  </a:lnTo>
                  <a:lnTo>
                    <a:pt x="150" y="330"/>
                  </a:lnTo>
                  <a:lnTo>
                    <a:pt x="147" y="331"/>
                  </a:lnTo>
                  <a:lnTo>
                    <a:pt x="145" y="331"/>
                  </a:lnTo>
                  <a:lnTo>
                    <a:pt x="144" y="330"/>
                  </a:lnTo>
                  <a:lnTo>
                    <a:pt x="144" y="328"/>
                  </a:lnTo>
                  <a:lnTo>
                    <a:pt x="142" y="327"/>
                  </a:lnTo>
                  <a:lnTo>
                    <a:pt x="141" y="325"/>
                  </a:lnTo>
                  <a:lnTo>
                    <a:pt x="139" y="324"/>
                  </a:lnTo>
                  <a:lnTo>
                    <a:pt x="136" y="322"/>
                  </a:lnTo>
                  <a:lnTo>
                    <a:pt x="135" y="321"/>
                  </a:lnTo>
                  <a:lnTo>
                    <a:pt x="133" y="319"/>
                  </a:lnTo>
                  <a:lnTo>
                    <a:pt x="133" y="318"/>
                  </a:lnTo>
                  <a:lnTo>
                    <a:pt x="132" y="315"/>
                  </a:lnTo>
                  <a:lnTo>
                    <a:pt x="132" y="313"/>
                  </a:lnTo>
                  <a:lnTo>
                    <a:pt x="132" y="310"/>
                  </a:lnTo>
                  <a:lnTo>
                    <a:pt x="132" y="309"/>
                  </a:lnTo>
                  <a:lnTo>
                    <a:pt x="133" y="307"/>
                  </a:lnTo>
                  <a:lnTo>
                    <a:pt x="133" y="307"/>
                  </a:lnTo>
                  <a:lnTo>
                    <a:pt x="135" y="306"/>
                  </a:lnTo>
                  <a:lnTo>
                    <a:pt x="135" y="304"/>
                  </a:lnTo>
                  <a:lnTo>
                    <a:pt x="135" y="303"/>
                  </a:lnTo>
                  <a:lnTo>
                    <a:pt x="136" y="301"/>
                  </a:lnTo>
                  <a:lnTo>
                    <a:pt x="136" y="300"/>
                  </a:lnTo>
                  <a:lnTo>
                    <a:pt x="136" y="297"/>
                  </a:lnTo>
                  <a:lnTo>
                    <a:pt x="135" y="297"/>
                  </a:lnTo>
                  <a:lnTo>
                    <a:pt x="133" y="295"/>
                  </a:lnTo>
                  <a:lnTo>
                    <a:pt x="133" y="292"/>
                  </a:lnTo>
                  <a:lnTo>
                    <a:pt x="135" y="291"/>
                  </a:lnTo>
                  <a:lnTo>
                    <a:pt x="136" y="288"/>
                  </a:lnTo>
                  <a:lnTo>
                    <a:pt x="136" y="288"/>
                  </a:lnTo>
                  <a:lnTo>
                    <a:pt x="136" y="286"/>
                  </a:lnTo>
                  <a:lnTo>
                    <a:pt x="136" y="285"/>
                  </a:lnTo>
                  <a:lnTo>
                    <a:pt x="136" y="283"/>
                  </a:lnTo>
                  <a:lnTo>
                    <a:pt x="135" y="282"/>
                  </a:lnTo>
                  <a:lnTo>
                    <a:pt x="135" y="279"/>
                  </a:lnTo>
                  <a:lnTo>
                    <a:pt x="133" y="277"/>
                  </a:lnTo>
                  <a:lnTo>
                    <a:pt x="130" y="274"/>
                  </a:lnTo>
                  <a:lnTo>
                    <a:pt x="130" y="271"/>
                  </a:lnTo>
                  <a:lnTo>
                    <a:pt x="130" y="270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35" y="270"/>
                  </a:lnTo>
                  <a:lnTo>
                    <a:pt x="136" y="268"/>
                  </a:lnTo>
                  <a:lnTo>
                    <a:pt x="138" y="268"/>
                  </a:lnTo>
                  <a:lnTo>
                    <a:pt x="138" y="267"/>
                  </a:lnTo>
                  <a:lnTo>
                    <a:pt x="139" y="264"/>
                  </a:lnTo>
                  <a:lnTo>
                    <a:pt x="139" y="262"/>
                  </a:lnTo>
                  <a:lnTo>
                    <a:pt x="138" y="261"/>
                  </a:lnTo>
                  <a:lnTo>
                    <a:pt x="136" y="259"/>
                  </a:lnTo>
                  <a:lnTo>
                    <a:pt x="136" y="258"/>
                  </a:lnTo>
                  <a:lnTo>
                    <a:pt x="135" y="256"/>
                  </a:lnTo>
                  <a:lnTo>
                    <a:pt x="132" y="256"/>
                  </a:lnTo>
                  <a:lnTo>
                    <a:pt x="132" y="258"/>
                  </a:lnTo>
                  <a:lnTo>
                    <a:pt x="129" y="256"/>
                  </a:lnTo>
                  <a:lnTo>
                    <a:pt x="129" y="255"/>
                  </a:lnTo>
                  <a:lnTo>
                    <a:pt x="129" y="253"/>
                  </a:lnTo>
                  <a:lnTo>
                    <a:pt x="127" y="252"/>
                  </a:lnTo>
                  <a:lnTo>
                    <a:pt x="127" y="249"/>
                  </a:lnTo>
                  <a:lnTo>
                    <a:pt x="127" y="247"/>
                  </a:lnTo>
                  <a:lnTo>
                    <a:pt x="126" y="244"/>
                  </a:lnTo>
                  <a:lnTo>
                    <a:pt x="124" y="240"/>
                  </a:lnTo>
                  <a:lnTo>
                    <a:pt x="124" y="237"/>
                  </a:lnTo>
                  <a:lnTo>
                    <a:pt x="123" y="234"/>
                  </a:lnTo>
                  <a:lnTo>
                    <a:pt x="121" y="232"/>
                  </a:lnTo>
                  <a:lnTo>
                    <a:pt x="120" y="232"/>
                  </a:lnTo>
                  <a:lnTo>
                    <a:pt x="120" y="229"/>
                  </a:lnTo>
                  <a:lnTo>
                    <a:pt x="120" y="228"/>
                  </a:lnTo>
                  <a:lnTo>
                    <a:pt x="121" y="225"/>
                  </a:lnTo>
                  <a:lnTo>
                    <a:pt x="123" y="222"/>
                  </a:lnTo>
                  <a:lnTo>
                    <a:pt x="124" y="220"/>
                  </a:lnTo>
                  <a:lnTo>
                    <a:pt x="126" y="219"/>
                  </a:lnTo>
                  <a:lnTo>
                    <a:pt x="126" y="217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123" y="216"/>
                  </a:lnTo>
                  <a:lnTo>
                    <a:pt x="121" y="214"/>
                  </a:lnTo>
                  <a:lnTo>
                    <a:pt x="121" y="213"/>
                  </a:lnTo>
                  <a:lnTo>
                    <a:pt x="121" y="213"/>
                  </a:lnTo>
                  <a:lnTo>
                    <a:pt x="120" y="211"/>
                  </a:lnTo>
                  <a:lnTo>
                    <a:pt x="118" y="210"/>
                  </a:lnTo>
                  <a:lnTo>
                    <a:pt x="118" y="207"/>
                  </a:lnTo>
                  <a:lnTo>
                    <a:pt x="117" y="204"/>
                  </a:lnTo>
                  <a:lnTo>
                    <a:pt x="115" y="202"/>
                  </a:lnTo>
                  <a:lnTo>
                    <a:pt x="114" y="202"/>
                  </a:lnTo>
                  <a:lnTo>
                    <a:pt x="112" y="202"/>
                  </a:lnTo>
                  <a:lnTo>
                    <a:pt x="111" y="204"/>
                  </a:lnTo>
                  <a:lnTo>
                    <a:pt x="111" y="205"/>
                  </a:lnTo>
                  <a:lnTo>
                    <a:pt x="109" y="208"/>
                  </a:lnTo>
                  <a:lnTo>
                    <a:pt x="108" y="210"/>
                  </a:lnTo>
                  <a:lnTo>
                    <a:pt x="106" y="210"/>
                  </a:lnTo>
                  <a:lnTo>
                    <a:pt x="105" y="208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1"/>
                  </a:lnTo>
                  <a:lnTo>
                    <a:pt x="103" y="198"/>
                  </a:lnTo>
                  <a:lnTo>
                    <a:pt x="102" y="196"/>
                  </a:lnTo>
                  <a:lnTo>
                    <a:pt x="99" y="195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93" y="195"/>
                  </a:lnTo>
                  <a:lnTo>
                    <a:pt x="91" y="193"/>
                  </a:lnTo>
                  <a:lnTo>
                    <a:pt x="87" y="192"/>
                  </a:lnTo>
                  <a:lnTo>
                    <a:pt x="85" y="193"/>
                  </a:lnTo>
                  <a:lnTo>
                    <a:pt x="84" y="195"/>
                  </a:lnTo>
                  <a:lnTo>
                    <a:pt x="82" y="198"/>
                  </a:lnTo>
                  <a:lnTo>
                    <a:pt x="81" y="199"/>
                  </a:lnTo>
                  <a:lnTo>
                    <a:pt x="81" y="202"/>
                  </a:lnTo>
                  <a:lnTo>
                    <a:pt x="79" y="204"/>
                  </a:lnTo>
                  <a:lnTo>
                    <a:pt x="78" y="204"/>
                  </a:lnTo>
                  <a:lnTo>
                    <a:pt x="76" y="204"/>
                  </a:lnTo>
                  <a:lnTo>
                    <a:pt x="75" y="204"/>
                  </a:lnTo>
                  <a:lnTo>
                    <a:pt x="72" y="204"/>
                  </a:lnTo>
                  <a:lnTo>
                    <a:pt x="70" y="201"/>
                  </a:lnTo>
                  <a:lnTo>
                    <a:pt x="70" y="199"/>
                  </a:lnTo>
                  <a:lnTo>
                    <a:pt x="69" y="198"/>
                  </a:lnTo>
                  <a:lnTo>
                    <a:pt x="67" y="196"/>
                  </a:lnTo>
                  <a:lnTo>
                    <a:pt x="69" y="193"/>
                  </a:lnTo>
                  <a:lnTo>
                    <a:pt x="70" y="192"/>
                  </a:lnTo>
                  <a:lnTo>
                    <a:pt x="70" y="190"/>
                  </a:lnTo>
                  <a:lnTo>
                    <a:pt x="70" y="190"/>
                  </a:lnTo>
                  <a:lnTo>
                    <a:pt x="70" y="189"/>
                  </a:lnTo>
                  <a:lnTo>
                    <a:pt x="69" y="186"/>
                  </a:lnTo>
                  <a:lnTo>
                    <a:pt x="67" y="184"/>
                  </a:lnTo>
                  <a:lnTo>
                    <a:pt x="69" y="183"/>
                  </a:lnTo>
                  <a:lnTo>
                    <a:pt x="69" y="180"/>
                  </a:lnTo>
                  <a:lnTo>
                    <a:pt x="70" y="178"/>
                  </a:lnTo>
                  <a:lnTo>
                    <a:pt x="72" y="177"/>
                  </a:lnTo>
                  <a:lnTo>
                    <a:pt x="73" y="174"/>
                  </a:lnTo>
                  <a:lnTo>
                    <a:pt x="73" y="171"/>
                  </a:lnTo>
                  <a:lnTo>
                    <a:pt x="72" y="169"/>
                  </a:lnTo>
                  <a:lnTo>
                    <a:pt x="70" y="171"/>
                  </a:lnTo>
                  <a:lnTo>
                    <a:pt x="69" y="171"/>
                  </a:lnTo>
                  <a:lnTo>
                    <a:pt x="67" y="172"/>
                  </a:lnTo>
                  <a:lnTo>
                    <a:pt x="66" y="174"/>
                  </a:lnTo>
                  <a:lnTo>
                    <a:pt x="63" y="174"/>
                  </a:lnTo>
                  <a:lnTo>
                    <a:pt x="60" y="172"/>
                  </a:lnTo>
                  <a:lnTo>
                    <a:pt x="58" y="172"/>
                  </a:lnTo>
                  <a:lnTo>
                    <a:pt x="55" y="172"/>
                  </a:lnTo>
                  <a:lnTo>
                    <a:pt x="52" y="172"/>
                  </a:lnTo>
                  <a:lnTo>
                    <a:pt x="49" y="172"/>
                  </a:lnTo>
                  <a:lnTo>
                    <a:pt x="46" y="171"/>
                  </a:lnTo>
                  <a:lnTo>
                    <a:pt x="43" y="169"/>
                  </a:lnTo>
                  <a:lnTo>
                    <a:pt x="39" y="168"/>
                  </a:lnTo>
                  <a:lnTo>
                    <a:pt x="37" y="168"/>
                  </a:lnTo>
                  <a:lnTo>
                    <a:pt x="36" y="168"/>
                  </a:lnTo>
                  <a:lnTo>
                    <a:pt x="34" y="169"/>
                  </a:lnTo>
                  <a:lnTo>
                    <a:pt x="31" y="171"/>
                  </a:lnTo>
                  <a:lnTo>
                    <a:pt x="30" y="171"/>
                  </a:lnTo>
                  <a:lnTo>
                    <a:pt x="28" y="169"/>
                  </a:lnTo>
                  <a:lnTo>
                    <a:pt x="27" y="169"/>
                  </a:lnTo>
                  <a:lnTo>
                    <a:pt x="25" y="168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21" y="166"/>
                  </a:lnTo>
                  <a:lnTo>
                    <a:pt x="19" y="169"/>
                  </a:lnTo>
                  <a:lnTo>
                    <a:pt x="18" y="169"/>
                  </a:lnTo>
                  <a:lnTo>
                    <a:pt x="18" y="171"/>
                  </a:lnTo>
                  <a:lnTo>
                    <a:pt x="15" y="169"/>
                  </a:lnTo>
                  <a:lnTo>
                    <a:pt x="15" y="168"/>
                  </a:lnTo>
                  <a:lnTo>
                    <a:pt x="15" y="168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2"/>
                  </a:lnTo>
                  <a:lnTo>
                    <a:pt x="13" y="162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10" y="163"/>
                  </a:lnTo>
                  <a:lnTo>
                    <a:pt x="9" y="165"/>
                  </a:lnTo>
                  <a:lnTo>
                    <a:pt x="9" y="166"/>
                  </a:lnTo>
                  <a:lnTo>
                    <a:pt x="8" y="166"/>
                  </a:lnTo>
                  <a:lnTo>
                    <a:pt x="8" y="168"/>
                  </a:lnTo>
                  <a:lnTo>
                    <a:pt x="5" y="169"/>
                  </a:lnTo>
                  <a:lnTo>
                    <a:pt x="5" y="168"/>
                  </a:lnTo>
                  <a:lnTo>
                    <a:pt x="3" y="166"/>
                  </a:lnTo>
                  <a:lnTo>
                    <a:pt x="3" y="163"/>
                  </a:lnTo>
                  <a:lnTo>
                    <a:pt x="2" y="162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5" y="154"/>
                  </a:lnTo>
                  <a:lnTo>
                    <a:pt x="6" y="154"/>
                  </a:lnTo>
                  <a:lnTo>
                    <a:pt x="8" y="151"/>
                  </a:lnTo>
                  <a:lnTo>
                    <a:pt x="8" y="150"/>
                  </a:lnTo>
                  <a:lnTo>
                    <a:pt x="9" y="147"/>
                  </a:lnTo>
                  <a:lnTo>
                    <a:pt x="10" y="145"/>
                  </a:lnTo>
                  <a:lnTo>
                    <a:pt x="13" y="144"/>
                  </a:lnTo>
                  <a:lnTo>
                    <a:pt x="16" y="144"/>
                  </a:lnTo>
                  <a:lnTo>
                    <a:pt x="19" y="141"/>
                  </a:lnTo>
                  <a:lnTo>
                    <a:pt x="24" y="138"/>
                  </a:lnTo>
                  <a:lnTo>
                    <a:pt x="25" y="138"/>
                  </a:lnTo>
                  <a:lnTo>
                    <a:pt x="27" y="138"/>
                  </a:lnTo>
                  <a:lnTo>
                    <a:pt x="28" y="138"/>
                  </a:lnTo>
                  <a:lnTo>
                    <a:pt x="28" y="139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3"/>
                  </a:lnTo>
                  <a:lnTo>
                    <a:pt x="28" y="130"/>
                  </a:lnTo>
                  <a:lnTo>
                    <a:pt x="30" y="130"/>
                  </a:lnTo>
                  <a:lnTo>
                    <a:pt x="31" y="129"/>
                  </a:lnTo>
                  <a:lnTo>
                    <a:pt x="33" y="129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9" y="124"/>
                  </a:lnTo>
                  <a:lnTo>
                    <a:pt x="40" y="123"/>
                  </a:lnTo>
                  <a:lnTo>
                    <a:pt x="42" y="120"/>
                  </a:lnTo>
                  <a:lnTo>
                    <a:pt x="43" y="117"/>
                  </a:lnTo>
                  <a:lnTo>
                    <a:pt x="45" y="117"/>
                  </a:lnTo>
                  <a:lnTo>
                    <a:pt x="48" y="115"/>
                  </a:lnTo>
                  <a:lnTo>
                    <a:pt x="49" y="114"/>
                  </a:lnTo>
                  <a:lnTo>
                    <a:pt x="51" y="112"/>
                  </a:lnTo>
                  <a:lnTo>
                    <a:pt x="51" y="109"/>
                  </a:lnTo>
                  <a:lnTo>
                    <a:pt x="49" y="106"/>
                  </a:lnTo>
                  <a:lnTo>
                    <a:pt x="48" y="105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6"/>
                  </a:lnTo>
                  <a:lnTo>
                    <a:pt x="48" y="93"/>
                  </a:lnTo>
                  <a:lnTo>
                    <a:pt x="46" y="90"/>
                  </a:lnTo>
                  <a:lnTo>
                    <a:pt x="48" y="87"/>
                  </a:lnTo>
                  <a:lnTo>
                    <a:pt x="51" y="86"/>
                  </a:lnTo>
                  <a:lnTo>
                    <a:pt x="52" y="84"/>
                  </a:lnTo>
                  <a:lnTo>
                    <a:pt x="55" y="86"/>
                  </a:lnTo>
                  <a:lnTo>
                    <a:pt x="57" y="89"/>
                  </a:lnTo>
                  <a:lnTo>
                    <a:pt x="57" y="90"/>
                  </a:lnTo>
                  <a:lnTo>
                    <a:pt x="57" y="91"/>
                  </a:lnTo>
                  <a:lnTo>
                    <a:pt x="58" y="93"/>
                  </a:lnTo>
                  <a:lnTo>
                    <a:pt x="60" y="93"/>
                  </a:lnTo>
                  <a:lnTo>
                    <a:pt x="61" y="93"/>
                  </a:lnTo>
                  <a:lnTo>
                    <a:pt x="61" y="89"/>
                  </a:lnTo>
                  <a:lnTo>
                    <a:pt x="61" y="86"/>
                  </a:lnTo>
                  <a:lnTo>
                    <a:pt x="61" y="83"/>
                  </a:lnTo>
                  <a:lnTo>
                    <a:pt x="61" y="81"/>
                  </a:lnTo>
                  <a:lnTo>
                    <a:pt x="63" y="77"/>
                  </a:lnTo>
                  <a:lnTo>
                    <a:pt x="64" y="75"/>
                  </a:lnTo>
                  <a:lnTo>
                    <a:pt x="66" y="75"/>
                  </a:lnTo>
                  <a:lnTo>
                    <a:pt x="67" y="74"/>
                  </a:lnTo>
                  <a:lnTo>
                    <a:pt x="69" y="72"/>
                  </a:lnTo>
                  <a:lnTo>
                    <a:pt x="70" y="69"/>
                  </a:lnTo>
                  <a:lnTo>
                    <a:pt x="70" y="66"/>
                  </a:lnTo>
                  <a:lnTo>
                    <a:pt x="69" y="63"/>
                  </a:lnTo>
                  <a:lnTo>
                    <a:pt x="67" y="60"/>
                  </a:lnTo>
                  <a:lnTo>
                    <a:pt x="66" y="57"/>
                  </a:lnTo>
                  <a:lnTo>
                    <a:pt x="64" y="53"/>
                  </a:lnTo>
                  <a:lnTo>
                    <a:pt x="67" y="50"/>
                  </a:lnTo>
                  <a:lnTo>
                    <a:pt x="67" y="48"/>
                  </a:lnTo>
                  <a:lnTo>
                    <a:pt x="70" y="41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0" y="33"/>
                  </a:lnTo>
                  <a:lnTo>
                    <a:pt x="57" y="32"/>
                  </a:lnTo>
                  <a:lnTo>
                    <a:pt x="57" y="27"/>
                  </a:lnTo>
                  <a:lnTo>
                    <a:pt x="57" y="24"/>
                  </a:lnTo>
                  <a:lnTo>
                    <a:pt x="60" y="23"/>
                  </a:lnTo>
                  <a:lnTo>
                    <a:pt x="63" y="21"/>
                  </a:lnTo>
                  <a:lnTo>
                    <a:pt x="66" y="21"/>
                  </a:lnTo>
                  <a:lnTo>
                    <a:pt x="67" y="23"/>
                  </a:lnTo>
                  <a:lnTo>
                    <a:pt x="70" y="21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67" y="15"/>
                  </a:lnTo>
                  <a:lnTo>
                    <a:pt x="64" y="14"/>
                  </a:lnTo>
                  <a:lnTo>
                    <a:pt x="61" y="12"/>
                  </a:lnTo>
                  <a:lnTo>
                    <a:pt x="64" y="9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2" y="6"/>
                  </a:lnTo>
                  <a:lnTo>
                    <a:pt x="72" y="3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5" y="5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8" y="9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100" y="11"/>
                  </a:lnTo>
                  <a:lnTo>
                    <a:pt x="102" y="9"/>
                  </a:lnTo>
                  <a:lnTo>
                    <a:pt x="103" y="6"/>
                  </a:lnTo>
                  <a:lnTo>
                    <a:pt x="105" y="5"/>
                  </a:lnTo>
                  <a:lnTo>
                    <a:pt x="108" y="3"/>
                  </a:lnTo>
                  <a:lnTo>
                    <a:pt x="109" y="2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1" y="3"/>
                  </a:lnTo>
                  <a:lnTo>
                    <a:pt x="121" y="5"/>
                  </a:lnTo>
                  <a:lnTo>
                    <a:pt x="118" y="6"/>
                  </a:lnTo>
                  <a:lnTo>
                    <a:pt x="117" y="8"/>
                  </a:lnTo>
                  <a:lnTo>
                    <a:pt x="112" y="9"/>
                  </a:lnTo>
                  <a:lnTo>
                    <a:pt x="111" y="11"/>
                  </a:lnTo>
                  <a:lnTo>
                    <a:pt x="109" y="12"/>
                  </a:lnTo>
                  <a:lnTo>
                    <a:pt x="109" y="14"/>
                  </a:lnTo>
                  <a:lnTo>
                    <a:pt x="109" y="15"/>
                  </a:lnTo>
                  <a:lnTo>
                    <a:pt x="111" y="17"/>
                  </a:lnTo>
                  <a:lnTo>
                    <a:pt x="112" y="18"/>
                  </a:lnTo>
                  <a:lnTo>
                    <a:pt x="115" y="18"/>
                  </a:lnTo>
                  <a:lnTo>
                    <a:pt x="117" y="17"/>
                  </a:lnTo>
                  <a:lnTo>
                    <a:pt x="120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30" y="21"/>
                  </a:lnTo>
                  <a:lnTo>
                    <a:pt x="132" y="21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6" y="20"/>
                  </a:lnTo>
                  <a:lnTo>
                    <a:pt x="138" y="21"/>
                  </a:lnTo>
                  <a:lnTo>
                    <a:pt x="138" y="23"/>
                  </a:lnTo>
                  <a:lnTo>
                    <a:pt x="138" y="27"/>
                  </a:lnTo>
                  <a:lnTo>
                    <a:pt x="139" y="29"/>
                  </a:lnTo>
                  <a:lnTo>
                    <a:pt x="141" y="32"/>
                  </a:lnTo>
                  <a:lnTo>
                    <a:pt x="141" y="33"/>
                  </a:lnTo>
                  <a:lnTo>
                    <a:pt x="144" y="38"/>
                  </a:lnTo>
                  <a:lnTo>
                    <a:pt x="145" y="39"/>
                  </a:lnTo>
                  <a:lnTo>
                    <a:pt x="147" y="39"/>
                  </a:lnTo>
                  <a:lnTo>
                    <a:pt x="148" y="39"/>
                  </a:lnTo>
                  <a:lnTo>
                    <a:pt x="150" y="41"/>
                  </a:lnTo>
                  <a:lnTo>
                    <a:pt x="151" y="42"/>
                  </a:lnTo>
                  <a:lnTo>
                    <a:pt x="151" y="45"/>
                  </a:lnTo>
                  <a:lnTo>
                    <a:pt x="153" y="47"/>
                  </a:lnTo>
                  <a:lnTo>
                    <a:pt x="156" y="48"/>
                  </a:lnTo>
                  <a:lnTo>
                    <a:pt x="157" y="51"/>
                  </a:lnTo>
                  <a:lnTo>
                    <a:pt x="159" y="54"/>
                  </a:lnTo>
                  <a:lnTo>
                    <a:pt x="159" y="56"/>
                  </a:lnTo>
                  <a:lnTo>
                    <a:pt x="160" y="59"/>
                  </a:lnTo>
                  <a:lnTo>
                    <a:pt x="162" y="62"/>
                  </a:lnTo>
                  <a:lnTo>
                    <a:pt x="163" y="65"/>
                  </a:lnTo>
                  <a:lnTo>
                    <a:pt x="163" y="65"/>
                  </a:lnTo>
                  <a:lnTo>
                    <a:pt x="166" y="63"/>
                  </a:lnTo>
                  <a:lnTo>
                    <a:pt x="168" y="62"/>
                  </a:lnTo>
                  <a:lnTo>
                    <a:pt x="169" y="62"/>
                  </a:lnTo>
                  <a:lnTo>
                    <a:pt x="171" y="60"/>
                  </a:lnTo>
                  <a:lnTo>
                    <a:pt x="174" y="62"/>
                  </a:lnTo>
                  <a:lnTo>
                    <a:pt x="174" y="62"/>
                  </a:lnTo>
                  <a:lnTo>
                    <a:pt x="175" y="63"/>
                  </a:lnTo>
                  <a:lnTo>
                    <a:pt x="177" y="66"/>
                  </a:lnTo>
                  <a:lnTo>
                    <a:pt x="180" y="66"/>
                  </a:lnTo>
                  <a:lnTo>
                    <a:pt x="180" y="66"/>
                  </a:lnTo>
                  <a:lnTo>
                    <a:pt x="183" y="66"/>
                  </a:lnTo>
                  <a:lnTo>
                    <a:pt x="186" y="65"/>
                  </a:lnTo>
                  <a:lnTo>
                    <a:pt x="186" y="66"/>
                  </a:lnTo>
                  <a:lnTo>
                    <a:pt x="187" y="68"/>
                  </a:lnTo>
                  <a:lnTo>
                    <a:pt x="189" y="71"/>
                  </a:lnTo>
                  <a:lnTo>
                    <a:pt x="192" y="69"/>
                  </a:lnTo>
                  <a:lnTo>
                    <a:pt x="193" y="69"/>
                  </a:lnTo>
                  <a:lnTo>
                    <a:pt x="195" y="68"/>
                  </a:lnTo>
                  <a:lnTo>
                    <a:pt x="196" y="68"/>
                  </a:lnTo>
                  <a:lnTo>
                    <a:pt x="196" y="68"/>
                  </a:lnTo>
                  <a:lnTo>
                    <a:pt x="199" y="68"/>
                  </a:lnTo>
                  <a:lnTo>
                    <a:pt x="201" y="69"/>
                  </a:lnTo>
                  <a:lnTo>
                    <a:pt x="202" y="69"/>
                  </a:lnTo>
                  <a:lnTo>
                    <a:pt x="205" y="68"/>
                  </a:lnTo>
                  <a:lnTo>
                    <a:pt x="205" y="66"/>
                  </a:lnTo>
                  <a:lnTo>
                    <a:pt x="207" y="65"/>
                  </a:lnTo>
                  <a:lnTo>
                    <a:pt x="207" y="63"/>
                  </a:lnTo>
                  <a:lnTo>
                    <a:pt x="208" y="60"/>
                  </a:lnTo>
                  <a:lnTo>
                    <a:pt x="210" y="60"/>
                  </a:lnTo>
                  <a:lnTo>
                    <a:pt x="211" y="62"/>
                  </a:lnTo>
                  <a:lnTo>
                    <a:pt x="214" y="63"/>
                  </a:lnTo>
                  <a:lnTo>
                    <a:pt x="216" y="63"/>
                  </a:lnTo>
                  <a:lnTo>
                    <a:pt x="219" y="63"/>
                  </a:lnTo>
                  <a:lnTo>
                    <a:pt x="220" y="62"/>
                  </a:lnTo>
                  <a:lnTo>
                    <a:pt x="222" y="60"/>
                  </a:lnTo>
                  <a:lnTo>
                    <a:pt x="222" y="54"/>
                  </a:lnTo>
                  <a:lnTo>
                    <a:pt x="222" y="51"/>
                  </a:lnTo>
                  <a:lnTo>
                    <a:pt x="222" y="48"/>
                  </a:lnTo>
                  <a:lnTo>
                    <a:pt x="223" y="48"/>
                  </a:lnTo>
                  <a:lnTo>
                    <a:pt x="225" y="48"/>
                  </a:lnTo>
                  <a:lnTo>
                    <a:pt x="226" y="50"/>
                  </a:lnTo>
                  <a:lnTo>
                    <a:pt x="231" y="53"/>
                  </a:lnTo>
                  <a:lnTo>
                    <a:pt x="234" y="56"/>
                  </a:lnTo>
                  <a:lnTo>
                    <a:pt x="238" y="57"/>
                  </a:lnTo>
                  <a:lnTo>
                    <a:pt x="241" y="59"/>
                  </a:lnTo>
                  <a:lnTo>
                    <a:pt x="243" y="59"/>
                  </a:lnTo>
                  <a:lnTo>
                    <a:pt x="244" y="59"/>
                  </a:lnTo>
                  <a:lnTo>
                    <a:pt x="246" y="59"/>
                  </a:lnTo>
                  <a:lnTo>
                    <a:pt x="249" y="59"/>
                  </a:lnTo>
                  <a:lnTo>
                    <a:pt x="252" y="57"/>
                  </a:lnTo>
                  <a:lnTo>
                    <a:pt x="253" y="56"/>
                  </a:lnTo>
                  <a:lnTo>
                    <a:pt x="256" y="57"/>
                  </a:lnTo>
                  <a:lnTo>
                    <a:pt x="256" y="59"/>
                  </a:lnTo>
                  <a:lnTo>
                    <a:pt x="256" y="60"/>
                  </a:lnTo>
                  <a:lnTo>
                    <a:pt x="255" y="63"/>
                  </a:lnTo>
                  <a:lnTo>
                    <a:pt x="253" y="65"/>
                  </a:lnTo>
                  <a:lnTo>
                    <a:pt x="253" y="65"/>
                  </a:lnTo>
                  <a:lnTo>
                    <a:pt x="253" y="66"/>
                  </a:lnTo>
                  <a:lnTo>
                    <a:pt x="255" y="68"/>
                  </a:lnTo>
                  <a:lnTo>
                    <a:pt x="253" y="69"/>
                  </a:lnTo>
                  <a:lnTo>
                    <a:pt x="252" y="71"/>
                  </a:lnTo>
                  <a:lnTo>
                    <a:pt x="250" y="72"/>
                  </a:lnTo>
                  <a:lnTo>
                    <a:pt x="249" y="72"/>
                  </a:lnTo>
                  <a:lnTo>
                    <a:pt x="246" y="74"/>
                  </a:lnTo>
                  <a:lnTo>
                    <a:pt x="244" y="77"/>
                  </a:lnTo>
                  <a:lnTo>
                    <a:pt x="244" y="78"/>
                  </a:lnTo>
                  <a:lnTo>
                    <a:pt x="247" y="80"/>
                  </a:lnTo>
                  <a:lnTo>
                    <a:pt x="249" y="81"/>
                  </a:lnTo>
                  <a:lnTo>
                    <a:pt x="252" y="83"/>
                  </a:lnTo>
                  <a:lnTo>
                    <a:pt x="255" y="86"/>
                  </a:lnTo>
                  <a:lnTo>
                    <a:pt x="256" y="87"/>
                  </a:lnTo>
                  <a:lnTo>
                    <a:pt x="258" y="89"/>
                  </a:lnTo>
                  <a:lnTo>
                    <a:pt x="258" y="90"/>
                  </a:lnTo>
                  <a:lnTo>
                    <a:pt x="258" y="91"/>
                  </a:lnTo>
                  <a:lnTo>
                    <a:pt x="259" y="94"/>
                  </a:lnTo>
                  <a:lnTo>
                    <a:pt x="259" y="97"/>
                  </a:lnTo>
                  <a:lnTo>
                    <a:pt x="259" y="100"/>
                  </a:lnTo>
                  <a:lnTo>
                    <a:pt x="259" y="102"/>
                  </a:lnTo>
                  <a:lnTo>
                    <a:pt x="258" y="103"/>
                  </a:lnTo>
                  <a:lnTo>
                    <a:pt x="255" y="106"/>
                  </a:lnTo>
                  <a:lnTo>
                    <a:pt x="252" y="108"/>
                  </a:lnTo>
                  <a:lnTo>
                    <a:pt x="250" y="109"/>
                  </a:lnTo>
                  <a:lnTo>
                    <a:pt x="249" y="112"/>
                  </a:lnTo>
                  <a:lnTo>
                    <a:pt x="246" y="117"/>
                  </a:lnTo>
                  <a:lnTo>
                    <a:pt x="246" y="118"/>
                  </a:lnTo>
                  <a:lnTo>
                    <a:pt x="247" y="121"/>
                  </a:lnTo>
                  <a:lnTo>
                    <a:pt x="249" y="124"/>
                  </a:lnTo>
                  <a:lnTo>
                    <a:pt x="250" y="126"/>
                  </a:lnTo>
                  <a:lnTo>
                    <a:pt x="253" y="127"/>
                  </a:lnTo>
                  <a:lnTo>
                    <a:pt x="255" y="130"/>
                  </a:lnTo>
                  <a:lnTo>
                    <a:pt x="256" y="130"/>
                  </a:lnTo>
                  <a:lnTo>
                    <a:pt x="256" y="133"/>
                  </a:lnTo>
                  <a:lnTo>
                    <a:pt x="253" y="135"/>
                  </a:lnTo>
                  <a:lnTo>
                    <a:pt x="252" y="135"/>
                  </a:lnTo>
                  <a:lnTo>
                    <a:pt x="252" y="136"/>
                  </a:lnTo>
                  <a:lnTo>
                    <a:pt x="252" y="139"/>
                  </a:lnTo>
                  <a:lnTo>
                    <a:pt x="252" y="141"/>
                  </a:lnTo>
                  <a:lnTo>
                    <a:pt x="255" y="144"/>
                  </a:lnTo>
                  <a:lnTo>
                    <a:pt x="258" y="147"/>
                  </a:lnTo>
                  <a:lnTo>
                    <a:pt x="259" y="151"/>
                  </a:lnTo>
                  <a:lnTo>
                    <a:pt x="261" y="151"/>
                  </a:lnTo>
                  <a:lnTo>
                    <a:pt x="259" y="153"/>
                  </a:lnTo>
                  <a:lnTo>
                    <a:pt x="259" y="154"/>
                  </a:lnTo>
                  <a:lnTo>
                    <a:pt x="264" y="156"/>
                  </a:lnTo>
                  <a:lnTo>
                    <a:pt x="267" y="154"/>
                  </a:lnTo>
                  <a:lnTo>
                    <a:pt x="270" y="150"/>
                  </a:lnTo>
                  <a:lnTo>
                    <a:pt x="271" y="147"/>
                  </a:lnTo>
                  <a:lnTo>
                    <a:pt x="273" y="147"/>
                  </a:lnTo>
                  <a:lnTo>
                    <a:pt x="273" y="147"/>
                  </a:lnTo>
                  <a:lnTo>
                    <a:pt x="276" y="148"/>
                  </a:lnTo>
                  <a:lnTo>
                    <a:pt x="279" y="151"/>
                  </a:lnTo>
                  <a:lnTo>
                    <a:pt x="279" y="151"/>
                  </a:lnTo>
                  <a:lnTo>
                    <a:pt x="282" y="151"/>
                  </a:lnTo>
                  <a:lnTo>
                    <a:pt x="286" y="151"/>
                  </a:lnTo>
                  <a:lnTo>
                    <a:pt x="288" y="153"/>
                  </a:lnTo>
                  <a:lnTo>
                    <a:pt x="289" y="154"/>
                  </a:lnTo>
                  <a:lnTo>
                    <a:pt x="291" y="157"/>
                  </a:lnTo>
                  <a:lnTo>
                    <a:pt x="292" y="159"/>
                  </a:lnTo>
                  <a:lnTo>
                    <a:pt x="292" y="162"/>
                  </a:lnTo>
                  <a:lnTo>
                    <a:pt x="294" y="163"/>
                  </a:lnTo>
                  <a:lnTo>
                    <a:pt x="295" y="165"/>
                  </a:lnTo>
                  <a:lnTo>
                    <a:pt x="295" y="166"/>
                  </a:lnTo>
                  <a:lnTo>
                    <a:pt x="295" y="169"/>
                  </a:lnTo>
                  <a:lnTo>
                    <a:pt x="295" y="171"/>
                  </a:lnTo>
                  <a:lnTo>
                    <a:pt x="297" y="174"/>
                  </a:lnTo>
                  <a:lnTo>
                    <a:pt x="297" y="175"/>
                  </a:lnTo>
                  <a:lnTo>
                    <a:pt x="298" y="178"/>
                  </a:lnTo>
                  <a:lnTo>
                    <a:pt x="300" y="183"/>
                  </a:lnTo>
                  <a:lnTo>
                    <a:pt x="301" y="184"/>
                  </a:lnTo>
                  <a:lnTo>
                    <a:pt x="304" y="184"/>
                  </a:lnTo>
                  <a:lnTo>
                    <a:pt x="306" y="184"/>
                  </a:lnTo>
                  <a:lnTo>
                    <a:pt x="309" y="186"/>
                  </a:lnTo>
                  <a:lnTo>
                    <a:pt x="309" y="187"/>
                  </a:lnTo>
                  <a:lnTo>
                    <a:pt x="309" y="189"/>
                  </a:lnTo>
                  <a:lnTo>
                    <a:pt x="310" y="192"/>
                  </a:lnTo>
                  <a:lnTo>
                    <a:pt x="313" y="192"/>
                  </a:lnTo>
                  <a:lnTo>
                    <a:pt x="315" y="192"/>
                  </a:lnTo>
                  <a:lnTo>
                    <a:pt x="316" y="189"/>
                  </a:lnTo>
                  <a:lnTo>
                    <a:pt x="318" y="187"/>
                  </a:lnTo>
                  <a:lnTo>
                    <a:pt x="319" y="186"/>
                  </a:lnTo>
                  <a:lnTo>
                    <a:pt x="322" y="184"/>
                  </a:lnTo>
                  <a:lnTo>
                    <a:pt x="324" y="184"/>
                  </a:lnTo>
                  <a:lnTo>
                    <a:pt x="325" y="184"/>
                  </a:lnTo>
                  <a:lnTo>
                    <a:pt x="327" y="180"/>
                  </a:lnTo>
                  <a:lnTo>
                    <a:pt x="327" y="177"/>
                  </a:lnTo>
                  <a:lnTo>
                    <a:pt x="327" y="174"/>
                  </a:lnTo>
                  <a:lnTo>
                    <a:pt x="327" y="172"/>
                  </a:lnTo>
                  <a:lnTo>
                    <a:pt x="328" y="171"/>
                  </a:lnTo>
                  <a:lnTo>
                    <a:pt x="330" y="171"/>
                  </a:lnTo>
                  <a:lnTo>
                    <a:pt x="331" y="174"/>
                  </a:lnTo>
                  <a:lnTo>
                    <a:pt x="333" y="177"/>
                  </a:lnTo>
                  <a:lnTo>
                    <a:pt x="334" y="178"/>
                  </a:lnTo>
                  <a:lnTo>
                    <a:pt x="339" y="178"/>
                  </a:lnTo>
                  <a:lnTo>
                    <a:pt x="342" y="177"/>
                  </a:lnTo>
                  <a:lnTo>
                    <a:pt x="345" y="175"/>
                  </a:lnTo>
                  <a:lnTo>
                    <a:pt x="348" y="177"/>
                  </a:lnTo>
                  <a:lnTo>
                    <a:pt x="349" y="178"/>
                  </a:lnTo>
                  <a:lnTo>
                    <a:pt x="351" y="180"/>
                  </a:lnTo>
                  <a:lnTo>
                    <a:pt x="354" y="183"/>
                  </a:lnTo>
                  <a:lnTo>
                    <a:pt x="357" y="184"/>
                  </a:lnTo>
                  <a:lnTo>
                    <a:pt x="358" y="184"/>
                  </a:lnTo>
                  <a:lnTo>
                    <a:pt x="360" y="184"/>
                  </a:lnTo>
                  <a:lnTo>
                    <a:pt x="360" y="183"/>
                  </a:lnTo>
                  <a:lnTo>
                    <a:pt x="366" y="181"/>
                  </a:lnTo>
                  <a:lnTo>
                    <a:pt x="369" y="180"/>
                  </a:lnTo>
                  <a:lnTo>
                    <a:pt x="373" y="177"/>
                  </a:lnTo>
                  <a:lnTo>
                    <a:pt x="378" y="178"/>
                  </a:lnTo>
                  <a:lnTo>
                    <a:pt x="381" y="178"/>
                  </a:lnTo>
                  <a:lnTo>
                    <a:pt x="382" y="178"/>
                  </a:lnTo>
                  <a:lnTo>
                    <a:pt x="384" y="178"/>
                  </a:lnTo>
                  <a:lnTo>
                    <a:pt x="385" y="177"/>
                  </a:lnTo>
                  <a:lnTo>
                    <a:pt x="387" y="177"/>
                  </a:lnTo>
                  <a:lnTo>
                    <a:pt x="391" y="177"/>
                  </a:lnTo>
                  <a:lnTo>
                    <a:pt x="391" y="177"/>
                  </a:lnTo>
                  <a:lnTo>
                    <a:pt x="394" y="178"/>
                  </a:lnTo>
                  <a:lnTo>
                    <a:pt x="396" y="181"/>
                  </a:lnTo>
                  <a:lnTo>
                    <a:pt x="397" y="181"/>
                  </a:lnTo>
                  <a:lnTo>
                    <a:pt x="399" y="180"/>
                  </a:lnTo>
                  <a:lnTo>
                    <a:pt x="400" y="178"/>
                  </a:lnTo>
                  <a:lnTo>
                    <a:pt x="402" y="178"/>
                  </a:lnTo>
                  <a:lnTo>
                    <a:pt x="403" y="178"/>
                  </a:lnTo>
                  <a:lnTo>
                    <a:pt x="408" y="181"/>
                  </a:lnTo>
                  <a:lnTo>
                    <a:pt x="411" y="180"/>
                  </a:lnTo>
                  <a:lnTo>
                    <a:pt x="414" y="178"/>
                  </a:lnTo>
                  <a:lnTo>
                    <a:pt x="417" y="178"/>
                  </a:lnTo>
                  <a:lnTo>
                    <a:pt x="418" y="178"/>
                  </a:lnTo>
                  <a:lnTo>
                    <a:pt x="420" y="180"/>
                  </a:lnTo>
                  <a:lnTo>
                    <a:pt x="420" y="181"/>
                  </a:lnTo>
                  <a:lnTo>
                    <a:pt x="421" y="183"/>
                  </a:lnTo>
                  <a:lnTo>
                    <a:pt x="423" y="183"/>
                  </a:lnTo>
                  <a:lnTo>
                    <a:pt x="426" y="186"/>
                  </a:lnTo>
                  <a:lnTo>
                    <a:pt x="427" y="187"/>
                  </a:lnTo>
                  <a:lnTo>
                    <a:pt x="429" y="189"/>
                  </a:lnTo>
                  <a:lnTo>
                    <a:pt x="429" y="193"/>
                  </a:lnTo>
                  <a:lnTo>
                    <a:pt x="430" y="195"/>
                  </a:lnTo>
                  <a:lnTo>
                    <a:pt x="430" y="198"/>
                  </a:lnTo>
                  <a:lnTo>
                    <a:pt x="430" y="198"/>
                  </a:lnTo>
                  <a:lnTo>
                    <a:pt x="429" y="199"/>
                  </a:lnTo>
                  <a:lnTo>
                    <a:pt x="427" y="199"/>
                  </a:lnTo>
                  <a:lnTo>
                    <a:pt x="424" y="202"/>
                  </a:lnTo>
                  <a:lnTo>
                    <a:pt x="421" y="204"/>
                  </a:lnTo>
                  <a:lnTo>
                    <a:pt x="418" y="204"/>
                  </a:lnTo>
                  <a:lnTo>
                    <a:pt x="415" y="204"/>
                  </a:lnTo>
                  <a:lnTo>
                    <a:pt x="409" y="205"/>
                  </a:lnTo>
                  <a:lnTo>
                    <a:pt x="408" y="207"/>
                  </a:lnTo>
                  <a:lnTo>
                    <a:pt x="406" y="208"/>
                  </a:lnTo>
                  <a:lnTo>
                    <a:pt x="403" y="211"/>
                  </a:lnTo>
                  <a:lnTo>
                    <a:pt x="402" y="213"/>
                  </a:lnTo>
                  <a:lnTo>
                    <a:pt x="400" y="214"/>
                  </a:lnTo>
                  <a:lnTo>
                    <a:pt x="400" y="219"/>
                  </a:lnTo>
                  <a:lnTo>
                    <a:pt x="402" y="222"/>
                  </a:lnTo>
                  <a:lnTo>
                    <a:pt x="402" y="225"/>
                  </a:lnTo>
                  <a:lnTo>
                    <a:pt x="405" y="226"/>
                  </a:lnTo>
                  <a:lnTo>
                    <a:pt x="408" y="228"/>
                  </a:lnTo>
                  <a:lnTo>
                    <a:pt x="409" y="228"/>
                  </a:lnTo>
                  <a:lnTo>
                    <a:pt x="412" y="228"/>
                  </a:lnTo>
                  <a:lnTo>
                    <a:pt x="414" y="228"/>
                  </a:lnTo>
                  <a:lnTo>
                    <a:pt x="417" y="228"/>
                  </a:lnTo>
                  <a:lnTo>
                    <a:pt x="420" y="231"/>
                  </a:lnTo>
                  <a:lnTo>
                    <a:pt x="420" y="231"/>
                  </a:lnTo>
                  <a:lnTo>
                    <a:pt x="421" y="235"/>
                  </a:lnTo>
                  <a:lnTo>
                    <a:pt x="423" y="238"/>
                  </a:lnTo>
                  <a:lnTo>
                    <a:pt x="421" y="241"/>
                  </a:lnTo>
                  <a:lnTo>
                    <a:pt x="420" y="243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20" y="249"/>
                  </a:lnTo>
                  <a:lnTo>
                    <a:pt x="421" y="249"/>
                  </a:lnTo>
                  <a:lnTo>
                    <a:pt x="423" y="249"/>
                  </a:lnTo>
                  <a:lnTo>
                    <a:pt x="424" y="247"/>
                  </a:lnTo>
                  <a:lnTo>
                    <a:pt x="427" y="247"/>
                  </a:lnTo>
                  <a:lnTo>
                    <a:pt x="429" y="249"/>
                  </a:lnTo>
                  <a:lnTo>
                    <a:pt x="430" y="250"/>
                  </a:lnTo>
                  <a:lnTo>
                    <a:pt x="430" y="255"/>
                  </a:lnTo>
                  <a:lnTo>
                    <a:pt x="430" y="259"/>
                  </a:lnTo>
                  <a:lnTo>
                    <a:pt x="430" y="264"/>
                  </a:lnTo>
                  <a:lnTo>
                    <a:pt x="430" y="265"/>
                  </a:lnTo>
                  <a:lnTo>
                    <a:pt x="432" y="268"/>
                  </a:lnTo>
                  <a:lnTo>
                    <a:pt x="432" y="271"/>
                  </a:lnTo>
                  <a:lnTo>
                    <a:pt x="432" y="273"/>
                  </a:lnTo>
                  <a:lnTo>
                    <a:pt x="430" y="277"/>
                  </a:lnTo>
                  <a:lnTo>
                    <a:pt x="430" y="279"/>
                  </a:lnTo>
                  <a:lnTo>
                    <a:pt x="429" y="280"/>
                  </a:lnTo>
                  <a:lnTo>
                    <a:pt x="427" y="280"/>
                  </a:lnTo>
                  <a:lnTo>
                    <a:pt x="426" y="280"/>
                  </a:lnTo>
                  <a:lnTo>
                    <a:pt x="424" y="280"/>
                  </a:lnTo>
                  <a:lnTo>
                    <a:pt x="423" y="280"/>
                  </a:lnTo>
                  <a:lnTo>
                    <a:pt x="421" y="279"/>
                  </a:lnTo>
                  <a:lnTo>
                    <a:pt x="420" y="276"/>
                  </a:lnTo>
                  <a:lnTo>
                    <a:pt x="418" y="274"/>
                  </a:lnTo>
                  <a:lnTo>
                    <a:pt x="418" y="273"/>
                  </a:lnTo>
                  <a:lnTo>
                    <a:pt x="415" y="271"/>
                  </a:lnTo>
                  <a:lnTo>
                    <a:pt x="414" y="273"/>
                  </a:lnTo>
                  <a:lnTo>
                    <a:pt x="411" y="273"/>
                  </a:lnTo>
                  <a:lnTo>
                    <a:pt x="409" y="274"/>
                  </a:lnTo>
                  <a:lnTo>
                    <a:pt x="409" y="276"/>
                  </a:lnTo>
                  <a:lnTo>
                    <a:pt x="408" y="279"/>
                  </a:lnTo>
                  <a:lnTo>
                    <a:pt x="406" y="279"/>
                  </a:lnTo>
                  <a:lnTo>
                    <a:pt x="405" y="280"/>
                  </a:lnTo>
                  <a:lnTo>
                    <a:pt x="399" y="277"/>
                  </a:lnTo>
                  <a:lnTo>
                    <a:pt x="396" y="279"/>
                  </a:lnTo>
                  <a:lnTo>
                    <a:pt x="394" y="283"/>
                  </a:lnTo>
                  <a:lnTo>
                    <a:pt x="394" y="286"/>
                  </a:lnTo>
                  <a:lnTo>
                    <a:pt x="393" y="288"/>
                  </a:lnTo>
                  <a:lnTo>
                    <a:pt x="393" y="289"/>
                  </a:lnTo>
                  <a:lnTo>
                    <a:pt x="391" y="292"/>
                  </a:lnTo>
                  <a:lnTo>
                    <a:pt x="391" y="294"/>
                  </a:lnTo>
                  <a:lnTo>
                    <a:pt x="393" y="295"/>
                  </a:lnTo>
                  <a:lnTo>
                    <a:pt x="394" y="297"/>
                  </a:lnTo>
                  <a:lnTo>
                    <a:pt x="396" y="297"/>
                  </a:lnTo>
                  <a:lnTo>
                    <a:pt x="397" y="298"/>
                  </a:lnTo>
                  <a:lnTo>
                    <a:pt x="399" y="301"/>
                  </a:lnTo>
                  <a:lnTo>
                    <a:pt x="399" y="304"/>
                  </a:lnTo>
                  <a:lnTo>
                    <a:pt x="399" y="306"/>
                  </a:lnTo>
                  <a:lnTo>
                    <a:pt x="399" y="309"/>
                  </a:lnTo>
                  <a:lnTo>
                    <a:pt x="399" y="312"/>
                  </a:lnTo>
                  <a:lnTo>
                    <a:pt x="403" y="313"/>
                  </a:lnTo>
                  <a:lnTo>
                    <a:pt x="403" y="315"/>
                  </a:lnTo>
                  <a:lnTo>
                    <a:pt x="405" y="316"/>
                  </a:lnTo>
                  <a:lnTo>
                    <a:pt x="406" y="319"/>
                  </a:lnTo>
                  <a:lnTo>
                    <a:pt x="406" y="321"/>
                  </a:lnTo>
                  <a:lnTo>
                    <a:pt x="406" y="322"/>
                  </a:lnTo>
                  <a:lnTo>
                    <a:pt x="403" y="324"/>
                  </a:lnTo>
                  <a:lnTo>
                    <a:pt x="402" y="325"/>
                  </a:lnTo>
                  <a:lnTo>
                    <a:pt x="400" y="328"/>
                  </a:lnTo>
                  <a:lnTo>
                    <a:pt x="399" y="330"/>
                  </a:lnTo>
                  <a:lnTo>
                    <a:pt x="396" y="328"/>
                  </a:lnTo>
                  <a:lnTo>
                    <a:pt x="394" y="328"/>
                  </a:lnTo>
                  <a:lnTo>
                    <a:pt x="391" y="328"/>
                  </a:lnTo>
                  <a:lnTo>
                    <a:pt x="390" y="328"/>
                  </a:lnTo>
                  <a:lnTo>
                    <a:pt x="387" y="328"/>
                  </a:lnTo>
                  <a:lnTo>
                    <a:pt x="384" y="331"/>
                  </a:lnTo>
                  <a:lnTo>
                    <a:pt x="382" y="331"/>
                  </a:lnTo>
                  <a:lnTo>
                    <a:pt x="379" y="333"/>
                  </a:lnTo>
                  <a:lnTo>
                    <a:pt x="376" y="334"/>
                  </a:lnTo>
                  <a:lnTo>
                    <a:pt x="375" y="334"/>
                  </a:lnTo>
                  <a:lnTo>
                    <a:pt x="375" y="334"/>
                  </a:lnTo>
                  <a:lnTo>
                    <a:pt x="373" y="334"/>
                  </a:lnTo>
                  <a:lnTo>
                    <a:pt x="369" y="334"/>
                  </a:lnTo>
                  <a:lnTo>
                    <a:pt x="367" y="336"/>
                  </a:lnTo>
                  <a:lnTo>
                    <a:pt x="363" y="333"/>
                  </a:lnTo>
                  <a:lnTo>
                    <a:pt x="355" y="330"/>
                  </a:lnTo>
                  <a:lnTo>
                    <a:pt x="351" y="328"/>
                  </a:lnTo>
                  <a:lnTo>
                    <a:pt x="346" y="333"/>
                  </a:lnTo>
                  <a:lnTo>
                    <a:pt x="343" y="336"/>
                  </a:lnTo>
                  <a:lnTo>
                    <a:pt x="339" y="339"/>
                  </a:lnTo>
                  <a:lnTo>
                    <a:pt x="339" y="342"/>
                  </a:lnTo>
                  <a:lnTo>
                    <a:pt x="342" y="343"/>
                  </a:lnTo>
                  <a:lnTo>
                    <a:pt x="342" y="345"/>
                  </a:lnTo>
                  <a:lnTo>
                    <a:pt x="343" y="351"/>
                  </a:lnTo>
                  <a:lnTo>
                    <a:pt x="340" y="355"/>
                  </a:lnTo>
                  <a:lnTo>
                    <a:pt x="337" y="357"/>
                  </a:lnTo>
                  <a:lnTo>
                    <a:pt x="337" y="357"/>
                  </a:lnTo>
                  <a:lnTo>
                    <a:pt x="334" y="357"/>
                  </a:lnTo>
                  <a:lnTo>
                    <a:pt x="333" y="355"/>
                  </a:lnTo>
                  <a:lnTo>
                    <a:pt x="330" y="354"/>
                  </a:lnTo>
                  <a:lnTo>
                    <a:pt x="328" y="354"/>
                  </a:lnTo>
                  <a:lnTo>
                    <a:pt x="325" y="35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6" name="Freeform 82"/>
            <p:cNvSpPr>
              <a:spLocks/>
            </p:cNvSpPr>
            <p:nvPr/>
          </p:nvSpPr>
          <p:spPr bwMode="auto">
            <a:xfrm>
              <a:off x="1260" y="2819"/>
              <a:ext cx="470" cy="400"/>
            </a:xfrm>
            <a:custGeom>
              <a:avLst/>
              <a:gdLst/>
              <a:ahLst/>
              <a:cxnLst>
                <a:cxn ang="0">
                  <a:pos x="401" y="154"/>
                </a:cxn>
                <a:cxn ang="0">
                  <a:pos x="427" y="157"/>
                </a:cxn>
                <a:cxn ang="0">
                  <a:pos x="470" y="172"/>
                </a:cxn>
                <a:cxn ang="0">
                  <a:pos x="458" y="190"/>
                </a:cxn>
                <a:cxn ang="0">
                  <a:pos x="451" y="212"/>
                </a:cxn>
                <a:cxn ang="0">
                  <a:pos x="448" y="233"/>
                </a:cxn>
                <a:cxn ang="0">
                  <a:pos x="448" y="253"/>
                </a:cxn>
                <a:cxn ang="0">
                  <a:pos x="430" y="239"/>
                </a:cxn>
                <a:cxn ang="0">
                  <a:pos x="421" y="224"/>
                </a:cxn>
                <a:cxn ang="0">
                  <a:pos x="406" y="236"/>
                </a:cxn>
                <a:cxn ang="0">
                  <a:pos x="389" y="238"/>
                </a:cxn>
                <a:cxn ang="0">
                  <a:pos x="374" y="245"/>
                </a:cxn>
                <a:cxn ang="0">
                  <a:pos x="367" y="254"/>
                </a:cxn>
                <a:cxn ang="0">
                  <a:pos x="376" y="265"/>
                </a:cxn>
                <a:cxn ang="0">
                  <a:pos x="374" y="287"/>
                </a:cxn>
                <a:cxn ang="0">
                  <a:pos x="370" y="298"/>
                </a:cxn>
                <a:cxn ang="0">
                  <a:pos x="374" y="313"/>
                </a:cxn>
                <a:cxn ang="0">
                  <a:pos x="359" y="332"/>
                </a:cxn>
                <a:cxn ang="0">
                  <a:pos x="356" y="347"/>
                </a:cxn>
                <a:cxn ang="0">
                  <a:pos x="352" y="359"/>
                </a:cxn>
                <a:cxn ang="0">
                  <a:pos x="356" y="371"/>
                </a:cxn>
                <a:cxn ang="0">
                  <a:pos x="338" y="382"/>
                </a:cxn>
                <a:cxn ang="0">
                  <a:pos x="314" y="377"/>
                </a:cxn>
                <a:cxn ang="0">
                  <a:pos x="302" y="376"/>
                </a:cxn>
                <a:cxn ang="0">
                  <a:pos x="296" y="370"/>
                </a:cxn>
                <a:cxn ang="0">
                  <a:pos x="271" y="385"/>
                </a:cxn>
                <a:cxn ang="0">
                  <a:pos x="253" y="383"/>
                </a:cxn>
                <a:cxn ang="0">
                  <a:pos x="247" y="373"/>
                </a:cxn>
                <a:cxn ang="0">
                  <a:pos x="230" y="377"/>
                </a:cxn>
                <a:cxn ang="0">
                  <a:pos x="217" y="373"/>
                </a:cxn>
                <a:cxn ang="0">
                  <a:pos x="199" y="376"/>
                </a:cxn>
                <a:cxn ang="0">
                  <a:pos x="175" y="379"/>
                </a:cxn>
                <a:cxn ang="0">
                  <a:pos x="161" y="385"/>
                </a:cxn>
                <a:cxn ang="0">
                  <a:pos x="149" y="386"/>
                </a:cxn>
                <a:cxn ang="0">
                  <a:pos x="141" y="395"/>
                </a:cxn>
                <a:cxn ang="0">
                  <a:pos x="126" y="389"/>
                </a:cxn>
                <a:cxn ang="0">
                  <a:pos x="109" y="395"/>
                </a:cxn>
                <a:cxn ang="0">
                  <a:pos x="99" y="394"/>
                </a:cxn>
                <a:cxn ang="0">
                  <a:pos x="105" y="385"/>
                </a:cxn>
                <a:cxn ang="0">
                  <a:pos x="90" y="379"/>
                </a:cxn>
                <a:cxn ang="0">
                  <a:pos x="67" y="394"/>
                </a:cxn>
                <a:cxn ang="0">
                  <a:pos x="40" y="394"/>
                </a:cxn>
                <a:cxn ang="0">
                  <a:pos x="19" y="383"/>
                </a:cxn>
                <a:cxn ang="0">
                  <a:pos x="12" y="377"/>
                </a:cxn>
                <a:cxn ang="0">
                  <a:pos x="15" y="355"/>
                </a:cxn>
                <a:cxn ang="0">
                  <a:pos x="43" y="253"/>
                </a:cxn>
                <a:cxn ang="0">
                  <a:pos x="79" y="106"/>
                </a:cxn>
                <a:cxn ang="0">
                  <a:pos x="112" y="18"/>
                </a:cxn>
                <a:cxn ang="0">
                  <a:pos x="145" y="3"/>
                </a:cxn>
                <a:cxn ang="0">
                  <a:pos x="167" y="13"/>
                </a:cxn>
                <a:cxn ang="0">
                  <a:pos x="157" y="39"/>
                </a:cxn>
                <a:cxn ang="0">
                  <a:pos x="184" y="36"/>
                </a:cxn>
                <a:cxn ang="0">
                  <a:pos x="215" y="43"/>
                </a:cxn>
                <a:cxn ang="0">
                  <a:pos x="238" y="36"/>
                </a:cxn>
                <a:cxn ang="0">
                  <a:pos x="260" y="36"/>
                </a:cxn>
                <a:cxn ang="0">
                  <a:pos x="262" y="55"/>
                </a:cxn>
                <a:cxn ang="0">
                  <a:pos x="290" y="70"/>
                </a:cxn>
                <a:cxn ang="0">
                  <a:pos x="304" y="85"/>
                </a:cxn>
                <a:cxn ang="0">
                  <a:pos x="320" y="97"/>
                </a:cxn>
                <a:cxn ang="0">
                  <a:pos x="328" y="106"/>
                </a:cxn>
                <a:cxn ang="0">
                  <a:pos x="332" y="131"/>
                </a:cxn>
                <a:cxn ang="0">
                  <a:pos x="373" y="124"/>
                </a:cxn>
                <a:cxn ang="0">
                  <a:pos x="383" y="110"/>
                </a:cxn>
              </a:cxnLst>
              <a:rect l="0" t="0" r="r" b="b"/>
              <a:pathLst>
                <a:path w="470" h="400">
                  <a:moveTo>
                    <a:pt x="395" y="125"/>
                  </a:moveTo>
                  <a:lnTo>
                    <a:pt x="397" y="128"/>
                  </a:lnTo>
                  <a:lnTo>
                    <a:pt x="398" y="131"/>
                  </a:lnTo>
                  <a:lnTo>
                    <a:pt x="398" y="134"/>
                  </a:lnTo>
                  <a:lnTo>
                    <a:pt x="400" y="137"/>
                  </a:lnTo>
                  <a:lnTo>
                    <a:pt x="400" y="143"/>
                  </a:lnTo>
                  <a:lnTo>
                    <a:pt x="400" y="145"/>
                  </a:lnTo>
                  <a:lnTo>
                    <a:pt x="400" y="148"/>
                  </a:lnTo>
                  <a:lnTo>
                    <a:pt x="400" y="151"/>
                  </a:lnTo>
                  <a:lnTo>
                    <a:pt x="400" y="152"/>
                  </a:lnTo>
                  <a:lnTo>
                    <a:pt x="400" y="154"/>
                  </a:lnTo>
                  <a:lnTo>
                    <a:pt x="401" y="154"/>
                  </a:lnTo>
                  <a:lnTo>
                    <a:pt x="403" y="155"/>
                  </a:lnTo>
                  <a:lnTo>
                    <a:pt x="404" y="155"/>
                  </a:lnTo>
                  <a:lnTo>
                    <a:pt x="406" y="155"/>
                  </a:lnTo>
                  <a:lnTo>
                    <a:pt x="409" y="154"/>
                  </a:lnTo>
                  <a:lnTo>
                    <a:pt x="409" y="154"/>
                  </a:lnTo>
                  <a:lnTo>
                    <a:pt x="410" y="154"/>
                  </a:lnTo>
                  <a:lnTo>
                    <a:pt x="413" y="154"/>
                  </a:lnTo>
                  <a:lnTo>
                    <a:pt x="415" y="155"/>
                  </a:lnTo>
                  <a:lnTo>
                    <a:pt x="418" y="155"/>
                  </a:lnTo>
                  <a:lnTo>
                    <a:pt x="421" y="155"/>
                  </a:lnTo>
                  <a:lnTo>
                    <a:pt x="424" y="155"/>
                  </a:lnTo>
                  <a:lnTo>
                    <a:pt x="427" y="157"/>
                  </a:lnTo>
                  <a:lnTo>
                    <a:pt x="430" y="157"/>
                  </a:lnTo>
                  <a:lnTo>
                    <a:pt x="434" y="158"/>
                  </a:lnTo>
                  <a:lnTo>
                    <a:pt x="437" y="160"/>
                  </a:lnTo>
                  <a:lnTo>
                    <a:pt x="442" y="163"/>
                  </a:lnTo>
                  <a:lnTo>
                    <a:pt x="443" y="164"/>
                  </a:lnTo>
                  <a:lnTo>
                    <a:pt x="449" y="164"/>
                  </a:lnTo>
                  <a:lnTo>
                    <a:pt x="460" y="166"/>
                  </a:lnTo>
                  <a:lnTo>
                    <a:pt x="463" y="166"/>
                  </a:lnTo>
                  <a:lnTo>
                    <a:pt x="467" y="166"/>
                  </a:lnTo>
                  <a:lnTo>
                    <a:pt x="470" y="167"/>
                  </a:lnTo>
                  <a:lnTo>
                    <a:pt x="470" y="169"/>
                  </a:lnTo>
                  <a:lnTo>
                    <a:pt x="470" y="172"/>
                  </a:lnTo>
                  <a:lnTo>
                    <a:pt x="470" y="172"/>
                  </a:lnTo>
                  <a:lnTo>
                    <a:pt x="470" y="173"/>
                  </a:lnTo>
                  <a:lnTo>
                    <a:pt x="470" y="175"/>
                  </a:lnTo>
                  <a:lnTo>
                    <a:pt x="469" y="175"/>
                  </a:lnTo>
                  <a:lnTo>
                    <a:pt x="467" y="176"/>
                  </a:lnTo>
                  <a:lnTo>
                    <a:pt x="466" y="178"/>
                  </a:lnTo>
                  <a:lnTo>
                    <a:pt x="463" y="179"/>
                  </a:lnTo>
                  <a:lnTo>
                    <a:pt x="463" y="181"/>
                  </a:lnTo>
                  <a:lnTo>
                    <a:pt x="461" y="184"/>
                  </a:lnTo>
                  <a:lnTo>
                    <a:pt x="461" y="185"/>
                  </a:lnTo>
                  <a:lnTo>
                    <a:pt x="460" y="188"/>
                  </a:lnTo>
                  <a:lnTo>
                    <a:pt x="458" y="190"/>
                  </a:lnTo>
                  <a:lnTo>
                    <a:pt x="457" y="193"/>
                  </a:lnTo>
                  <a:lnTo>
                    <a:pt x="455" y="194"/>
                  </a:lnTo>
                  <a:lnTo>
                    <a:pt x="455" y="196"/>
                  </a:lnTo>
                  <a:lnTo>
                    <a:pt x="454" y="199"/>
                  </a:lnTo>
                  <a:lnTo>
                    <a:pt x="454" y="200"/>
                  </a:lnTo>
                  <a:lnTo>
                    <a:pt x="454" y="203"/>
                  </a:lnTo>
                  <a:lnTo>
                    <a:pt x="452" y="206"/>
                  </a:lnTo>
                  <a:lnTo>
                    <a:pt x="451" y="206"/>
                  </a:lnTo>
                  <a:lnTo>
                    <a:pt x="451" y="208"/>
                  </a:lnTo>
                  <a:lnTo>
                    <a:pt x="451" y="209"/>
                  </a:lnTo>
                  <a:lnTo>
                    <a:pt x="451" y="211"/>
                  </a:lnTo>
                  <a:lnTo>
                    <a:pt x="451" y="212"/>
                  </a:lnTo>
                  <a:lnTo>
                    <a:pt x="451" y="215"/>
                  </a:lnTo>
                  <a:lnTo>
                    <a:pt x="451" y="217"/>
                  </a:lnTo>
                  <a:lnTo>
                    <a:pt x="452" y="218"/>
                  </a:lnTo>
                  <a:lnTo>
                    <a:pt x="452" y="220"/>
                  </a:lnTo>
                  <a:lnTo>
                    <a:pt x="452" y="223"/>
                  </a:lnTo>
                  <a:lnTo>
                    <a:pt x="452" y="223"/>
                  </a:lnTo>
                  <a:lnTo>
                    <a:pt x="452" y="224"/>
                  </a:lnTo>
                  <a:lnTo>
                    <a:pt x="451" y="227"/>
                  </a:lnTo>
                  <a:lnTo>
                    <a:pt x="451" y="229"/>
                  </a:lnTo>
                  <a:lnTo>
                    <a:pt x="449" y="230"/>
                  </a:lnTo>
                  <a:lnTo>
                    <a:pt x="448" y="232"/>
                  </a:lnTo>
                  <a:lnTo>
                    <a:pt x="448" y="233"/>
                  </a:lnTo>
                  <a:lnTo>
                    <a:pt x="448" y="235"/>
                  </a:lnTo>
                  <a:lnTo>
                    <a:pt x="449" y="238"/>
                  </a:lnTo>
                  <a:lnTo>
                    <a:pt x="451" y="239"/>
                  </a:lnTo>
                  <a:lnTo>
                    <a:pt x="451" y="241"/>
                  </a:lnTo>
                  <a:lnTo>
                    <a:pt x="452" y="242"/>
                  </a:lnTo>
                  <a:lnTo>
                    <a:pt x="452" y="244"/>
                  </a:lnTo>
                  <a:lnTo>
                    <a:pt x="452" y="247"/>
                  </a:lnTo>
                  <a:lnTo>
                    <a:pt x="452" y="248"/>
                  </a:lnTo>
                  <a:lnTo>
                    <a:pt x="452" y="250"/>
                  </a:lnTo>
                  <a:lnTo>
                    <a:pt x="451" y="251"/>
                  </a:lnTo>
                  <a:lnTo>
                    <a:pt x="449" y="253"/>
                  </a:lnTo>
                  <a:lnTo>
                    <a:pt x="448" y="253"/>
                  </a:lnTo>
                  <a:lnTo>
                    <a:pt x="446" y="254"/>
                  </a:lnTo>
                  <a:lnTo>
                    <a:pt x="443" y="253"/>
                  </a:lnTo>
                  <a:lnTo>
                    <a:pt x="442" y="253"/>
                  </a:lnTo>
                  <a:lnTo>
                    <a:pt x="440" y="253"/>
                  </a:lnTo>
                  <a:lnTo>
                    <a:pt x="437" y="251"/>
                  </a:lnTo>
                  <a:lnTo>
                    <a:pt x="436" y="250"/>
                  </a:lnTo>
                  <a:lnTo>
                    <a:pt x="434" y="248"/>
                  </a:lnTo>
                  <a:lnTo>
                    <a:pt x="431" y="247"/>
                  </a:lnTo>
                  <a:lnTo>
                    <a:pt x="430" y="245"/>
                  </a:lnTo>
                  <a:lnTo>
                    <a:pt x="428" y="244"/>
                  </a:lnTo>
                  <a:lnTo>
                    <a:pt x="428" y="241"/>
                  </a:lnTo>
                  <a:lnTo>
                    <a:pt x="430" y="239"/>
                  </a:lnTo>
                  <a:lnTo>
                    <a:pt x="430" y="239"/>
                  </a:lnTo>
                  <a:lnTo>
                    <a:pt x="431" y="238"/>
                  </a:lnTo>
                  <a:lnTo>
                    <a:pt x="433" y="236"/>
                  </a:lnTo>
                  <a:lnTo>
                    <a:pt x="433" y="235"/>
                  </a:lnTo>
                  <a:lnTo>
                    <a:pt x="433" y="232"/>
                  </a:lnTo>
                  <a:lnTo>
                    <a:pt x="431" y="229"/>
                  </a:lnTo>
                  <a:lnTo>
                    <a:pt x="430" y="227"/>
                  </a:lnTo>
                  <a:lnTo>
                    <a:pt x="428" y="224"/>
                  </a:lnTo>
                  <a:lnTo>
                    <a:pt x="424" y="223"/>
                  </a:lnTo>
                  <a:lnTo>
                    <a:pt x="422" y="223"/>
                  </a:lnTo>
                  <a:lnTo>
                    <a:pt x="422" y="224"/>
                  </a:lnTo>
                  <a:lnTo>
                    <a:pt x="421" y="224"/>
                  </a:lnTo>
                  <a:lnTo>
                    <a:pt x="421" y="226"/>
                  </a:lnTo>
                  <a:lnTo>
                    <a:pt x="419" y="227"/>
                  </a:lnTo>
                  <a:lnTo>
                    <a:pt x="418" y="229"/>
                  </a:lnTo>
                  <a:lnTo>
                    <a:pt x="416" y="229"/>
                  </a:lnTo>
                  <a:lnTo>
                    <a:pt x="415" y="230"/>
                  </a:lnTo>
                  <a:lnTo>
                    <a:pt x="413" y="232"/>
                  </a:lnTo>
                  <a:lnTo>
                    <a:pt x="413" y="233"/>
                  </a:lnTo>
                  <a:lnTo>
                    <a:pt x="410" y="235"/>
                  </a:lnTo>
                  <a:lnTo>
                    <a:pt x="409" y="235"/>
                  </a:lnTo>
                  <a:lnTo>
                    <a:pt x="406" y="235"/>
                  </a:lnTo>
                  <a:lnTo>
                    <a:pt x="406" y="235"/>
                  </a:lnTo>
                  <a:lnTo>
                    <a:pt x="406" y="236"/>
                  </a:lnTo>
                  <a:lnTo>
                    <a:pt x="404" y="238"/>
                  </a:lnTo>
                  <a:lnTo>
                    <a:pt x="404" y="241"/>
                  </a:lnTo>
                  <a:lnTo>
                    <a:pt x="404" y="241"/>
                  </a:lnTo>
                  <a:lnTo>
                    <a:pt x="403" y="241"/>
                  </a:lnTo>
                  <a:lnTo>
                    <a:pt x="400" y="239"/>
                  </a:lnTo>
                  <a:lnTo>
                    <a:pt x="398" y="238"/>
                  </a:lnTo>
                  <a:lnTo>
                    <a:pt x="397" y="236"/>
                  </a:lnTo>
                  <a:lnTo>
                    <a:pt x="395" y="236"/>
                  </a:lnTo>
                  <a:lnTo>
                    <a:pt x="394" y="238"/>
                  </a:lnTo>
                  <a:lnTo>
                    <a:pt x="391" y="238"/>
                  </a:lnTo>
                  <a:lnTo>
                    <a:pt x="389" y="238"/>
                  </a:lnTo>
                  <a:lnTo>
                    <a:pt x="389" y="238"/>
                  </a:lnTo>
                  <a:lnTo>
                    <a:pt x="388" y="239"/>
                  </a:lnTo>
                  <a:lnTo>
                    <a:pt x="386" y="241"/>
                  </a:lnTo>
                  <a:lnTo>
                    <a:pt x="385" y="241"/>
                  </a:lnTo>
                  <a:lnTo>
                    <a:pt x="383" y="239"/>
                  </a:lnTo>
                  <a:lnTo>
                    <a:pt x="382" y="238"/>
                  </a:lnTo>
                  <a:lnTo>
                    <a:pt x="382" y="238"/>
                  </a:lnTo>
                  <a:lnTo>
                    <a:pt x="380" y="239"/>
                  </a:lnTo>
                  <a:lnTo>
                    <a:pt x="379" y="239"/>
                  </a:lnTo>
                  <a:lnTo>
                    <a:pt x="379" y="241"/>
                  </a:lnTo>
                  <a:lnTo>
                    <a:pt x="377" y="242"/>
                  </a:lnTo>
                  <a:lnTo>
                    <a:pt x="376" y="245"/>
                  </a:lnTo>
                  <a:lnTo>
                    <a:pt x="374" y="245"/>
                  </a:lnTo>
                  <a:lnTo>
                    <a:pt x="373" y="247"/>
                  </a:lnTo>
                  <a:lnTo>
                    <a:pt x="371" y="248"/>
                  </a:lnTo>
                  <a:lnTo>
                    <a:pt x="368" y="247"/>
                  </a:lnTo>
                  <a:lnTo>
                    <a:pt x="368" y="247"/>
                  </a:lnTo>
                  <a:lnTo>
                    <a:pt x="367" y="248"/>
                  </a:lnTo>
                  <a:lnTo>
                    <a:pt x="367" y="248"/>
                  </a:lnTo>
                  <a:lnTo>
                    <a:pt x="367" y="250"/>
                  </a:lnTo>
                  <a:lnTo>
                    <a:pt x="365" y="251"/>
                  </a:lnTo>
                  <a:lnTo>
                    <a:pt x="365" y="251"/>
                  </a:lnTo>
                  <a:lnTo>
                    <a:pt x="365" y="253"/>
                  </a:lnTo>
                  <a:lnTo>
                    <a:pt x="365" y="253"/>
                  </a:lnTo>
                  <a:lnTo>
                    <a:pt x="367" y="254"/>
                  </a:lnTo>
                  <a:lnTo>
                    <a:pt x="368" y="254"/>
                  </a:lnTo>
                  <a:lnTo>
                    <a:pt x="370" y="256"/>
                  </a:lnTo>
                  <a:lnTo>
                    <a:pt x="373" y="256"/>
                  </a:lnTo>
                  <a:lnTo>
                    <a:pt x="374" y="256"/>
                  </a:lnTo>
                  <a:lnTo>
                    <a:pt x="376" y="257"/>
                  </a:lnTo>
                  <a:lnTo>
                    <a:pt x="377" y="257"/>
                  </a:lnTo>
                  <a:lnTo>
                    <a:pt x="379" y="262"/>
                  </a:lnTo>
                  <a:lnTo>
                    <a:pt x="379" y="263"/>
                  </a:lnTo>
                  <a:lnTo>
                    <a:pt x="379" y="265"/>
                  </a:lnTo>
                  <a:lnTo>
                    <a:pt x="377" y="265"/>
                  </a:lnTo>
                  <a:lnTo>
                    <a:pt x="376" y="263"/>
                  </a:lnTo>
                  <a:lnTo>
                    <a:pt x="376" y="265"/>
                  </a:lnTo>
                  <a:lnTo>
                    <a:pt x="374" y="266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6" y="272"/>
                  </a:lnTo>
                  <a:lnTo>
                    <a:pt x="376" y="274"/>
                  </a:lnTo>
                  <a:lnTo>
                    <a:pt x="377" y="275"/>
                  </a:lnTo>
                  <a:lnTo>
                    <a:pt x="377" y="277"/>
                  </a:lnTo>
                  <a:lnTo>
                    <a:pt x="376" y="278"/>
                  </a:lnTo>
                  <a:lnTo>
                    <a:pt x="376" y="280"/>
                  </a:lnTo>
                  <a:lnTo>
                    <a:pt x="376" y="281"/>
                  </a:lnTo>
                  <a:lnTo>
                    <a:pt x="376" y="284"/>
                  </a:lnTo>
                  <a:lnTo>
                    <a:pt x="374" y="287"/>
                  </a:lnTo>
                  <a:lnTo>
                    <a:pt x="374" y="287"/>
                  </a:lnTo>
                  <a:lnTo>
                    <a:pt x="373" y="287"/>
                  </a:lnTo>
                  <a:lnTo>
                    <a:pt x="371" y="287"/>
                  </a:lnTo>
                  <a:lnTo>
                    <a:pt x="370" y="286"/>
                  </a:lnTo>
                  <a:lnTo>
                    <a:pt x="368" y="286"/>
                  </a:lnTo>
                  <a:lnTo>
                    <a:pt x="367" y="287"/>
                  </a:lnTo>
                  <a:lnTo>
                    <a:pt x="368" y="289"/>
                  </a:lnTo>
                  <a:lnTo>
                    <a:pt x="368" y="292"/>
                  </a:lnTo>
                  <a:lnTo>
                    <a:pt x="368" y="292"/>
                  </a:lnTo>
                  <a:lnTo>
                    <a:pt x="370" y="295"/>
                  </a:lnTo>
                  <a:lnTo>
                    <a:pt x="370" y="296"/>
                  </a:lnTo>
                  <a:lnTo>
                    <a:pt x="370" y="298"/>
                  </a:lnTo>
                  <a:lnTo>
                    <a:pt x="370" y="299"/>
                  </a:lnTo>
                  <a:lnTo>
                    <a:pt x="370" y="301"/>
                  </a:lnTo>
                  <a:lnTo>
                    <a:pt x="371" y="304"/>
                  </a:lnTo>
                  <a:lnTo>
                    <a:pt x="371" y="304"/>
                  </a:lnTo>
                  <a:lnTo>
                    <a:pt x="371" y="305"/>
                  </a:lnTo>
                  <a:lnTo>
                    <a:pt x="371" y="307"/>
                  </a:lnTo>
                  <a:lnTo>
                    <a:pt x="370" y="308"/>
                  </a:lnTo>
                  <a:lnTo>
                    <a:pt x="370" y="310"/>
                  </a:lnTo>
                  <a:lnTo>
                    <a:pt x="371" y="310"/>
                  </a:lnTo>
                  <a:lnTo>
                    <a:pt x="373" y="311"/>
                  </a:lnTo>
                  <a:lnTo>
                    <a:pt x="374" y="311"/>
                  </a:lnTo>
                  <a:lnTo>
                    <a:pt x="374" y="313"/>
                  </a:lnTo>
                  <a:lnTo>
                    <a:pt x="374" y="314"/>
                  </a:lnTo>
                  <a:lnTo>
                    <a:pt x="373" y="316"/>
                  </a:lnTo>
                  <a:lnTo>
                    <a:pt x="371" y="317"/>
                  </a:lnTo>
                  <a:lnTo>
                    <a:pt x="370" y="319"/>
                  </a:lnTo>
                  <a:lnTo>
                    <a:pt x="367" y="320"/>
                  </a:lnTo>
                  <a:lnTo>
                    <a:pt x="365" y="322"/>
                  </a:lnTo>
                  <a:lnTo>
                    <a:pt x="361" y="323"/>
                  </a:lnTo>
                  <a:lnTo>
                    <a:pt x="359" y="326"/>
                  </a:lnTo>
                  <a:lnTo>
                    <a:pt x="361" y="328"/>
                  </a:lnTo>
                  <a:lnTo>
                    <a:pt x="361" y="329"/>
                  </a:lnTo>
                  <a:lnTo>
                    <a:pt x="361" y="331"/>
                  </a:lnTo>
                  <a:lnTo>
                    <a:pt x="359" y="332"/>
                  </a:lnTo>
                  <a:lnTo>
                    <a:pt x="358" y="334"/>
                  </a:lnTo>
                  <a:lnTo>
                    <a:pt x="358" y="335"/>
                  </a:lnTo>
                  <a:lnTo>
                    <a:pt x="358" y="337"/>
                  </a:lnTo>
                  <a:lnTo>
                    <a:pt x="358" y="338"/>
                  </a:lnTo>
                  <a:lnTo>
                    <a:pt x="359" y="340"/>
                  </a:lnTo>
                  <a:lnTo>
                    <a:pt x="361" y="340"/>
                  </a:lnTo>
                  <a:lnTo>
                    <a:pt x="361" y="341"/>
                  </a:lnTo>
                  <a:lnTo>
                    <a:pt x="359" y="343"/>
                  </a:lnTo>
                  <a:lnTo>
                    <a:pt x="359" y="344"/>
                  </a:lnTo>
                  <a:lnTo>
                    <a:pt x="358" y="346"/>
                  </a:lnTo>
                  <a:lnTo>
                    <a:pt x="356" y="346"/>
                  </a:lnTo>
                  <a:lnTo>
                    <a:pt x="356" y="347"/>
                  </a:lnTo>
                  <a:lnTo>
                    <a:pt x="355" y="349"/>
                  </a:lnTo>
                  <a:lnTo>
                    <a:pt x="355" y="350"/>
                  </a:lnTo>
                  <a:lnTo>
                    <a:pt x="353" y="352"/>
                  </a:lnTo>
                  <a:lnTo>
                    <a:pt x="353" y="352"/>
                  </a:lnTo>
                  <a:lnTo>
                    <a:pt x="352" y="352"/>
                  </a:lnTo>
                  <a:lnTo>
                    <a:pt x="352" y="350"/>
                  </a:lnTo>
                  <a:lnTo>
                    <a:pt x="350" y="352"/>
                  </a:lnTo>
                  <a:lnTo>
                    <a:pt x="350" y="352"/>
                  </a:lnTo>
                  <a:lnTo>
                    <a:pt x="350" y="353"/>
                  </a:lnTo>
                  <a:lnTo>
                    <a:pt x="350" y="356"/>
                  </a:lnTo>
                  <a:lnTo>
                    <a:pt x="350" y="358"/>
                  </a:lnTo>
                  <a:lnTo>
                    <a:pt x="352" y="359"/>
                  </a:lnTo>
                  <a:lnTo>
                    <a:pt x="352" y="359"/>
                  </a:lnTo>
                  <a:lnTo>
                    <a:pt x="353" y="361"/>
                  </a:lnTo>
                  <a:lnTo>
                    <a:pt x="355" y="361"/>
                  </a:lnTo>
                  <a:lnTo>
                    <a:pt x="358" y="361"/>
                  </a:lnTo>
                  <a:lnTo>
                    <a:pt x="358" y="362"/>
                  </a:lnTo>
                  <a:lnTo>
                    <a:pt x="358" y="364"/>
                  </a:lnTo>
                  <a:lnTo>
                    <a:pt x="358" y="365"/>
                  </a:lnTo>
                  <a:lnTo>
                    <a:pt x="358" y="367"/>
                  </a:lnTo>
                  <a:lnTo>
                    <a:pt x="358" y="368"/>
                  </a:lnTo>
                  <a:lnTo>
                    <a:pt x="358" y="370"/>
                  </a:lnTo>
                  <a:lnTo>
                    <a:pt x="358" y="371"/>
                  </a:lnTo>
                  <a:lnTo>
                    <a:pt x="356" y="371"/>
                  </a:lnTo>
                  <a:lnTo>
                    <a:pt x="355" y="371"/>
                  </a:lnTo>
                  <a:lnTo>
                    <a:pt x="352" y="371"/>
                  </a:lnTo>
                  <a:lnTo>
                    <a:pt x="350" y="371"/>
                  </a:lnTo>
                  <a:lnTo>
                    <a:pt x="349" y="374"/>
                  </a:lnTo>
                  <a:lnTo>
                    <a:pt x="347" y="376"/>
                  </a:lnTo>
                  <a:lnTo>
                    <a:pt x="346" y="377"/>
                  </a:lnTo>
                  <a:lnTo>
                    <a:pt x="344" y="377"/>
                  </a:lnTo>
                  <a:lnTo>
                    <a:pt x="344" y="377"/>
                  </a:lnTo>
                  <a:lnTo>
                    <a:pt x="343" y="379"/>
                  </a:lnTo>
                  <a:lnTo>
                    <a:pt x="343" y="380"/>
                  </a:lnTo>
                  <a:lnTo>
                    <a:pt x="341" y="382"/>
                  </a:lnTo>
                  <a:lnTo>
                    <a:pt x="338" y="382"/>
                  </a:lnTo>
                  <a:lnTo>
                    <a:pt x="337" y="383"/>
                  </a:lnTo>
                  <a:lnTo>
                    <a:pt x="334" y="385"/>
                  </a:lnTo>
                  <a:lnTo>
                    <a:pt x="331" y="383"/>
                  </a:lnTo>
                  <a:lnTo>
                    <a:pt x="329" y="382"/>
                  </a:lnTo>
                  <a:lnTo>
                    <a:pt x="328" y="380"/>
                  </a:lnTo>
                  <a:lnTo>
                    <a:pt x="326" y="380"/>
                  </a:lnTo>
                  <a:lnTo>
                    <a:pt x="323" y="379"/>
                  </a:lnTo>
                  <a:lnTo>
                    <a:pt x="322" y="377"/>
                  </a:lnTo>
                  <a:lnTo>
                    <a:pt x="320" y="377"/>
                  </a:lnTo>
                  <a:lnTo>
                    <a:pt x="317" y="377"/>
                  </a:lnTo>
                  <a:lnTo>
                    <a:pt x="316" y="379"/>
                  </a:lnTo>
                  <a:lnTo>
                    <a:pt x="314" y="377"/>
                  </a:lnTo>
                  <a:lnTo>
                    <a:pt x="313" y="377"/>
                  </a:lnTo>
                  <a:lnTo>
                    <a:pt x="311" y="379"/>
                  </a:lnTo>
                  <a:lnTo>
                    <a:pt x="308" y="380"/>
                  </a:lnTo>
                  <a:lnTo>
                    <a:pt x="307" y="382"/>
                  </a:lnTo>
                  <a:lnTo>
                    <a:pt x="304" y="382"/>
                  </a:lnTo>
                  <a:lnTo>
                    <a:pt x="302" y="383"/>
                  </a:lnTo>
                  <a:lnTo>
                    <a:pt x="301" y="383"/>
                  </a:lnTo>
                  <a:lnTo>
                    <a:pt x="299" y="380"/>
                  </a:lnTo>
                  <a:lnTo>
                    <a:pt x="299" y="379"/>
                  </a:lnTo>
                  <a:lnTo>
                    <a:pt x="299" y="377"/>
                  </a:lnTo>
                  <a:lnTo>
                    <a:pt x="299" y="376"/>
                  </a:lnTo>
                  <a:lnTo>
                    <a:pt x="302" y="376"/>
                  </a:lnTo>
                  <a:lnTo>
                    <a:pt x="304" y="374"/>
                  </a:lnTo>
                  <a:lnTo>
                    <a:pt x="304" y="373"/>
                  </a:lnTo>
                  <a:lnTo>
                    <a:pt x="305" y="373"/>
                  </a:lnTo>
                  <a:lnTo>
                    <a:pt x="307" y="370"/>
                  </a:lnTo>
                  <a:lnTo>
                    <a:pt x="305" y="368"/>
                  </a:lnTo>
                  <a:lnTo>
                    <a:pt x="304" y="367"/>
                  </a:lnTo>
                  <a:lnTo>
                    <a:pt x="302" y="367"/>
                  </a:lnTo>
                  <a:lnTo>
                    <a:pt x="301" y="367"/>
                  </a:lnTo>
                  <a:lnTo>
                    <a:pt x="301" y="367"/>
                  </a:lnTo>
                  <a:lnTo>
                    <a:pt x="299" y="368"/>
                  </a:lnTo>
                  <a:lnTo>
                    <a:pt x="296" y="370"/>
                  </a:lnTo>
                  <a:lnTo>
                    <a:pt x="296" y="370"/>
                  </a:lnTo>
                  <a:lnTo>
                    <a:pt x="295" y="370"/>
                  </a:lnTo>
                  <a:lnTo>
                    <a:pt x="293" y="371"/>
                  </a:lnTo>
                  <a:lnTo>
                    <a:pt x="290" y="373"/>
                  </a:lnTo>
                  <a:lnTo>
                    <a:pt x="289" y="374"/>
                  </a:lnTo>
                  <a:lnTo>
                    <a:pt x="286" y="376"/>
                  </a:lnTo>
                  <a:lnTo>
                    <a:pt x="284" y="377"/>
                  </a:lnTo>
                  <a:lnTo>
                    <a:pt x="281" y="379"/>
                  </a:lnTo>
                  <a:lnTo>
                    <a:pt x="278" y="382"/>
                  </a:lnTo>
                  <a:lnTo>
                    <a:pt x="275" y="383"/>
                  </a:lnTo>
                  <a:lnTo>
                    <a:pt x="274" y="383"/>
                  </a:lnTo>
                  <a:lnTo>
                    <a:pt x="272" y="385"/>
                  </a:lnTo>
                  <a:lnTo>
                    <a:pt x="271" y="385"/>
                  </a:lnTo>
                  <a:lnTo>
                    <a:pt x="269" y="383"/>
                  </a:lnTo>
                  <a:lnTo>
                    <a:pt x="269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5" y="382"/>
                  </a:lnTo>
                  <a:lnTo>
                    <a:pt x="263" y="383"/>
                  </a:lnTo>
                  <a:lnTo>
                    <a:pt x="262" y="385"/>
                  </a:lnTo>
                  <a:lnTo>
                    <a:pt x="260" y="385"/>
                  </a:lnTo>
                  <a:lnTo>
                    <a:pt x="257" y="386"/>
                  </a:lnTo>
                  <a:lnTo>
                    <a:pt x="254" y="386"/>
                  </a:lnTo>
                  <a:lnTo>
                    <a:pt x="254" y="385"/>
                  </a:lnTo>
                  <a:lnTo>
                    <a:pt x="253" y="383"/>
                  </a:lnTo>
                  <a:lnTo>
                    <a:pt x="251" y="382"/>
                  </a:lnTo>
                  <a:lnTo>
                    <a:pt x="250" y="382"/>
                  </a:lnTo>
                  <a:lnTo>
                    <a:pt x="250" y="380"/>
                  </a:lnTo>
                  <a:lnTo>
                    <a:pt x="248" y="380"/>
                  </a:lnTo>
                  <a:lnTo>
                    <a:pt x="247" y="380"/>
                  </a:lnTo>
                  <a:lnTo>
                    <a:pt x="245" y="380"/>
                  </a:lnTo>
                  <a:lnTo>
                    <a:pt x="244" y="379"/>
                  </a:lnTo>
                  <a:lnTo>
                    <a:pt x="244" y="377"/>
                  </a:lnTo>
                  <a:lnTo>
                    <a:pt x="244" y="376"/>
                  </a:lnTo>
                  <a:lnTo>
                    <a:pt x="245" y="374"/>
                  </a:lnTo>
                  <a:lnTo>
                    <a:pt x="247" y="374"/>
                  </a:lnTo>
                  <a:lnTo>
                    <a:pt x="247" y="373"/>
                  </a:lnTo>
                  <a:lnTo>
                    <a:pt x="247" y="373"/>
                  </a:lnTo>
                  <a:lnTo>
                    <a:pt x="247" y="373"/>
                  </a:lnTo>
                  <a:lnTo>
                    <a:pt x="245" y="373"/>
                  </a:lnTo>
                  <a:lnTo>
                    <a:pt x="244" y="373"/>
                  </a:lnTo>
                  <a:lnTo>
                    <a:pt x="244" y="374"/>
                  </a:lnTo>
                  <a:lnTo>
                    <a:pt x="239" y="377"/>
                  </a:lnTo>
                  <a:lnTo>
                    <a:pt x="236" y="377"/>
                  </a:lnTo>
                  <a:lnTo>
                    <a:pt x="235" y="379"/>
                  </a:lnTo>
                  <a:lnTo>
                    <a:pt x="233" y="377"/>
                  </a:lnTo>
                  <a:lnTo>
                    <a:pt x="232" y="377"/>
                  </a:lnTo>
                  <a:lnTo>
                    <a:pt x="230" y="377"/>
                  </a:lnTo>
                  <a:lnTo>
                    <a:pt x="230" y="377"/>
                  </a:lnTo>
                  <a:lnTo>
                    <a:pt x="230" y="379"/>
                  </a:lnTo>
                  <a:lnTo>
                    <a:pt x="229" y="382"/>
                  </a:lnTo>
                  <a:lnTo>
                    <a:pt x="229" y="383"/>
                  </a:lnTo>
                  <a:lnTo>
                    <a:pt x="227" y="383"/>
                  </a:lnTo>
                  <a:lnTo>
                    <a:pt x="226" y="383"/>
                  </a:lnTo>
                  <a:lnTo>
                    <a:pt x="224" y="383"/>
                  </a:lnTo>
                  <a:lnTo>
                    <a:pt x="223" y="383"/>
                  </a:lnTo>
                  <a:lnTo>
                    <a:pt x="223" y="380"/>
                  </a:lnTo>
                  <a:lnTo>
                    <a:pt x="221" y="379"/>
                  </a:lnTo>
                  <a:lnTo>
                    <a:pt x="220" y="377"/>
                  </a:lnTo>
                  <a:lnTo>
                    <a:pt x="218" y="374"/>
                  </a:lnTo>
                  <a:lnTo>
                    <a:pt x="217" y="373"/>
                  </a:lnTo>
                  <a:lnTo>
                    <a:pt x="214" y="370"/>
                  </a:lnTo>
                  <a:lnTo>
                    <a:pt x="211" y="370"/>
                  </a:lnTo>
                  <a:lnTo>
                    <a:pt x="209" y="370"/>
                  </a:lnTo>
                  <a:lnTo>
                    <a:pt x="208" y="371"/>
                  </a:lnTo>
                  <a:lnTo>
                    <a:pt x="208" y="373"/>
                  </a:lnTo>
                  <a:lnTo>
                    <a:pt x="206" y="374"/>
                  </a:lnTo>
                  <a:lnTo>
                    <a:pt x="205" y="376"/>
                  </a:lnTo>
                  <a:lnTo>
                    <a:pt x="205" y="376"/>
                  </a:lnTo>
                  <a:lnTo>
                    <a:pt x="203" y="377"/>
                  </a:lnTo>
                  <a:lnTo>
                    <a:pt x="202" y="377"/>
                  </a:lnTo>
                  <a:lnTo>
                    <a:pt x="200" y="377"/>
                  </a:lnTo>
                  <a:lnTo>
                    <a:pt x="199" y="376"/>
                  </a:lnTo>
                  <a:lnTo>
                    <a:pt x="197" y="376"/>
                  </a:lnTo>
                  <a:lnTo>
                    <a:pt x="194" y="376"/>
                  </a:lnTo>
                  <a:lnTo>
                    <a:pt x="193" y="377"/>
                  </a:lnTo>
                  <a:lnTo>
                    <a:pt x="193" y="377"/>
                  </a:lnTo>
                  <a:lnTo>
                    <a:pt x="191" y="380"/>
                  </a:lnTo>
                  <a:lnTo>
                    <a:pt x="191" y="382"/>
                  </a:lnTo>
                  <a:lnTo>
                    <a:pt x="190" y="383"/>
                  </a:lnTo>
                  <a:lnTo>
                    <a:pt x="188" y="383"/>
                  </a:lnTo>
                  <a:lnTo>
                    <a:pt x="187" y="382"/>
                  </a:lnTo>
                  <a:lnTo>
                    <a:pt x="184" y="382"/>
                  </a:lnTo>
                  <a:lnTo>
                    <a:pt x="176" y="379"/>
                  </a:lnTo>
                  <a:lnTo>
                    <a:pt x="175" y="379"/>
                  </a:lnTo>
                  <a:lnTo>
                    <a:pt x="172" y="379"/>
                  </a:lnTo>
                  <a:lnTo>
                    <a:pt x="172" y="379"/>
                  </a:lnTo>
                  <a:lnTo>
                    <a:pt x="170" y="380"/>
                  </a:lnTo>
                  <a:lnTo>
                    <a:pt x="169" y="382"/>
                  </a:lnTo>
                  <a:lnTo>
                    <a:pt x="169" y="382"/>
                  </a:lnTo>
                  <a:lnTo>
                    <a:pt x="167" y="383"/>
                  </a:lnTo>
                  <a:lnTo>
                    <a:pt x="166" y="385"/>
                  </a:lnTo>
                  <a:lnTo>
                    <a:pt x="164" y="383"/>
                  </a:lnTo>
                  <a:lnTo>
                    <a:pt x="164" y="385"/>
                  </a:lnTo>
                  <a:lnTo>
                    <a:pt x="163" y="385"/>
                  </a:lnTo>
                  <a:lnTo>
                    <a:pt x="163" y="385"/>
                  </a:lnTo>
                  <a:lnTo>
                    <a:pt x="161" y="385"/>
                  </a:lnTo>
                  <a:lnTo>
                    <a:pt x="160" y="386"/>
                  </a:lnTo>
                  <a:lnTo>
                    <a:pt x="157" y="385"/>
                  </a:lnTo>
                  <a:lnTo>
                    <a:pt x="152" y="383"/>
                  </a:lnTo>
                  <a:lnTo>
                    <a:pt x="152" y="383"/>
                  </a:lnTo>
                  <a:lnTo>
                    <a:pt x="151" y="382"/>
                  </a:lnTo>
                  <a:lnTo>
                    <a:pt x="149" y="382"/>
                  </a:lnTo>
                  <a:lnTo>
                    <a:pt x="148" y="383"/>
                  </a:lnTo>
                  <a:lnTo>
                    <a:pt x="148" y="383"/>
                  </a:lnTo>
                  <a:lnTo>
                    <a:pt x="148" y="383"/>
                  </a:lnTo>
                  <a:lnTo>
                    <a:pt x="148" y="385"/>
                  </a:lnTo>
                  <a:lnTo>
                    <a:pt x="148" y="385"/>
                  </a:lnTo>
                  <a:lnTo>
                    <a:pt x="149" y="386"/>
                  </a:lnTo>
                  <a:lnTo>
                    <a:pt x="149" y="386"/>
                  </a:lnTo>
                  <a:lnTo>
                    <a:pt x="149" y="388"/>
                  </a:lnTo>
                  <a:lnTo>
                    <a:pt x="149" y="389"/>
                  </a:lnTo>
                  <a:lnTo>
                    <a:pt x="149" y="391"/>
                  </a:lnTo>
                  <a:lnTo>
                    <a:pt x="149" y="392"/>
                  </a:lnTo>
                  <a:lnTo>
                    <a:pt x="148" y="394"/>
                  </a:lnTo>
                  <a:lnTo>
                    <a:pt x="146" y="395"/>
                  </a:lnTo>
                  <a:lnTo>
                    <a:pt x="145" y="395"/>
                  </a:lnTo>
                  <a:lnTo>
                    <a:pt x="144" y="395"/>
                  </a:lnTo>
                  <a:lnTo>
                    <a:pt x="144" y="395"/>
                  </a:lnTo>
                  <a:lnTo>
                    <a:pt x="142" y="394"/>
                  </a:lnTo>
                  <a:lnTo>
                    <a:pt x="141" y="395"/>
                  </a:lnTo>
                  <a:lnTo>
                    <a:pt x="139" y="395"/>
                  </a:lnTo>
                  <a:lnTo>
                    <a:pt x="139" y="395"/>
                  </a:lnTo>
                  <a:lnTo>
                    <a:pt x="138" y="395"/>
                  </a:lnTo>
                  <a:lnTo>
                    <a:pt x="136" y="394"/>
                  </a:lnTo>
                  <a:lnTo>
                    <a:pt x="135" y="392"/>
                  </a:lnTo>
                  <a:lnTo>
                    <a:pt x="135" y="392"/>
                  </a:lnTo>
                  <a:lnTo>
                    <a:pt x="133" y="392"/>
                  </a:lnTo>
                  <a:lnTo>
                    <a:pt x="132" y="392"/>
                  </a:lnTo>
                  <a:lnTo>
                    <a:pt x="129" y="392"/>
                  </a:lnTo>
                  <a:lnTo>
                    <a:pt x="127" y="391"/>
                  </a:lnTo>
                  <a:lnTo>
                    <a:pt x="126" y="391"/>
                  </a:lnTo>
                  <a:lnTo>
                    <a:pt x="126" y="389"/>
                  </a:lnTo>
                  <a:lnTo>
                    <a:pt x="124" y="388"/>
                  </a:lnTo>
                  <a:lnTo>
                    <a:pt x="123" y="388"/>
                  </a:lnTo>
                  <a:lnTo>
                    <a:pt x="123" y="388"/>
                  </a:lnTo>
                  <a:lnTo>
                    <a:pt x="123" y="389"/>
                  </a:lnTo>
                  <a:lnTo>
                    <a:pt x="121" y="391"/>
                  </a:lnTo>
                  <a:lnTo>
                    <a:pt x="121" y="391"/>
                  </a:lnTo>
                  <a:lnTo>
                    <a:pt x="120" y="392"/>
                  </a:lnTo>
                  <a:lnTo>
                    <a:pt x="115" y="394"/>
                  </a:lnTo>
                  <a:lnTo>
                    <a:pt x="115" y="395"/>
                  </a:lnTo>
                  <a:lnTo>
                    <a:pt x="114" y="395"/>
                  </a:lnTo>
                  <a:lnTo>
                    <a:pt x="112" y="395"/>
                  </a:lnTo>
                  <a:lnTo>
                    <a:pt x="109" y="395"/>
                  </a:lnTo>
                  <a:lnTo>
                    <a:pt x="108" y="395"/>
                  </a:lnTo>
                  <a:lnTo>
                    <a:pt x="108" y="398"/>
                  </a:lnTo>
                  <a:lnTo>
                    <a:pt x="106" y="398"/>
                  </a:lnTo>
                  <a:lnTo>
                    <a:pt x="106" y="400"/>
                  </a:lnTo>
                  <a:lnTo>
                    <a:pt x="105" y="398"/>
                  </a:lnTo>
                  <a:lnTo>
                    <a:pt x="103" y="397"/>
                  </a:lnTo>
                  <a:lnTo>
                    <a:pt x="103" y="397"/>
                  </a:lnTo>
                  <a:lnTo>
                    <a:pt x="102" y="397"/>
                  </a:lnTo>
                  <a:lnTo>
                    <a:pt x="100" y="397"/>
                  </a:lnTo>
                  <a:lnTo>
                    <a:pt x="100" y="397"/>
                  </a:lnTo>
                  <a:lnTo>
                    <a:pt x="99" y="395"/>
                  </a:lnTo>
                  <a:lnTo>
                    <a:pt x="99" y="394"/>
                  </a:lnTo>
                  <a:lnTo>
                    <a:pt x="99" y="392"/>
                  </a:lnTo>
                  <a:lnTo>
                    <a:pt x="100" y="392"/>
                  </a:lnTo>
                  <a:lnTo>
                    <a:pt x="102" y="391"/>
                  </a:lnTo>
                  <a:lnTo>
                    <a:pt x="103" y="391"/>
                  </a:lnTo>
                  <a:lnTo>
                    <a:pt x="105" y="392"/>
                  </a:lnTo>
                  <a:lnTo>
                    <a:pt x="108" y="391"/>
                  </a:lnTo>
                  <a:lnTo>
                    <a:pt x="109" y="391"/>
                  </a:lnTo>
                  <a:lnTo>
                    <a:pt x="109" y="389"/>
                  </a:lnTo>
                  <a:lnTo>
                    <a:pt x="109" y="388"/>
                  </a:lnTo>
                  <a:lnTo>
                    <a:pt x="109" y="388"/>
                  </a:lnTo>
                  <a:lnTo>
                    <a:pt x="108" y="386"/>
                  </a:lnTo>
                  <a:lnTo>
                    <a:pt x="105" y="385"/>
                  </a:lnTo>
                  <a:lnTo>
                    <a:pt x="105" y="385"/>
                  </a:lnTo>
                  <a:lnTo>
                    <a:pt x="102" y="383"/>
                  </a:lnTo>
                  <a:lnTo>
                    <a:pt x="102" y="380"/>
                  </a:lnTo>
                  <a:lnTo>
                    <a:pt x="102" y="380"/>
                  </a:lnTo>
                  <a:lnTo>
                    <a:pt x="102" y="379"/>
                  </a:lnTo>
                  <a:lnTo>
                    <a:pt x="100" y="379"/>
                  </a:lnTo>
                  <a:lnTo>
                    <a:pt x="99" y="377"/>
                  </a:lnTo>
                  <a:lnTo>
                    <a:pt x="96" y="376"/>
                  </a:lnTo>
                  <a:lnTo>
                    <a:pt x="94" y="376"/>
                  </a:lnTo>
                  <a:lnTo>
                    <a:pt x="93" y="376"/>
                  </a:lnTo>
                  <a:lnTo>
                    <a:pt x="91" y="377"/>
                  </a:lnTo>
                  <a:lnTo>
                    <a:pt x="90" y="379"/>
                  </a:lnTo>
                  <a:lnTo>
                    <a:pt x="88" y="379"/>
                  </a:lnTo>
                  <a:lnTo>
                    <a:pt x="88" y="380"/>
                  </a:lnTo>
                  <a:lnTo>
                    <a:pt x="87" y="382"/>
                  </a:lnTo>
                  <a:lnTo>
                    <a:pt x="87" y="383"/>
                  </a:lnTo>
                  <a:lnTo>
                    <a:pt x="85" y="383"/>
                  </a:lnTo>
                  <a:lnTo>
                    <a:pt x="82" y="385"/>
                  </a:lnTo>
                  <a:lnTo>
                    <a:pt x="81" y="386"/>
                  </a:lnTo>
                  <a:lnTo>
                    <a:pt x="79" y="386"/>
                  </a:lnTo>
                  <a:lnTo>
                    <a:pt x="76" y="388"/>
                  </a:lnTo>
                  <a:lnTo>
                    <a:pt x="75" y="389"/>
                  </a:lnTo>
                  <a:lnTo>
                    <a:pt x="70" y="391"/>
                  </a:lnTo>
                  <a:lnTo>
                    <a:pt x="67" y="394"/>
                  </a:lnTo>
                  <a:lnTo>
                    <a:pt x="64" y="394"/>
                  </a:lnTo>
                  <a:lnTo>
                    <a:pt x="63" y="394"/>
                  </a:lnTo>
                  <a:lnTo>
                    <a:pt x="60" y="392"/>
                  </a:lnTo>
                  <a:lnTo>
                    <a:pt x="60" y="392"/>
                  </a:lnTo>
                  <a:lnTo>
                    <a:pt x="58" y="392"/>
                  </a:lnTo>
                  <a:lnTo>
                    <a:pt x="55" y="391"/>
                  </a:lnTo>
                  <a:lnTo>
                    <a:pt x="54" y="391"/>
                  </a:lnTo>
                  <a:lnTo>
                    <a:pt x="52" y="392"/>
                  </a:lnTo>
                  <a:lnTo>
                    <a:pt x="49" y="392"/>
                  </a:lnTo>
                  <a:lnTo>
                    <a:pt x="48" y="394"/>
                  </a:lnTo>
                  <a:lnTo>
                    <a:pt x="45" y="394"/>
                  </a:lnTo>
                  <a:lnTo>
                    <a:pt x="40" y="394"/>
                  </a:lnTo>
                  <a:lnTo>
                    <a:pt x="37" y="394"/>
                  </a:lnTo>
                  <a:lnTo>
                    <a:pt x="36" y="394"/>
                  </a:lnTo>
                  <a:lnTo>
                    <a:pt x="33" y="392"/>
                  </a:lnTo>
                  <a:lnTo>
                    <a:pt x="31" y="392"/>
                  </a:lnTo>
                  <a:lnTo>
                    <a:pt x="30" y="392"/>
                  </a:lnTo>
                  <a:lnTo>
                    <a:pt x="28" y="391"/>
                  </a:lnTo>
                  <a:lnTo>
                    <a:pt x="28" y="389"/>
                  </a:lnTo>
                  <a:lnTo>
                    <a:pt x="27" y="388"/>
                  </a:lnTo>
                  <a:lnTo>
                    <a:pt x="25" y="386"/>
                  </a:lnTo>
                  <a:lnTo>
                    <a:pt x="24" y="385"/>
                  </a:lnTo>
                  <a:lnTo>
                    <a:pt x="22" y="385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18" y="383"/>
                  </a:lnTo>
                  <a:lnTo>
                    <a:pt x="16" y="383"/>
                  </a:lnTo>
                  <a:lnTo>
                    <a:pt x="16" y="382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6" y="377"/>
                  </a:lnTo>
                  <a:lnTo>
                    <a:pt x="16" y="377"/>
                  </a:lnTo>
                  <a:lnTo>
                    <a:pt x="15" y="376"/>
                  </a:lnTo>
                  <a:lnTo>
                    <a:pt x="13" y="376"/>
                  </a:lnTo>
                  <a:lnTo>
                    <a:pt x="13" y="376"/>
                  </a:lnTo>
                  <a:lnTo>
                    <a:pt x="12" y="377"/>
                  </a:lnTo>
                  <a:lnTo>
                    <a:pt x="10" y="377"/>
                  </a:lnTo>
                  <a:lnTo>
                    <a:pt x="9" y="379"/>
                  </a:lnTo>
                  <a:lnTo>
                    <a:pt x="7" y="379"/>
                  </a:lnTo>
                  <a:lnTo>
                    <a:pt x="6" y="380"/>
                  </a:lnTo>
                  <a:lnTo>
                    <a:pt x="6" y="380"/>
                  </a:lnTo>
                  <a:lnTo>
                    <a:pt x="4" y="380"/>
                  </a:lnTo>
                  <a:lnTo>
                    <a:pt x="3" y="380"/>
                  </a:lnTo>
                  <a:lnTo>
                    <a:pt x="1" y="380"/>
                  </a:lnTo>
                  <a:lnTo>
                    <a:pt x="0" y="379"/>
                  </a:lnTo>
                  <a:lnTo>
                    <a:pt x="4" y="373"/>
                  </a:lnTo>
                  <a:lnTo>
                    <a:pt x="9" y="365"/>
                  </a:lnTo>
                  <a:lnTo>
                    <a:pt x="15" y="355"/>
                  </a:lnTo>
                  <a:lnTo>
                    <a:pt x="21" y="344"/>
                  </a:lnTo>
                  <a:lnTo>
                    <a:pt x="24" y="338"/>
                  </a:lnTo>
                  <a:lnTo>
                    <a:pt x="25" y="334"/>
                  </a:lnTo>
                  <a:lnTo>
                    <a:pt x="25" y="329"/>
                  </a:lnTo>
                  <a:lnTo>
                    <a:pt x="30" y="310"/>
                  </a:lnTo>
                  <a:lnTo>
                    <a:pt x="31" y="298"/>
                  </a:lnTo>
                  <a:lnTo>
                    <a:pt x="33" y="292"/>
                  </a:lnTo>
                  <a:lnTo>
                    <a:pt x="36" y="284"/>
                  </a:lnTo>
                  <a:lnTo>
                    <a:pt x="36" y="277"/>
                  </a:lnTo>
                  <a:lnTo>
                    <a:pt x="39" y="269"/>
                  </a:lnTo>
                  <a:lnTo>
                    <a:pt x="42" y="262"/>
                  </a:lnTo>
                  <a:lnTo>
                    <a:pt x="43" y="253"/>
                  </a:lnTo>
                  <a:lnTo>
                    <a:pt x="54" y="214"/>
                  </a:lnTo>
                  <a:lnTo>
                    <a:pt x="57" y="205"/>
                  </a:lnTo>
                  <a:lnTo>
                    <a:pt x="61" y="184"/>
                  </a:lnTo>
                  <a:lnTo>
                    <a:pt x="66" y="172"/>
                  </a:lnTo>
                  <a:lnTo>
                    <a:pt x="66" y="166"/>
                  </a:lnTo>
                  <a:lnTo>
                    <a:pt x="69" y="155"/>
                  </a:lnTo>
                  <a:lnTo>
                    <a:pt x="70" y="148"/>
                  </a:lnTo>
                  <a:lnTo>
                    <a:pt x="72" y="139"/>
                  </a:lnTo>
                  <a:lnTo>
                    <a:pt x="75" y="127"/>
                  </a:lnTo>
                  <a:lnTo>
                    <a:pt x="75" y="119"/>
                  </a:lnTo>
                  <a:lnTo>
                    <a:pt x="76" y="115"/>
                  </a:lnTo>
                  <a:lnTo>
                    <a:pt x="79" y="106"/>
                  </a:lnTo>
                  <a:lnTo>
                    <a:pt x="79" y="101"/>
                  </a:lnTo>
                  <a:lnTo>
                    <a:pt x="82" y="85"/>
                  </a:lnTo>
                  <a:lnTo>
                    <a:pt x="85" y="74"/>
                  </a:lnTo>
                  <a:lnTo>
                    <a:pt x="87" y="62"/>
                  </a:lnTo>
                  <a:lnTo>
                    <a:pt x="88" y="52"/>
                  </a:lnTo>
                  <a:lnTo>
                    <a:pt x="90" y="43"/>
                  </a:lnTo>
                  <a:lnTo>
                    <a:pt x="93" y="24"/>
                  </a:lnTo>
                  <a:lnTo>
                    <a:pt x="93" y="22"/>
                  </a:lnTo>
                  <a:lnTo>
                    <a:pt x="97" y="21"/>
                  </a:lnTo>
                  <a:lnTo>
                    <a:pt x="100" y="21"/>
                  </a:lnTo>
                  <a:lnTo>
                    <a:pt x="105" y="19"/>
                  </a:lnTo>
                  <a:lnTo>
                    <a:pt x="112" y="18"/>
                  </a:lnTo>
                  <a:lnTo>
                    <a:pt x="115" y="16"/>
                  </a:lnTo>
                  <a:lnTo>
                    <a:pt x="121" y="15"/>
                  </a:lnTo>
                  <a:lnTo>
                    <a:pt x="126" y="13"/>
                  </a:lnTo>
                  <a:lnTo>
                    <a:pt x="130" y="10"/>
                  </a:lnTo>
                  <a:lnTo>
                    <a:pt x="133" y="10"/>
                  </a:lnTo>
                  <a:lnTo>
                    <a:pt x="135" y="9"/>
                  </a:lnTo>
                  <a:lnTo>
                    <a:pt x="136" y="7"/>
                  </a:lnTo>
                  <a:lnTo>
                    <a:pt x="138" y="4"/>
                  </a:lnTo>
                  <a:lnTo>
                    <a:pt x="139" y="1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148" y="4"/>
                  </a:lnTo>
                  <a:lnTo>
                    <a:pt x="151" y="7"/>
                  </a:lnTo>
                  <a:lnTo>
                    <a:pt x="154" y="7"/>
                  </a:lnTo>
                  <a:lnTo>
                    <a:pt x="155" y="9"/>
                  </a:lnTo>
                  <a:lnTo>
                    <a:pt x="157" y="9"/>
                  </a:lnTo>
                  <a:lnTo>
                    <a:pt x="160" y="9"/>
                  </a:lnTo>
                  <a:lnTo>
                    <a:pt x="161" y="9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7" y="13"/>
                  </a:lnTo>
                  <a:lnTo>
                    <a:pt x="167" y="15"/>
                  </a:lnTo>
                  <a:lnTo>
                    <a:pt x="167" y="18"/>
                  </a:lnTo>
                  <a:lnTo>
                    <a:pt x="167" y="19"/>
                  </a:lnTo>
                  <a:lnTo>
                    <a:pt x="167" y="21"/>
                  </a:lnTo>
                  <a:lnTo>
                    <a:pt x="166" y="22"/>
                  </a:lnTo>
                  <a:lnTo>
                    <a:pt x="163" y="31"/>
                  </a:lnTo>
                  <a:lnTo>
                    <a:pt x="161" y="34"/>
                  </a:lnTo>
                  <a:lnTo>
                    <a:pt x="161" y="34"/>
                  </a:lnTo>
                  <a:lnTo>
                    <a:pt x="160" y="37"/>
                  </a:lnTo>
                  <a:lnTo>
                    <a:pt x="158" y="37"/>
                  </a:lnTo>
                  <a:lnTo>
                    <a:pt x="157" y="39"/>
                  </a:lnTo>
                  <a:lnTo>
                    <a:pt x="157" y="39"/>
                  </a:lnTo>
                  <a:lnTo>
                    <a:pt x="155" y="40"/>
                  </a:lnTo>
                  <a:lnTo>
                    <a:pt x="154" y="40"/>
                  </a:lnTo>
                  <a:lnTo>
                    <a:pt x="154" y="42"/>
                  </a:lnTo>
                  <a:lnTo>
                    <a:pt x="155" y="42"/>
                  </a:lnTo>
                  <a:lnTo>
                    <a:pt x="157" y="42"/>
                  </a:lnTo>
                  <a:lnTo>
                    <a:pt x="163" y="42"/>
                  </a:lnTo>
                  <a:lnTo>
                    <a:pt x="167" y="40"/>
                  </a:lnTo>
                  <a:lnTo>
                    <a:pt x="170" y="40"/>
                  </a:lnTo>
                  <a:lnTo>
                    <a:pt x="173" y="39"/>
                  </a:lnTo>
                  <a:lnTo>
                    <a:pt x="179" y="36"/>
                  </a:lnTo>
                  <a:lnTo>
                    <a:pt x="181" y="36"/>
                  </a:lnTo>
                  <a:lnTo>
                    <a:pt x="184" y="36"/>
                  </a:lnTo>
                  <a:lnTo>
                    <a:pt x="185" y="37"/>
                  </a:lnTo>
                  <a:lnTo>
                    <a:pt x="188" y="39"/>
                  </a:lnTo>
                  <a:lnTo>
                    <a:pt x="194" y="40"/>
                  </a:lnTo>
                  <a:lnTo>
                    <a:pt x="202" y="44"/>
                  </a:lnTo>
                  <a:lnTo>
                    <a:pt x="203" y="44"/>
                  </a:lnTo>
                  <a:lnTo>
                    <a:pt x="206" y="46"/>
                  </a:lnTo>
                  <a:lnTo>
                    <a:pt x="208" y="46"/>
                  </a:lnTo>
                  <a:lnTo>
                    <a:pt x="209" y="46"/>
                  </a:lnTo>
                  <a:lnTo>
                    <a:pt x="212" y="44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5" y="43"/>
                  </a:lnTo>
                  <a:lnTo>
                    <a:pt x="217" y="43"/>
                  </a:lnTo>
                  <a:lnTo>
                    <a:pt x="218" y="42"/>
                  </a:lnTo>
                  <a:lnTo>
                    <a:pt x="220" y="43"/>
                  </a:lnTo>
                  <a:lnTo>
                    <a:pt x="221" y="42"/>
                  </a:lnTo>
                  <a:lnTo>
                    <a:pt x="221" y="42"/>
                  </a:lnTo>
                  <a:lnTo>
                    <a:pt x="223" y="40"/>
                  </a:lnTo>
                  <a:lnTo>
                    <a:pt x="223" y="39"/>
                  </a:lnTo>
                  <a:lnTo>
                    <a:pt x="224" y="39"/>
                  </a:lnTo>
                  <a:lnTo>
                    <a:pt x="226" y="37"/>
                  </a:lnTo>
                  <a:lnTo>
                    <a:pt x="233" y="36"/>
                  </a:lnTo>
                  <a:lnTo>
                    <a:pt x="236" y="36"/>
                  </a:lnTo>
                  <a:lnTo>
                    <a:pt x="238" y="36"/>
                  </a:lnTo>
                  <a:lnTo>
                    <a:pt x="239" y="36"/>
                  </a:lnTo>
                  <a:lnTo>
                    <a:pt x="241" y="37"/>
                  </a:lnTo>
                  <a:lnTo>
                    <a:pt x="244" y="37"/>
                  </a:lnTo>
                  <a:lnTo>
                    <a:pt x="245" y="39"/>
                  </a:lnTo>
                  <a:lnTo>
                    <a:pt x="248" y="39"/>
                  </a:lnTo>
                  <a:lnTo>
                    <a:pt x="248" y="39"/>
                  </a:lnTo>
                  <a:lnTo>
                    <a:pt x="248" y="37"/>
                  </a:lnTo>
                  <a:lnTo>
                    <a:pt x="250" y="36"/>
                  </a:lnTo>
                  <a:lnTo>
                    <a:pt x="250" y="34"/>
                  </a:lnTo>
                  <a:lnTo>
                    <a:pt x="253" y="33"/>
                  </a:lnTo>
                  <a:lnTo>
                    <a:pt x="257" y="34"/>
                  </a:lnTo>
                  <a:lnTo>
                    <a:pt x="260" y="36"/>
                  </a:lnTo>
                  <a:lnTo>
                    <a:pt x="262" y="36"/>
                  </a:lnTo>
                  <a:lnTo>
                    <a:pt x="263" y="37"/>
                  </a:lnTo>
                  <a:lnTo>
                    <a:pt x="263" y="40"/>
                  </a:lnTo>
                  <a:lnTo>
                    <a:pt x="265" y="43"/>
                  </a:lnTo>
                  <a:lnTo>
                    <a:pt x="265" y="44"/>
                  </a:lnTo>
                  <a:lnTo>
                    <a:pt x="265" y="47"/>
                  </a:lnTo>
                  <a:lnTo>
                    <a:pt x="265" y="49"/>
                  </a:lnTo>
                  <a:lnTo>
                    <a:pt x="263" y="50"/>
                  </a:lnTo>
                  <a:lnTo>
                    <a:pt x="263" y="52"/>
                  </a:lnTo>
                  <a:lnTo>
                    <a:pt x="262" y="52"/>
                  </a:lnTo>
                  <a:lnTo>
                    <a:pt x="262" y="53"/>
                  </a:lnTo>
                  <a:lnTo>
                    <a:pt x="262" y="55"/>
                  </a:lnTo>
                  <a:lnTo>
                    <a:pt x="263" y="56"/>
                  </a:lnTo>
                  <a:lnTo>
                    <a:pt x="266" y="56"/>
                  </a:lnTo>
                  <a:lnTo>
                    <a:pt x="269" y="58"/>
                  </a:lnTo>
                  <a:lnTo>
                    <a:pt x="277" y="61"/>
                  </a:lnTo>
                  <a:lnTo>
                    <a:pt x="278" y="62"/>
                  </a:lnTo>
                  <a:lnTo>
                    <a:pt x="280" y="64"/>
                  </a:lnTo>
                  <a:lnTo>
                    <a:pt x="281" y="65"/>
                  </a:lnTo>
                  <a:lnTo>
                    <a:pt x="283" y="65"/>
                  </a:lnTo>
                  <a:lnTo>
                    <a:pt x="286" y="67"/>
                  </a:lnTo>
                  <a:lnTo>
                    <a:pt x="287" y="68"/>
                  </a:lnTo>
                  <a:lnTo>
                    <a:pt x="289" y="68"/>
                  </a:lnTo>
                  <a:lnTo>
                    <a:pt x="290" y="70"/>
                  </a:lnTo>
                  <a:lnTo>
                    <a:pt x="292" y="73"/>
                  </a:lnTo>
                  <a:lnTo>
                    <a:pt x="292" y="74"/>
                  </a:lnTo>
                  <a:lnTo>
                    <a:pt x="293" y="76"/>
                  </a:lnTo>
                  <a:lnTo>
                    <a:pt x="293" y="77"/>
                  </a:lnTo>
                  <a:lnTo>
                    <a:pt x="293" y="79"/>
                  </a:lnTo>
                  <a:lnTo>
                    <a:pt x="295" y="80"/>
                  </a:lnTo>
                  <a:lnTo>
                    <a:pt x="296" y="80"/>
                  </a:lnTo>
                  <a:lnTo>
                    <a:pt x="298" y="82"/>
                  </a:lnTo>
                  <a:lnTo>
                    <a:pt x="299" y="82"/>
                  </a:lnTo>
                  <a:lnTo>
                    <a:pt x="301" y="83"/>
                  </a:lnTo>
                  <a:lnTo>
                    <a:pt x="302" y="85"/>
                  </a:lnTo>
                  <a:lnTo>
                    <a:pt x="304" y="85"/>
                  </a:lnTo>
                  <a:lnTo>
                    <a:pt x="305" y="85"/>
                  </a:lnTo>
                  <a:lnTo>
                    <a:pt x="308" y="85"/>
                  </a:lnTo>
                  <a:lnTo>
                    <a:pt x="311" y="85"/>
                  </a:lnTo>
                  <a:lnTo>
                    <a:pt x="313" y="86"/>
                  </a:lnTo>
                  <a:lnTo>
                    <a:pt x="316" y="86"/>
                  </a:lnTo>
                  <a:lnTo>
                    <a:pt x="316" y="88"/>
                  </a:lnTo>
                  <a:lnTo>
                    <a:pt x="316" y="89"/>
                  </a:lnTo>
                  <a:lnTo>
                    <a:pt x="316" y="91"/>
                  </a:lnTo>
                  <a:lnTo>
                    <a:pt x="317" y="92"/>
                  </a:lnTo>
                  <a:lnTo>
                    <a:pt x="317" y="94"/>
                  </a:lnTo>
                  <a:lnTo>
                    <a:pt x="319" y="95"/>
                  </a:lnTo>
                  <a:lnTo>
                    <a:pt x="320" y="97"/>
                  </a:lnTo>
                  <a:lnTo>
                    <a:pt x="320" y="97"/>
                  </a:lnTo>
                  <a:lnTo>
                    <a:pt x="322" y="98"/>
                  </a:lnTo>
                  <a:lnTo>
                    <a:pt x="323" y="98"/>
                  </a:lnTo>
                  <a:lnTo>
                    <a:pt x="323" y="100"/>
                  </a:lnTo>
                  <a:lnTo>
                    <a:pt x="325" y="100"/>
                  </a:lnTo>
                  <a:lnTo>
                    <a:pt x="326" y="100"/>
                  </a:lnTo>
                  <a:lnTo>
                    <a:pt x="326" y="100"/>
                  </a:lnTo>
                  <a:lnTo>
                    <a:pt x="328" y="100"/>
                  </a:lnTo>
                  <a:lnTo>
                    <a:pt x="328" y="101"/>
                  </a:lnTo>
                  <a:lnTo>
                    <a:pt x="328" y="103"/>
                  </a:lnTo>
                  <a:lnTo>
                    <a:pt x="328" y="104"/>
                  </a:lnTo>
                  <a:lnTo>
                    <a:pt x="328" y="106"/>
                  </a:lnTo>
                  <a:lnTo>
                    <a:pt x="328" y="107"/>
                  </a:lnTo>
                  <a:lnTo>
                    <a:pt x="326" y="118"/>
                  </a:lnTo>
                  <a:lnTo>
                    <a:pt x="325" y="119"/>
                  </a:lnTo>
                  <a:lnTo>
                    <a:pt x="325" y="121"/>
                  </a:lnTo>
                  <a:lnTo>
                    <a:pt x="326" y="122"/>
                  </a:lnTo>
                  <a:lnTo>
                    <a:pt x="326" y="124"/>
                  </a:lnTo>
                  <a:lnTo>
                    <a:pt x="326" y="125"/>
                  </a:lnTo>
                  <a:lnTo>
                    <a:pt x="326" y="127"/>
                  </a:lnTo>
                  <a:lnTo>
                    <a:pt x="326" y="128"/>
                  </a:lnTo>
                  <a:lnTo>
                    <a:pt x="328" y="130"/>
                  </a:lnTo>
                  <a:lnTo>
                    <a:pt x="329" y="130"/>
                  </a:lnTo>
                  <a:lnTo>
                    <a:pt x="332" y="131"/>
                  </a:lnTo>
                  <a:lnTo>
                    <a:pt x="334" y="131"/>
                  </a:lnTo>
                  <a:lnTo>
                    <a:pt x="337" y="131"/>
                  </a:lnTo>
                  <a:lnTo>
                    <a:pt x="344" y="133"/>
                  </a:lnTo>
                  <a:lnTo>
                    <a:pt x="353" y="136"/>
                  </a:lnTo>
                  <a:lnTo>
                    <a:pt x="356" y="137"/>
                  </a:lnTo>
                  <a:lnTo>
                    <a:pt x="361" y="137"/>
                  </a:lnTo>
                  <a:lnTo>
                    <a:pt x="364" y="136"/>
                  </a:lnTo>
                  <a:lnTo>
                    <a:pt x="370" y="134"/>
                  </a:lnTo>
                  <a:lnTo>
                    <a:pt x="373" y="133"/>
                  </a:lnTo>
                  <a:lnTo>
                    <a:pt x="373" y="130"/>
                  </a:lnTo>
                  <a:lnTo>
                    <a:pt x="373" y="127"/>
                  </a:lnTo>
                  <a:lnTo>
                    <a:pt x="373" y="124"/>
                  </a:lnTo>
                  <a:lnTo>
                    <a:pt x="371" y="122"/>
                  </a:lnTo>
                  <a:lnTo>
                    <a:pt x="371" y="118"/>
                  </a:lnTo>
                  <a:lnTo>
                    <a:pt x="371" y="115"/>
                  </a:lnTo>
                  <a:lnTo>
                    <a:pt x="371" y="113"/>
                  </a:lnTo>
                  <a:lnTo>
                    <a:pt x="371" y="112"/>
                  </a:lnTo>
                  <a:lnTo>
                    <a:pt x="373" y="112"/>
                  </a:lnTo>
                  <a:lnTo>
                    <a:pt x="374" y="110"/>
                  </a:lnTo>
                  <a:lnTo>
                    <a:pt x="376" y="112"/>
                  </a:lnTo>
                  <a:lnTo>
                    <a:pt x="377" y="110"/>
                  </a:lnTo>
                  <a:lnTo>
                    <a:pt x="379" y="110"/>
                  </a:lnTo>
                  <a:lnTo>
                    <a:pt x="380" y="109"/>
                  </a:lnTo>
                  <a:lnTo>
                    <a:pt x="383" y="110"/>
                  </a:lnTo>
                  <a:lnTo>
                    <a:pt x="385" y="112"/>
                  </a:lnTo>
                  <a:lnTo>
                    <a:pt x="386" y="113"/>
                  </a:lnTo>
                  <a:lnTo>
                    <a:pt x="388" y="116"/>
                  </a:lnTo>
                  <a:lnTo>
                    <a:pt x="389" y="119"/>
                  </a:lnTo>
                  <a:lnTo>
                    <a:pt x="391" y="121"/>
                  </a:lnTo>
                  <a:lnTo>
                    <a:pt x="392" y="124"/>
                  </a:lnTo>
                  <a:lnTo>
                    <a:pt x="394" y="125"/>
                  </a:lnTo>
                  <a:lnTo>
                    <a:pt x="395" y="12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7" name="Freeform 83"/>
            <p:cNvSpPr>
              <a:spLocks/>
            </p:cNvSpPr>
            <p:nvPr/>
          </p:nvSpPr>
          <p:spPr bwMode="auto">
            <a:xfrm>
              <a:off x="3109" y="1758"/>
              <a:ext cx="253" cy="400"/>
            </a:xfrm>
            <a:custGeom>
              <a:avLst/>
              <a:gdLst/>
              <a:ahLst/>
              <a:cxnLst>
                <a:cxn ang="0">
                  <a:pos x="238" y="292"/>
                </a:cxn>
                <a:cxn ang="0">
                  <a:pos x="225" y="317"/>
                </a:cxn>
                <a:cxn ang="0">
                  <a:pos x="219" y="337"/>
                </a:cxn>
                <a:cxn ang="0">
                  <a:pos x="198" y="368"/>
                </a:cxn>
                <a:cxn ang="0">
                  <a:pos x="186" y="385"/>
                </a:cxn>
                <a:cxn ang="0">
                  <a:pos x="172" y="392"/>
                </a:cxn>
                <a:cxn ang="0">
                  <a:pos x="139" y="395"/>
                </a:cxn>
                <a:cxn ang="0">
                  <a:pos x="129" y="379"/>
                </a:cxn>
                <a:cxn ang="0">
                  <a:pos x="114" y="368"/>
                </a:cxn>
                <a:cxn ang="0">
                  <a:pos x="103" y="380"/>
                </a:cxn>
                <a:cxn ang="0">
                  <a:pos x="81" y="398"/>
                </a:cxn>
                <a:cxn ang="0">
                  <a:pos x="66" y="388"/>
                </a:cxn>
                <a:cxn ang="0">
                  <a:pos x="58" y="379"/>
                </a:cxn>
                <a:cxn ang="0">
                  <a:pos x="51" y="374"/>
                </a:cxn>
                <a:cxn ang="0">
                  <a:pos x="46" y="371"/>
                </a:cxn>
                <a:cxn ang="0">
                  <a:pos x="37" y="352"/>
                </a:cxn>
                <a:cxn ang="0">
                  <a:pos x="24" y="338"/>
                </a:cxn>
                <a:cxn ang="0">
                  <a:pos x="25" y="326"/>
                </a:cxn>
                <a:cxn ang="0">
                  <a:pos x="43" y="320"/>
                </a:cxn>
                <a:cxn ang="0">
                  <a:pos x="46" y="308"/>
                </a:cxn>
                <a:cxn ang="0">
                  <a:pos x="33" y="289"/>
                </a:cxn>
                <a:cxn ang="0">
                  <a:pos x="46" y="272"/>
                </a:cxn>
                <a:cxn ang="0">
                  <a:pos x="52" y="259"/>
                </a:cxn>
                <a:cxn ang="0">
                  <a:pos x="43" y="239"/>
                </a:cxn>
                <a:cxn ang="0">
                  <a:pos x="33" y="219"/>
                </a:cxn>
                <a:cxn ang="0">
                  <a:pos x="36" y="202"/>
                </a:cxn>
                <a:cxn ang="0">
                  <a:pos x="24" y="187"/>
                </a:cxn>
                <a:cxn ang="0">
                  <a:pos x="42" y="181"/>
                </a:cxn>
                <a:cxn ang="0">
                  <a:pos x="54" y="175"/>
                </a:cxn>
                <a:cxn ang="0">
                  <a:pos x="49" y="174"/>
                </a:cxn>
                <a:cxn ang="0">
                  <a:pos x="39" y="159"/>
                </a:cxn>
                <a:cxn ang="0">
                  <a:pos x="24" y="160"/>
                </a:cxn>
                <a:cxn ang="0">
                  <a:pos x="15" y="147"/>
                </a:cxn>
                <a:cxn ang="0">
                  <a:pos x="3" y="147"/>
                </a:cxn>
                <a:cxn ang="0">
                  <a:pos x="0" y="129"/>
                </a:cxn>
                <a:cxn ang="0">
                  <a:pos x="13" y="115"/>
                </a:cxn>
                <a:cxn ang="0">
                  <a:pos x="12" y="97"/>
                </a:cxn>
                <a:cxn ang="0">
                  <a:pos x="36" y="78"/>
                </a:cxn>
                <a:cxn ang="0">
                  <a:pos x="51" y="49"/>
                </a:cxn>
                <a:cxn ang="0">
                  <a:pos x="55" y="19"/>
                </a:cxn>
                <a:cxn ang="0">
                  <a:pos x="66" y="3"/>
                </a:cxn>
                <a:cxn ang="0">
                  <a:pos x="78" y="15"/>
                </a:cxn>
                <a:cxn ang="0">
                  <a:pos x="91" y="16"/>
                </a:cxn>
                <a:cxn ang="0">
                  <a:pos x="106" y="9"/>
                </a:cxn>
                <a:cxn ang="0">
                  <a:pos x="117" y="22"/>
                </a:cxn>
                <a:cxn ang="0">
                  <a:pos x="132" y="37"/>
                </a:cxn>
                <a:cxn ang="0">
                  <a:pos x="141" y="48"/>
                </a:cxn>
                <a:cxn ang="0">
                  <a:pos x="141" y="73"/>
                </a:cxn>
                <a:cxn ang="0">
                  <a:pos x="135" y="93"/>
                </a:cxn>
                <a:cxn ang="0">
                  <a:pos x="127" y="105"/>
                </a:cxn>
                <a:cxn ang="0">
                  <a:pos x="142" y="96"/>
                </a:cxn>
                <a:cxn ang="0">
                  <a:pos x="157" y="111"/>
                </a:cxn>
                <a:cxn ang="0">
                  <a:pos x="172" y="106"/>
                </a:cxn>
                <a:cxn ang="0">
                  <a:pos x="183" y="118"/>
                </a:cxn>
                <a:cxn ang="0">
                  <a:pos x="187" y="130"/>
                </a:cxn>
                <a:cxn ang="0">
                  <a:pos x="198" y="151"/>
                </a:cxn>
                <a:cxn ang="0">
                  <a:pos x="205" y="165"/>
                </a:cxn>
                <a:cxn ang="0">
                  <a:pos x="223" y="169"/>
                </a:cxn>
                <a:cxn ang="0">
                  <a:pos x="250" y="192"/>
                </a:cxn>
                <a:cxn ang="0">
                  <a:pos x="237" y="216"/>
                </a:cxn>
                <a:cxn ang="0">
                  <a:pos x="228" y="242"/>
                </a:cxn>
                <a:cxn ang="0">
                  <a:pos x="217" y="263"/>
                </a:cxn>
                <a:cxn ang="0">
                  <a:pos x="238" y="281"/>
                </a:cxn>
              </a:cxnLst>
              <a:rect l="0" t="0" r="r" b="b"/>
              <a:pathLst>
                <a:path w="253" h="400">
                  <a:moveTo>
                    <a:pt x="240" y="280"/>
                  </a:moveTo>
                  <a:lnTo>
                    <a:pt x="241" y="280"/>
                  </a:lnTo>
                  <a:lnTo>
                    <a:pt x="241" y="281"/>
                  </a:lnTo>
                  <a:lnTo>
                    <a:pt x="243" y="283"/>
                  </a:lnTo>
                  <a:lnTo>
                    <a:pt x="243" y="283"/>
                  </a:lnTo>
                  <a:lnTo>
                    <a:pt x="243" y="284"/>
                  </a:lnTo>
                  <a:lnTo>
                    <a:pt x="243" y="286"/>
                  </a:lnTo>
                  <a:lnTo>
                    <a:pt x="241" y="287"/>
                  </a:lnTo>
                  <a:lnTo>
                    <a:pt x="240" y="289"/>
                  </a:lnTo>
                  <a:lnTo>
                    <a:pt x="238" y="292"/>
                  </a:lnTo>
                  <a:lnTo>
                    <a:pt x="237" y="293"/>
                  </a:lnTo>
                  <a:lnTo>
                    <a:pt x="235" y="296"/>
                  </a:lnTo>
                  <a:lnTo>
                    <a:pt x="234" y="298"/>
                  </a:lnTo>
                  <a:lnTo>
                    <a:pt x="234" y="301"/>
                  </a:lnTo>
                  <a:lnTo>
                    <a:pt x="232" y="304"/>
                  </a:lnTo>
                  <a:lnTo>
                    <a:pt x="231" y="307"/>
                  </a:lnTo>
                  <a:lnTo>
                    <a:pt x="228" y="310"/>
                  </a:lnTo>
                  <a:lnTo>
                    <a:pt x="226" y="313"/>
                  </a:lnTo>
                  <a:lnTo>
                    <a:pt x="225" y="316"/>
                  </a:lnTo>
                  <a:lnTo>
                    <a:pt x="225" y="317"/>
                  </a:lnTo>
                  <a:lnTo>
                    <a:pt x="226" y="319"/>
                  </a:lnTo>
                  <a:lnTo>
                    <a:pt x="226" y="322"/>
                  </a:lnTo>
                  <a:lnTo>
                    <a:pt x="228" y="323"/>
                  </a:lnTo>
                  <a:lnTo>
                    <a:pt x="228" y="325"/>
                  </a:lnTo>
                  <a:lnTo>
                    <a:pt x="226" y="328"/>
                  </a:lnTo>
                  <a:lnTo>
                    <a:pt x="226" y="328"/>
                  </a:lnTo>
                  <a:lnTo>
                    <a:pt x="225" y="329"/>
                  </a:lnTo>
                  <a:lnTo>
                    <a:pt x="222" y="332"/>
                  </a:lnTo>
                  <a:lnTo>
                    <a:pt x="222" y="334"/>
                  </a:lnTo>
                  <a:lnTo>
                    <a:pt x="219" y="337"/>
                  </a:lnTo>
                  <a:lnTo>
                    <a:pt x="219" y="340"/>
                  </a:lnTo>
                  <a:lnTo>
                    <a:pt x="217" y="343"/>
                  </a:lnTo>
                  <a:lnTo>
                    <a:pt x="214" y="346"/>
                  </a:lnTo>
                  <a:lnTo>
                    <a:pt x="210" y="350"/>
                  </a:lnTo>
                  <a:lnTo>
                    <a:pt x="205" y="355"/>
                  </a:lnTo>
                  <a:lnTo>
                    <a:pt x="202" y="356"/>
                  </a:lnTo>
                  <a:lnTo>
                    <a:pt x="201" y="359"/>
                  </a:lnTo>
                  <a:lnTo>
                    <a:pt x="199" y="362"/>
                  </a:lnTo>
                  <a:lnTo>
                    <a:pt x="199" y="364"/>
                  </a:lnTo>
                  <a:lnTo>
                    <a:pt x="198" y="368"/>
                  </a:lnTo>
                  <a:lnTo>
                    <a:pt x="196" y="370"/>
                  </a:lnTo>
                  <a:lnTo>
                    <a:pt x="196" y="373"/>
                  </a:lnTo>
                  <a:lnTo>
                    <a:pt x="195" y="374"/>
                  </a:lnTo>
                  <a:lnTo>
                    <a:pt x="192" y="376"/>
                  </a:lnTo>
                  <a:lnTo>
                    <a:pt x="189" y="376"/>
                  </a:lnTo>
                  <a:lnTo>
                    <a:pt x="187" y="376"/>
                  </a:lnTo>
                  <a:lnTo>
                    <a:pt x="186" y="377"/>
                  </a:lnTo>
                  <a:lnTo>
                    <a:pt x="186" y="380"/>
                  </a:lnTo>
                  <a:lnTo>
                    <a:pt x="186" y="383"/>
                  </a:lnTo>
                  <a:lnTo>
                    <a:pt x="186" y="385"/>
                  </a:lnTo>
                  <a:lnTo>
                    <a:pt x="184" y="386"/>
                  </a:lnTo>
                  <a:lnTo>
                    <a:pt x="183" y="386"/>
                  </a:lnTo>
                  <a:lnTo>
                    <a:pt x="181" y="386"/>
                  </a:lnTo>
                  <a:lnTo>
                    <a:pt x="178" y="388"/>
                  </a:lnTo>
                  <a:lnTo>
                    <a:pt x="177" y="389"/>
                  </a:lnTo>
                  <a:lnTo>
                    <a:pt x="177" y="389"/>
                  </a:lnTo>
                  <a:lnTo>
                    <a:pt x="175" y="392"/>
                  </a:lnTo>
                  <a:lnTo>
                    <a:pt x="174" y="392"/>
                  </a:lnTo>
                  <a:lnTo>
                    <a:pt x="172" y="392"/>
                  </a:lnTo>
                  <a:lnTo>
                    <a:pt x="172" y="392"/>
                  </a:lnTo>
                  <a:lnTo>
                    <a:pt x="171" y="394"/>
                  </a:lnTo>
                  <a:lnTo>
                    <a:pt x="169" y="397"/>
                  </a:lnTo>
                  <a:lnTo>
                    <a:pt x="165" y="397"/>
                  </a:lnTo>
                  <a:lnTo>
                    <a:pt x="159" y="397"/>
                  </a:lnTo>
                  <a:lnTo>
                    <a:pt x="156" y="397"/>
                  </a:lnTo>
                  <a:lnTo>
                    <a:pt x="153" y="397"/>
                  </a:lnTo>
                  <a:lnTo>
                    <a:pt x="148" y="397"/>
                  </a:lnTo>
                  <a:lnTo>
                    <a:pt x="145" y="395"/>
                  </a:lnTo>
                  <a:lnTo>
                    <a:pt x="141" y="394"/>
                  </a:lnTo>
                  <a:lnTo>
                    <a:pt x="139" y="395"/>
                  </a:lnTo>
                  <a:lnTo>
                    <a:pt x="136" y="397"/>
                  </a:lnTo>
                  <a:lnTo>
                    <a:pt x="135" y="397"/>
                  </a:lnTo>
                  <a:lnTo>
                    <a:pt x="133" y="394"/>
                  </a:lnTo>
                  <a:lnTo>
                    <a:pt x="133" y="392"/>
                  </a:lnTo>
                  <a:lnTo>
                    <a:pt x="133" y="389"/>
                  </a:lnTo>
                  <a:lnTo>
                    <a:pt x="133" y="385"/>
                  </a:lnTo>
                  <a:lnTo>
                    <a:pt x="132" y="382"/>
                  </a:lnTo>
                  <a:lnTo>
                    <a:pt x="130" y="379"/>
                  </a:lnTo>
                  <a:lnTo>
                    <a:pt x="130" y="379"/>
                  </a:lnTo>
                  <a:lnTo>
                    <a:pt x="129" y="379"/>
                  </a:lnTo>
                  <a:lnTo>
                    <a:pt x="127" y="379"/>
                  </a:lnTo>
                  <a:lnTo>
                    <a:pt x="123" y="377"/>
                  </a:lnTo>
                  <a:lnTo>
                    <a:pt x="121" y="376"/>
                  </a:lnTo>
                  <a:lnTo>
                    <a:pt x="120" y="374"/>
                  </a:lnTo>
                  <a:lnTo>
                    <a:pt x="118" y="373"/>
                  </a:lnTo>
                  <a:lnTo>
                    <a:pt x="117" y="374"/>
                  </a:lnTo>
                  <a:lnTo>
                    <a:pt x="114" y="374"/>
                  </a:lnTo>
                  <a:lnTo>
                    <a:pt x="114" y="373"/>
                  </a:lnTo>
                  <a:lnTo>
                    <a:pt x="114" y="370"/>
                  </a:lnTo>
                  <a:lnTo>
                    <a:pt x="114" y="368"/>
                  </a:lnTo>
                  <a:lnTo>
                    <a:pt x="112" y="368"/>
                  </a:lnTo>
                  <a:lnTo>
                    <a:pt x="111" y="370"/>
                  </a:lnTo>
                  <a:lnTo>
                    <a:pt x="109" y="370"/>
                  </a:lnTo>
                  <a:lnTo>
                    <a:pt x="109" y="371"/>
                  </a:lnTo>
                  <a:lnTo>
                    <a:pt x="108" y="371"/>
                  </a:lnTo>
                  <a:lnTo>
                    <a:pt x="108" y="371"/>
                  </a:lnTo>
                  <a:lnTo>
                    <a:pt x="106" y="373"/>
                  </a:lnTo>
                  <a:lnTo>
                    <a:pt x="105" y="376"/>
                  </a:lnTo>
                  <a:lnTo>
                    <a:pt x="103" y="377"/>
                  </a:lnTo>
                  <a:lnTo>
                    <a:pt x="103" y="380"/>
                  </a:lnTo>
                  <a:lnTo>
                    <a:pt x="102" y="383"/>
                  </a:lnTo>
                  <a:lnTo>
                    <a:pt x="99" y="385"/>
                  </a:lnTo>
                  <a:lnTo>
                    <a:pt x="97" y="385"/>
                  </a:lnTo>
                  <a:lnTo>
                    <a:pt x="94" y="386"/>
                  </a:lnTo>
                  <a:lnTo>
                    <a:pt x="93" y="388"/>
                  </a:lnTo>
                  <a:lnTo>
                    <a:pt x="90" y="392"/>
                  </a:lnTo>
                  <a:lnTo>
                    <a:pt x="88" y="394"/>
                  </a:lnTo>
                  <a:lnTo>
                    <a:pt x="87" y="395"/>
                  </a:lnTo>
                  <a:lnTo>
                    <a:pt x="84" y="397"/>
                  </a:lnTo>
                  <a:lnTo>
                    <a:pt x="81" y="398"/>
                  </a:lnTo>
                  <a:lnTo>
                    <a:pt x="78" y="397"/>
                  </a:lnTo>
                  <a:lnTo>
                    <a:pt x="75" y="397"/>
                  </a:lnTo>
                  <a:lnTo>
                    <a:pt x="75" y="397"/>
                  </a:lnTo>
                  <a:lnTo>
                    <a:pt x="72" y="398"/>
                  </a:lnTo>
                  <a:lnTo>
                    <a:pt x="69" y="400"/>
                  </a:lnTo>
                  <a:lnTo>
                    <a:pt x="66" y="397"/>
                  </a:lnTo>
                  <a:lnTo>
                    <a:pt x="64" y="395"/>
                  </a:lnTo>
                  <a:lnTo>
                    <a:pt x="64" y="392"/>
                  </a:lnTo>
                  <a:lnTo>
                    <a:pt x="64" y="391"/>
                  </a:lnTo>
                  <a:lnTo>
                    <a:pt x="66" y="388"/>
                  </a:lnTo>
                  <a:lnTo>
                    <a:pt x="67" y="386"/>
                  </a:lnTo>
                  <a:lnTo>
                    <a:pt x="67" y="385"/>
                  </a:lnTo>
                  <a:lnTo>
                    <a:pt x="67" y="382"/>
                  </a:lnTo>
                  <a:lnTo>
                    <a:pt x="66" y="379"/>
                  </a:lnTo>
                  <a:lnTo>
                    <a:pt x="66" y="377"/>
                  </a:lnTo>
                  <a:lnTo>
                    <a:pt x="64" y="376"/>
                  </a:lnTo>
                  <a:lnTo>
                    <a:pt x="63" y="377"/>
                  </a:lnTo>
                  <a:lnTo>
                    <a:pt x="63" y="377"/>
                  </a:lnTo>
                  <a:lnTo>
                    <a:pt x="60" y="379"/>
                  </a:lnTo>
                  <a:lnTo>
                    <a:pt x="58" y="379"/>
                  </a:lnTo>
                  <a:lnTo>
                    <a:pt x="57" y="377"/>
                  </a:lnTo>
                  <a:lnTo>
                    <a:pt x="57" y="374"/>
                  </a:lnTo>
                  <a:lnTo>
                    <a:pt x="55" y="371"/>
                  </a:lnTo>
                  <a:lnTo>
                    <a:pt x="55" y="370"/>
                  </a:lnTo>
                  <a:lnTo>
                    <a:pt x="54" y="368"/>
                  </a:lnTo>
                  <a:lnTo>
                    <a:pt x="52" y="368"/>
                  </a:lnTo>
                  <a:lnTo>
                    <a:pt x="52" y="370"/>
                  </a:lnTo>
                  <a:lnTo>
                    <a:pt x="52" y="371"/>
                  </a:lnTo>
                  <a:lnTo>
                    <a:pt x="52" y="373"/>
                  </a:lnTo>
                  <a:lnTo>
                    <a:pt x="51" y="374"/>
                  </a:lnTo>
                  <a:lnTo>
                    <a:pt x="51" y="377"/>
                  </a:lnTo>
                  <a:lnTo>
                    <a:pt x="52" y="379"/>
                  </a:lnTo>
                  <a:lnTo>
                    <a:pt x="52" y="382"/>
                  </a:lnTo>
                  <a:lnTo>
                    <a:pt x="51" y="382"/>
                  </a:lnTo>
                  <a:lnTo>
                    <a:pt x="49" y="382"/>
                  </a:lnTo>
                  <a:lnTo>
                    <a:pt x="48" y="379"/>
                  </a:lnTo>
                  <a:lnTo>
                    <a:pt x="48" y="376"/>
                  </a:lnTo>
                  <a:lnTo>
                    <a:pt x="48" y="374"/>
                  </a:lnTo>
                  <a:lnTo>
                    <a:pt x="46" y="371"/>
                  </a:lnTo>
                  <a:lnTo>
                    <a:pt x="46" y="371"/>
                  </a:lnTo>
                  <a:lnTo>
                    <a:pt x="45" y="368"/>
                  </a:lnTo>
                  <a:lnTo>
                    <a:pt x="43" y="367"/>
                  </a:lnTo>
                  <a:lnTo>
                    <a:pt x="42" y="365"/>
                  </a:lnTo>
                  <a:lnTo>
                    <a:pt x="39" y="361"/>
                  </a:lnTo>
                  <a:lnTo>
                    <a:pt x="39" y="359"/>
                  </a:lnTo>
                  <a:lnTo>
                    <a:pt x="39" y="358"/>
                  </a:lnTo>
                  <a:lnTo>
                    <a:pt x="39" y="356"/>
                  </a:lnTo>
                  <a:lnTo>
                    <a:pt x="39" y="355"/>
                  </a:lnTo>
                  <a:lnTo>
                    <a:pt x="39" y="353"/>
                  </a:lnTo>
                  <a:lnTo>
                    <a:pt x="37" y="352"/>
                  </a:lnTo>
                  <a:lnTo>
                    <a:pt x="37" y="350"/>
                  </a:lnTo>
                  <a:lnTo>
                    <a:pt x="36" y="349"/>
                  </a:lnTo>
                  <a:lnTo>
                    <a:pt x="33" y="347"/>
                  </a:lnTo>
                  <a:lnTo>
                    <a:pt x="30" y="347"/>
                  </a:lnTo>
                  <a:lnTo>
                    <a:pt x="27" y="347"/>
                  </a:lnTo>
                  <a:lnTo>
                    <a:pt x="25" y="346"/>
                  </a:lnTo>
                  <a:lnTo>
                    <a:pt x="21" y="343"/>
                  </a:lnTo>
                  <a:lnTo>
                    <a:pt x="21" y="341"/>
                  </a:lnTo>
                  <a:lnTo>
                    <a:pt x="22" y="340"/>
                  </a:lnTo>
                  <a:lnTo>
                    <a:pt x="24" y="338"/>
                  </a:lnTo>
                  <a:lnTo>
                    <a:pt x="24" y="338"/>
                  </a:lnTo>
                  <a:lnTo>
                    <a:pt x="24" y="337"/>
                  </a:lnTo>
                  <a:lnTo>
                    <a:pt x="24" y="337"/>
                  </a:lnTo>
                  <a:lnTo>
                    <a:pt x="25" y="335"/>
                  </a:lnTo>
                  <a:lnTo>
                    <a:pt x="24" y="334"/>
                  </a:lnTo>
                  <a:lnTo>
                    <a:pt x="24" y="332"/>
                  </a:lnTo>
                  <a:lnTo>
                    <a:pt x="22" y="329"/>
                  </a:lnTo>
                  <a:lnTo>
                    <a:pt x="22" y="329"/>
                  </a:lnTo>
                  <a:lnTo>
                    <a:pt x="24" y="328"/>
                  </a:lnTo>
                  <a:lnTo>
                    <a:pt x="25" y="326"/>
                  </a:lnTo>
                  <a:lnTo>
                    <a:pt x="27" y="325"/>
                  </a:lnTo>
                  <a:lnTo>
                    <a:pt x="28" y="323"/>
                  </a:lnTo>
                  <a:lnTo>
                    <a:pt x="30" y="323"/>
                  </a:lnTo>
                  <a:lnTo>
                    <a:pt x="31" y="323"/>
                  </a:lnTo>
                  <a:lnTo>
                    <a:pt x="34" y="325"/>
                  </a:lnTo>
                  <a:lnTo>
                    <a:pt x="37" y="325"/>
                  </a:lnTo>
                  <a:lnTo>
                    <a:pt x="37" y="323"/>
                  </a:lnTo>
                  <a:lnTo>
                    <a:pt x="40" y="322"/>
                  </a:lnTo>
                  <a:lnTo>
                    <a:pt x="42" y="320"/>
                  </a:lnTo>
                  <a:lnTo>
                    <a:pt x="43" y="320"/>
                  </a:lnTo>
                  <a:lnTo>
                    <a:pt x="46" y="320"/>
                  </a:lnTo>
                  <a:lnTo>
                    <a:pt x="48" y="320"/>
                  </a:lnTo>
                  <a:lnTo>
                    <a:pt x="48" y="320"/>
                  </a:lnTo>
                  <a:lnTo>
                    <a:pt x="51" y="317"/>
                  </a:lnTo>
                  <a:lnTo>
                    <a:pt x="51" y="316"/>
                  </a:lnTo>
                  <a:lnTo>
                    <a:pt x="51" y="313"/>
                  </a:lnTo>
                  <a:lnTo>
                    <a:pt x="49" y="311"/>
                  </a:lnTo>
                  <a:lnTo>
                    <a:pt x="48" y="308"/>
                  </a:lnTo>
                  <a:lnTo>
                    <a:pt x="48" y="308"/>
                  </a:lnTo>
                  <a:lnTo>
                    <a:pt x="46" y="308"/>
                  </a:lnTo>
                  <a:lnTo>
                    <a:pt x="43" y="307"/>
                  </a:lnTo>
                  <a:lnTo>
                    <a:pt x="42" y="304"/>
                  </a:lnTo>
                  <a:lnTo>
                    <a:pt x="39" y="304"/>
                  </a:lnTo>
                  <a:lnTo>
                    <a:pt x="37" y="304"/>
                  </a:lnTo>
                  <a:lnTo>
                    <a:pt x="36" y="302"/>
                  </a:lnTo>
                  <a:lnTo>
                    <a:pt x="34" y="299"/>
                  </a:lnTo>
                  <a:lnTo>
                    <a:pt x="34" y="298"/>
                  </a:lnTo>
                  <a:lnTo>
                    <a:pt x="34" y="293"/>
                  </a:lnTo>
                  <a:lnTo>
                    <a:pt x="34" y="290"/>
                  </a:lnTo>
                  <a:lnTo>
                    <a:pt x="33" y="289"/>
                  </a:lnTo>
                  <a:lnTo>
                    <a:pt x="34" y="286"/>
                  </a:lnTo>
                  <a:lnTo>
                    <a:pt x="36" y="283"/>
                  </a:lnTo>
                  <a:lnTo>
                    <a:pt x="36" y="281"/>
                  </a:lnTo>
                  <a:lnTo>
                    <a:pt x="36" y="280"/>
                  </a:lnTo>
                  <a:lnTo>
                    <a:pt x="36" y="278"/>
                  </a:lnTo>
                  <a:lnTo>
                    <a:pt x="39" y="277"/>
                  </a:lnTo>
                  <a:lnTo>
                    <a:pt x="42" y="277"/>
                  </a:lnTo>
                  <a:lnTo>
                    <a:pt x="43" y="278"/>
                  </a:lnTo>
                  <a:lnTo>
                    <a:pt x="45" y="278"/>
                  </a:lnTo>
                  <a:lnTo>
                    <a:pt x="46" y="272"/>
                  </a:lnTo>
                  <a:lnTo>
                    <a:pt x="46" y="272"/>
                  </a:lnTo>
                  <a:lnTo>
                    <a:pt x="45" y="269"/>
                  </a:lnTo>
                  <a:lnTo>
                    <a:pt x="45" y="268"/>
                  </a:lnTo>
                  <a:lnTo>
                    <a:pt x="43" y="266"/>
                  </a:lnTo>
                  <a:lnTo>
                    <a:pt x="43" y="265"/>
                  </a:lnTo>
                  <a:lnTo>
                    <a:pt x="46" y="263"/>
                  </a:lnTo>
                  <a:lnTo>
                    <a:pt x="48" y="263"/>
                  </a:lnTo>
                  <a:lnTo>
                    <a:pt x="49" y="262"/>
                  </a:lnTo>
                  <a:lnTo>
                    <a:pt x="51" y="260"/>
                  </a:lnTo>
                  <a:lnTo>
                    <a:pt x="52" y="259"/>
                  </a:lnTo>
                  <a:lnTo>
                    <a:pt x="52" y="256"/>
                  </a:lnTo>
                  <a:lnTo>
                    <a:pt x="52" y="254"/>
                  </a:lnTo>
                  <a:lnTo>
                    <a:pt x="51" y="253"/>
                  </a:lnTo>
                  <a:lnTo>
                    <a:pt x="49" y="251"/>
                  </a:lnTo>
                  <a:lnTo>
                    <a:pt x="49" y="250"/>
                  </a:lnTo>
                  <a:lnTo>
                    <a:pt x="49" y="247"/>
                  </a:lnTo>
                  <a:lnTo>
                    <a:pt x="49" y="245"/>
                  </a:lnTo>
                  <a:lnTo>
                    <a:pt x="48" y="244"/>
                  </a:lnTo>
                  <a:lnTo>
                    <a:pt x="45" y="242"/>
                  </a:lnTo>
                  <a:lnTo>
                    <a:pt x="43" y="239"/>
                  </a:lnTo>
                  <a:lnTo>
                    <a:pt x="42" y="236"/>
                  </a:lnTo>
                  <a:lnTo>
                    <a:pt x="45" y="233"/>
                  </a:lnTo>
                  <a:lnTo>
                    <a:pt x="43" y="230"/>
                  </a:lnTo>
                  <a:lnTo>
                    <a:pt x="42" y="227"/>
                  </a:lnTo>
                  <a:lnTo>
                    <a:pt x="40" y="227"/>
                  </a:lnTo>
                  <a:lnTo>
                    <a:pt x="40" y="224"/>
                  </a:lnTo>
                  <a:lnTo>
                    <a:pt x="40" y="223"/>
                  </a:lnTo>
                  <a:lnTo>
                    <a:pt x="39" y="220"/>
                  </a:lnTo>
                  <a:lnTo>
                    <a:pt x="34" y="220"/>
                  </a:lnTo>
                  <a:lnTo>
                    <a:pt x="33" y="219"/>
                  </a:lnTo>
                  <a:lnTo>
                    <a:pt x="33" y="219"/>
                  </a:lnTo>
                  <a:lnTo>
                    <a:pt x="33" y="216"/>
                  </a:lnTo>
                  <a:lnTo>
                    <a:pt x="33" y="213"/>
                  </a:lnTo>
                  <a:lnTo>
                    <a:pt x="33" y="213"/>
                  </a:lnTo>
                  <a:lnTo>
                    <a:pt x="34" y="210"/>
                  </a:lnTo>
                  <a:lnTo>
                    <a:pt x="37" y="208"/>
                  </a:lnTo>
                  <a:lnTo>
                    <a:pt x="37" y="207"/>
                  </a:lnTo>
                  <a:lnTo>
                    <a:pt x="37" y="205"/>
                  </a:lnTo>
                  <a:lnTo>
                    <a:pt x="37" y="204"/>
                  </a:lnTo>
                  <a:lnTo>
                    <a:pt x="36" y="202"/>
                  </a:lnTo>
                  <a:lnTo>
                    <a:pt x="33" y="202"/>
                  </a:lnTo>
                  <a:lnTo>
                    <a:pt x="31" y="201"/>
                  </a:lnTo>
                  <a:lnTo>
                    <a:pt x="30" y="198"/>
                  </a:lnTo>
                  <a:lnTo>
                    <a:pt x="28" y="198"/>
                  </a:lnTo>
                  <a:lnTo>
                    <a:pt x="27" y="198"/>
                  </a:lnTo>
                  <a:lnTo>
                    <a:pt x="24" y="196"/>
                  </a:lnTo>
                  <a:lnTo>
                    <a:pt x="21" y="193"/>
                  </a:lnTo>
                  <a:lnTo>
                    <a:pt x="21" y="190"/>
                  </a:lnTo>
                  <a:lnTo>
                    <a:pt x="22" y="189"/>
                  </a:lnTo>
                  <a:lnTo>
                    <a:pt x="24" y="187"/>
                  </a:lnTo>
                  <a:lnTo>
                    <a:pt x="25" y="186"/>
                  </a:lnTo>
                  <a:lnTo>
                    <a:pt x="27" y="187"/>
                  </a:lnTo>
                  <a:lnTo>
                    <a:pt x="28" y="187"/>
                  </a:lnTo>
                  <a:lnTo>
                    <a:pt x="30" y="187"/>
                  </a:lnTo>
                  <a:lnTo>
                    <a:pt x="30" y="186"/>
                  </a:lnTo>
                  <a:lnTo>
                    <a:pt x="33" y="184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0" y="183"/>
                  </a:lnTo>
                  <a:lnTo>
                    <a:pt x="42" y="181"/>
                  </a:lnTo>
                  <a:lnTo>
                    <a:pt x="43" y="183"/>
                  </a:lnTo>
                  <a:lnTo>
                    <a:pt x="45" y="184"/>
                  </a:lnTo>
                  <a:lnTo>
                    <a:pt x="46" y="184"/>
                  </a:lnTo>
                  <a:lnTo>
                    <a:pt x="51" y="184"/>
                  </a:lnTo>
                  <a:lnTo>
                    <a:pt x="54" y="183"/>
                  </a:lnTo>
                  <a:lnTo>
                    <a:pt x="55" y="180"/>
                  </a:lnTo>
                  <a:lnTo>
                    <a:pt x="55" y="180"/>
                  </a:lnTo>
                  <a:lnTo>
                    <a:pt x="55" y="178"/>
                  </a:lnTo>
                  <a:lnTo>
                    <a:pt x="54" y="177"/>
                  </a:lnTo>
                  <a:lnTo>
                    <a:pt x="54" y="175"/>
                  </a:lnTo>
                  <a:lnTo>
                    <a:pt x="54" y="175"/>
                  </a:lnTo>
                  <a:lnTo>
                    <a:pt x="55" y="174"/>
                  </a:lnTo>
                  <a:lnTo>
                    <a:pt x="55" y="174"/>
                  </a:lnTo>
                  <a:lnTo>
                    <a:pt x="55" y="172"/>
                  </a:lnTo>
                  <a:lnTo>
                    <a:pt x="54" y="171"/>
                  </a:lnTo>
                  <a:lnTo>
                    <a:pt x="54" y="172"/>
                  </a:lnTo>
                  <a:lnTo>
                    <a:pt x="52" y="174"/>
                  </a:lnTo>
                  <a:lnTo>
                    <a:pt x="52" y="175"/>
                  </a:lnTo>
                  <a:lnTo>
                    <a:pt x="51" y="175"/>
                  </a:lnTo>
                  <a:lnTo>
                    <a:pt x="49" y="174"/>
                  </a:lnTo>
                  <a:lnTo>
                    <a:pt x="49" y="172"/>
                  </a:lnTo>
                  <a:lnTo>
                    <a:pt x="48" y="171"/>
                  </a:lnTo>
                  <a:lnTo>
                    <a:pt x="46" y="169"/>
                  </a:lnTo>
                  <a:lnTo>
                    <a:pt x="45" y="169"/>
                  </a:lnTo>
                  <a:lnTo>
                    <a:pt x="43" y="168"/>
                  </a:lnTo>
                  <a:lnTo>
                    <a:pt x="42" y="166"/>
                  </a:lnTo>
                  <a:lnTo>
                    <a:pt x="40" y="165"/>
                  </a:lnTo>
                  <a:lnTo>
                    <a:pt x="39" y="163"/>
                  </a:lnTo>
                  <a:lnTo>
                    <a:pt x="39" y="160"/>
                  </a:lnTo>
                  <a:lnTo>
                    <a:pt x="39" y="159"/>
                  </a:lnTo>
                  <a:lnTo>
                    <a:pt x="37" y="157"/>
                  </a:lnTo>
                  <a:lnTo>
                    <a:pt x="36" y="157"/>
                  </a:lnTo>
                  <a:lnTo>
                    <a:pt x="33" y="159"/>
                  </a:lnTo>
                  <a:lnTo>
                    <a:pt x="33" y="159"/>
                  </a:lnTo>
                  <a:lnTo>
                    <a:pt x="30" y="160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27" y="159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2" y="160"/>
                  </a:lnTo>
                  <a:lnTo>
                    <a:pt x="21" y="160"/>
                  </a:lnTo>
                  <a:lnTo>
                    <a:pt x="21" y="159"/>
                  </a:lnTo>
                  <a:lnTo>
                    <a:pt x="19" y="157"/>
                  </a:lnTo>
                  <a:lnTo>
                    <a:pt x="18" y="156"/>
                  </a:lnTo>
                  <a:lnTo>
                    <a:pt x="18" y="154"/>
                  </a:lnTo>
                  <a:lnTo>
                    <a:pt x="16" y="153"/>
                  </a:lnTo>
                  <a:lnTo>
                    <a:pt x="16" y="151"/>
                  </a:lnTo>
                  <a:lnTo>
                    <a:pt x="15" y="148"/>
                  </a:lnTo>
                  <a:lnTo>
                    <a:pt x="15" y="147"/>
                  </a:lnTo>
                  <a:lnTo>
                    <a:pt x="13" y="144"/>
                  </a:lnTo>
                  <a:lnTo>
                    <a:pt x="12" y="142"/>
                  </a:lnTo>
                  <a:lnTo>
                    <a:pt x="10" y="142"/>
                  </a:lnTo>
                  <a:lnTo>
                    <a:pt x="9" y="141"/>
                  </a:lnTo>
                  <a:lnTo>
                    <a:pt x="7" y="141"/>
                  </a:lnTo>
                  <a:lnTo>
                    <a:pt x="6" y="141"/>
                  </a:lnTo>
                  <a:lnTo>
                    <a:pt x="6" y="142"/>
                  </a:lnTo>
                  <a:lnTo>
                    <a:pt x="4" y="144"/>
                  </a:lnTo>
                  <a:lnTo>
                    <a:pt x="4" y="147"/>
                  </a:lnTo>
                  <a:lnTo>
                    <a:pt x="3" y="147"/>
                  </a:lnTo>
                  <a:lnTo>
                    <a:pt x="1" y="145"/>
                  </a:lnTo>
                  <a:lnTo>
                    <a:pt x="1" y="144"/>
                  </a:lnTo>
                  <a:lnTo>
                    <a:pt x="1" y="142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1" y="138"/>
                  </a:lnTo>
                  <a:lnTo>
                    <a:pt x="3" y="136"/>
                  </a:lnTo>
                  <a:lnTo>
                    <a:pt x="1" y="133"/>
                  </a:lnTo>
                  <a:lnTo>
                    <a:pt x="1" y="130"/>
                  </a:lnTo>
                  <a:lnTo>
                    <a:pt x="0" y="129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3" y="123"/>
                  </a:lnTo>
                  <a:lnTo>
                    <a:pt x="3" y="121"/>
                  </a:lnTo>
                  <a:lnTo>
                    <a:pt x="6" y="118"/>
                  </a:lnTo>
                  <a:lnTo>
                    <a:pt x="7" y="118"/>
                  </a:lnTo>
                  <a:lnTo>
                    <a:pt x="10" y="117"/>
                  </a:lnTo>
                  <a:lnTo>
                    <a:pt x="13" y="115"/>
                  </a:lnTo>
                  <a:lnTo>
                    <a:pt x="13" y="114"/>
                  </a:lnTo>
                  <a:lnTo>
                    <a:pt x="13" y="112"/>
                  </a:lnTo>
                  <a:lnTo>
                    <a:pt x="10" y="112"/>
                  </a:lnTo>
                  <a:lnTo>
                    <a:pt x="7" y="111"/>
                  </a:lnTo>
                  <a:lnTo>
                    <a:pt x="6" y="109"/>
                  </a:lnTo>
                  <a:lnTo>
                    <a:pt x="4" y="106"/>
                  </a:lnTo>
                  <a:lnTo>
                    <a:pt x="6" y="103"/>
                  </a:lnTo>
                  <a:lnTo>
                    <a:pt x="7" y="100"/>
                  </a:lnTo>
                  <a:lnTo>
                    <a:pt x="10" y="99"/>
                  </a:lnTo>
                  <a:lnTo>
                    <a:pt x="12" y="97"/>
                  </a:lnTo>
                  <a:lnTo>
                    <a:pt x="15" y="96"/>
                  </a:lnTo>
                  <a:lnTo>
                    <a:pt x="18" y="93"/>
                  </a:lnTo>
                  <a:lnTo>
                    <a:pt x="19" y="90"/>
                  </a:lnTo>
                  <a:lnTo>
                    <a:pt x="22" y="88"/>
                  </a:lnTo>
                  <a:lnTo>
                    <a:pt x="27" y="87"/>
                  </a:lnTo>
                  <a:lnTo>
                    <a:pt x="30" y="85"/>
                  </a:lnTo>
                  <a:lnTo>
                    <a:pt x="31" y="85"/>
                  </a:lnTo>
                  <a:lnTo>
                    <a:pt x="33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6" y="76"/>
                  </a:lnTo>
                  <a:lnTo>
                    <a:pt x="40" y="73"/>
                  </a:lnTo>
                  <a:lnTo>
                    <a:pt x="40" y="70"/>
                  </a:lnTo>
                  <a:lnTo>
                    <a:pt x="42" y="67"/>
                  </a:lnTo>
                  <a:lnTo>
                    <a:pt x="45" y="63"/>
                  </a:lnTo>
                  <a:lnTo>
                    <a:pt x="46" y="61"/>
                  </a:lnTo>
                  <a:lnTo>
                    <a:pt x="48" y="60"/>
                  </a:lnTo>
                  <a:lnTo>
                    <a:pt x="49" y="55"/>
                  </a:lnTo>
                  <a:lnTo>
                    <a:pt x="51" y="52"/>
                  </a:lnTo>
                  <a:lnTo>
                    <a:pt x="51" y="49"/>
                  </a:lnTo>
                  <a:lnTo>
                    <a:pt x="51" y="46"/>
                  </a:lnTo>
                  <a:lnTo>
                    <a:pt x="49" y="43"/>
                  </a:lnTo>
                  <a:lnTo>
                    <a:pt x="48" y="40"/>
                  </a:lnTo>
                  <a:lnTo>
                    <a:pt x="49" y="37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5" y="27"/>
                  </a:lnTo>
                  <a:lnTo>
                    <a:pt x="55" y="24"/>
                  </a:lnTo>
                  <a:lnTo>
                    <a:pt x="55" y="19"/>
                  </a:lnTo>
                  <a:lnTo>
                    <a:pt x="57" y="16"/>
                  </a:lnTo>
                  <a:lnTo>
                    <a:pt x="57" y="13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60" y="6"/>
                  </a:lnTo>
                  <a:lnTo>
                    <a:pt x="61" y="6"/>
                  </a:lnTo>
                  <a:lnTo>
                    <a:pt x="63" y="4"/>
                  </a:lnTo>
                  <a:lnTo>
                    <a:pt x="64" y="0"/>
                  </a:lnTo>
                  <a:lnTo>
                    <a:pt x="66" y="1"/>
                  </a:lnTo>
                  <a:lnTo>
                    <a:pt x="66" y="3"/>
                  </a:lnTo>
                  <a:lnTo>
                    <a:pt x="67" y="4"/>
                  </a:lnTo>
                  <a:lnTo>
                    <a:pt x="67" y="6"/>
                  </a:lnTo>
                  <a:lnTo>
                    <a:pt x="70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5" y="10"/>
                  </a:lnTo>
                  <a:lnTo>
                    <a:pt x="76" y="10"/>
                  </a:lnTo>
                  <a:lnTo>
                    <a:pt x="78" y="12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9" y="18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4" y="15"/>
                  </a:lnTo>
                  <a:lnTo>
                    <a:pt x="85" y="13"/>
                  </a:lnTo>
                  <a:lnTo>
                    <a:pt x="88" y="15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6" y="16"/>
                  </a:lnTo>
                  <a:lnTo>
                    <a:pt x="97" y="15"/>
                  </a:lnTo>
                  <a:lnTo>
                    <a:pt x="99" y="15"/>
                  </a:lnTo>
                  <a:lnTo>
                    <a:pt x="100" y="13"/>
                  </a:lnTo>
                  <a:lnTo>
                    <a:pt x="102" y="12"/>
                  </a:lnTo>
                  <a:lnTo>
                    <a:pt x="103" y="10"/>
                  </a:lnTo>
                  <a:lnTo>
                    <a:pt x="105" y="9"/>
                  </a:lnTo>
                  <a:lnTo>
                    <a:pt x="106" y="9"/>
                  </a:lnTo>
                  <a:lnTo>
                    <a:pt x="108" y="9"/>
                  </a:lnTo>
                  <a:lnTo>
                    <a:pt x="109" y="10"/>
                  </a:lnTo>
                  <a:lnTo>
                    <a:pt x="112" y="10"/>
                  </a:lnTo>
                  <a:lnTo>
                    <a:pt x="112" y="12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16"/>
                  </a:lnTo>
                  <a:lnTo>
                    <a:pt x="115" y="19"/>
                  </a:lnTo>
                  <a:lnTo>
                    <a:pt x="117" y="22"/>
                  </a:lnTo>
                  <a:lnTo>
                    <a:pt x="117" y="22"/>
                  </a:lnTo>
                  <a:lnTo>
                    <a:pt x="117" y="25"/>
                  </a:lnTo>
                  <a:lnTo>
                    <a:pt x="117" y="27"/>
                  </a:lnTo>
                  <a:lnTo>
                    <a:pt x="120" y="30"/>
                  </a:lnTo>
                  <a:lnTo>
                    <a:pt x="121" y="33"/>
                  </a:lnTo>
                  <a:lnTo>
                    <a:pt x="121" y="34"/>
                  </a:lnTo>
                  <a:lnTo>
                    <a:pt x="123" y="36"/>
                  </a:lnTo>
                  <a:lnTo>
                    <a:pt x="126" y="36"/>
                  </a:lnTo>
                  <a:lnTo>
                    <a:pt x="127" y="36"/>
                  </a:lnTo>
                  <a:lnTo>
                    <a:pt x="130" y="36"/>
                  </a:lnTo>
                  <a:lnTo>
                    <a:pt x="132" y="37"/>
                  </a:lnTo>
                  <a:lnTo>
                    <a:pt x="133" y="39"/>
                  </a:lnTo>
                  <a:lnTo>
                    <a:pt x="135" y="40"/>
                  </a:lnTo>
                  <a:lnTo>
                    <a:pt x="136" y="42"/>
                  </a:lnTo>
                  <a:lnTo>
                    <a:pt x="136" y="43"/>
                  </a:lnTo>
                  <a:lnTo>
                    <a:pt x="136" y="45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9" y="46"/>
                  </a:lnTo>
                  <a:lnTo>
                    <a:pt x="141" y="46"/>
                  </a:lnTo>
                  <a:lnTo>
                    <a:pt x="141" y="48"/>
                  </a:lnTo>
                  <a:lnTo>
                    <a:pt x="142" y="51"/>
                  </a:lnTo>
                  <a:lnTo>
                    <a:pt x="144" y="52"/>
                  </a:lnTo>
                  <a:lnTo>
                    <a:pt x="144" y="55"/>
                  </a:lnTo>
                  <a:lnTo>
                    <a:pt x="145" y="57"/>
                  </a:lnTo>
                  <a:lnTo>
                    <a:pt x="147" y="58"/>
                  </a:lnTo>
                  <a:lnTo>
                    <a:pt x="145" y="60"/>
                  </a:lnTo>
                  <a:lnTo>
                    <a:pt x="142" y="64"/>
                  </a:lnTo>
                  <a:lnTo>
                    <a:pt x="141" y="67"/>
                  </a:lnTo>
                  <a:lnTo>
                    <a:pt x="141" y="70"/>
                  </a:lnTo>
                  <a:lnTo>
                    <a:pt x="141" y="73"/>
                  </a:lnTo>
                  <a:lnTo>
                    <a:pt x="138" y="75"/>
                  </a:lnTo>
                  <a:lnTo>
                    <a:pt x="138" y="76"/>
                  </a:lnTo>
                  <a:lnTo>
                    <a:pt x="136" y="76"/>
                  </a:lnTo>
                  <a:lnTo>
                    <a:pt x="133" y="78"/>
                  </a:lnTo>
                  <a:lnTo>
                    <a:pt x="133" y="81"/>
                  </a:lnTo>
                  <a:lnTo>
                    <a:pt x="135" y="84"/>
                  </a:lnTo>
                  <a:lnTo>
                    <a:pt x="135" y="87"/>
                  </a:lnTo>
                  <a:lnTo>
                    <a:pt x="136" y="90"/>
                  </a:lnTo>
                  <a:lnTo>
                    <a:pt x="136" y="91"/>
                  </a:lnTo>
                  <a:lnTo>
                    <a:pt x="135" y="93"/>
                  </a:lnTo>
                  <a:lnTo>
                    <a:pt x="133" y="94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26" y="93"/>
                  </a:lnTo>
                  <a:lnTo>
                    <a:pt x="126" y="94"/>
                  </a:lnTo>
                  <a:lnTo>
                    <a:pt x="126" y="97"/>
                  </a:lnTo>
                  <a:lnTo>
                    <a:pt x="127" y="99"/>
                  </a:lnTo>
                  <a:lnTo>
                    <a:pt x="129" y="100"/>
                  </a:lnTo>
                  <a:lnTo>
                    <a:pt x="127" y="102"/>
                  </a:lnTo>
                  <a:lnTo>
                    <a:pt x="127" y="105"/>
                  </a:lnTo>
                  <a:lnTo>
                    <a:pt x="129" y="108"/>
                  </a:lnTo>
                  <a:lnTo>
                    <a:pt x="132" y="109"/>
                  </a:lnTo>
                  <a:lnTo>
                    <a:pt x="133" y="108"/>
                  </a:lnTo>
                  <a:lnTo>
                    <a:pt x="136" y="108"/>
                  </a:lnTo>
                  <a:lnTo>
                    <a:pt x="138" y="105"/>
                  </a:lnTo>
                  <a:lnTo>
                    <a:pt x="139" y="105"/>
                  </a:lnTo>
                  <a:lnTo>
                    <a:pt x="141" y="102"/>
                  </a:lnTo>
                  <a:lnTo>
                    <a:pt x="141" y="99"/>
                  </a:lnTo>
                  <a:lnTo>
                    <a:pt x="142" y="97"/>
                  </a:lnTo>
                  <a:lnTo>
                    <a:pt x="142" y="96"/>
                  </a:lnTo>
                  <a:lnTo>
                    <a:pt x="145" y="94"/>
                  </a:lnTo>
                  <a:lnTo>
                    <a:pt x="147" y="97"/>
                  </a:lnTo>
                  <a:lnTo>
                    <a:pt x="147" y="102"/>
                  </a:lnTo>
                  <a:lnTo>
                    <a:pt x="147" y="103"/>
                  </a:lnTo>
                  <a:lnTo>
                    <a:pt x="148" y="105"/>
                  </a:lnTo>
                  <a:lnTo>
                    <a:pt x="148" y="106"/>
                  </a:lnTo>
                  <a:lnTo>
                    <a:pt x="151" y="106"/>
                  </a:lnTo>
                  <a:lnTo>
                    <a:pt x="153" y="108"/>
                  </a:lnTo>
                  <a:lnTo>
                    <a:pt x="154" y="109"/>
                  </a:lnTo>
                  <a:lnTo>
                    <a:pt x="157" y="111"/>
                  </a:lnTo>
                  <a:lnTo>
                    <a:pt x="160" y="109"/>
                  </a:lnTo>
                  <a:lnTo>
                    <a:pt x="162" y="109"/>
                  </a:lnTo>
                  <a:lnTo>
                    <a:pt x="165" y="111"/>
                  </a:lnTo>
                  <a:lnTo>
                    <a:pt x="166" y="112"/>
                  </a:lnTo>
                  <a:lnTo>
                    <a:pt x="168" y="112"/>
                  </a:lnTo>
                  <a:lnTo>
                    <a:pt x="169" y="112"/>
                  </a:lnTo>
                  <a:lnTo>
                    <a:pt x="171" y="111"/>
                  </a:lnTo>
                  <a:lnTo>
                    <a:pt x="172" y="108"/>
                  </a:lnTo>
                  <a:lnTo>
                    <a:pt x="172" y="106"/>
                  </a:lnTo>
                  <a:lnTo>
                    <a:pt x="172" y="106"/>
                  </a:lnTo>
                  <a:lnTo>
                    <a:pt x="174" y="106"/>
                  </a:lnTo>
                  <a:lnTo>
                    <a:pt x="174" y="106"/>
                  </a:lnTo>
                  <a:lnTo>
                    <a:pt x="174" y="111"/>
                  </a:lnTo>
                  <a:lnTo>
                    <a:pt x="174" y="112"/>
                  </a:lnTo>
                  <a:lnTo>
                    <a:pt x="174" y="115"/>
                  </a:lnTo>
                  <a:lnTo>
                    <a:pt x="174" y="117"/>
                  </a:lnTo>
                  <a:lnTo>
                    <a:pt x="175" y="118"/>
                  </a:lnTo>
                  <a:lnTo>
                    <a:pt x="178" y="118"/>
                  </a:lnTo>
                  <a:lnTo>
                    <a:pt x="180" y="117"/>
                  </a:lnTo>
                  <a:lnTo>
                    <a:pt x="183" y="118"/>
                  </a:lnTo>
                  <a:lnTo>
                    <a:pt x="184" y="118"/>
                  </a:lnTo>
                  <a:lnTo>
                    <a:pt x="184" y="118"/>
                  </a:lnTo>
                  <a:lnTo>
                    <a:pt x="187" y="120"/>
                  </a:lnTo>
                  <a:lnTo>
                    <a:pt x="189" y="121"/>
                  </a:lnTo>
                  <a:lnTo>
                    <a:pt x="190" y="123"/>
                  </a:lnTo>
                  <a:lnTo>
                    <a:pt x="190" y="124"/>
                  </a:lnTo>
                  <a:lnTo>
                    <a:pt x="189" y="127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7" y="130"/>
                  </a:lnTo>
                  <a:lnTo>
                    <a:pt x="190" y="132"/>
                  </a:lnTo>
                  <a:lnTo>
                    <a:pt x="193" y="135"/>
                  </a:lnTo>
                  <a:lnTo>
                    <a:pt x="193" y="135"/>
                  </a:lnTo>
                  <a:lnTo>
                    <a:pt x="195" y="138"/>
                  </a:lnTo>
                  <a:lnTo>
                    <a:pt x="193" y="139"/>
                  </a:lnTo>
                  <a:lnTo>
                    <a:pt x="192" y="144"/>
                  </a:lnTo>
                  <a:lnTo>
                    <a:pt x="193" y="145"/>
                  </a:lnTo>
                  <a:lnTo>
                    <a:pt x="195" y="148"/>
                  </a:lnTo>
                  <a:lnTo>
                    <a:pt x="196" y="150"/>
                  </a:lnTo>
                  <a:lnTo>
                    <a:pt x="198" y="151"/>
                  </a:lnTo>
                  <a:lnTo>
                    <a:pt x="199" y="153"/>
                  </a:lnTo>
                  <a:lnTo>
                    <a:pt x="199" y="156"/>
                  </a:lnTo>
                  <a:lnTo>
                    <a:pt x="199" y="159"/>
                  </a:lnTo>
                  <a:lnTo>
                    <a:pt x="201" y="159"/>
                  </a:lnTo>
                  <a:lnTo>
                    <a:pt x="202" y="159"/>
                  </a:lnTo>
                  <a:lnTo>
                    <a:pt x="204" y="159"/>
                  </a:lnTo>
                  <a:lnTo>
                    <a:pt x="205" y="159"/>
                  </a:lnTo>
                  <a:lnTo>
                    <a:pt x="205" y="160"/>
                  </a:lnTo>
                  <a:lnTo>
                    <a:pt x="205" y="162"/>
                  </a:lnTo>
                  <a:lnTo>
                    <a:pt x="205" y="165"/>
                  </a:lnTo>
                  <a:lnTo>
                    <a:pt x="205" y="166"/>
                  </a:lnTo>
                  <a:lnTo>
                    <a:pt x="208" y="168"/>
                  </a:lnTo>
                  <a:lnTo>
                    <a:pt x="210" y="168"/>
                  </a:lnTo>
                  <a:lnTo>
                    <a:pt x="211" y="166"/>
                  </a:lnTo>
                  <a:lnTo>
                    <a:pt x="214" y="165"/>
                  </a:lnTo>
                  <a:lnTo>
                    <a:pt x="216" y="165"/>
                  </a:lnTo>
                  <a:lnTo>
                    <a:pt x="217" y="165"/>
                  </a:lnTo>
                  <a:lnTo>
                    <a:pt x="220" y="166"/>
                  </a:lnTo>
                  <a:lnTo>
                    <a:pt x="222" y="168"/>
                  </a:lnTo>
                  <a:lnTo>
                    <a:pt x="223" y="169"/>
                  </a:lnTo>
                  <a:lnTo>
                    <a:pt x="225" y="169"/>
                  </a:lnTo>
                  <a:lnTo>
                    <a:pt x="226" y="169"/>
                  </a:lnTo>
                  <a:lnTo>
                    <a:pt x="229" y="171"/>
                  </a:lnTo>
                  <a:lnTo>
                    <a:pt x="232" y="175"/>
                  </a:lnTo>
                  <a:lnTo>
                    <a:pt x="237" y="178"/>
                  </a:lnTo>
                  <a:lnTo>
                    <a:pt x="241" y="181"/>
                  </a:lnTo>
                  <a:lnTo>
                    <a:pt x="244" y="184"/>
                  </a:lnTo>
                  <a:lnTo>
                    <a:pt x="244" y="186"/>
                  </a:lnTo>
                  <a:lnTo>
                    <a:pt x="249" y="189"/>
                  </a:lnTo>
                  <a:lnTo>
                    <a:pt x="250" y="192"/>
                  </a:lnTo>
                  <a:lnTo>
                    <a:pt x="252" y="195"/>
                  </a:lnTo>
                  <a:lnTo>
                    <a:pt x="253" y="196"/>
                  </a:lnTo>
                  <a:lnTo>
                    <a:pt x="252" y="199"/>
                  </a:lnTo>
                  <a:lnTo>
                    <a:pt x="250" y="201"/>
                  </a:lnTo>
                  <a:lnTo>
                    <a:pt x="249" y="202"/>
                  </a:lnTo>
                  <a:lnTo>
                    <a:pt x="249" y="205"/>
                  </a:lnTo>
                  <a:lnTo>
                    <a:pt x="247" y="208"/>
                  </a:lnTo>
                  <a:lnTo>
                    <a:pt x="243" y="211"/>
                  </a:lnTo>
                  <a:lnTo>
                    <a:pt x="238" y="214"/>
                  </a:lnTo>
                  <a:lnTo>
                    <a:pt x="237" y="216"/>
                  </a:lnTo>
                  <a:lnTo>
                    <a:pt x="231" y="220"/>
                  </a:lnTo>
                  <a:lnTo>
                    <a:pt x="226" y="224"/>
                  </a:lnTo>
                  <a:lnTo>
                    <a:pt x="223" y="226"/>
                  </a:lnTo>
                  <a:lnTo>
                    <a:pt x="222" y="229"/>
                  </a:lnTo>
                  <a:lnTo>
                    <a:pt x="222" y="230"/>
                  </a:lnTo>
                  <a:lnTo>
                    <a:pt x="222" y="230"/>
                  </a:lnTo>
                  <a:lnTo>
                    <a:pt x="223" y="235"/>
                  </a:lnTo>
                  <a:lnTo>
                    <a:pt x="225" y="238"/>
                  </a:lnTo>
                  <a:lnTo>
                    <a:pt x="226" y="241"/>
                  </a:lnTo>
                  <a:lnTo>
                    <a:pt x="228" y="242"/>
                  </a:lnTo>
                  <a:lnTo>
                    <a:pt x="228" y="245"/>
                  </a:lnTo>
                  <a:lnTo>
                    <a:pt x="226" y="247"/>
                  </a:lnTo>
                  <a:lnTo>
                    <a:pt x="225" y="248"/>
                  </a:lnTo>
                  <a:lnTo>
                    <a:pt x="220" y="251"/>
                  </a:lnTo>
                  <a:lnTo>
                    <a:pt x="220" y="251"/>
                  </a:lnTo>
                  <a:lnTo>
                    <a:pt x="219" y="256"/>
                  </a:lnTo>
                  <a:lnTo>
                    <a:pt x="219" y="257"/>
                  </a:lnTo>
                  <a:lnTo>
                    <a:pt x="217" y="257"/>
                  </a:lnTo>
                  <a:lnTo>
                    <a:pt x="217" y="260"/>
                  </a:lnTo>
                  <a:lnTo>
                    <a:pt x="217" y="263"/>
                  </a:lnTo>
                  <a:lnTo>
                    <a:pt x="219" y="263"/>
                  </a:lnTo>
                  <a:lnTo>
                    <a:pt x="220" y="263"/>
                  </a:lnTo>
                  <a:lnTo>
                    <a:pt x="223" y="268"/>
                  </a:lnTo>
                  <a:lnTo>
                    <a:pt x="226" y="271"/>
                  </a:lnTo>
                  <a:lnTo>
                    <a:pt x="229" y="272"/>
                  </a:lnTo>
                  <a:lnTo>
                    <a:pt x="232" y="274"/>
                  </a:lnTo>
                  <a:lnTo>
                    <a:pt x="234" y="277"/>
                  </a:lnTo>
                  <a:lnTo>
                    <a:pt x="235" y="278"/>
                  </a:lnTo>
                  <a:lnTo>
                    <a:pt x="237" y="280"/>
                  </a:lnTo>
                  <a:lnTo>
                    <a:pt x="238" y="281"/>
                  </a:lnTo>
                  <a:lnTo>
                    <a:pt x="238" y="280"/>
                  </a:lnTo>
                  <a:lnTo>
                    <a:pt x="240" y="28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8" name="Freeform 84"/>
            <p:cNvSpPr>
              <a:spLocks/>
            </p:cNvSpPr>
            <p:nvPr/>
          </p:nvSpPr>
          <p:spPr bwMode="auto">
            <a:xfrm>
              <a:off x="2993" y="2305"/>
              <a:ext cx="447" cy="449"/>
            </a:xfrm>
            <a:custGeom>
              <a:avLst/>
              <a:gdLst/>
              <a:ahLst/>
              <a:cxnLst>
                <a:cxn ang="0">
                  <a:pos x="158" y="317"/>
                </a:cxn>
                <a:cxn ang="0">
                  <a:pos x="137" y="313"/>
                </a:cxn>
                <a:cxn ang="0">
                  <a:pos x="119" y="316"/>
                </a:cxn>
                <a:cxn ang="0">
                  <a:pos x="117" y="308"/>
                </a:cxn>
                <a:cxn ang="0">
                  <a:pos x="125" y="289"/>
                </a:cxn>
                <a:cxn ang="0">
                  <a:pos x="120" y="268"/>
                </a:cxn>
                <a:cxn ang="0">
                  <a:pos x="126" y="256"/>
                </a:cxn>
                <a:cxn ang="0">
                  <a:pos x="116" y="245"/>
                </a:cxn>
                <a:cxn ang="0">
                  <a:pos x="108" y="247"/>
                </a:cxn>
                <a:cxn ang="0">
                  <a:pos x="105" y="233"/>
                </a:cxn>
                <a:cxn ang="0">
                  <a:pos x="104" y="227"/>
                </a:cxn>
                <a:cxn ang="0">
                  <a:pos x="90" y="233"/>
                </a:cxn>
                <a:cxn ang="0">
                  <a:pos x="80" y="220"/>
                </a:cxn>
                <a:cxn ang="0">
                  <a:pos x="62" y="214"/>
                </a:cxn>
                <a:cxn ang="0">
                  <a:pos x="30" y="226"/>
                </a:cxn>
                <a:cxn ang="0">
                  <a:pos x="6" y="217"/>
                </a:cxn>
                <a:cxn ang="0">
                  <a:pos x="3" y="196"/>
                </a:cxn>
                <a:cxn ang="0">
                  <a:pos x="5" y="176"/>
                </a:cxn>
                <a:cxn ang="0">
                  <a:pos x="11" y="160"/>
                </a:cxn>
                <a:cxn ang="0">
                  <a:pos x="30" y="140"/>
                </a:cxn>
                <a:cxn ang="0">
                  <a:pos x="12" y="122"/>
                </a:cxn>
                <a:cxn ang="0">
                  <a:pos x="50" y="109"/>
                </a:cxn>
                <a:cxn ang="0">
                  <a:pos x="72" y="105"/>
                </a:cxn>
                <a:cxn ang="0">
                  <a:pos x="92" y="79"/>
                </a:cxn>
                <a:cxn ang="0">
                  <a:pos x="93" y="57"/>
                </a:cxn>
                <a:cxn ang="0">
                  <a:pos x="90" y="34"/>
                </a:cxn>
                <a:cxn ang="0">
                  <a:pos x="114" y="42"/>
                </a:cxn>
                <a:cxn ang="0">
                  <a:pos x="140" y="30"/>
                </a:cxn>
                <a:cxn ang="0">
                  <a:pos x="153" y="4"/>
                </a:cxn>
                <a:cxn ang="0">
                  <a:pos x="177" y="22"/>
                </a:cxn>
                <a:cxn ang="0">
                  <a:pos x="201" y="54"/>
                </a:cxn>
                <a:cxn ang="0">
                  <a:pos x="216" y="79"/>
                </a:cxn>
                <a:cxn ang="0">
                  <a:pos x="237" y="108"/>
                </a:cxn>
                <a:cxn ang="0">
                  <a:pos x="263" y="148"/>
                </a:cxn>
                <a:cxn ang="0">
                  <a:pos x="287" y="169"/>
                </a:cxn>
                <a:cxn ang="0">
                  <a:pos x="315" y="170"/>
                </a:cxn>
                <a:cxn ang="0">
                  <a:pos x="335" y="151"/>
                </a:cxn>
                <a:cxn ang="0">
                  <a:pos x="382" y="170"/>
                </a:cxn>
                <a:cxn ang="0">
                  <a:pos x="391" y="196"/>
                </a:cxn>
                <a:cxn ang="0">
                  <a:pos x="377" y="244"/>
                </a:cxn>
                <a:cxn ang="0">
                  <a:pos x="385" y="259"/>
                </a:cxn>
                <a:cxn ang="0">
                  <a:pos x="394" y="265"/>
                </a:cxn>
                <a:cxn ang="0">
                  <a:pos x="412" y="269"/>
                </a:cxn>
                <a:cxn ang="0">
                  <a:pos x="408" y="304"/>
                </a:cxn>
                <a:cxn ang="0">
                  <a:pos x="432" y="328"/>
                </a:cxn>
                <a:cxn ang="0">
                  <a:pos x="447" y="361"/>
                </a:cxn>
                <a:cxn ang="0">
                  <a:pos x="430" y="377"/>
                </a:cxn>
                <a:cxn ang="0">
                  <a:pos x="399" y="385"/>
                </a:cxn>
                <a:cxn ang="0">
                  <a:pos x="372" y="397"/>
                </a:cxn>
                <a:cxn ang="0">
                  <a:pos x="345" y="403"/>
                </a:cxn>
                <a:cxn ang="0">
                  <a:pos x="345" y="416"/>
                </a:cxn>
                <a:cxn ang="0">
                  <a:pos x="332" y="424"/>
                </a:cxn>
                <a:cxn ang="0">
                  <a:pos x="318" y="431"/>
                </a:cxn>
                <a:cxn ang="0">
                  <a:pos x="305" y="433"/>
                </a:cxn>
                <a:cxn ang="0">
                  <a:pos x="279" y="446"/>
                </a:cxn>
                <a:cxn ang="0">
                  <a:pos x="251" y="434"/>
                </a:cxn>
                <a:cxn ang="0">
                  <a:pos x="230" y="416"/>
                </a:cxn>
                <a:cxn ang="0">
                  <a:pos x="206" y="418"/>
                </a:cxn>
                <a:cxn ang="0">
                  <a:pos x="206" y="386"/>
                </a:cxn>
                <a:cxn ang="0">
                  <a:pos x="206" y="335"/>
                </a:cxn>
                <a:cxn ang="0">
                  <a:pos x="206" y="305"/>
                </a:cxn>
                <a:cxn ang="0">
                  <a:pos x="191" y="317"/>
                </a:cxn>
              </a:cxnLst>
              <a:rect l="0" t="0" r="r" b="b"/>
              <a:pathLst>
                <a:path w="447" h="449">
                  <a:moveTo>
                    <a:pt x="176" y="322"/>
                  </a:moveTo>
                  <a:lnTo>
                    <a:pt x="176" y="323"/>
                  </a:lnTo>
                  <a:lnTo>
                    <a:pt x="174" y="322"/>
                  </a:lnTo>
                  <a:lnTo>
                    <a:pt x="173" y="322"/>
                  </a:lnTo>
                  <a:lnTo>
                    <a:pt x="170" y="320"/>
                  </a:lnTo>
                  <a:lnTo>
                    <a:pt x="168" y="319"/>
                  </a:lnTo>
                  <a:lnTo>
                    <a:pt x="167" y="317"/>
                  </a:lnTo>
                  <a:lnTo>
                    <a:pt x="165" y="317"/>
                  </a:lnTo>
                  <a:lnTo>
                    <a:pt x="164" y="316"/>
                  </a:lnTo>
                  <a:lnTo>
                    <a:pt x="164" y="316"/>
                  </a:lnTo>
                  <a:lnTo>
                    <a:pt x="161" y="317"/>
                  </a:lnTo>
                  <a:lnTo>
                    <a:pt x="161" y="319"/>
                  </a:lnTo>
                  <a:lnTo>
                    <a:pt x="161" y="319"/>
                  </a:lnTo>
                  <a:lnTo>
                    <a:pt x="158" y="317"/>
                  </a:lnTo>
                  <a:lnTo>
                    <a:pt x="158" y="317"/>
                  </a:lnTo>
                  <a:lnTo>
                    <a:pt x="156" y="316"/>
                  </a:lnTo>
                  <a:lnTo>
                    <a:pt x="153" y="316"/>
                  </a:lnTo>
                  <a:lnTo>
                    <a:pt x="152" y="316"/>
                  </a:lnTo>
                  <a:lnTo>
                    <a:pt x="150" y="316"/>
                  </a:lnTo>
                  <a:lnTo>
                    <a:pt x="150" y="317"/>
                  </a:lnTo>
                  <a:lnTo>
                    <a:pt x="149" y="317"/>
                  </a:lnTo>
                  <a:lnTo>
                    <a:pt x="146" y="317"/>
                  </a:lnTo>
                  <a:lnTo>
                    <a:pt x="143" y="317"/>
                  </a:lnTo>
                  <a:lnTo>
                    <a:pt x="141" y="316"/>
                  </a:lnTo>
                  <a:lnTo>
                    <a:pt x="140" y="314"/>
                  </a:lnTo>
                  <a:lnTo>
                    <a:pt x="140" y="314"/>
                  </a:lnTo>
                  <a:lnTo>
                    <a:pt x="138" y="314"/>
                  </a:lnTo>
                  <a:lnTo>
                    <a:pt x="137" y="313"/>
                  </a:lnTo>
                  <a:lnTo>
                    <a:pt x="137" y="311"/>
                  </a:lnTo>
                  <a:lnTo>
                    <a:pt x="134" y="310"/>
                  </a:lnTo>
                  <a:lnTo>
                    <a:pt x="134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28" y="307"/>
                  </a:lnTo>
                  <a:lnTo>
                    <a:pt x="126" y="308"/>
                  </a:lnTo>
                  <a:lnTo>
                    <a:pt x="125" y="308"/>
                  </a:lnTo>
                  <a:lnTo>
                    <a:pt x="123" y="308"/>
                  </a:lnTo>
                  <a:lnTo>
                    <a:pt x="122" y="310"/>
                  </a:lnTo>
                  <a:lnTo>
                    <a:pt x="122" y="311"/>
                  </a:lnTo>
                  <a:lnTo>
                    <a:pt x="122" y="313"/>
                  </a:lnTo>
                  <a:lnTo>
                    <a:pt x="120" y="314"/>
                  </a:lnTo>
                  <a:lnTo>
                    <a:pt x="119" y="316"/>
                  </a:lnTo>
                  <a:lnTo>
                    <a:pt x="117" y="316"/>
                  </a:lnTo>
                  <a:lnTo>
                    <a:pt x="116" y="314"/>
                  </a:lnTo>
                  <a:lnTo>
                    <a:pt x="116" y="313"/>
                  </a:lnTo>
                  <a:lnTo>
                    <a:pt x="114" y="313"/>
                  </a:lnTo>
                  <a:lnTo>
                    <a:pt x="113" y="313"/>
                  </a:lnTo>
                  <a:lnTo>
                    <a:pt x="111" y="313"/>
                  </a:lnTo>
                  <a:lnTo>
                    <a:pt x="111" y="311"/>
                  </a:lnTo>
                  <a:lnTo>
                    <a:pt x="113" y="310"/>
                  </a:lnTo>
                  <a:lnTo>
                    <a:pt x="113" y="310"/>
                  </a:lnTo>
                  <a:lnTo>
                    <a:pt x="114" y="310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7" y="308"/>
                  </a:lnTo>
                  <a:lnTo>
                    <a:pt x="117" y="307"/>
                  </a:lnTo>
                  <a:lnTo>
                    <a:pt x="119" y="305"/>
                  </a:lnTo>
                  <a:lnTo>
                    <a:pt x="119" y="304"/>
                  </a:lnTo>
                  <a:lnTo>
                    <a:pt x="119" y="302"/>
                  </a:lnTo>
                  <a:lnTo>
                    <a:pt x="120" y="301"/>
                  </a:lnTo>
                  <a:lnTo>
                    <a:pt x="120" y="299"/>
                  </a:lnTo>
                  <a:lnTo>
                    <a:pt x="120" y="298"/>
                  </a:lnTo>
                  <a:lnTo>
                    <a:pt x="123" y="295"/>
                  </a:lnTo>
                  <a:lnTo>
                    <a:pt x="123" y="293"/>
                  </a:lnTo>
                  <a:lnTo>
                    <a:pt x="123" y="293"/>
                  </a:lnTo>
                  <a:lnTo>
                    <a:pt x="125" y="292"/>
                  </a:lnTo>
                  <a:lnTo>
                    <a:pt x="125" y="290"/>
                  </a:lnTo>
                  <a:lnTo>
                    <a:pt x="125" y="289"/>
                  </a:lnTo>
                  <a:lnTo>
                    <a:pt x="125" y="289"/>
                  </a:lnTo>
                  <a:lnTo>
                    <a:pt x="123" y="286"/>
                  </a:lnTo>
                  <a:lnTo>
                    <a:pt x="123" y="286"/>
                  </a:lnTo>
                  <a:lnTo>
                    <a:pt x="123" y="284"/>
                  </a:lnTo>
                  <a:lnTo>
                    <a:pt x="123" y="283"/>
                  </a:lnTo>
                  <a:lnTo>
                    <a:pt x="123" y="283"/>
                  </a:lnTo>
                  <a:lnTo>
                    <a:pt x="123" y="283"/>
                  </a:lnTo>
                  <a:lnTo>
                    <a:pt x="123" y="281"/>
                  </a:lnTo>
                  <a:lnTo>
                    <a:pt x="123" y="280"/>
                  </a:lnTo>
                  <a:lnTo>
                    <a:pt x="125" y="278"/>
                  </a:lnTo>
                  <a:lnTo>
                    <a:pt x="125" y="277"/>
                  </a:lnTo>
                  <a:lnTo>
                    <a:pt x="122" y="272"/>
                  </a:lnTo>
                  <a:lnTo>
                    <a:pt x="122" y="271"/>
                  </a:lnTo>
                  <a:lnTo>
                    <a:pt x="120" y="269"/>
                  </a:lnTo>
                  <a:lnTo>
                    <a:pt x="120" y="268"/>
                  </a:lnTo>
                  <a:lnTo>
                    <a:pt x="120" y="268"/>
                  </a:lnTo>
                  <a:lnTo>
                    <a:pt x="120" y="266"/>
                  </a:lnTo>
                  <a:lnTo>
                    <a:pt x="120" y="265"/>
                  </a:lnTo>
                  <a:lnTo>
                    <a:pt x="119" y="263"/>
                  </a:lnTo>
                  <a:lnTo>
                    <a:pt x="119" y="262"/>
                  </a:lnTo>
                  <a:lnTo>
                    <a:pt x="119" y="260"/>
                  </a:lnTo>
                  <a:lnTo>
                    <a:pt x="119" y="260"/>
                  </a:lnTo>
                  <a:lnTo>
                    <a:pt x="120" y="259"/>
                  </a:lnTo>
                  <a:lnTo>
                    <a:pt x="122" y="259"/>
                  </a:lnTo>
                  <a:lnTo>
                    <a:pt x="123" y="257"/>
                  </a:lnTo>
                  <a:lnTo>
                    <a:pt x="125" y="257"/>
                  </a:lnTo>
                  <a:lnTo>
                    <a:pt x="126" y="256"/>
                  </a:lnTo>
                  <a:lnTo>
                    <a:pt x="126" y="256"/>
                  </a:lnTo>
                  <a:lnTo>
                    <a:pt x="126" y="256"/>
                  </a:lnTo>
                  <a:lnTo>
                    <a:pt x="126" y="254"/>
                  </a:lnTo>
                  <a:lnTo>
                    <a:pt x="125" y="254"/>
                  </a:lnTo>
                  <a:lnTo>
                    <a:pt x="125" y="254"/>
                  </a:lnTo>
                  <a:lnTo>
                    <a:pt x="123" y="253"/>
                  </a:lnTo>
                  <a:lnTo>
                    <a:pt x="122" y="253"/>
                  </a:lnTo>
                  <a:lnTo>
                    <a:pt x="122" y="251"/>
                  </a:lnTo>
                  <a:lnTo>
                    <a:pt x="120" y="250"/>
                  </a:lnTo>
                  <a:lnTo>
                    <a:pt x="120" y="250"/>
                  </a:lnTo>
                  <a:lnTo>
                    <a:pt x="120" y="248"/>
                  </a:lnTo>
                  <a:lnTo>
                    <a:pt x="119" y="247"/>
                  </a:lnTo>
                  <a:lnTo>
                    <a:pt x="119" y="245"/>
                  </a:lnTo>
                  <a:lnTo>
                    <a:pt x="117" y="245"/>
                  </a:lnTo>
                  <a:lnTo>
                    <a:pt x="117" y="245"/>
                  </a:lnTo>
                  <a:lnTo>
                    <a:pt x="116" y="245"/>
                  </a:lnTo>
                  <a:lnTo>
                    <a:pt x="114" y="245"/>
                  </a:lnTo>
                  <a:lnTo>
                    <a:pt x="114" y="245"/>
                  </a:lnTo>
                  <a:lnTo>
                    <a:pt x="114" y="245"/>
                  </a:lnTo>
                  <a:lnTo>
                    <a:pt x="113" y="244"/>
                  </a:lnTo>
                  <a:lnTo>
                    <a:pt x="113" y="244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11" y="245"/>
                  </a:lnTo>
                  <a:lnTo>
                    <a:pt x="110" y="245"/>
                  </a:lnTo>
                  <a:lnTo>
                    <a:pt x="110" y="245"/>
                  </a:lnTo>
                  <a:lnTo>
                    <a:pt x="108" y="245"/>
                  </a:lnTo>
                  <a:lnTo>
                    <a:pt x="108" y="247"/>
                  </a:lnTo>
                  <a:lnTo>
                    <a:pt x="108" y="247"/>
                  </a:lnTo>
                  <a:lnTo>
                    <a:pt x="107" y="247"/>
                  </a:lnTo>
                  <a:lnTo>
                    <a:pt x="107" y="247"/>
                  </a:lnTo>
                  <a:lnTo>
                    <a:pt x="107" y="245"/>
                  </a:lnTo>
                  <a:lnTo>
                    <a:pt x="105" y="245"/>
                  </a:lnTo>
                  <a:lnTo>
                    <a:pt x="105" y="244"/>
                  </a:lnTo>
                  <a:lnTo>
                    <a:pt x="105" y="244"/>
                  </a:lnTo>
                  <a:lnTo>
                    <a:pt x="105" y="244"/>
                  </a:lnTo>
                  <a:lnTo>
                    <a:pt x="105" y="244"/>
                  </a:lnTo>
                  <a:lnTo>
                    <a:pt x="105" y="242"/>
                  </a:lnTo>
                  <a:lnTo>
                    <a:pt x="105" y="239"/>
                  </a:lnTo>
                  <a:lnTo>
                    <a:pt x="105" y="239"/>
                  </a:lnTo>
                  <a:lnTo>
                    <a:pt x="105" y="236"/>
                  </a:lnTo>
                  <a:lnTo>
                    <a:pt x="105" y="233"/>
                  </a:lnTo>
                  <a:lnTo>
                    <a:pt x="105" y="232"/>
                  </a:lnTo>
                  <a:lnTo>
                    <a:pt x="107" y="230"/>
                  </a:lnTo>
                  <a:lnTo>
                    <a:pt x="107" y="229"/>
                  </a:lnTo>
                  <a:lnTo>
                    <a:pt x="107" y="229"/>
                  </a:lnTo>
                  <a:lnTo>
                    <a:pt x="107" y="227"/>
                  </a:lnTo>
                  <a:lnTo>
                    <a:pt x="107" y="227"/>
                  </a:lnTo>
                  <a:lnTo>
                    <a:pt x="107" y="226"/>
                  </a:lnTo>
                  <a:lnTo>
                    <a:pt x="107" y="226"/>
                  </a:lnTo>
                  <a:lnTo>
                    <a:pt x="105" y="226"/>
                  </a:lnTo>
                  <a:lnTo>
                    <a:pt x="105" y="226"/>
                  </a:lnTo>
                  <a:lnTo>
                    <a:pt x="105" y="226"/>
                  </a:lnTo>
                  <a:lnTo>
                    <a:pt x="104" y="226"/>
                  </a:lnTo>
                  <a:lnTo>
                    <a:pt x="104" y="227"/>
                  </a:lnTo>
                  <a:lnTo>
                    <a:pt x="104" y="227"/>
                  </a:lnTo>
                  <a:lnTo>
                    <a:pt x="102" y="227"/>
                  </a:lnTo>
                  <a:lnTo>
                    <a:pt x="102" y="229"/>
                  </a:lnTo>
                  <a:lnTo>
                    <a:pt x="102" y="229"/>
                  </a:lnTo>
                  <a:lnTo>
                    <a:pt x="101" y="229"/>
                  </a:lnTo>
                  <a:lnTo>
                    <a:pt x="99" y="230"/>
                  </a:lnTo>
                  <a:lnTo>
                    <a:pt x="99" y="230"/>
                  </a:lnTo>
                  <a:lnTo>
                    <a:pt x="98" y="230"/>
                  </a:lnTo>
                  <a:lnTo>
                    <a:pt x="96" y="232"/>
                  </a:lnTo>
                  <a:lnTo>
                    <a:pt x="96" y="232"/>
                  </a:lnTo>
                  <a:lnTo>
                    <a:pt x="93" y="232"/>
                  </a:lnTo>
                  <a:lnTo>
                    <a:pt x="93" y="232"/>
                  </a:lnTo>
                  <a:lnTo>
                    <a:pt x="92" y="233"/>
                  </a:lnTo>
                  <a:lnTo>
                    <a:pt x="92" y="233"/>
                  </a:lnTo>
                  <a:lnTo>
                    <a:pt x="90" y="233"/>
                  </a:lnTo>
                  <a:lnTo>
                    <a:pt x="90" y="232"/>
                  </a:lnTo>
                  <a:lnTo>
                    <a:pt x="90" y="232"/>
                  </a:lnTo>
                  <a:lnTo>
                    <a:pt x="89" y="230"/>
                  </a:lnTo>
                  <a:lnTo>
                    <a:pt x="89" y="229"/>
                  </a:lnTo>
                  <a:lnTo>
                    <a:pt x="89" y="229"/>
                  </a:lnTo>
                  <a:lnTo>
                    <a:pt x="89" y="227"/>
                  </a:lnTo>
                  <a:lnTo>
                    <a:pt x="89" y="226"/>
                  </a:lnTo>
                  <a:lnTo>
                    <a:pt x="87" y="224"/>
                  </a:lnTo>
                  <a:lnTo>
                    <a:pt x="87" y="223"/>
                  </a:lnTo>
                  <a:lnTo>
                    <a:pt x="87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81" y="218"/>
                  </a:lnTo>
                  <a:lnTo>
                    <a:pt x="80" y="220"/>
                  </a:lnTo>
                  <a:lnTo>
                    <a:pt x="78" y="220"/>
                  </a:lnTo>
                  <a:lnTo>
                    <a:pt x="77" y="218"/>
                  </a:lnTo>
                  <a:lnTo>
                    <a:pt x="74" y="217"/>
                  </a:lnTo>
                  <a:lnTo>
                    <a:pt x="74" y="215"/>
                  </a:lnTo>
                  <a:lnTo>
                    <a:pt x="74" y="214"/>
                  </a:lnTo>
                  <a:lnTo>
                    <a:pt x="74" y="212"/>
                  </a:lnTo>
                  <a:lnTo>
                    <a:pt x="72" y="211"/>
                  </a:lnTo>
                  <a:lnTo>
                    <a:pt x="71" y="209"/>
                  </a:lnTo>
                  <a:lnTo>
                    <a:pt x="69" y="209"/>
                  </a:lnTo>
                  <a:lnTo>
                    <a:pt x="66" y="211"/>
                  </a:lnTo>
                  <a:lnTo>
                    <a:pt x="65" y="211"/>
                  </a:lnTo>
                  <a:lnTo>
                    <a:pt x="65" y="212"/>
                  </a:lnTo>
                  <a:lnTo>
                    <a:pt x="63" y="212"/>
                  </a:lnTo>
                  <a:lnTo>
                    <a:pt x="62" y="214"/>
                  </a:lnTo>
                  <a:lnTo>
                    <a:pt x="57" y="215"/>
                  </a:lnTo>
                  <a:lnTo>
                    <a:pt x="56" y="217"/>
                  </a:lnTo>
                  <a:lnTo>
                    <a:pt x="53" y="218"/>
                  </a:lnTo>
                  <a:lnTo>
                    <a:pt x="50" y="220"/>
                  </a:lnTo>
                  <a:lnTo>
                    <a:pt x="48" y="220"/>
                  </a:lnTo>
                  <a:lnTo>
                    <a:pt x="47" y="221"/>
                  </a:lnTo>
                  <a:lnTo>
                    <a:pt x="42" y="227"/>
                  </a:lnTo>
                  <a:lnTo>
                    <a:pt x="41" y="229"/>
                  </a:lnTo>
                  <a:lnTo>
                    <a:pt x="39" y="229"/>
                  </a:lnTo>
                  <a:lnTo>
                    <a:pt x="38" y="229"/>
                  </a:lnTo>
                  <a:lnTo>
                    <a:pt x="35" y="229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30" y="226"/>
                  </a:lnTo>
                  <a:lnTo>
                    <a:pt x="29" y="226"/>
                  </a:lnTo>
                  <a:lnTo>
                    <a:pt x="26" y="226"/>
                  </a:lnTo>
                  <a:lnTo>
                    <a:pt x="26" y="227"/>
                  </a:lnTo>
                  <a:lnTo>
                    <a:pt x="23" y="227"/>
                  </a:lnTo>
                  <a:lnTo>
                    <a:pt x="20" y="229"/>
                  </a:lnTo>
                  <a:lnTo>
                    <a:pt x="18" y="229"/>
                  </a:lnTo>
                  <a:lnTo>
                    <a:pt x="17" y="229"/>
                  </a:lnTo>
                  <a:lnTo>
                    <a:pt x="14" y="227"/>
                  </a:lnTo>
                  <a:lnTo>
                    <a:pt x="12" y="226"/>
                  </a:lnTo>
                  <a:lnTo>
                    <a:pt x="12" y="224"/>
                  </a:lnTo>
                  <a:lnTo>
                    <a:pt x="9" y="223"/>
                  </a:lnTo>
                  <a:lnTo>
                    <a:pt x="8" y="220"/>
                  </a:lnTo>
                  <a:lnTo>
                    <a:pt x="8" y="218"/>
                  </a:lnTo>
                  <a:lnTo>
                    <a:pt x="6" y="217"/>
                  </a:lnTo>
                  <a:lnTo>
                    <a:pt x="6" y="215"/>
                  </a:lnTo>
                  <a:lnTo>
                    <a:pt x="6" y="212"/>
                  </a:lnTo>
                  <a:lnTo>
                    <a:pt x="6" y="212"/>
                  </a:lnTo>
                  <a:lnTo>
                    <a:pt x="6" y="209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06"/>
                  </a:lnTo>
                  <a:lnTo>
                    <a:pt x="5" y="206"/>
                  </a:lnTo>
                  <a:lnTo>
                    <a:pt x="5" y="205"/>
                  </a:lnTo>
                  <a:lnTo>
                    <a:pt x="3" y="203"/>
                  </a:lnTo>
                  <a:lnTo>
                    <a:pt x="3" y="202"/>
                  </a:lnTo>
                  <a:lnTo>
                    <a:pt x="3" y="200"/>
                  </a:lnTo>
                  <a:lnTo>
                    <a:pt x="3" y="197"/>
                  </a:lnTo>
                  <a:lnTo>
                    <a:pt x="3" y="196"/>
                  </a:lnTo>
                  <a:lnTo>
                    <a:pt x="3" y="194"/>
                  </a:lnTo>
                  <a:lnTo>
                    <a:pt x="3" y="193"/>
                  </a:lnTo>
                  <a:lnTo>
                    <a:pt x="3" y="191"/>
                  </a:lnTo>
                  <a:lnTo>
                    <a:pt x="2" y="190"/>
                  </a:lnTo>
                  <a:lnTo>
                    <a:pt x="2" y="188"/>
                  </a:lnTo>
                  <a:lnTo>
                    <a:pt x="2" y="187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" y="181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3" y="178"/>
                  </a:lnTo>
                  <a:lnTo>
                    <a:pt x="5" y="176"/>
                  </a:lnTo>
                  <a:lnTo>
                    <a:pt x="5" y="175"/>
                  </a:lnTo>
                  <a:lnTo>
                    <a:pt x="5" y="173"/>
                  </a:lnTo>
                  <a:lnTo>
                    <a:pt x="3" y="172"/>
                  </a:lnTo>
                  <a:lnTo>
                    <a:pt x="3" y="170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6" y="169"/>
                  </a:lnTo>
                  <a:lnTo>
                    <a:pt x="8" y="169"/>
                  </a:lnTo>
                  <a:lnTo>
                    <a:pt x="9" y="167"/>
                  </a:lnTo>
                  <a:lnTo>
                    <a:pt x="9" y="167"/>
                  </a:lnTo>
                  <a:lnTo>
                    <a:pt x="9" y="164"/>
                  </a:lnTo>
                  <a:lnTo>
                    <a:pt x="9" y="161"/>
                  </a:lnTo>
                  <a:lnTo>
                    <a:pt x="11" y="160"/>
                  </a:lnTo>
                  <a:lnTo>
                    <a:pt x="12" y="160"/>
                  </a:lnTo>
                  <a:lnTo>
                    <a:pt x="14" y="158"/>
                  </a:lnTo>
                  <a:lnTo>
                    <a:pt x="17" y="157"/>
                  </a:lnTo>
                  <a:lnTo>
                    <a:pt x="18" y="155"/>
                  </a:lnTo>
                  <a:lnTo>
                    <a:pt x="20" y="155"/>
                  </a:lnTo>
                  <a:lnTo>
                    <a:pt x="21" y="154"/>
                  </a:lnTo>
                  <a:lnTo>
                    <a:pt x="24" y="152"/>
                  </a:lnTo>
                  <a:lnTo>
                    <a:pt x="24" y="151"/>
                  </a:lnTo>
                  <a:lnTo>
                    <a:pt x="26" y="148"/>
                  </a:lnTo>
                  <a:lnTo>
                    <a:pt x="27" y="146"/>
                  </a:lnTo>
                  <a:lnTo>
                    <a:pt x="29" y="145"/>
                  </a:lnTo>
                  <a:lnTo>
                    <a:pt x="29" y="145"/>
                  </a:lnTo>
                  <a:lnTo>
                    <a:pt x="30" y="142"/>
                  </a:lnTo>
                  <a:lnTo>
                    <a:pt x="30" y="140"/>
                  </a:lnTo>
                  <a:lnTo>
                    <a:pt x="30" y="137"/>
                  </a:lnTo>
                  <a:lnTo>
                    <a:pt x="29" y="136"/>
                  </a:lnTo>
                  <a:lnTo>
                    <a:pt x="29" y="136"/>
                  </a:lnTo>
                  <a:lnTo>
                    <a:pt x="27" y="134"/>
                  </a:lnTo>
                  <a:lnTo>
                    <a:pt x="24" y="134"/>
                  </a:lnTo>
                  <a:lnTo>
                    <a:pt x="23" y="133"/>
                  </a:lnTo>
                  <a:lnTo>
                    <a:pt x="21" y="131"/>
                  </a:lnTo>
                  <a:lnTo>
                    <a:pt x="20" y="131"/>
                  </a:lnTo>
                  <a:lnTo>
                    <a:pt x="18" y="130"/>
                  </a:lnTo>
                  <a:lnTo>
                    <a:pt x="15" y="128"/>
                  </a:lnTo>
                  <a:lnTo>
                    <a:pt x="14" y="127"/>
                  </a:lnTo>
                  <a:lnTo>
                    <a:pt x="14" y="125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5" y="119"/>
                  </a:lnTo>
                  <a:lnTo>
                    <a:pt x="18" y="118"/>
                  </a:lnTo>
                  <a:lnTo>
                    <a:pt x="20" y="117"/>
                  </a:lnTo>
                  <a:lnTo>
                    <a:pt x="21" y="117"/>
                  </a:lnTo>
                  <a:lnTo>
                    <a:pt x="23" y="115"/>
                  </a:lnTo>
                  <a:lnTo>
                    <a:pt x="26" y="117"/>
                  </a:lnTo>
                  <a:lnTo>
                    <a:pt x="32" y="115"/>
                  </a:lnTo>
                  <a:lnTo>
                    <a:pt x="33" y="114"/>
                  </a:lnTo>
                  <a:lnTo>
                    <a:pt x="35" y="114"/>
                  </a:lnTo>
                  <a:lnTo>
                    <a:pt x="38" y="112"/>
                  </a:lnTo>
                  <a:lnTo>
                    <a:pt x="41" y="111"/>
                  </a:lnTo>
                  <a:lnTo>
                    <a:pt x="42" y="111"/>
                  </a:lnTo>
                  <a:lnTo>
                    <a:pt x="47" y="111"/>
                  </a:lnTo>
                  <a:lnTo>
                    <a:pt x="50" y="109"/>
                  </a:lnTo>
                  <a:lnTo>
                    <a:pt x="53" y="109"/>
                  </a:lnTo>
                  <a:lnTo>
                    <a:pt x="56" y="108"/>
                  </a:lnTo>
                  <a:lnTo>
                    <a:pt x="57" y="108"/>
                  </a:lnTo>
                  <a:lnTo>
                    <a:pt x="60" y="109"/>
                  </a:lnTo>
                  <a:lnTo>
                    <a:pt x="63" y="109"/>
                  </a:lnTo>
                  <a:lnTo>
                    <a:pt x="65" y="111"/>
                  </a:lnTo>
                  <a:lnTo>
                    <a:pt x="66" y="109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71" y="103"/>
                  </a:lnTo>
                  <a:lnTo>
                    <a:pt x="72" y="105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7" y="102"/>
                  </a:lnTo>
                  <a:lnTo>
                    <a:pt x="75" y="99"/>
                  </a:lnTo>
                  <a:lnTo>
                    <a:pt x="75" y="97"/>
                  </a:lnTo>
                  <a:lnTo>
                    <a:pt x="77" y="94"/>
                  </a:lnTo>
                  <a:lnTo>
                    <a:pt x="80" y="93"/>
                  </a:lnTo>
                  <a:lnTo>
                    <a:pt x="81" y="91"/>
                  </a:lnTo>
                  <a:lnTo>
                    <a:pt x="83" y="90"/>
                  </a:lnTo>
                  <a:lnTo>
                    <a:pt x="83" y="87"/>
                  </a:lnTo>
                  <a:lnTo>
                    <a:pt x="84" y="84"/>
                  </a:lnTo>
                  <a:lnTo>
                    <a:pt x="87" y="82"/>
                  </a:lnTo>
                  <a:lnTo>
                    <a:pt x="89" y="81"/>
                  </a:lnTo>
                  <a:lnTo>
                    <a:pt x="92" y="79"/>
                  </a:lnTo>
                  <a:lnTo>
                    <a:pt x="93" y="78"/>
                  </a:lnTo>
                  <a:lnTo>
                    <a:pt x="95" y="75"/>
                  </a:lnTo>
                  <a:lnTo>
                    <a:pt x="95" y="72"/>
                  </a:lnTo>
                  <a:lnTo>
                    <a:pt x="98" y="72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0" y="69"/>
                  </a:lnTo>
                  <a:lnTo>
                    <a:pt x="108" y="67"/>
                  </a:lnTo>
                  <a:lnTo>
                    <a:pt x="105" y="64"/>
                  </a:lnTo>
                  <a:lnTo>
                    <a:pt x="104" y="63"/>
                  </a:lnTo>
                  <a:lnTo>
                    <a:pt x="99" y="58"/>
                  </a:lnTo>
                  <a:lnTo>
                    <a:pt x="98" y="58"/>
                  </a:lnTo>
                  <a:lnTo>
                    <a:pt x="93" y="58"/>
                  </a:lnTo>
                  <a:lnTo>
                    <a:pt x="93" y="57"/>
                  </a:lnTo>
                  <a:lnTo>
                    <a:pt x="92" y="55"/>
                  </a:lnTo>
                  <a:lnTo>
                    <a:pt x="92" y="54"/>
                  </a:lnTo>
                  <a:lnTo>
                    <a:pt x="90" y="51"/>
                  </a:lnTo>
                  <a:lnTo>
                    <a:pt x="90" y="49"/>
                  </a:lnTo>
                  <a:lnTo>
                    <a:pt x="87" y="49"/>
                  </a:lnTo>
                  <a:lnTo>
                    <a:pt x="81" y="46"/>
                  </a:lnTo>
                  <a:lnTo>
                    <a:pt x="81" y="43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81" y="37"/>
                  </a:lnTo>
                  <a:lnTo>
                    <a:pt x="86" y="37"/>
                  </a:lnTo>
                  <a:lnTo>
                    <a:pt x="89" y="37"/>
                  </a:lnTo>
                  <a:lnTo>
                    <a:pt x="90" y="37"/>
                  </a:lnTo>
                  <a:lnTo>
                    <a:pt x="90" y="34"/>
                  </a:lnTo>
                  <a:lnTo>
                    <a:pt x="90" y="33"/>
                  </a:lnTo>
                  <a:lnTo>
                    <a:pt x="92" y="34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8" y="28"/>
                  </a:lnTo>
                  <a:lnTo>
                    <a:pt x="101" y="30"/>
                  </a:lnTo>
                  <a:lnTo>
                    <a:pt x="105" y="30"/>
                  </a:lnTo>
                  <a:lnTo>
                    <a:pt x="107" y="31"/>
                  </a:lnTo>
                  <a:lnTo>
                    <a:pt x="108" y="33"/>
                  </a:lnTo>
                  <a:lnTo>
                    <a:pt x="110" y="34"/>
                  </a:lnTo>
                  <a:lnTo>
                    <a:pt x="111" y="36"/>
                  </a:lnTo>
                  <a:lnTo>
                    <a:pt x="113" y="37"/>
                  </a:lnTo>
                  <a:lnTo>
                    <a:pt x="114" y="39"/>
                  </a:lnTo>
                  <a:lnTo>
                    <a:pt x="114" y="42"/>
                  </a:lnTo>
                  <a:lnTo>
                    <a:pt x="116" y="43"/>
                  </a:lnTo>
                  <a:lnTo>
                    <a:pt x="117" y="45"/>
                  </a:lnTo>
                  <a:lnTo>
                    <a:pt x="120" y="45"/>
                  </a:lnTo>
                  <a:lnTo>
                    <a:pt x="122" y="46"/>
                  </a:lnTo>
                  <a:lnTo>
                    <a:pt x="125" y="46"/>
                  </a:lnTo>
                  <a:lnTo>
                    <a:pt x="126" y="45"/>
                  </a:lnTo>
                  <a:lnTo>
                    <a:pt x="129" y="43"/>
                  </a:lnTo>
                  <a:lnTo>
                    <a:pt x="131" y="42"/>
                  </a:lnTo>
                  <a:lnTo>
                    <a:pt x="131" y="39"/>
                  </a:lnTo>
                  <a:lnTo>
                    <a:pt x="134" y="37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7" y="33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0" y="28"/>
                  </a:lnTo>
                  <a:lnTo>
                    <a:pt x="141" y="25"/>
                  </a:lnTo>
                  <a:lnTo>
                    <a:pt x="141" y="22"/>
                  </a:lnTo>
                  <a:lnTo>
                    <a:pt x="143" y="21"/>
                  </a:lnTo>
                  <a:lnTo>
                    <a:pt x="143" y="15"/>
                  </a:lnTo>
                  <a:lnTo>
                    <a:pt x="146" y="13"/>
                  </a:lnTo>
                  <a:lnTo>
                    <a:pt x="146" y="12"/>
                  </a:lnTo>
                  <a:lnTo>
                    <a:pt x="147" y="9"/>
                  </a:lnTo>
                  <a:lnTo>
                    <a:pt x="149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52" y="6"/>
                  </a:lnTo>
                  <a:lnTo>
                    <a:pt x="153" y="4"/>
                  </a:lnTo>
                  <a:lnTo>
                    <a:pt x="155" y="1"/>
                  </a:lnTo>
                  <a:lnTo>
                    <a:pt x="158" y="0"/>
                  </a:lnTo>
                  <a:lnTo>
                    <a:pt x="159" y="1"/>
                  </a:lnTo>
                  <a:lnTo>
                    <a:pt x="162" y="3"/>
                  </a:lnTo>
                  <a:lnTo>
                    <a:pt x="165" y="6"/>
                  </a:lnTo>
                  <a:lnTo>
                    <a:pt x="167" y="6"/>
                  </a:lnTo>
                  <a:lnTo>
                    <a:pt x="170" y="7"/>
                  </a:lnTo>
                  <a:lnTo>
                    <a:pt x="173" y="9"/>
                  </a:lnTo>
                  <a:lnTo>
                    <a:pt x="174" y="9"/>
                  </a:lnTo>
                  <a:lnTo>
                    <a:pt x="176" y="13"/>
                  </a:lnTo>
                  <a:lnTo>
                    <a:pt x="177" y="18"/>
                  </a:lnTo>
                  <a:lnTo>
                    <a:pt x="180" y="19"/>
                  </a:lnTo>
                  <a:lnTo>
                    <a:pt x="179" y="21"/>
                  </a:lnTo>
                  <a:lnTo>
                    <a:pt x="177" y="22"/>
                  </a:lnTo>
                  <a:lnTo>
                    <a:pt x="177" y="24"/>
                  </a:lnTo>
                  <a:lnTo>
                    <a:pt x="177" y="27"/>
                  </a:lnTo>
                  <a:lnTo>
                    <a:pt x="179" y="28"/>
                  </a:lnTo>
                  <a:lnTo>
                    <a:pt x="182" y="33"/>
                  </a:lnTo>
                  <a:lnTo>
                    <a:pt x="185" y="34"/>
                  </a:lnTo>
                  <a:lnTo>
                    <a:pt x="188" y="37"/>
                  </a:lnTo>
                  <a:lnTo>
                    <a:pt x="189" y="40"/>
                  </a:lnTo>
                  <a:lnTo>
                    <a:pt x="191" y="43"/>
                  </a:lnTo>
                  <a:lnTo>
                    <a:pt x="192" y="46"/>
                  </a:lnTo>
                  <a:lnTo>
                    <a:pt x="194" y="49"/>
                  </a:lnTo>
                  <a:lnTo>
                    <a:pt x="197" y="49"/>
                  </a:lnTo>
                  <a:lnTo>
                    <a:pt x="198" y="51"/>
                  </a:lnTo>
                  <a:lnTo>
                    <a:pt x="201" y="54"/>
                  </a:lnTo>
                  <a:lnTo>
                    <a:pt x="201" y="54"/>
                  </a:lnTo>
                  <a:lnTo>
                    <a:pt x="203" y="55"/>
                  </a:lnTo>
                  <a:lnTo>
                    <a:pt x="206" y="58"/>
                  </a:lnTo>
                  <a:lnTo>
                    <a:pt x="207" y="61"/>
                  </a:lnTo>
                  <a:lnTo>
                    <a:pt x="210" y="61"/>
                  </a:lnTo>
                  <a:lnTo>
                    <a:pt x="212" y="63"/>
                  </a:lnTo>
                  <a:lnTo>
                    <a:pt x="213" y="66"/>
                  </a:lnTo>
                  <a:lnTo>
                    <a:pt x="215" y="66"/>
                  </a:lnTo>
                  <a:lnTo>
                    <a:pt x="216" y="67"/>
                  </a:lnTo>
                  <a:lnTo>
                    <a:pt x="219" y="70"/>
                  </a:lnTo>
                  <a:lnTo>
                    <a:pt x="219" y="73"/>
                  </a:lnTo>
                  <a:lnTo>
                    <a:pt x="216" y="73"/>
                  </a:lnTo>
                  <a:lnTo>
                    <a:pt x="216" y="75"/>
                  </a:lnTo>
                  <a:lnTo>
                    <a:pt x="215" y="78"/>
                  </a:lnTo>
                  <a:lnTo>
                    <a:pt x="216" y="79"/>
                  </a:lnTo>
                  <a:lnTo>
                    <a:pt x="219" y="81"/>
                  </a:lnTo>
                  <a:lnTo>
                    <a:pt x="224" y="82"/>
                  </a:lnTo>
                  <a:lnTo>
                    <a:pt x="227" y="85"/>
                  </a:lnTo>
                  <a:lnTo>
                    <a:pt x="228" y="87"/>
                  </a:lnTo>
                  <a:lnTo>
                    <a:pt x="228" y="91"/>
                  </a:lnTo>
                  <a:lnTo>
                    <a:pt x="230" y="93"/>
                  </a:lnTo>
                  <a:lnTo>
                    <a:pt x="231" y="96"/>
                  </a:lnTo>
                  <a:lnTo>
                    <a:pt x="233" y="99"/>
                  </a:lnTo>
                  <a:lnTo>
                    <a:pt x="234" y="99"/>
                  </a:lnTo>
                  <a:lnTo>
                    <a:pt x="234" y="99"/>
                  </a:lnTo>
                  <a:lnTo>
                    <a:pt x="234" y="102"/>
                  </a:lnTo>
                  <a:lnTo>
                    <a:pt x="236" y="105"/>
                  </a:lnTo>
                  <a:lnTo>
                    <a:pt x="236" y="106"/>
                  </a:lnTo>
                  <a:lnTo>
                    <a:pt x="237" y="108"/>
                  </a:lnTo>
                  <a:lnTo>
                    <a:pt x="239" y="109"/>
                  </a:lnTo>
                  <a:lnTo>
                    <a:pt x="242" y="112"/>
                  </a:lnTo>
                  <a:lnTo>
                    <a:pt x="245" y="114"/>
                  </a:lnTo>
                  <a:lnTo>
                    <a:pt x="248" y="117"/>
                  </a:lnTo>
                  <a:lnTo>
                    <a:pt x="249" y="119"/>
                  </a:lnTo>
                  <a:lnTo>
                    <a:pt x="248" y="124"/>
                  </a:lnTo>
                  <a:lnTo>
                    <a:pt x="249" y="127"/>
                  </a:lnTo>
                  <a:lnTo>
                    <a:pt x="252" y="130"/>
                  </a:lnTo>
                  <a:lnTo>
                    <a:pt x="254" y="133"/>
                  </a:lnTo>
                  <a:lnTo>
                    <a:pt x="260" y="136"/>
                  </a:lnTo>
                  <a:lnTo>
                    <a:pt x="261" y="139"/>
                  </a:lnTo>
                  <a:lnTo>
                    <a:pt x="261" y="142"/>
                  </a:lnTo>
                  <a:lnTo>
                    <a:pt x="261" y="146"/>
                  </a:lnTo>
                  <a:lnTo>
                    <a:pt x="263" y="148"/>
                  </a:lnTo>
                  <a:lnTo>
                    <a:pt x="264" y="149"/>
                  </a:lnTo>
                  <a:lnTo>
                    <a:pt x="264" y="151"/>
                  </a:lnTo>
                  <a:lnTo>
                    <a:pt x="266" y="155"/>
                  </a:lnTo>
                  <a:lnTo>
                    <a:pt x="266" y="160"/>
                  </a:lnTo>
                  <a:lnTo>
                    <a:pt x="267" y="161"/>
                  </a:lnTo>
                  <a:lnTo>
                    <a:pt x="269" y="166"/>
                  </a:lnTo>
                  <a:lnTo>
                    <a:pt x="270" y="166"/>
                  </a:lnTo>
                  <a:lnTo>
                    <a:pt x="272" y="166"/>
                  </a:lnTo>
                  <a:lnTo>
                    <a:pt x="273" y="164"/>
                  </a:lnTo>
                  <a:lnTo>
                    <a:pt x="275" y="163"/>
                  </a:lnTo>
                  <a:lnTo>
                    <a:pt x="276" y="163"/>
                  </a:lnTo>
                  <a:lnTo>
                    <a:pt x="279" y="164"/>
                  </a:lnTo>
                  <a:lnTo>
                    <a:pt x="284" y="167"/>
                  </a:lnTo>
                  <a:lnTo>
                    <a:pt x="287" y="169"/>
                  </a:lnTo>
                  <a:lnTo>
                    <a:pt x="291" y="172"/>
                  </a:lnTo>
                  <a:lnTo>
                    <a:pt x="299" y="173"/>
                  </a:lnTo>
                  <a:lnTo>
                    <a:pt x="300" y="175"/>
                  </a:lnTo>
                  <a:lnTo>
                    <a:pt x="302" y="175"/>
                  </a:lnTo>
                  <a:lnTo>
                    <a:pt x="303" y="176"/>
                  </a:lnTo>
                  <a:lnTo>
                    <a:pt x="308" y="179"/>
                  </a:lnTo>
                  <a:lnTo>
                    <a:pt x="311" y="181"/>
                  </a:lnTo>
                  <a:lnTo>
                    <a:pt x="312" y="181"/>
                  </a:lnTo>
                  <a:lnTo>
                    <a:pt x="314" y="181"/>
                  </a:lnTo>
                  <a:lnTo>
                    <a:pt x="315" y="181"/>
                  </a:lnTo>
                  <a:lnTo>
                    <a:pt x="315" y="179"/>
                  </a:lnTo>
                  <a:lnTo>
                    <a:pt x="317" y="176"/>
                  </a:lnTo>
                  <a:lnTo>
                    <a:pt x="317" y="173"/>
                  </a:lnTo>
                  <a:lnTo>
                    <a:pt x="315" y="170"/>
                  </a:lnTo>
                  <a:lnTo>
                    <a:pt x="314" y="167"/>
                  </a:lnTo>
                  <a:lnTo>
                    <a:pt x="315" y="166"/>
                  </a:lnTo>
                  <a:lnTo>
                    <a:pt x="315" y="164"/>
                  </a:lnTo>
                  <a:lnTo>
                    <a:pt x="317" y="160"/>
                  </a:lnTo>
                  <a:lnTo>
                    <a:pt x="317" y="155"/>
                  </a:lnTo>
                  <a:lnTo>
                    <a:pt x="317" y="152"/>
                  </a:lnTo>
                  <a:lnTo>
                    <a:pt x="317" y="149"/>
                  </a:lnTo>
                  <a:lnTo>
                    <a:pt x="320" y="146"/>
                  </a:lnTo>
                  <a:lnTo>
                    <a:pt x="324" y="146"/>
                  </a:lnTo>
                  <a:lnTo>
                    <a:pt x="324" y="145"/>
                  </a:lnTo>
                  <a:lnTo>
                    <a:pt x="329" y="146"/>
                  </a:lnTo>
                  <a:lnTo>
                    <a:pt x="332" y="148"/>
                  </a:lnTo>
                  <a:lnTo>
                    <a:pt x="333" y="148"/>
                  </a:lnTo>
                  <a:lnTo>
                    <a:pt x="335" y="151"/>
                  </a:lnTo>
                  <a:lnTo>
                    <a:pt x="336" y="154"/>
                  </a:lnTo>
                  <a:lnTo>
                    <a:pt x="341" y="158"/>
                  </a:lnTo>
                  <a:lnTo>
                    <a:pt x="344" y="160"/>
                  </a:lnTo>
                  <a:lnTo>
                    <a:pt x="348" y="160"/>
                  </a:lnTo>
                  <a:lnTo>
                    <a:pt x="353" y="160"/>
                  </a:lnTo>
                  <a:lnTo>
                    <a:pt x="356" y="158"/>
                  </a:lnTo>
                  <a:lnTo>
                    <a:pt x="363" y="160"/>
                  </a:lnTo>
                  <a:lnTo>
                    <a:pt x="368" y="161"/>
                  </a:lnTo>
                  <a:lnTo>
                    <a:pt x="368" y="161"/>
                  </a:lnTo>
                  <a:lnTo>
                    <a:pt x="372" y="163"/>
                  </a:lnTo>
                  <a:lnTo>
                    <a:pt x="375" y="164"/>
                  </a:lnTo>
                  <a:lnTo>
                    <a:pt x="377" y="164"/>
                  </a:lnTo>
                  <a:lnTo>
                    <a:pt x="381" y="167"/>
                  </a:lnTo>
                  <a:lnTo>
                    <a:pt x="382" y="170"/>
                  </a:lnTo>
                  <a:lnTo>
                    <a:pt x="384" y="173"/>
                  </a:lnTo>
                  <a:lnTo>
                    <a:pt x="385" y="176"/>
                  </a:lnTo>
                  <a:lnTo>
                    <a:pt x="388" y="178"/>
                  </a:lnTo>
                  <a:lnTo>
                    <a:pt x="390" y="181"/>
                  </a:lnTo>
                  <a:lnTo>
                    <a:pt x="391" y="184"/>
                  </a:lnTo>
                  <a:lnTo>
                    <a:pt x="391" y="185"/>
                  </a:lnTo>
                  <a:lnTo>
                    <a:pt x="391" y="187"/>
                  </a:lnTo>
                  <a:lnTo>
                    <a:pt x="388" y="188"/>
                  </a:lnTo>
                  <a:lnTo>
                    <a:pt x="387" y="188"/>
                  </a:lnTo>
                  <a:lnTo>
                    <a:pt x="387" y="191"/>
                  </a:lnTo>
                  <a:lnTo>
                    <a:pt x="388" y="191"/>
                  </a:lnTo>
                  <a:lnTo>
                    <a:pt x="390" y="191"/>
                  </a:lnTo>
                  <a:lnTo>
                    <a:pt x="391" y="193"/>
                  </a:lnTo>
                  <a:lnTo>
                    <a:pt x="391" y="196"/>
                  </a:lnTo>
                  <a:lnTo>
                    <a:pt x="391" y="199"/>
                  </a:lnTo>
                  <a:lnTo>
                    <a:pt x="391" y="202"/>
                  </a:lnTo>
                  <a:lnTo>
                    <a:pt x="390" y="205"/>
                  </a:lnTo>
                  <a:lnTo>
                    <a:pt x="388" y="208"/>
                  </a:lnTo>
                  <a:lnTo>
                    <a:pt x="385" y="209"/>
                  </a:lnTo>
                  <a:lnTo>
                    <a:pt x="382" y="211"/>
                  </a:lnTo>
                  <a:lnTo>
                    <a:pt x="381" y="215"/>
                  </a:lnTo>
                  <a:lnTo>
                    <a:pt x="379" y="217"/>
                  </a:lnTo>
                  <a:lnTo>
                    <a:pt x="378" y="220"/>
                  </a:lnTo>
                  <a:lnTo>
                    <a:pt x="378" y="223"/>
                  </a:lnTo>
                  <a:lnTo>
                    <a:pt x="381" y="233"/>
                  </a:lnTo>
                  <a:lnTo>
                    <a:pt x="378" y="236"/>
                  </a:lnTo>
                  <a:lnTo>
                    <a:pt x="377" y="238"/>
                  </a:lnTo>
                  <a:lnTo>
                    <a:pt x="377" y="244"/>
                  </a:lnTo>
                  <a:lnTo>
                    <a:pt x="378" y="242"/>
                  </a:lnTo>
                  <a:lnTo>
                    <a:pt x="379" y="245"/>
                  </a:lnTo>
                  <a:lnTo>
                    <a:pt x="379" y="245"/>
                  </a:lnTo>
                  <a:lnTo>
                    <a:pt x="381" y="245"/>
                  </a:lnTo>
                  <a:lnTo>
                    <a:pt x="381" y="245"/>
                  </a:lnTo>
                  <a:lnTo>
                    <a:pt x="382" y="247"/>
                  </a:lnTo>
                  <a:lnTo>
                    <a:pt x="384" y="248"/>
                  </a:lnTo>
                  <a:lnTo>
                    <a:pt x="384" y="248"/>
                  </a:lnTo>
                  <a:lnTo>
                    <a:pt x="384" y="250"/>
                  </a:lnTo>
                  <a:lnTo>
                    <a:pt x="384" y="251"/>
                  </a:lnTo>
                  <a:lnTo>
                    <a:pt x="385" y="254"/>
                  </a:lnTo>
                  <a:lnTo>
                    <a:pt x="385" y="254"/>
                  </a:lnTo>
                  <a:lnTo>
                    <a:pt x="385" y="256"/>
                  </a:lnTo>
                  <a:lnTo>
                    <a:pt x="385" y="259"/>
                  </a:lnTo>
                  <a:lnTo>
                    <a:pt x="384" y="262"/>
                  </a:lnTo>
                  <a:lnTo>
                    <a:pt x="384" y="263"/>
                  </a:lnTo>
                  <a:lnTo>
                    <a:pt x="382" y="265"/>
                  </a:lnTo>
                  <a:lnTo>
                    <a:pt x="382" y="266"/>
                  </a:lnTo>
                  <a:lnTo>
                    <a:pt x="382" y="268"/>
                  </a:lnTo>
                  <a:lnTo>
                    <a:pt x="384" y="271"/>
                  </a:lnTo>
                  <a:lnTo>
                    <a:pt x="385" y="271"/>
                  </a:lnTo>
                  <a:lnTo>
                    <a:pt x="387" y="271"/>
                  </a:lnTo>
                  <a:lnTo>
                    <a:pt x="388" y="271"/>
                  </a:lnTo>
                  <a:lnTo>
                    <a:pt x="390" y="269"/>
                  </a:lnTo>
                  <a:lnTo>
                    <a:pt x="391" y="268"/>
                  </a:lnTo>
                  <a:lnTo>
                    <a:pt x="391" y="266"/>
                  </a:lnTo>
                  <a:lnTo>
                    <a:pt x="393" y="266"/>
                  </a:lnTo>
                  <a:lnTo>
                    <a:pt x="394" y="265"/>
                  </a:lnTo>
                  <a:lnTo>
                    <a:pt x="396" y="265"/>
                  </a:lnTo>
                  <a:lnTo>
                    <a:pt x="399" y="266"/>
                  </a:lnTo>
                  <a:lnTo>
                    <a:pt x="399" y="266"/>
                  </a:lnTo>
                  <a:lnTo>
                    <a:pt x="399" y="268"/>
                  </a:lnTo>
                  <a:lnTo>
                    <a:pt x="399" y="269"/>
                  </a:lnTo>
                  <a:lnTo>
                    <a:pt x="399" y="269"/>
                  </a:lnTo>
                  <a:lnTo>
                    <a:pt x="402" y="272"/>
                  </a:lnTo>
                  <a:lnTo>
                    <a:pt x="402" y="272"/>
                  </a:lnTo>
                  <a:lnTo>
                    <a:pt x="403" y="272"/>
                  </a:lnTo>
                  <a:lnTo>
                    <a:pt x="406" y="271"/>
                  </a:lnTo>
                  <a:lnTo>
                    <a:pt x="408" y="271"/>
                  </a:lnTo>
                  <a:lnTo>
                    <a:pt x="409" y="269"/>
                  </a:lnTo>
                  <a:lnTo>
                    <a:pt x="411" y="269"/>
                  </a:lnTo>
                  <a:lnTo>
                    <a:pt x="412" y="269"/>
                  </a:lnTo>
                  <a:lnTo>
                    <a:pt x="415" y="272"/>
                  </a:lnTo>
                  <a:lnTo>
                    <a:pt x="415" y="272"/>
                  </a:lnTo>
                  <a:lnTo>
                    <a:pt x="415" y="274"/>
                  </a:lnTo>
                  <a:lnTo>
                    <a:pt x="415" y="275"/>
                  </a:lnTo>
                  <a:lnTo>
                    <a:pt x="415" y="277"/>
                  </a:lnTo>
                  <a:lnTo>
                    <a:pt x="417" y="280"/>
                  </a:lnTo>
                  <a:lnTo>
                    <a:pt x="411" y="284"/>
                  </a:lnTo>
                  <a:lnTo>
                    <a:pt x="406" y="287"/>
                  </a:lnTo>
                  <a:lnTo>
                    <a:pt x="406" y="289"/>
                  </a:lnTo>
                  <a:lnTo>
                    <a:pt x="408" y="292"/>
                  </a:lnTo>
                  <a:lnTo>
                    <a:pt x="409" y="295"/>
                  </a:lnTo>
                  <a:lnTo>
                    <a:pt x="411" y="299"/>
                  </a:lnTo>
                  <a:lnTo>
                    <a:pt x="411" y="302"/>
                  </a:lnTo>
                  <a:lnTo>
                    <a:pt x="408" y="304"/>
                  </a:lnTo>
                  <a:lnTo>
                    <a:pt x="405" y="305"/>
                  </a:lnTo>
                  <a:lnTo>
                    <a:pt x="405" y="307"/>
                  </a:lnTo>
                  <a:lnTo>
                    <a:pt x="406" y="311"/>
                  </a:lnTo>
                  <a:lnTo>
                    <a:pt x="405" y="314"/>
                  </a:lnTo>
                  <a:lnTo>
                    <a:pt x="403" y="317"/>
                  </a:lnTo>
                  <a:lnTo>
                    <a:pt x="403" y="319"/>
                  </a:lnTo>
                  <a:lnTo>
                    <a:pt x="403" y="322"/>
                  </a:lnTo>
                  <a:lnTo>
                    <a:pt x="405" y="325"/>
                  </a:lnTo>
                  <a:lnTo>
                    <a:pt x="406" y="326"/>
                  </a:lnTo>
                  <a:lnTo>
                    <a:pt x="411" y="328"/>
                  </a:lnTo>
                  <a:lnTo>
                    <a:pt x="417" y="329"/>
                  </a:lnTo>
                  <a:lnTo>
                    <a:pt x="423" y="329"/>
                  </a:lnTo>
                  <a:lnTo>
                    <a:pt x="427" y="328"/>
                  </a:lnTo>
                  <a:lnTo>
                    <a:pt x="432" y="328"/>
                  </a:lnTo>
                  <a:lnTo>
                    <a:pt x="435" y="328"/>
                  </a:lnTo>
                  <a:lnTo>
                    <a:pt x="435" y="331"/>
                  </a:lnTo>
                  <a:lnTo>
                    <a:pt x="435" y="334"/>
                  </a:lnTo>
                  <a:lnTo>
                    <a:pt x="438" y="338"/>
                  </a:lnTo>
                  <a:lnTo>
                    <a:pt x="439" y="341"/>
                  </a:lnTo>
                  <a:lnTo>
                    <a:pt x="436" y="344"/>
                  </a:lnTo>
                  <a:lnTo>
                    <a:pt x="438" y="346"/>
                  </a:lnTo>
                  <a:lnTo>
                    <a:pt x="441" y="346"/>
                  </a:lnTo>
                  <a:lnTo>
                    <a:pt x="442" y="347"/>
                  </a:lnTo>
                  <a:lnTo>
                    <a:pt x="445" y="349"/>
                  </a:lnTo>
                  <a:lnTo>
                    <a:pt x="447" y="350"/>
                  </a:lnTo>
                  <a:lnTo>
                    <a:pt x="447" y="353"/>
                  </a:lnTo>
                  <a:lnTo>
                    <a:pt x="447" y="358"/>
                  </a:lnTo>
                  <a:lnTo>
                    <a:pt x="447" y="361"/>
                  </a:lnTo>
                  <a:lnTo>
                    <a:pt x="447" y="364"/>
                  </a:lnTo>
                  <a:lnTo>
                    <a:pt x="447" y="365"/>
                  </a:lnTo>
                  <a:lnTo>
                    <a:pt x="447" y="367"/>
                  </a:lnTo>
                  <a:lnTo>
                    <a:pt x="447" y="371"/>
                  </a:lnTo>
                  <a:lnTo>
                    <a:pt x="445" y="374"/>
                  </a:lnTo>
                  <a:lnTo>
                    <a:pt x="445" y="377"/>
                  </a:lnTo>
                  <a:lnTo>
                    <a:pt x="447" y="380"/>
                  </a:lnTo>
                  <a:lnTo>
                    <a:pt x="445" y="383"/>
                  </a:lnTo>
                  <a:lnTo>
                    <a:pt x="444" y="383"/>
                  </a:lnTo>
                  <a:lnTo>
                    <a:pt x="441" y="385"/>
                  </a:lnTo>
                  <a:lnTo>
                    <a:pt x="438" y="383"/>
                  </a:lnTo>
                  <a:lnTo>
                    <a:pt x="435" y="382"/>
                  </a:lnTo>
                  <a:lnTo>
                    <a:pt x="432" y="379"/>
                  </a:lnTo>
                  <a:lnTo>
                    <a:pt x="430" y="377"/>
                  </a:lnTo>
                  <a:lnTo>
                    <a:pt x="427" y="376"/>
                  </a:lnTo>
                  <a:lnTo>
                    <a:pt x="426" y="376"/>
                  </a:lnTo>
                  <a:lnTo>
                    <a:pt x="423" y="377"/>
                  </a:lnTo>
                  <a:lnTo>
                    <a:pt x="420" y="379"/>
                  </a:lnTo>
                  <a:lnTo>
                    <a:pt x="418" y="380"/>
                  </a:lnTo>
                  <a:lnTo>
                    <a:pt x="417" y="383"/>
                  </a:lnTo>
                  <a:lnTo>
                    <a:pt x="417" y="383"/>
                  </a:lnTo>
                  <a:lnTo>
                    <a:pt x="411" y="385"/>
                  </a:lnTo>
                  <a:lnTo>
                    <a:pt x="408" y="383"/>
                  </a:lnTo>
                  <a:lnTo>
                    <a:pt x="405" y="382"/>
                  </a:lnTo>
                  <a:lnTo>
                    <a:pt x="403" y="382"/>
                  </a:lnTo>
                  <a:lnTo>
                    <a:pt x="403" y="382"/>
                  </a:lnTo>
                  <a:lnTo>
                    <a:pt x="400" y="383"/>
                  </a:lnTo>
                  <a:lnTo>
                    <a:pt x="399" y="385"/>
                  </a:lnTo>
                  <a:lnTo>
                    <a:pt x="396" y="386"/>
                  </a:lnTo>
                  <a:lnTo>
                    <a:pt x="394" y="386"/>
                  </a:lnTo>
                  <a:lnTo>
                    <a:pt x="393" y="383"/>
                  </a:lnTo>
                  <a:lnTo>
                    <a:pt x="388" y="383"/>
                  </a:lnTo>
                  <a:lnTo>
                    <a:pt x="384" y="383"/>
                  </a:lnTo>
                  <a:lnTo>
                    <a:pt x="382" y="385"/>
                  </a:lnTo>
                  <a:lnTo>
                    <a:pt x="381" y="386"/>
                  </a:lnTo>
                  <a:lnTo>
                    <a:pt x="381" y="388"/>
                  </a:lnTo>
                  <a:lnTo>
                    <a:pt x="379" y="389"/>
                  </a:lnTo>
                  <a:lnTo>
                    <a:pt x="378" y="391"/>
                  </a:lnTo>
                  <a:lnTo>
                    <a:pt x="378" y="392"/>
                  </a:lnTo>
                  <a:lnTo>
                    <a:pt x="377" y="392"/>
                  </a:lnTo>
                  <a:lnTo>
                    <a:pt x="374" y="395"/>
                  </a:lnTo>
                  <a:lnTo>
                    <a:pt x="372" y="397"/>
                  </a:lnTo>
                  <a:lnTo>
                    <a:pt x="371" y="397"/>
                  </a:lnTo>
                  <a:lnTo>
                    <a:pt x="369" y="398"/>
                  </a:lnTo>
                  <a:lnTo>
                    <a:pt x="368" y="400"/>
                  </a:lnTo>
                  <a:lnTo>
                    <a:pt x="368" y="400"/>
                  </a:lnTo>
                  <a:lnTo>
                    <a:pt x="365" y="400"/>
                  </a:lnTo>
                  <a:lnTo>
                    <a:pt x="360" y="397"/>
                  </a:lnTo>
                  <a:lnTo>
                    <a:pt x="359" y="395"/>
                  </a:lnTo>
                  <a:lnTo>
                    <a:pt x="357" y="394"/>
                  </a:lnTo>
                  <a:lnTo>
                    <a:pt x="354" y="395"/>
                  </a:lnTo>
                  <a:lnTo>
                    <a:pt x="353" y="398"/>
                  </a:lnTo>
                  <a:lnTo>
                    <a:pt x="351" y="400"/>
                  </a:lnTo>
                  <a:lnTo>
                    <a:pt x="348" y="401"/>
                  </a:lnTo>
                  <a:lnTo>
                    <a:pt x="347" y="401"/>
                  </a:lnTo>
                  <a:lnTo>
                    <a:pt x="345" y="403"/>
                  </a:lnTo>
                  <a:lnTo>
                    <a:pt x="344" y="403"/>
                  </a:lnTo>
                  <a:lnTo>
                    <a:pt x="342" y="404"/>
                  </a:lnTo>
                  <a:lnTo>
                    <a:pt x="341" y="406"/>
                  </a:lnTo>
                  <a:lnTo>
                    <a:pt x="339" y="407"/>
                  </a:lnTo>
                  <a:lnTo>
                    <a:pt x="339" y="407"/>
                  </a:lnTo>
                  <a:lnTo>
                    <a:pt x="339" y="409"/>
                  </a:lnTo>
                  <a:lnTo>
                    <a:pt x="339" y="410"/>
                  </a:lnTo>
                  <a:lnTo>
                    <a:pt x="341" y="410"/>
                  </a:lnTo>
                  <a:lnTo>
                    <a:pt x="342" y="412"/>
                  </a:lnTo>
                  <a:lnTo>
                    <a:pt x="342" y="412"/>
                  </a:lnTo>
                  <a:lnTo>
                    <a:pt x="344" y="412"/>
                  </a:lnTo>
                  <a:lnTo>
                    <a:pt x="344" y="413"/>
                  </a:lnTo>
                  <a:lnTo>
                    <a:pt x="345" y="415"/>
                  </a:lnTo>
                  <a:lnTo>
                    <a:pt x="345" y="416"/>
                  </a:lnTo>
                  <a:lnTo>
                    <a:pt x="344" y="418"/>
                  </a:lnTo>
                  <a:lnTo>
                    <a:pt x="344" y="418"/>
                  </a:lnTo>
                  <a:lnTo>
                    <a:pt x="341" y="419"/>
                  </a:lnTo>
                  <a:lnTo>
                    <a:pt x="339" y="419"/>
                  </a:lnTo>
                  <a:lnTo>
                    <a:pt x="339" y="421"/>
                  </a:lnTo>
                  <a:lnTo>
                    <a:pt x="338" y="422"/>
                  </a:lnTo>
                  <a:lnTo>
                    <a:pt x="338" y="424"/>
                  </a:lnTo>
                  <a:lnTo>
                    <a:pt x="336" y="424"/>
                  </a:lnTo>
                  <a:lnTo>
                    <a:pt x="336" y="424"/>
                  </a:lnTo>
                  <a:lnTo>
                    <a:pt x="335" y="424"/>
                  </a:lnTo>
                  <a:lnTo>
                    <a:pt x="335" y="424"/>
                  </a:lnTo>
                  <a:lnTo>
                    <a:pt x="333" y="424"/>
                  </a:lnTo>
                  <a:lnTo>
                    <a:pt x="332" y="424"/>
                  </a:lnTo>
                  <a:lnTo>
                    <a:pt x="332" y="424"/>
                  </a:lnTo>
                  <a:lnTo>
                    <a:pt x="332" y="425"/>
                  </a:lnTo>
                  <a:lnTo>
                    <a:pt x="330" y="425"/>
                  </a:lnTo>
                  <a:lnTo>
                    <a:pt x="330" y="427"/>
                  </a:lnTo>
                  <a:lnTo>
                    <a:pt x="329" y="427"/>
                  </a:lnTo>
                  <a:lnTo>
                    <a:pt x="329" y="427"/>
                  </a:lnTo>
                  <a:lnTo>
                    <a:pt x="327" y="427"/>
                  </a:lnTo>
                  <a:lnTo>
                    <a:pt x="324" y="427"/>
                  </a:lnTo>
                  <a:lnTo>
                    <a:pt x="323" y="427"/>
                  </a:lnTo>
                  <a:lnTo>
                    <a:pt x="323" y="427"/>
                  </a:lnTo>
                  <a:lnTo>
                    <a:pt x="321" y="427"/>
                  </a:lnTo>
                  <a:lnTo>
                    <a:pt x="321" y="427"/>
                  </a:lnTo>
                  <a:lnTo>
                    <a:pt x="321" y="428"/>
                  </a:lnTo>
                  <a:lnTo>
                    <a:pt x="320" y="430"/>
                  </a:lnTo>
                  <a:lnTo>
                    <a:pt x="318" y="431"/>
                  </a:lnTo>
                  <a:lnTo>
                    <a:pt x="318" y="431"/>
                  </a:lnTo>
                  <a:lnTo>
                    <a:pt x="317" y="430"/>
                  </a:lnTo>
                  <a:lnTo>
                    <a:pt x="317" y="430"/>
                  </a:lnTo>
                  <a:lnTo>
                    <a:pt x="315" y="428"/>
                  </a:lnTo>
                  <a:lnTo>
                    <a:pt x="314" y="428"/>
                  </a:lnTo>
                  <a:lnTo>
                    <a:pt x="312" y="428"/>
                  </a:lnTo>
                  <a:lnTo>
                    <a:pt x="311" y="428"/>
                  </a:lnTo>
                  <a:lnTo>
                    <a:pt x="309" y="427"/>
                  </a:lnTo>
                  <a:lnTo>
                    <a:pt x="308" y="427"/>
                  </a:lnTo>
                  <a:lnTo>
                    <a:pt x="306" y="427"/>
                  </a:lnTo>
                  <a:lnTo>
                    <a:pt x="305" y="428"/>
                  </a:lnTo>
                  <a:lnTo>
                    <a:pt x="305" y="430"/>
                  </a:lnTo>
                  <a:lnTo>
                    <a:pt x="305" y="431"/>
                  </a:lnTo>
                  <a:lnTo>
                    <a:pt x="305" y="433"/>
                  </a:lnTo>
                  <a:lnTo>
                    <a:pt x="303" y="436"/>
                  </a:lnTo>
                  <a:lnTo>
                    <a:pt x="303" y="437"/>
                  </a:lnTo>
                  <a:lnTo>
                    <a:pt x="303" y="439"/>
                  </a:lnTo>
                  <a:lnTo>
                    <a:pt x="303" y="442"/>
                  </a:lnTo>
                  <a:lnTo>
                    <a:pt x="302" y="443"/>
                  </a:lnTo>
                  <a:lnTo>
                    <a:pt x="299" y="445"/>
                  </a:lnTo>
                  <a:lnTo>
                    <a:pt x="294" y="446"/>
                  </a:lnTo>
                  <a:lnTo>
                    <a:pt x="293" y="448"/>
                  </a:lnTo>
                  <a:lnTo>
                    <a:pt x="290" y="448"/>
                  </a:lnTo>
                  <a:lnTo>
                    <a:pt x="290" y="449"/>
                  </a:lnTo>
                  <a:lnTo>
                    <a:pt x="287" y="449"/>
                  </a:lnTo>
                  <a:lnTo>
                    <a:pt x="285" y="449"/>
                  </a:lnTo>
                  <a:lnTo>
                    <a:pt x="282" y="448"/>
                  </a:lnTo>
                  <a:lnTo>
                    <a:pt x="279" y="446"/>
                  </a:lnTo>
                  <a:lnTo>
                    <a:pt x="279" y="445"/>
                  </a:lnTo>
                  <a:lnTo>
                    <a:pt x="278" y="443"/>
                  </a:lnTo>
                  <a:lnTo>
                    <a:pt x="276" y="443"/>
                  </a:lnTo>
                  <a:lnTo>
                    <a:pt x="273" y="440"/>
                  </a:lnTo>
                  <a:lnTo>
                    <a:pt x="273" y="440"/>
                  </a:lnTo>
                  <a:lnTo>
                    <a:pt x="269" y="439"/>
                  </a:lnTo>
                  <a:lnTo>
                    <a:pt x="267" y="440"/>
                  </a:lnTo>
                  <a:lnTo>
                    <a:pt x="266" y="440"/>
                  </a:lnTo>
                  <a:lnTo>
                    <a:pt x="261" y="440"/>
                  </a:lnTo>
                  <a:lnTo>
                    <a:pt x="258" y="440"/>
                  </a:lnTo>
                  <a:lnTo>
                    <a:pt x="257" y="440"/>
                  </a:lnTo>
                  <a:lnTo>
                    <a:pt x="254" y="440"/>
                  </a:lnTo>
                  <a:lnTo>
                    <a:pt x="252" y="439"/>
                  </a:lnTo>
                  <a:lnTo>
                    <a:pt x="251" y="434"/>
                  </a:lnTo>
                  <a:lnTo>
                    <a:pt x="249" y="433"/>
                  </a:lnTo>
                  <a:lnTo>
                    <a:pt x="248" y="430"/>
                  </a:lnTo>
                  <a:lnTo>
                    <a:pt x="246" y="430"/>
                  </a:lnTo>
                  <a:lnTo>
                    <a:pt x="245" y="430"/>
                  </a:lnTo>
                  <a:lnTo>
                    <a:pt x="245" y="430"/>
                  </a:lnTo>
                  <a:lnTo>
                    <a:pt x="242" y="428"/>
                  </a:lnTo>
                  <a:lnTo>
                    <a:pt x="240" y="427"/>
                  </a:lnTo>
                  <a:lnTo>
                    <a:pt x="237" y="427"/>
                  </a:lnTo>
                  <a:lnTo>
                    <a:pt x="237" y="424"/>
                  </a:lnTo>
                  <a:lnTo>
                    <a:pt x="237" y="422"/>
                  </a:lnTo>
                  <a:lnTo>
                    <a:pt x="236" y="421"/>
                  </a:lnTo>
                  <a:lnTo>
                    <a:pt x="231" y="418"/>
                  </a:lnTo>
                  <a:lnTo>
                    <a:pt x="230" y="416"/>
                  </a:lnTo>
                  <a:lnTo>
                    <a:pt x="230" y="416"/>
                  </a:lnTo>
                  <a:lnTo>
                    <a:pt x="228" y="416"/>
                  </a:lnTo>
                  <a:lnTo>
                    <a:pt x="228" y="418"/>
                  </a:lnTo>
                  <a:lnTo>
                    <a:pt x="228" y="418"/>
                  </a:lnTo>
                  <a:lnTo>
                    <a:pt x="228" y="419"/>
                  </a:lnTo>
                  <a:lnTo>
                    <a:pt x="228" y="421"/>
                  </a:lnTo>
                  <a:lnTo>
                    <a:pt x="228" y="422"/>
                  </a:lnTo>
                  <a:lnTo>
                    <a:pt x="228" y="424"/>
                  </a:lnTo>
                  <a:lnTo>
                    <a:pt x="227" y="425"/>
                  </a:lnTo>
                  <a:lnTo>
                    <a:pt x="224" y="425"/>
                  </a:lnTo>
                  <a:lnTo>
                    <a:pt x="221" y="425"/>
                  </a:lnTo>
                  <a:lnTo>
                    <a:pt x="219" y="424"/>
                  </a:lnTo>
                  <a:lnTo>
                    <a:pt x="213" y="422"/>
                  </a:lnTo>
                  <a:lnTo>
                    <a:pt x="210" y="419"/>
                  </a:lnTo>
                  <a:lnTo>
                    <a:pt x="206" y="418"/>
                  </a:lnTo>
                  <a:lnTo>
                    <a:pt x="204" y="416"/>
                  </a:lnTo>
                  <a:lnTo>
                    <a:pt x="204" y="413"/>
                  </a:lnTo>
                  <a:lnTo>
                    <a:pt x="206" y="412"/>
                  </a:lnTo>
                  <a:lnTo>
                    <a:pt x="209" y="407"/>
                  </a:lnTo>
                  <a:lnTo>
                    <a:pt x="209" y="406"/>
                  </a:lnTo>
                  <a:lnTo>
                    <a:pt x="209" y="404"/>
                  </a:lnTo>
                  <a:lnTo>
                    <a:pt x="207" y="404"/>
                  </a:lnTo>
                  <a:lnTo>
                    <a:pt x="206" y="404"/>
                  </a:lnTo>
                  <a:lnTo>
                    <a:pt x="204" y="403"/>
                  </a:lnTo>
                  <a:lnTo>
                    <a:pt x="206" y="400"/>
                  </a:lnTo>
                  <a:lnTo>
                    <a:pt x="206" y="397"/>
                  </a:lnTo>
                  <a:lnTo>
                    <a:pt x="206" y="392"/>
                  </a:lnTo>
                  <a:lnTo>
                    <a:pt x="206" y="388"/>
                  </a:lnTo>
                  <a:lnTo>
                    <a:pt x="206" y="386"/>
                  </a:lnTo>
                  <a:lnTo>
                    <a:pt x="206" y="383"/>
                  </a:lnTo>
                  <a:lnTo>
                    <a:pt x="207" y="377"/>
                  </a:lnTo>
                  <a:lnTo>
                    <a:pt x="207" y="374"/>
                  </a:lnTo>
                  <a:lnTo>
                    <a:pt x="207" y="370"/>
                  </a:lnTo>
                  <a:lnTo>
                    <a:pt x="206" y="359"/>
                  </a:lnTo>
                  <a:lnTo>
                    <a:pt x="206" y="356"/>
                  </a:lnTo>
                  <a:lnTo>
                    <a:pt x="206" y="355"/>
                  </a:lnTo>
                  <a:lnTo>
                    <a:pt x="206" y="353"/>
                  </a:lnTo>
                  <a:lnTo>
                    <a:pt x="206" y="349"/>
                  </a:lnTo>
                  <a:lnTo>
                    <a:pt x="206" y="347"/>
                  </a:lnTo>
                  <a:lnTo>
                    <a:pt x="207" y="341"/>
                  </a:lnTo>
                  <a:lnTo>
                    <a:pt x="207" y="340"/>
                  </a:lnTo>
                  <a:lnTo>
                    <a:pt x="207" y="337"/>
                  </a:lnTo>
                  <a:lnTo>
                    <a:pt x="206" y="335"/>
                  </a:lnTo>
                  <a:lnTo>
                    <a:pt x="204" y="332"/>
                  </a:lnTo>
                  <a:lnTo>
                    <a:pt x="204" y="331"/>
                  </a:lnTo>
                  <a:lnTo>
                    <a:pt x="204" y="326"/>
                  </a:lnTo>
                  <a:lnTo>
                    <a:pt x="204" y="326"/>
                  </a:lnTo>
                  <a:lnTo>
                    <a:pt x="203" y="323"/>
                  </a:lnTo>
                  <a:lnTo>
                    <a:pt x="203" y="323"/>
                  </a:lnTo>
                  <a:lnTo>
                    <a:pt x="201" y="320"/>
                  </a:lnTo>
                  <a:lnTo>
                    <a:pt x="201" y="319"/>
                  </a:lnTo>
                  <a:lnTo>
                    <a:pt x="201" y="316"/>
                  </a:lnTo>
                  <a:lnTo>
                    <a:pt x="203" y="313"/>
                  </a:lnTo>
                  <a:lnTo>
                    <a:pt x="203" y="311"/>
                  </a:lnTo>
                  <a:lnTo>
                    <a:pt x="204" y="308"/>
                  </a:lnTo>
                  <a:lnTo>
                    <a:pt x="204" y="307"/>
                  </a:lnTo>
                  <a:lnTo>
                    <a:pt x="206" y="305"/>
                  </a:lnTo>
                  <a:lnTo>
                    <a:pt x="206" y="305"/>
                  </a:lnTo>
                  <a:lnTo>
                    <a:pt x="204" y="304"/>
                  </a:lnTo>
                  <a:lnTo>
                    <a:pt x="203" y="302"/>
                  </a:lnTo>
                  <a:lnTo>
                    <a:pt x="203" y="302"/>
                  </a:lnTo>
                  <a:lnTo>
                    <a:pt x="201" y="304"/>
                  </a:lnTo>
                  <a:lnTo>
                    <a:pt x="197" y="305"/>
                  </a:lnTo>
                  <a:lnTo>
                    <a:pt x="197" y="305"/>
                  </a:lnTo>
                  <a:lnTo>
                    <a:pt x="195" y="307"/>
                  </a:lnTo>
                  <a:lnTo>
                    <a:pt x="195" y="308"/>
                  </a:lnTo>
                  <a:lnTo>
                    <a:pt x="195" y="310"/>
                  </a:lnTo>
                  <a:lnTo>
                    <a:pt x="194" y="311"/>
                  </a:lnTo>
                  <a:lnTo>
                    <a:pt x="192" y="314"/>
                  </a:lnTo>
                  <a:lnTo>
                    <a:pt x="191" y="316"/>
                  </a:lnTo>
                  <a:lnTo>
                    <a:pt x="191" y="317"/>
                  </a:lnTo>
                  <a:lnTo>
                    <a:pt x="188" y="319"/>
                  </a:lnTo>
                  <a:lnTo>
                    <a:pt x="186" y="319"/>
                  </a:lnTo>
                  <a:lnTo>
                    <a:pt x="183" y="320"/>
                  </a:lnTo>
                  <a:lnTo>
                    <a:pt x="183" y="320"/>
                  </a:lnTo>
                  <a:lnTo>
                    <a:pt x="182" y="319"/>
                  </a:lnTo>
                  <a:lnTo>
                    <a:pt x="182" y="319"/>
                  </a:lnTo>
                  <a:lnTo>
                    <a:pt x="180" y="320"/>
                  </a:lnTo>
                  <a:lnTo>
                    <a:pt x="180" y="322"/>
                  </a:lnTo>
                  <a:lnTo>
                    <a:pt x="179" y="323"/>
                  </a:lnTo>
                  <a:lnTo>
                    <a:pt x="177" y="323"/>
                  </a:lnTo>
                  <a:lnTo>
                    <a:pt x="176" y="322"/>
                  </a:lnTo>
                  <a:lnTo>
                    <a:pt x="176" y="32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69" name="Freeform 85"/>
            <p:cNvSpPr>
              <a:spLocks/>
            </p:cNvSpPr>
            <p:nvPr/>
          </p:nvSpPr>
          <p:spPr bwMode="auto">
            <a:xfrm>
              <a:off x="1742" y="1614"/>
              <a:ext cx="343" cy="374"/>
            </a:xfrm>
            <a:custGeom>
              <a:avLst/>
              <a:gdLst/>
              <a:ahLst/>
              <a:cxnLst>
                <a:cxn ang="0">
                  <a:pos x="343" y="229"/>
                </a:cxn>
                <a:cxn ang="0">
                  <a:pos x="330" y="244"/>
                </a:cxn>
                <a:cxn ang="0">
                  <a:pos x="319" y="259"/>
                </a:cxn>
                <a:cxn ang="0">
                  <a:pos x="298" y="264"/>
                </a:cxn>
                <a:cxn ang="0">
                  <a:pos x="276" y="264"/>
                </a:cxn>
                <a:cxn ang="0">
                  <a:pos x="261" y="279"/>
                </a:cxn>
                <a:cxn ang="0">
                  <a:pos x="256" y="298"/>
                </a:cxn>
                <a:cxn ang="0">
                  <a:pos x="250" y="334"/>
                </a:cxn>
                <a:cxn ang="0">
                  <a:pos x="244" y="352"/>
                </a:cxn>
                <a:cxn ang="0">
                  <a:pos x="244" y="366"/>
                </a:cxn>
                <a:cxn ang="0">
                  <a:pos x="231" y="374"/>
                </a:cxn>
                <a:cxn ang="0">
                  <a:pos x="213" y="368"/>
                </a:cxn>
                <a:cxn ang="0">
                  <a:pos x="199" y="357"/>
                </a:cxn>
                <a:cxn ang="0">
                  <a:pos x="192" y="336"/>
                </a:cxn>
                <a:cxn ang="0">
                  <a:pos x="184" y="325"/>
                </a:cxn>
                <a:cxn ang="0">
                  <a:pos x="169" y="306"/>
                </a:cxn>
                <a:cxn ang="0">
                  <a:pos x="165" y="283"/>
                </a:cxn>
                <a:cxn ang="0">
                  <a:pos x="149" y="274"/>
                </a:cxn>
                <a:cxn ang="0">
                  <a:pos x="134" y="271"/>
                </a:cxn>
                <a:cxn ang="0">
                  <a:pos x="141" y="288"/>
                </a:cxn>
                <a:cxn ang="0">
                  <a:pos x="117" y="286"/>
                </a:cxn>
                <a:cxn ang="0">
                  <a:pos x="95" y="294"/>
                </a:cxn>
                <a:cxn ang="0">
                  <a:pos x="72" y="294"/>
                </a:cxn>
                <a:cxn ang="0">
                  <a:pos x="63" y="282"/>
                </a:cxn>
                <a:cxn ang="0">
                  <a:pos x="65" y="268"/>
                </a:cxn>
                <a:cxn ang="0">
                  <a:pos x="60" y="250"/>
                </a:cxn>
                <a:cxn ang="0">
                  <a:pos x="47" y="244"/>
                </a:cxn>
                <a:cxn ang="0">
                  <a:pos x="32" y="243"/>
                </a:cxn>
                <a:cxn ang="0">
                  <a:pos x="35" y="229"/>
                </a:cxn>
                <a:cxn ang="0">
                  <a:pos x="26" y="229"/>
                </a:cxn>
                <a:cxn ang="0">
                  <a:pos x="20" y="222"/>
                </a:cxn>
                <a:cxn ang="0">
                  <a:pos x="6" y="220"/>
                </a:cxn>
                <a:cxn ang="0">
                  <a:pos x="2" y="208"/>
                </a:cxn>
                <a:cxn ang="0">
                  <a:pos x="5" y="187"/>
                </a:cxn>
                <a:cxn ang="0">
                  <a:pos x="15" y="147"/>
                </a:cxn>
                <a:cxn ang="0">
                  <a:pos x="32" y="126"/>
                </a:cxn>
                <a:cxn ang="0">
                  <a:pos x="36" y="103"/>
                </a:cxn>
                <a:cxn ang="0">
                  <a:pos x="50" y="69"/>
                </a:cxn>
                <a:cxn ang="0">
                  <a:pos x="51" y="45"/>
                </a:cxn>
                <a:cxn ang="0">
                  <a:pos x="71" y="40"/>
                </a:cxn>
                <a:cxn ang="0">
                  <a:pos x="93" y="40"/>
                </a:cxn>
                <a:cxn ang="0">
                  <a:pos x="101" y="31"/>
                </a:cxn>
                <a:cxn ang="0">
                  <a:pos x="123" y="21"/>
                </a:cxn>
                <a:cxn ang="0">
                  <a:pos x="150" y="10"/>
                </a:cxn>
                <a:cxn ang="0">
                  <a:pos x="159" y="1"/>
                </a:cxn>
                <a:cxn ang="0">
                  <a:pos x="168" y="4"/>
                </a:cxn>
                <a:cxn ang="0">
                  <a:pos x="193" y="10"/>
                </a:cxn>
                <a:cxn ang="0">
                  <a:pos x="217" y="12"/>
                </a:cxn>
                <a:cxn ang="0">
                  <a:pos x="211" y="34"/>
                </a:cxn>
                <a:cxn ang="0">
                  <a:pos x="228" y="33"/>
                </a:cxn>
                <a:cxn ang="0">
                  <a:pos x="247" y="42"/>
                </a:cxn>
                <a:cxn ang="0">
                  <a:pos x="262" y="45"/>
                </a:cxn>
                <a:cxn ang="0">
                  <a:pos x="267" y="60"/>
                </a:cxn>
                <a:cxn ang="0">
                  <a:pos x="271" y="90"/>
                </a:cxn>
                <a:cxn ang="0">
                  <a:pos x="282" y="105"/>
                </a:cxn>
                <a:cxn ang="0">
                  <a:pos x="280" y="121"/>
                </a:cxn>
                <a:cxn ang="0">
                  <a:pos x="279" y="141"/>
                </a:cxn>
                <a:cxn ang="0">
                  <a:pos x="280" y="160"/>
                </a:cxn>
                <a:cxn ang="0">
                  <a:pos x="297" y="163"/>
                </a:cxn>
                <a:cxn ang="0">
                  <a:pos x="312" y="165"/>
                </a:cxn>
                <a:cxn ang="0">
                  <a:pos x="330" y="193"/>
                </a:cxn>
              </a:cxnLst>
              <a:rect l="0" t="0" r="r" b="b"/>
              <a:pathLst>
                <a:path w="343" h="374">
                  <a:moveTo>
                    <a:pt x="334" y="201"/>
                  </a:moveTo>
                  <a:lnTo>
                    <a:pt x="334" y="204"/>
                  </a:lnTo>
                  <a:lnTo>
                    <a:pt x="336" y="204"/>
                  </a:lnTo>
                  <a:lnTo>
                    <a:pt x="337" y="207"/>
                  </a:lnTo>
                  <a:lnTo>
                    <a:pt x="339" y="208"/>
                  </a:lnTo>
                  <a:lnTo>
                    <a:pt x="339" y="213"/>
                  </a:lnTo>
                  <a:lnTo>
                    <a:pt x="340" y="216"/>
                  </a:lnTo>
                  <a:lnTo>
                    <a:pt x="342" y="217"/>
                  </a:lnTo>
                  <a:lnTo>
                    <a:pt x="342" y="220"/>
                  </a:lnTo>
                  <a:lnTo>
                    <a:pt x="343" y="223"/>
                  </a:lnTo>
                  <a:lnTo>
                    <a:pt x="343" y="226"/>
                  </a:lnTo>
                  <a:lnTo>
                    <a:pt x="343" y="229"/>
                  </a:lnTo>
                  <a:lnTo>
                    <a:pt x="342" y="231"/>
                  </a:lnTo>
                  <a:lnTo>
                    <a:pt x="342" y="234"/>
                  </a:lnTo>
                  <a:lnTo>
                    <a:pt x="337" y="235"/>
                  </a:lnTo>
                  <a:lnTo>
                    <a:pt x="336" y="235"/>
                  </a:lnTo>
                  <a:lnTo>
                    <a:pt x="334" y="234"/>
                  </a:lnTo>
                  <a:lnTo>
                    <a:pt x="333" y="234"/>
                  </a:lnTo>
                  <a:lnTo>
                    <a:pt x="331" y="235"/>
                  </a:lnTo>
                  <a:lnTo>
                    <a:pt x="330" y="237"/>
                  </a:lnTo>
                  <a:lnTo>
                    <a:pt x="330" y="238"/>
                  </a:lnTo>
                  <a:lnTo>
                    <a:pt x="330" y="241"/>
                  </a:lnTo>
                  <a:lnTo>
                    <a:pt x="330" y="243"/>
                  </a:lnTo>
                  <a:lnTo>
                    <a:pt x="330" y="244"/>
                  </a:lnTo>
                  <a:lnTo>
                    <a:pt x="328" y="244"/>
                  </a:lnTo>
                  <a:lnTo>
                    <a:pt x="328" y="246"/>
                  </a:lnTo>
                  <a:lnTo>
                    <a:pt x="327" y="246"/>
                  </a:lnTo>
                  <a:lnTo>
                    <a:pt x="325" y="247"/>
                  </a:lnTo>
                  <a:lnTo>
                    <a:pt x="324" y="247"/>
                  </a:lnTo>
                  <a:lnTo>
                    <a:pt x="322" y="250"/>
                  </a:lnTo>
                  <a:lnTo>
                    <a:pt x="321" y="252"/>
                  </a:lnTo>
                  <a:lnTo>
                    <a:pt x="321" y="253"/>
                  </a:lnTo>
                  <a:lnTo>
                    <a:pt x="321" y="255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9"/>
                  </a:lnTo>
                  <a:lnTo>
                    <a:pt x="319" y="261"/>
                  </a:lnTo>
                  <a:lnTo>
                    <a:pt x="316" y="262"/>
                  </a:lnTo>
                  <a:lnTo>
                    <a:pt x="316" y="264"/>
                  </a:lnTo>
                  <a:lnTo>
                    <a:pt x="313" y="265"/>
                  </a:lnTo>
                  <a:lnTo>
                    <a:pt x="312" y="267"/>
                  </a:lnTo>
                  <a:lnTo>
                    <a:pt x="309" y="268"/>
                  </a:lnTo>
                  <a:lnTo>
                    <a:pt x="307" y="268"/>
                  </a:lnTo>
                  <a:lnTo>
                    <a:pt x="306" y="267"/>
                  </a:lnTo>
                  <a:lnTo>
                    <a:pt x="304" y="265"/>
                  </a:lnTo>
                  <a:lnTo>
                    <a:pt x="303" y="264"/>
                  </a:lnTo>
                  <a:lnTo>
                    <a:pt x="301" y="264"/>
                  </a:lnTo>
                  <a:lnTo>
                    <a:pt x="298" y="264"/>
                  </a:lnTo>
                  <a:lnTo>
                    <a:pt x="298" y="262"/>
                  </a:lnTo>
                  <a:lnTo>
                    <a:pt x="295" y="261"/>
                  </a:lnTo>
                  <a:lnTo>
                    <a:pt x="294" y="259"/>
                  </a:lnTo>
                  <a:lnTo>
                    <a:pt x="291" y="258"/>
                  </a:lnTo>
                  <a:lnTo>
                    <a:pt x="289" y="259"/>
                  </a:lnTo>
                  <a:lnTo>
                    <a:pt x="288" y="261"/>
                  </a:lnTo>
                  <a:lnTo>
                    <a:pt x="285" y="261"/>
                  </a:lnTo>
                  <a:lnTo>
                    <a:pt x="280" y="264"/>
                  </a:lnTo>
                  <a:lnTo>
                    <a:pt x="279" y="264"/>
                  </a:lnTo>
                  <a:lnTo>
                    <a:pt x="277" y="264"/>
                  </a:lnTo>
                  <a:lnTo>
                    <a:pt x="277" y="264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3" y="264"/>
                  </a:lnTo>
                  <a:lnTo>
                    <a:pt x="273" y="265"/>
                  </a:lnTo>
                  <a:lnTo>
                    <a:pt x="271" y="265"/>
                  </a:lnTo>
                  <a:lnTo>
                    <a:pt x="268" y="267"/>
                  </a:lnTo>
                  <a:lnTo>
                    <a:pt x="267" y="268"/>
                  </a:lnTo>
                  <a:lnTo>
                    <a:pt x="267" y="271"/>
                  </a:lnTo>
                  <a:lnTo>
                    <a:pt x="267" y="271"/>
                  </a:lnTo>
                  <a:lnTo>
                    <a:pt x="265" y="273"/>
                  </a:lnTo>
                  <a:lnTo>
                    <a:pt x="264" y="274"/>
                  </a:lnTo>
                  <a:lnTo>
                    <a:pt x="262" y="277"/>
                  </a:lnTo>
                  <a:lnTo>
                    <a:pt x="261" y="279"/>
                  </a:lnTo>
                  <a:lnTo>
                    <a:pt x="261" y="280"/>
                  </a:lnTo>
                  <a:lnTo>
                    <a:pt x="261" y="282"/>
                  </a:lnTo>
                  <a:lnTo>
                    <a:pt x="262" y="285"/>
                  </a:lnTo>
                  <a:lnTo>
                    <a:pt x="262" y="288"/>
                  </a:lnTo>
                  <a:lnTo>
                    <a:pt x="262" y="289"/>
                  </a:lnTo>
                  <a:lnTo>
                    <a:pt x="262" y="291"/>
                  </a:lnTo>
                  <a:lnTo>
                    <a:pt x="262" y="292"/>
                  </a:lnTo>
                  <a:lnTo>
                    <a:pt x="261" y="294"/>
                  </a:lnTo>
                  <a:lnTo>
                    <a:pt x="259" y="294"/>
                  </a:lnTo>
                  <a:lnTo>
                    <a:pt x="256" y="295"/>
                  </a:lnTo>
                  <a:lnTo>
                    <a:pt x="256" y="297"/>
                  </a:lnTo>
                  <a:lnTo>
                    <a:pt x="256" y="298"/>
                  </a:lnTo>
                  <a:lnTo>
                    <a:pt x="256" y="301"/>
                  </a:lnTo>
                  <a:lnTo>
                    <a:pt x="256" y="304"/>
                  </a:lnTo>
                  <a:lnTo>
                    <a:pt x="256" y="306"/>
                  </a:lnTo>
                  <a:lnTo>
                    <a:pt x="256" y="309"/>
                  </a:lnTo>
                  <a:lnTo>
                    <a:pt x="253" y="316"/>
                  </a:lnTo>
                  <a:lnTo>
                    <a:pt x="252" y="322"/>
                  </a:lnTo>
                  <a:lnTo>
                    <a:pt x="252" y="325"/>
                  </a:lnTo>
                  <a:lnTo>
                    <a:pt x="252" y="327"/>
                  </a:lnTo>
                  <a:lnTo>
                    <a:pt x="252" y="330"/>
                  </a:lnTo>
                  <a:lnTo>
                    <a:pt x="250" y="331"/>
                  </a:lnTo>
                  <a:lnTo>
                    <a:pt x="250" y="334"/>
                  </a:lnTo>
                  <a:lnTo>
                    <a:pt x="250" y="334"/>
                  </a:lnTo>
                  <a:lnTo>
                    <a:pt x="249" y="336"/>
                  </a:lnTo>
                  <a:lnTo>
                    <a:pt x="249" y="337"/>
                  </a:lnTo>
                  <a:lnTo>
                    <a:pt x="249" y="339"/>
                  </a:lnTo>
                  <a:lnTo>
                    <a:pt x="249" y="342"/>
                  </a:lnTo>
                  <a:lnTo>
                    <a:pt x="249" y="343"/>
                  </a:lnTo>
                  <a:lnTo>
                    <a:pt x="247" y="345"/>
                  </a:lnTo>
                  <a:lnTo>
                    <a:pt x="246" y="348"/>
                  </a:lnTo>
                  <a:lnTo>
                    <a:pt x="244" y="348"/>
                  </a:lnTo>
                  <a:lnTo>
                    <a:pt x="243" y="349"/>
                  </a:lnTo>
                  <a:lnTo>
                    <a:pt x="243" y="349"/>
                  </a:lnTo>
                  <a:lnTo>
                    <a:pt x="243" y="351"/>
                  </a:lnTo>
                  <a:lnTo>
                    <a:pt x="244" y="352"/>
                  </a:lnTo>
                  <a:lnTo>
                    <a:pt x="246" y="354"/>
                  </a:lnTo>
                  <a:lnTo>
                    <a:pt x="247" y="355"/>
                  </a:lnTo>
                  <a:lnTo>
                    <a:pt x="246" y="357"/>
                  </a:lnTo>
                  <a:lnTo>
                    <a:pt x="246" y="358"/>
                  </a:lnTo>
                  <a:lnTo>
                    <a:pt x="247" y="360"/>
                  </a:lnTo>
                  <a:lnTo>
                    <a:pt x="247" y="361"/>
                  </a:lnTo>
                  <a:lnTo>
                    <a:pt x="249" y="363"/>
                  </a:lnTo>
                  <a:lnTo>
                    <a:pt x="247" y="364"/>
                  </a:lnTo>
                  <a:lnTo>
                    <a:pt x="247" y="366"/>
                  </a:lnTo>
                  <a:lnTo>
                    <a:pt x="247" y="366"/>
                  </a:lnTo>
                  <a:lnTo>
                    <a:pt x="246" y="366"/>
                  </a:lnTo>
                  <a:lnTo>
                    <a:pt x="244" y="366"/>
                  </a:lnTo>
                  <a:lnTo>
                    <a:pt x="243" y="364"/>
                  </a:lnTo>
                  <a:lnTo>
                    <a:pt x="241" y="366"/>
                  </a:lnTo>
                  <a:lnTo>
                    <a:pt x="241" y="366"/>
                  </a:lnTo>
                  <a:lnTo>
                    <a:pt x="240" y="367"/>
                  </a:lnTo>
                  <a:lnTo>
                    <a:pt x="238" y="368"/>
                  </a:lnTo>
                  <a:lnTo>
                    <a:pt x="237" y="370"/>
                  </a:lnTo>
                  <a:lnTo>
                    <a:pt x="235" y="371"/>
                  </a:lnTo>
                  <a:lnTo>
                    <a:pt x="235" y="373"/>
                  </a:lnTo>
                  <a:lnTo>
                    <a:pt x="234" y="373"/>
                  </a:lnTo>
                  <a:lnTo>
                    <a:pt x="232" y="374"/>
                  </a:lnTo>
                  <a:lnTo>
                    <a:pt x="231" y="374"/>
                  </a:lnTo>
                  <a:lnTo>
                    <a:pt x="231" y="374"/>
                  </a:lnTo>
                  <a:lnTo>
                    <a:pt x="229" y="373"/>
                  </a:lnTo>
                  <a:lnTo>
                    <a:pt x="228" y="371"/>
                  </a:lnTo>
                  <a:lnTo>
                    <a:pt x="228" y="370"/>
                  </a:lnTo>
                  <a:lnTo>
                    <a:pt x="228" y="368"/>
                  </a:lnTo>
                  <a:lnTo>
                    <a:pt x="226" y="367"/>
                  </a:lnTo>
                  <a:lnTo>
                    <a:pt x="225" y="367"/>
                  </a:lnTo>
                  <a:lnTo>
                    <a:pt x="222" y="367"/>
                  </a:lnTo>
                  <a:lnTo>
                    <a:pt x="220" y="366"/>
                  </a:lnTo>
                  <a:lnTo>
                    <a:pt x="217" y="366"/>
                  </a:lnTo>
                  <a:lnTo>
                    <a:pt x="216" y="367"/>
                  </a:lnTo>
                  <a:lnTo>
                    <a:pt x="216" y="367"/>
                  </a:lnTo>
                  <a:lnTo>
                    <a:pt x="213" y="368"/>
                  </a:lnTo>
                  <a:lnTo>
                    <a:pt x="211" y="368"/>
                  </a:lnTo>
                  <a:lnTo>
                    <a:pt x="211" y="368"/>
                  </a:lnTo>
                  <a:lnTo>
                    <a:pt x="211" y="368"/>
                  </a:lnTo>
                  <a:lnTo>
                    <a:pt x="210" y="368"/>
                  </a:lnTo>
                  <a:lnTo>
                    <a:pt x="208" y="367"/>
                  </a:lnTo>
                  <a:lnTo>
                    <a:pt x="208" y="366"/>
                  </a:lnTo>
                  <a:lnTo>
                    <a:pt x="207" y="364"/>
                  </a:lnTo>
                  <a:lnTo>
                    <a:pt x="205" y="363"/>
                  </a:lnTo>
                  <a:lnTo>
                    <a:pt x="202" y="363"/>
                  </a:lnTo>
                  <a:lnTo>
                    <a:pt x="202" y="360"/>
                  </a:lnTo>
                  <a:lnTo>
                    <a:pt x="201" y="358"/>
                  </a:lnTo>
                  <a:lnTo>
                    <a:pt x="199" y="357"/>
                  </a:lnTo>
                  <a:lnTo>
                    <a:pt x="199" y="354"/>
                  </a:lnTo>
                  <a:lnTo>
                    <a:pt x="198" y="354"/>
                  </a:lnTo>
                  <a:lnTo>
                    <a:pt x="196" y="352"/>
                  </a:lnTo>
                  <a:lnTo>
                    <a:pt x="196" y="349"/>
                  </a:lnTo>
                  <a:lnTo>
                    <a:pt x="196" y="348"/>
                  </a:lnTo>
                  <a:lnTo>
                    <a:pt x="196" y="346"/>
                  </a:lnTo>
                  <a:lnTo>
                    <a:pt x="196" y="343"/>
                  </a:lnTo>
                  <a:lnTo>
                    <a:pt x="196" y="342"/>
                  </a:lnTo>
                  <a:lnTo>
                    <a:pt x="195" y="339"/>
                  </a:lnTo>
                  <a:lnTo>
                    <a:pt x="193" y="339"/>
                  </a:lnTo>
                  <a:lnTo>
                    <a:pt x="192" y="337"/>
                  </a:lnTo>
                  <a:lnTo>
                    <a:pt x="192" y="336"/>
                  </a:lnTo>
                  <a:lnTo>
                    <a:pt x="190" y="334"/>
                  </a:lnTo>
                  <a:lnTo>
                    <a:pt x="192" y="333"/>
                  </a:lnTo>
                  <a:lnTo>
                    <a:pt x="192" y="331"/>
                  </a:lnTo>
                  <a:lnTo>
                    <a:pt x="192" y="330"/>
                  </a:lnTo>
                  <a:lnTo>
                    <a:pt x="190" y="330"/>
                  </a:lnTo>
                  <a:lnTo>
                    <a:pt x="189" y="330"/>
                  </a:lnTo>
                  <a:lnTo>
                    <a:pt x="187" y="330"/>
                  </a:lnTo>
                  <a:lnTo>
                    <a:pt x="186" y="330"/>
                  </a:lnTo>
                  <a:lnTo>
                    <a:pt x="184" y="328"/>
                  </a:lnTo>
                  <a:lnTo>
                    <a:pt x="184" y="327"/>
                  </a:lnTo>
                  <a:lnTo>
                    <a:pt x="184" y="325"/>
                  </a:lnTo>
                  <a:lnTo>
                    <a:pt x="184" y="325"/>
                  </a:lnTo>
                  <a:lnTo>
                    <a:pt x="183" y="325"/>
                  </a:lnTo>
                  <a:lnTo>
                    <a:pt x="181" y="325"/>
                  </a:lnTo>
                  <a:lnTo>
                    <a:pt x="180" y="325"/>
                  </a:lnTo>
                  <a:lnTo>
                    <a:pt x="178" y="322"/>
                  </a:lnTo>
                  <a:lnTo>
                    <a:pt x="178" y="322"/>
                  </a:lnTo>
                  <a:lnTo>
                    <a:pt x="177" y="319"/>
                  </a:lnTo>
                  <a:lnTo>
                    <a:pt x="175" y="316"/>
                  </a:lnTo>
                  <a:lnTo>
                    <a:pt x="174" y="315"/>
                  </a:lnTo>
                  <a:lnTo>
                    <a:pt x="172" y="313"/>
                  </a:lnTo>
                  <a:lnTo>
                    <a:pt x="171" y="310"/>
                  </a:lnTo>
                  <a:lnTo>
                    <a:pt x="169" y="309"/>
                  </a:lnTo>
                  <a:lnTo>
                    <a:pt x="169" y="306"/>
                  </a:lnTo>
                  <a:lnTo>
                    <a:pt x="169" y="304"/>
                  </a:lnTo>
                  <a:lnTo>
                    <a:pt x="169" y="303"/>
                  </a:lnTo>
                  <a:lnTo>
                    <a:pt x="169" y="300"/>
                  </a:lnTo>
                  <a:lnTo>
                    <a:pt x="169" y="300"/>
                  </a:lnTo>
                  <a:lnTo>
                    <a:pt x="169" y="298"/>
                  </a:lnTo>
                  <a:lnTo>
                    <a:pt x="169" y="297"/>
                  </a:lnTo>
                  <a:lnTo>
                    <a:pt x="169" y="295"/>
                  </a:lnTo>
                  <a:lnTo>
                    <a:pt x="169" y="292"/>
                  </a:lnTo>
                  <a:lnTo>
                    <a:pt x="168" y="289"/>
                  </a:lnTo>
                  <a:lnTo>
                    <a:pt x="168" y="286"/>
                  </a:lnTo>
                  <a:lnTo>
                    <a:pt x="166" y="285"/>
                  </a:lnTo>
                  <a:lnTo>
                    <a:pt x="165" y="283"/>
                  </a:lnTo>
                  <a:lnTo>
                    <a:pt x="165" y="282"/>
                  </a:lnTo>
                  <a:lnTo>
                    <a:pt x="162" y="280"/>
                  </a:lnTo>
                  <a:lnTo>
                    <a:pt x="160" y="280"/>
                  </a:lnTo>
                  <a:lnTo>
                    <a:pt x="159" y="280"/>
                  </a:lnTo>
                  <a:lnTo>
                    <a:pt x="157" y="279"/>
                  </a:lnTo>
                  <a:lnTo>
                    <a:pt x="156" y="277"/>
                  </a:lnTo>
                  <a:lnTo>
                    <a:pt x="156" y="276"/>
                  </a:lnTo>
                  <a:lnTo>
                    <a:pt x="154" y="276"/>
                  </a:lnTo>
                  <a:lnTo>
                    <a:pt x="153" y="276"/>
                  </a:lnTo>
                  <a:lnTo>
                    <a:pt x="152" y="276"/>
                  </a:lnTo>
                  <a:lnTo>
                    <a:pt x="150" y="276"/>
                  </a:lnTo>
                  <a:lnTo>
                    <a:pt x="149" y="274"/>
                  </a:lnTo>
                  <a:lnTo>
                    <a:pt x="147" y="273"/>
                  </a:lnTo>
                  <a:lnTo>
                    <a:pt x="147" y="270"/>
                  </a:lnTo>
                  <a:lnTo>
                    <a:pt x="147" y="268"/>
                  </a:lnTo>
                  <a:lnTo>
                    <a:pt x="147" y="268"/>
                  </a:lnTo>
                  <a:lnTo>
                    <a:pt x="146" y="268"/>
                  </a:lnTo>
                  <a:lnTo>
                    <a:pt x="143" y="268"/>
                  </a:lnTo>
                  <a:lnTo>
                    <a:pt x="141" y="268"/>
                  </a:lnTo>
                  <a:lnTo>
                    <a:pt x="140" y="268"/>
                  </a:lnTo>
                  <a:lnTo>
                    <a:pt x="138" y="268"/>
                  </a:lnTo>
                  <a:lnTo>
                    <a:pt x="137" y="268"/>
                  </a:lnTo>
                  <a:lnTo>
                    <a:pt x="135" y="270"/>
                  </a:lnTo>
                  <a:lnTo>
                    <a:pt x="134" y="271"/>
                  </a:lnTo>
                  <a:lnTo>
                    <a:pt x="134" y="273"/>
                  </a:lnTo>
                  <a:lnTo>
                    <a:pt x="135" y="274"/>
                  </a:lnTo>
                  <a:lnTo>
                    <a:pt x="135" y="276"/>
                  </a:lnTo>
                  <a:lnTo>
                    <a:pt x="135" y="276"/>
                  </a:lnTo>
                  <a:lnTo>
                    <a:pt x="135" y="277"/>
                  </a:lnTo>
                  <a:lnTo>
                    <a:pt x="137" y="279"/>
                  </a:lnTo>
                  <a:lnTo>
                    <a:pt x="138" y="280"/>
                  </a:lnTo>
                  <a:lnTo>
                    <a:pt x="140" y="280"/>
                  </a:lnTo>
                  <a:lnTo>
                    <a:pt x="141" y="283"/>
                  </a:lnTo>
                  <a:lnTo>
                    <a:pt x="141" y="285"/>
                  </a:lnTo>
                  <a:lnTo>
                    <a:pt x="141" y="286"/>
                  </a:lnTo>
                  <a:lnTo>
                    <a:pt x="141" y="288"/>
                  </a:lnTo>
                  <a:lnTo>
                    <a:pt x="140" y="288"/>
                  </a:lnTo>
                  <a:lnTo>
                    <a:pt x="138" y="288"/>
                  </a:lnTo>
                  <a:lnTo>
                    <a:pt x="137" y="288"/>
                  </a:lnTo>
                  <a:lnTo>
                    <a:pt x="135" y="288"/>
                  </a:lnTo>
                  <a:lnTo>
                    <a:pt x="134" y="288"/>
                  </a:lnTo>
                  <a:lnTo>
                    <a:pt x="131" y="288"/>
                  </a:lnTo>
                  <a:lnTo>
                    <a:pt x="128" y="286"/>
                  </a:lnTo>
                  <a:lnTo>
                    <a:pt x="125" y="286"/>
                  </a:lnTo>
                  <a:lnTo>
                    <a:pt x="122" y="286"/>
                  </a:lnTo>
                  <a:lnTo>
                    <a:pt x="120" y="288"/>
                  </a:lnTo>
                  <a:lnTo>
                    <a:pt x="119" y="286"/>
                  </a:lnTo>
                  <a:lnTo>
                    <a:pt x="117" y="286"/>
                  </a:lnTo>
                  <a:lnTo>
                    <a:pt x="114" y="288"/>
                  </a:lnTo>
                  <a:lnTo>
                    <a:pt x="111" y="289"/>
                  </a:lnTo>
                  <a:lnTo>
                    <a:pt x="108" y="289"/>
                  </a:lnTo>
                  <a:lnTo>
                    <a:pt x="105" y="291"/>
                  </a:lnTo>
                  <a:lnTo>
                    <a:pt x="104" y="292"/>
                  </a:lnTo>
                  <a:lnTo>
                    <a:pt x="102" y="292"/>
                  </a:lnTo>
                  <a:lnTo>
                    <a:pt x="101" y="295"/>
                  </a:lnTo>
                  <a:lnTo>
                    <a:pt x="99" y="295"/>
                  </a:lnTo>
                  <a:lnTo>
                    <a:pt x="99" y="297"/>
                  </a:lnTo>
                  <a:lnTo>
                    <a:pt x="98" y="297"/>
                  </a:lnTo>
                  <a:lnTo>
                    <a:pt x="96" y="295"/>
                  </a:lnTo>
                  <a:lnTo>
                    <a:pt x="95" y="294"/>
                  </a:lnTo>
                  <a:lnTo>
                    <a:pt x="92" y="294"/>
                  </a:lnTo>
                  <a:lnTo>
                    <a:pt x="90" y="294"/>
                  </a:lnTo>
                  <a:lnTo>
                    <a:pt x="89" y="292"/>
                  </a:lnTo>
                  <a:lnTo>
                    <a:pt x="87" y="292"/>
                  </a:lnTo>
                  <a:lnTo>
                    <a:pt x="86" y="291"/>
                  </a:lnTo>
                  <a:lnTo>
                    <a:pt x="83" y="291"/>
                  </a:lnTo>
                  <a:lnTo>
                    <a:pt x="80" y="291"/>
                  </a:lnTo>
                  <a:lnTo>
                    <a:pt x="78" y="291"/>
                  </a:lnTo>
                  <a:lnTo>
                    <a:pt x="77" y="292"/>
                  </a:lnTo>
                  <a:lnTo>
                    <a:pt x="75" y="294"/>
                  </a:lnTo>
                  <a:lnTo>
                    <a:pt x="75" y="294"/>
                  </a:lnTo>
                  <a:lnTo>
                    <a:pt x="72" y="294"/>
                  </a:lnTo>
                  <a:lnTo>
                    <a:pt x="71" y="295"/>
                  </a:lnTo>
                  <a:lnTo>
                    <a:pt x="69" y="295"/>
                  </a:lnTo>
                  <a:lnTo>
                    <a:pt x="69" y="295"/>
                  </a:lnTo>
                  <a:lnTo>
                    <a:pt x="68" y="295"/>
                  </a:lnTo>
                  <a:lnTo>
                    <a:pt x="66" y="294"/>
                  </a:lnTo>
                  <a:lnTo>
                    <a:pt x="66" y="292"/>
                  </a:lnTo>
                  <a:lnTo>
                    <a:pt x="66" y="292"/>
                  </a:lnTo>
                  <a:lnTo>
                    <a:pt x="66" y="291"/>
                  </a:lnTo>
                  <a:lnTo>
                    <a:pt x="63" y="289"/>
                  </a:lnTo>
                  <a:lnTo>
                    <a:pt x="63" y="286"/>
                  </a:lnTo>
                  <a:lnTo>
                    <a:pt x="65" y="285"/>
                  </a:lnTo>
                  <a:lnTo>
                    <a:pt x="63" y="282"/>
                  </a:lnTo>
                  <a:lnTo>
                    <a:pt x="63" y="282"/>
                  </a:lnTo>
                  <a:lnTo>
                    <a:pt x="63" y="280"/>
                  </a:lnTo>
                  <a:lnTo>
                    <a:pt x="65" y="279"/>
                  </a:lnTo>
                  <a:lnTo>
                    <a:pt x="63" y="277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2" y="274"/>
                  </a:lnTo>
                  <a:lnTo>
                    <a:pt x="62" y="273"/>
                  </a:lnTo>
                  <a:lnTo>
                    <a:pt x="63" y="273"/>
                  </a:lnTo>
                  <a:lnTo>
                    <a:pt x="65" y="271"/>
                  </a:lnTo>
                  <a:lnTo>
                    <a:pt x="65" y="270"/>
                  </a:lnTo>
                  <a:lnTo>
                    <a:pt x="65" y="268"/>
                  </a:lnTo>
                  <a:lnTo>
                    <a:pt x="65" y="265"/>
                  </a:lnTo>
                  <a:lnTo>
                    <a:pt x="63" y="264"/>
                  </a:lnTo>
                  <a:lnTo>
                    <a:pt x="65" y="262"/>
                  </a:lnTo>
                  <a:lnTo>
                    <a:pt x="65" y="261"/>
                  </a:lnTo>
                  <a:lnTo>
                    <a:pt x="65" y="259"/>
                  </a:lnTo>
                  <a:lnTo>
                    <a:pt x="66" y="258"/>
                  </a:lnTo>
                  <a:lnTo>
                    <a:pt x="66" y="255"/>
                  </a:lnTo>
                  <a:lnTo>
                    <a:pt x="66" y="253"/>
                  </a:lnTo>
                  <a:lnTo>
                    <a:pt x="65" y="252"/>
                  </a:lnTo>
                  <a:lnTo>
                    <a:pt x="65" y="250"/>
                  </a:lnTo>
                  <a:lnTo>
                    <a:pt x="62" y="250"/>
                  </a:lnTo>
                  <a:lnTo>
                    <a:pt x="60" y="250"/>
                  </a:lnTo>
                  <a:lnTo>
                    <a:pt x="59" y="252"/>
                  </a:lnTo>
                  <a:lnTo>
                    <a:pt x="57" y="252"/>
                  </a:lnTo>
                  <a:lnTo>
                    <a:pt x="56" y="252"/>
                  </a:lnTo>
                  <a:lnTo>
                    <a:pt x="56" y="250"/>
                  </a:lnTo>
                  <a:lnTo>
                    <a:pt x="56" y="249"/>
                  </a:lnTo>
                  <a:lnTo>
                    <a:pt x="54" y="247"/>
                  </a:lnTo>
                  <a:lnTo>
                    <a:pt x="54" y="244"/>
                  </a:lnTo>
                  <a:lnTo>
                    <a:pt x="53" y="243"/>
                  </a:lnTo>
                  <a:lnTo>
                    <a:pt x="51" y="243"/>
                  </a:lnTo>
                  <a:lnTo>
                    <a:pt x="50" y="241"/>
                  </a:lnTo>
                  <a:lnTo>
                    <a:pt x="48" y="243"/>
                  </a:lnTo>
                  <a:lnTo>
                    <a:pt x="47" y="244"/>
                  </a:lnTo>
                  <a:lnTo>
                    <a:pt x="45" y="246"/>
                  </a:lnTo>
                  <a:lnTo>
                    <a:pt x="42" y="247"/>
                  </a:lnTo>
                  <a:lnTo>
                    <a:pt x="41" y="247"/>
                  </a:lnTo>
                  <a:lnTo>
                    <a:pt x="39" y="247"/>
                  </a:lnTo>
                  <a:lnTo>
                    <a:pt x="38" y="247"/>
                  </a:lnTo>
                  <a:lnTo>
                    <a:pt x="38" y="246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3" y="246"/>
                  </a:lnTo>
                  <a:lnTo>
                    <a:pt x="33" y="244"/>
                  </a:lnTo>
                  <a:lnTo>
                    <a:pt x="32" y="244"/>
                  </a:lnTo>
                  <a:lnTo>
                    <a:pt x="32" y="243"/>
                  </a:lnTo>
                  <a:lnTo>
                    <a:pt x="32" y="243"/>
                  </a:lnTo>
                  <a:lnTo>
                    <a:pt x="32" y="241"/>
                  </a:lnTo>
                  <a:lnTo>
                    <a:pt x="32" y="240"/>
                  </a:lnTo>
                  <a:lnTo>
                    <a:pt x="32" y="240"/>
                  </a:lnTo>
                  <a:lnTo>
                    <a:pt x="33" y="238"/>
                  </a:lnTo>
                  <a:lnTo>
                    <a:pt x="35" y="237"/>
                  </a:lnTo>
                  <a:lnTo>
                    <a:pt x="36" y="235"/>
                  </a:lnTo>
                  <a:lnTo>
                    <a:pt x="36" y="234"/>
                  </a:lnTo>
                  <a:lnTo>
                    <a:pt x="36" y="232"/>
                  </a:lnTo>
                  <a:lnTo>
                    <a:pt x="36" y="232"/>
                  </a:lnTo>
                  <a:lnTo>
                    <a:pt x="36" y="231"/>
                  </a:lnTo>
                  <a:lnTo>
                    <a:pt x="35" y="229"/>
                  </a:lnTo>
                  <a:lnTo>
                    <a:pt x="35" y="229"/>
                  </a:lnTo>
                  <a:lnTo>
                    <a:pt x="35" y="228"/>
                  </a:lnTo>
                  <a:lnTo>
                    <a:pt x="33" y="226"/>
                  </a:lnTo>
                  <a:lnTo>
                    <a:pt x="33" y="225"/>
                  </a:lnTo>
                  <a:lnTo>
                    <a:pt x="32" y="225"/>
                  </a:lnTo>
                  <a:lnTo>
                    <a:pt x="32" y="225"/>
                  </a:lnTo>
                  <a:lnTo>
                    <a:pt x="30" y="225"/>
                  </a:lnTo>
                  <a:lnTo>
                    <a:pt x="30" y="226"/>
                  </a:lnTo>
                  <a:lnTo>
                    <a:pt x="29" y="228"/>
                  </a:lnTo>
                  <a:lnTo>
                    <a:pt x="29" y="229"/>
                  </a:lnTo>
                  <a:lnTo>
                    <a:pt x="27" y="229"/>
                  </a:lnTo>
                  <a:lnTo>
                    <a:pt x="26" y="229"/>
                  </a:lnTo>
                  <a:lnTo>
                    <a:pt x="24" y="228"/>
                  </a:lnTo>
                  <a:lnTo>
                    <a:pt x="24" y="228"/>
                  </a:lnTo>
                  <a:lnTo>
                    <a:pt x="23" y="228"/>
                  </a:lnTo>
                  <a:lnTo>
                    <a:pt x="21" y="226"/>
                  </a:lnTo>
                  <a:lnTo>
                    <a:pt x="21" y="225"/>
                  </a:lnTo>
                  <a:lnTo>
                    <a:pt x="21" y="223"/>
                  </a:lnTo>
                  <a:lnTo>
                    <a:pt x="23" y="222"/>
                  </a:lnTo>
                  <a:lnTo>
                    <a:pt x="23" y="220"/>
                  </a:lnTo>
                  <a:lnTo>
                    <a:pt x="21" y="220"/>
                  </a:lnTo>
                  <a:lnTo>
                    <a:pt x="21" y="220"/>
                  </a:lnTo>
                  <a:lnTo>
                    <a:pt x="20" y="220"/>
                  </a:lnTo>
                  <a:lnTo>
                    <a:pt x="20" y="222"/>
                  </a:lnTo>
                  <a:lnTo>
                    <a:pt x="18" y="220"/>
                  </a:lnTo>
                  <a:lnTo>
                    <a:pt x="17" y="220"/>
                  </a:lnTo>
                  <a:lnTo>
                    <a:pt x="15" y="219"/>
                  </a:lnTo>
                  <a:lnTo>
                    <a:pt x="15" y="219"/>
                  </a:lnTo>
                  <a:lnTo>
                    <a:pt x="14" y="219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1" y="222"/>
                  </a:lnTo>
                  <a:lnTo>
                    <a:pt x="9" y="222"/>
                  </a:lnTo>
                  <a:lnTo>
                    <a:pt x="9" y="222"/>
                  </a:lnTo>
                  <a:lnTo>
                    <a:pt x="8" y="222"/>
                  </a:lnTo>
                  <a:lnTo>
                    <a:pt x="6" y="220"/>
                  </a:lnTo>
                  <a:lnTo>
                    <a:pt x="6" y="220"/>
                  </a:lnTo>
                  <a:lnTo>
                    <a:pt x="6" y="219"/>
                  </a:lnTo>
                  <a:lnTo>
                    <a:pt x="6" y="216"/>
                  </a:lnTo>
                  <a:lnTo>
                    <a:pt x="6" y="214"/>
                  </a:lnTo>
                  <a:lnTo>
                    <a:pt x="5" y="213"/>
                  </a:lnTo>
                  <a:lnTo>
                    <a:pt x="5" y="211"/>
                  </a:lnTo>
                  <a:lnTo>
                    <a:pt x="3" y="211"/>
                  </a:lnTo>
                  <a:lnTo>
                    <a:pt x="3" y="211"/>
                  </a:lnTo>
                  <a:lnTo>
                    <a:pt x="2" y="211"/>
                  </a:lnTo>
                  <a:lnTo>
                    <a:pt x="2" y="210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0" y="207"/>
                  </a:lnTo>
                  <a:lnTo>
                    <a:pt x="0" y="204"/>
                  </a:lnTo>
                  <a:lnTo>
                    <a:pt x="2" y="202"/>
                  </a:lnTo>
                  <a:lnTo>
                    <a:pt x="3" y="201"/>
                  </a:lnTo>
                  <a:lnTo>
                    <a:pt x="3" y="199"/>
                  </a:lnTo>
                  <a:lnTo>
                    <a:pt x="3" y="196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2" y="190"/>
                  </a:lnTo>
                  <a:lnTo>
                    <a:pt x="3" y="189"/>
                  </a:lnTo>
                  <a:lnTo>
                    <a:pt x="3" y="187"/>
                  </a:lnTo>
                  <a:lnTo>
                    <a:pt x="5" y="187"/>
                  </a:lnTo>
                  <a:lnTo>
                    <a:pt x="5" y="186"/>
                  </a:lnTo>
                  <a:lnTo>
                    <a:pt x="6" y="184"/>
                  </a:lnTo>
                  <a:lnTo>
                    <a:pt x="6" y="181"/>
                  </a:lnTo>
                  <a:lnTo>
                    <a:pt x="6" y="178"/>
                  </a:lnTo>
                  <a:lnTo>
                    <a:pt x="6" y="174"/>
                  </a:lnTo>
                  <a:lnTo>
                    <a:pt x="6" y="171"/>
                  </a:lnTo>
                  <a:lnTo>
                    <a:pt x="8" y="169"/>
                  </a:lnTo>
                  <a:lnTo>
                    <a:pt x="9" y="163"/>
                  </a:lnTo>
                  <a:lnTo>
                    <a:pt x="11" y="162"/>
                  </a:lnTo>
                  <a:lnTo>
                    <a:pt x="11" y="160"/>
                  </a:lnTo>
                  <a:lnTo>
                    <a:pt x="11" y="157"/>
                  </a:lnTo>
                  <a:lnTo>
                    <a:pt x="15" y="147"/>
                  </a:lnTo>
                  <a:lnTo>
                    <a:pt x="17" y="145"/>
                  </a:lnTo>
                  <a:lnTo>
                    <a:pt x="18" y="142"/>
                  </a:lnTo>
                  <a:lnTo>
                    <a:pt x="20" y="141"/>
                  </a:lnTo>
                  <a:lnTo>
                    <a:pt x="23" y="139"/>
                  </a:lnTo>
                  <a:lnTo>
                    <a:pt x="24" y="139"/>
                  </a:lnTo>
                  <a:lnTo>
                    <a:pt x="24" y="138"/>
                  </a:lnTo>
                  <a:lnTo>
                    <a:pt x="26" y="135"/>
                  </a:lnTo>
                  <a:lnTo>
                    <a:pt x="26" y="133"/>
                  </a:lnTo>
                  <a:lnTo>
                    <a:pt x="26" y="130"/>
                  </a:lnTo>
                  <a:lnTo>
                    <a:pt x="27" y="129"/>
                  </a:lnTo>
                  <a:lnTo>
                    <a:pt x="29" y="129"/>
                  </a:lnTo>
                  <a:lnTo>
                    <a:pt x="32" y="126"/>
                  </a:lnTo>
                  <a:lnTo>
                    <a:pt x="33" y="124"/>
                  </a:lnTo>
                  <a:lnTo>
                    <a:pt x="33" y="123"/>
                  </a:lnTo>
                  <a:lnTo>
                    <a:pt x="33" y="121"/>
                  </a:lnTo>
                  <a:lnTo>
                    <a:pt x="33" y="120"/>
                  </a:lnTo>
                  <a:lnTo>
                    <a:pt x="33" y="118"/>
                  </a:lnTo>
                  <a:lnTo>
                    <a:pt x="30" y="115"/>
                  </a:lnTo>
                  <a:lnTo>
                    <a:pt x="30" y="114"/>
                  </a:lnTo>
                  <a:lnTo>
                    <a:pt x="32" y="112"/>
                  </a:lnTo>
                  <a:lnTo>
                    <a:pt x="33" y="111"/>
                  </a:lnTo>
                  <a:lnTo>
                    <a:pt x="36" y="109"/>
                  </a:lnTo>
                  <a:lnTo>
                    <a:pt x="36" y="106"/>
                  </a:lnTo>
                  <a:lnTo>
                    <a:pt x="36" y="103"/>
                  </a:lnTo>
                  <a:lnTo>
                    <a:pt x="36" y="99"/>
                  </a:lnTo>
                  <a:lnTo>
                    <a:pt x="36" y="96"/>
                  </a:lnTo>
                  <a:lnTo>
                    <a:pt x="38" y="93"/>
                  </a:lnTo>
                  <a:lnTo>
                    <a:pt x="39" y="90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41" y="84"/>
                  </a:lnTo>
                  <a:lnTo>
                    <a:pt x="42" y="82"/>
                  </a:lnTo>
                  <a:lnTo>
                    <a:pt x="47" y="78"/>
                  </a:lnTo>
                  <a:lnTo>
                    <a:pt x="48" y="75"/>
                  </a:lnTo>
                  <a:lnTo>
                    <a:pt x="50" y="72"/>
                  </a:lnTo>
                  <a:lnTo>
                    <a:pt x="50" y="69"/>
                  </a:lnTo>
                  <a:lnTo>
                    <a:pt x="48" y="66"/>
                  </a:lnTo>
                  <a:lnTo>
                    <a:pt x="45" y="64"/>
                  </a:lnTo>
                  <a:lnTo>
                    <a:pt x="44" y="64"/>
                  </a:lnTo>
                  <a:lnTo>
                    <a:pt x="44" y="63"/>
                  </a:lnTo>
                  <a:lnTo>
                    <a:pt x="42" y="60"/>
                  </a:lnTo>
                  <a:lnTo>
                    <a:pt x="44" y="55"/>
                  </a:lnTo>
                  <a:lnTo>
                    <a:pt x="45" y="52"/>
                  </a:lnTo>
                  <a:lnTo>
                    <a:pt x="47" y="51"/>
                  </a:lnTo>
                  <a:lnTo>
                    <a:pt x="48" y="49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1" y="45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7"/>
                  </a:lnTo>
                  <a:lnTo>
                    <a:pt x="51" y="33"/>
                  </a:lnTo>
                  <a:lnTo>
                    <a:pt x="53" y="34"/>
                  </a:lnTo>
                  <a:lnTo>
                    <a:pt x="57" y="33"/>
                  </a:lnTo>
                  <a:lnTo>
                    <a:pt x="59" y="34"/>
                  </a:lnTo>
                  <a:lnTo>
                    <a:pt x="60" y="36"/>
                  </a:lnTo>
                  <a:lnTo>
                    <a:pt x="63" y="39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71" y="40"/>
                  </a:lnTo>
                  <a:lnTo>
                    <a:pt x="74" y="40"/>
                  </a:lnTo>
                  <a:lnTo>
                    <a:pt x="78" y="45"/>
                  </a:lnTo>
                  <a:lnTo>
                    <a:pt x="81" y="46"/>
                  </a:lnTo>
                  <a:lnTo>
                    <a:pt x="83" y="48"/>
                  </a:lnTo>
                  <a:lnTo>
                    <a:pt x="84" y="49"/>
                  </a:lnTo>
                  <a:lnTo>
                    <a:pt x="87" y="51"/>
                  </a:lnTo>
                  <a:lnTo>
                    <a:pt x="90" y="51"/>
                  </a:lnTo>
                  <a:lnTo>
                    <a:pt x="92" y="49"/>
                  </a:lnTo>
                  <a:lnTo>
                    <a:pt x="93" y="49"/>
                  </a:lnTo>
                  <a:lnTo>
                    <a:pt x="95" y="46"/>
                  </a:lnTo>
                  <a:lnTo>
                    <a:pt x="95" y="45"/>
                  </a:lnTo>
                  <a:lnTo>
                    <a:pt x="93" y="40"/>
                  </a:lnTo>
                  <a:lnTo>
                    <a:pt x="92" y="37"/>
                  </a:lnTo>
                  <a:lnTo>
                    <a:pt x="90" y="36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7" y="30"/>
                  </a:lnTo>
                  <a:lnTo>
                    <a:pt x="89" y="27"/>
                  </a:lnTo>
                  <a:lnTo>
                    <a:pt x="90" y="25"/>
                  </a:lnTo>
                  <a:lnTo>
                    <a:pt x="92" y="25"/>
                  </a:lnTo>
                  <a:lnTo>
                    <a:pt x="95" y="25"/>
                  </a:lnTo>
                  <a:lnTo>
                    <a:pt x="98" y="27"/>
                  </a:lnTo>
                  <a:lnTo>
                    <a:pt x="99" y="30"/>
                  </a:lnTo>
                  <a:lnTo>
                    <a:pt x="101" y="31"/>
                  </a:lnTo>
                  <a:lnTo>
                    <a:pt x="102" y="33"/>
                  </a:lnTo>
                  <a:lnTo>
                    <a:pt x="107" y="33"/>
                  </a:lnTo>
                  <a:lnTo>
                    <a:pt x="110" y="31"/>
                  </a:lnTo>
                  <a:lnTo>
                    <a:pt x="110" y="30"/>
                  </a:lnTo>
                  <a:lnTo>
                    <a:pt x="111" y="27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6" y="22"/>
                  </a:lnTo>
                  <a:lnTo>
                    <a:pt x="117" y="22"/>
                  </a:lnTo>
                  <a:lnTo>
                    <a:pt x="119" y="24"/>
                  </a:lnTo>
                  <a:lnTo>
                    <a:pt x="122" y="22"/>
                  </a:lnTo>
                  <a:lnTo>
                    <a:pt x="123" y="21"/>
                  </a:lnTo>
                  <a:lnTo>
                    <a:pt x="125" y="19"/>
                  </a:lnTo>
                  <a:lnTo>
                    <a:pt x="128" y="19"/>
                  </a:lnTo>
                  <a:lnTo>
                    <a:pt x="131" y="19"/>
                  </a:lnTo>
                  <a:lnTo>
                    <a:pt x="134" y="19"/>
                  </a:lnTo>
                  <a:lnTo>
                    <a:pt x="135" y="16"/>
                  </a:lnTo>
                  <a:lnTo>
                    <a:pt x="138" y="15"/>
                  </a:lnTo>
                  <a:lnTo>
                    <a:pt x="140" y="13"/>
                  </a:lnTo>
                  <a:lnTo>
                    <a:pt x="143" y="13"/>
                  </a:lnTo>
                  <a:lnTo>
                    <a:pt x="146" y="13"/>
                  </a:lnTo>
                  <a:lnTo>
                    <a:pt x="147" y="12"/>
                  </a:lnTo>
                  <a:lnTo>
                    <a:pt x="149" y="12"/>
                  </a:lnTo>
                  <a:lnTo>
                    <a:pt x="150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4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4" y="1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59" y="1"/>
                  </a:lnTo>
                  <a:lnTo>
                    <a:pt x="159" y="3"/>
                  </a:lnTo>
                  <a:lnTo>
                    <a:pt x="159" y="3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7"/>
                  </a:lnTo>
                  <a:lnTo>
                    <a:pt x="162" y="9"/>
                  </a:lnTo>
                  <a:lnTo>
                    <a:pt x="162" y="7"/>
                  </a:lnTo>
                  <a:lnTo>
                    <a:pt x="163" y="7"/>
                  </a:lnTo>
                  <a:lnTo>
                    <a:pt x="165" y="4"/>
                  </a:lnTo>
                  <a:lnTo>
                    <a:pt x="166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9" y="6"/>
                  </a:lnTo>
                  <a:lnTo>
                    <a:pt x="171" y="7"/>
                  </a:lnTo>
                  <a:lnTo>
                    <a:pt x="172" y="7"/>
                  </a:lnTo>
                  <a:lnTo>
                    <a:pt x="174" y="9"/>
                  </a:lnTo>
                  <a:lnTo>
                    <a:pt x="175" y="9"/>
                  </a:lnTo>
                  <a:lnTo>
                    <a:pt x="178" y="7"/>
                  </a:lnTo>
                  <a:lnTo>
                    <a:pt x="180" y="6"/>
                  </a:lnTo>
                  <a:lnTo>
                    <a:pt x="181" y="6"/>
                  </a:lnTo>
                  <a:lnTo>
                    <a:pt x="183" y="6"/>
                  </a:lnTo>
                  <a:lnTo>
                    <a:pt x="187" y="7"/>
                  </a:lnTo>
                  <a:lnTo>
                    <a:pt x="190" y="9"/>
                  </a:lnTo>
                  <a:lnTo>
                    <a:pt x="193" y="10"/>
                  </a:lnTo>
                  <a:lnTo>
                    <a:pt x="196" y="10"/>
                  </a:lnTo>
                  <a:lnTo>
                    <a:pt x="199" y="10"/>
                  </a:lnTo>
                  <a:lnTo>
                    <a:pt x="202" y="10"/>
                  </a:lnTo>
                  <a:lnTo>
                    <a:pt x="204" y="10"/>
                  </a:lnTo>
                  <a:lnTo>
                    <a:pt x="207" y="12"/>
                  </a:lnTo>
                  <a:lnTo>
                    <a:pt x="210" y="12"/>
                  </a:lnTo>
                  <a:lnTo>
                    <a:pt x="211" y="10"/>
                  </a:lnTo>
                  <a:lnTo>
                    <a:pt x="213" y="9"/>
                  </a:lnTo>
                  <a:lnTo>
                    <a:pt x="214" y="9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17" y="12"/>
                  </a:lnTo>
                  <a:lnTo>
                    <a:pt x="216" y="15"/>
                  </a:lnTo>
                  <a:lnTo>
                    <a:pt x="214" y="16"/>
                  </a:lnTo>
                  <a:lnTo>
                    <a:pt x="213" y="18"/>
                  </a:lnTo>
                  <a:lnTo>
                    <a:pt x="213" y="21"/>
                  </a:lnTo>
                  <a:lnTo>
                    <a:pt x="211" y="22"/>
                  </a:lnTo>
                  <a:lnTo>
                    <a:pt x="213" y="24"/>
                  </a:lnTo>
                  <a:lnTo>
                    <a:pt x="214" y="27"/>
                  </a:lnTo>
                  <a:lnTo>
                    <a:pt x="214" y="28"/>
                  </a:lnTo>
                  <a:lnTo>
                    <a:pt x="214" y="28"/>
                  </a:lnTo>
                  <a:lnTo>
                    <a:pt x="214" y="30"/>
                  </a:lnTo>
                  <a:lnTo>
                    <a:pt x="213" y="31"/>
                  </a:lnTo>
                  <a:lnTo>
                    <a:pt x="211" y="34"/>
                  </a:lnTo>
                  <a:lnTo>
                    <a:pt x="213" y="36"/>
                  </a:lnTo>
                  <a:lnTo>
                    <a:pt x="214" y="37"/>
                  </a:lnTo>
                  <a:lnTo>
                    <a:pt x="214" y="39"/>
                  </a:lnTo>
                  <a:lnTo>
                    <a:pt x="216" y="42"/>
                  </a:lnTo>
                  <a:lnTo>
                    <a:pt x="219" y="42"/>
                  </a:lnTo>
                  <a:lnTo>
                    <a:pt x="220" y="42"/>
                  </a:lnTo>
                  <a:lnTo>
                    <a:pt x="222" y="42"/>
                  </a:lnTo>
                  <a:lnTo>
                    <a:pt x="223" y="42"/>
                  </a:lnTo>
                  <a:lnTo>
                    <a:pt x="225" y="40"/>
                  </a:lnTo>
                  <a:lnTo>
                    <a:pt x="225" y="37"/>
                  </a:lnTo>
                  <a:lnTo>
                    <a:pt x="226" y="36"/>
                  </a:lnTo>
                  <a:lnTo>
                    <a:pt x="228" y="33"/>
                  </a:lnTo>
                  <a:lnTo>
                    <a:pt x="229" y="31"/>
                  </a:lnTo>
                  <a:lnTo>
                    <a:pt x="231" y="30"/>
                  </a:lnTo>
                  <a:lnTo>
                    <a:pt x="235" y="31"/>
                  </a:lnTo>
                  <a:lnTo>
                    <a:pt x="237" y="33"/>
                  </a:lnTo>
                  <a:lnTo>
                    <a:pt x="238" y="31"/>
                  </a:lnTo>
                  <a:lnTo>
                    <a:pt x="241" y="31"/>
                  </a:lnTo>
                  <a:lnTo>
                    <a:pt x="243" y="33"/>
                  </a:lnTo>
                  <a:lnTo>
                    <a:pt x="246" y="34"/>
                  </a:lnTo>
                  <a:lnTo>
                    <a:pt x="247" y="36"/>
                  </a:lnTo>
                  <a:lnTo>
                    <a:pt x="247" y="39"/>
                  </a:lnTo>
                  <a:lnTo>
                    <a:pt x="247" y="42"/>
                  </a:lnTo>
                  <a:lnTo>
                    <a:pt x="247" y="42"/>
                  </a:lnTo>
                  <a:lnTo>
                    <a:pt x="247" y="45"/>
                  </a:lnTo>
                  <a:lnTo>
                    <a:pt x="249" y="46"/>
                  </a:lnTo>
                  <a:lnTo>
                    <a:pt x="250" y="48"/>
                  </a:lnTo>
                  <a:lnTo>
                    <a:pt x="252" y="48"/>
                  </a:lnTo>
                  <a:lnTo>
                    <a:pt x="253" y="46"/>
                  </a:lnTo>
                  <a:lnTo>
                    <a:pt x="255" y="43"/>
                  </a:lnTo>
                  <a:lnTo>
                    <a:pt x="255" y="42"/>
                  </a:lnTo>
                  <a:lnTo>
                    <a:pt x="256" y="40"/>
                  </a:lnTo>
                  <a:lnTo>
                    <a:pt x="258" y="40"/>
                  </a:lnTo>
                  <a:lnTo>
                    <a:pt x="259" y="40"/>
                  </a:lnTo>
                  <a:lnTo>
                    <a:pt x="261" y="42"/>
                  </a:lnTo>
                  <a:lnTo>
                    <a:pt x="262" y="45"/>
                  </a:lnTo>
                  <a:lnTo>
                    <a:pt x="262" y="48"/>
                  </a:lnTo>
                  <a:lnTo>
                    <a:pt x="264" y="49"/>
                  </a:lnTo>
                  <a:lnTo>
                    <a:pt x="265" y="51"/>
                  </a:lnTo>
                  <a:lnTo>
                    <a:pt x="265" y="51"/>
                  </a:lnTo>
                  <a:lnTo>
                    <a:pt x="265" y="52"/>
                  </a:lnTo>
                  <a:lnTo>
                    <a:pt x="267" y="54"/>
                  </a:lnTo>
                  <a:lnTo>
                    <a:pt x="268" y="54"/>
                  </a:lnTo>
                  <a:lnTo>
                    <a:pt x="268" y="54"/>
                  </a:lnTo>
                  <a:lnTo>
                    <a:pt x="270" y="55"/>
                  </a:lnTo>
                  <a:lnTo>
                    <a:pt x="270" y="57"/>
                  </a:lnTo>
                  <a:lnTo>
                    <a:pt x="268" y="58"/>
                  </a:lnTo>
                  <a:lnTo>
                    <a:pt x="267" y="60"/>
                  </a:lnTo>
                  <a:lnTo>
                    <a:pt x="265" y="63"/>
                  </a:lnTo>
                  <a:lnTo>
                    <a:pt x="264" y="66"/>
                  </a:lnTo>
                  <a:lnTo>
                    <a:pt x="264" y="67"/>
                  </a:lnTo>
                  <a:lnTo>
                    <a:pt x="264" y="70"/>
                  </a:lnTo>
                  <a:lnTo>
                    <a:pt x="265" y="70"/>
                  </a:lnTo>
                  <a:lnTo>
                    <a:pt x="267" y="72"/>
                  </a:lnTo>
                  <a:lnTo>
                    <a:pt x="268" y="75"/>
                  </a:lnTo>
                  <a:lnTo>
                    <a:pt x="268" y="78"/>
                  </a:lnTo>
                  <a:lnTo>
                    <a:pt x="270" y="82"/>
                  </a:lnTo>
                  <a:lnTo>
                    <a:pt x="271" y="85"/>
                  </a:lnTo>
                  <a:lnTo>
                    <a:pt x="271" y="87"/>
                  </a:lnTo>
                  <a:lnTo>
                    <a:pt x="271" y="90"/>
                  </a:lnTo>
                  <a:lnTo>
                    <a:pt x="273" y="91"/>
                  </a:lnTo>
                  <a:lnTo>
                    <a:pt x="273" y="93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4"/>
                  </a:lnTo>
                  <a:lnTo>
                    <a:pt x="279" y="94"/>
                  </a:lnTo>
                  <a:lnTo>
                    <a:pt x="280" y="96"/>
                  </a:lnTo>
                  <a:lnTo>
                    <a:pt x="280" y="97"/>
                  </a:lnTo>
                  <a:lnTo>
                    <a:pt x="282" y="99"/>
                  </a:lnTo>
                  <a:lnTo>
                    <a:pt x="283" y="100"/>
                  </a:lnTo>
                  <a:lnTo>
                    <a:pt x="283" y="102"/>
                  </a:lnTo>
                  <a:lnTo>
                    <a:pt x="282" y="105"/>
                  </a:lnTo>
                  <a:lnTo>
                    <a:pt x="282" y="106"/>
                  </a:lnTo>
                  <a:lnTo>
                    <a:pt x="280" y="106"/>
                  </a:lnTo>
                  <a:lnTo>
                    <a:pt x="279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74" y="108"/>
                  </a:lnTo>
                  <a:lnTo>
                    <a:pt x="274" y="109"/>
                  </a:lnTo>
                  <a:lnTo>
                    <a:pt x="274" y="112"/>
                  </a:lnTo>
                  <a:lnTo>
                    <a:pt x="277" y="115"/>
                  </a:lnTo>
                  <a:lnTo>
                    <a:pt x="279" y="117"/>
                  </a:lnTo>
                  <a:lnTo>
                    <a:pt x="279" y="120"/>
                  </a:lnTo>
                  <a:lnTo>
                    <a:pt x="280" y="121"/>
                  </a:lnTo>
                  <a:lnTo>
                    <a:pt x="280" y="123"/>
                  </a:lnTo>
                  <a:lnTo>
                    <a:pt x="280" y="124"/>
                  </a:lnTo>
                  <a:lnTo>
                    <a:pt x="280" y="126"/>
                  </a:lnTo>
                  <a:lnTo>
                    <a:pt x="280" y="126"/>
                  </a:lnTo>
                  <a:lnTo>
                    <a:pt x="279" y="129"/>
                  </a:lnTo>
                  <a:lnTo>
                    <a:pt x="277" y="130"/>
                  </a:lnTo>
                  <a:lnTo>
                    <a:pt x="277" y="133"/>
                  </a:lnTo>
                  <a:lnTo>
                    <a:pt x="279" y="135"/>
                  </a:lnTo>
                  <a:lnTo>
                    <a:pt x="280" y="135"/>
                  </a:lnTo>
                  <a:lnTo>
                    <a:pt x="280" y="138"/>
                  </a:lnTo>
                  <a:lnTo>
                    <a:pt x="280" y="139"/>
                  </a:lnTo>
                  <a:lnTo>
                    <a:pt x="279" y="141"/>
                  </a:lnTo>
                  <a:lnTo>
                    <a:pt x="279" y="142"/>
                  </a:lnTo>
                  <a:lnTo>
                    <a:pt x="279" y="144"/>
                  </a:lnTo>
                  <a:lnTo>
                    <a:pt x="277" y="145"/>
                  </a:lnTo>
                  <a:lnTo>
                    <a:pt x="277" y="145"/>
                  </a:lnTo>
                  <a:lnTo>
                    <a:pt x="276" y="147"/>
                  </a:lnTo>
                  <a:lnTo>
                    <a:pt x="276" y="148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77" y="156"/>
                  </a:lnTo>
                  <a:lnTo>
                    <a:pt x="277" y="157"/>
                  </a:lnTo>
                  <a:lnTo>
                    <a:pt x="279" y="159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86" y="165"/>
                  </a:lnTo>
                  <a:lnTo>
                    <a:pt x="288" y="166"/>
                  </a:lnTo>
                  <a:lnTo>
                    <a:pt x="288" y="168"/>
                  </a:lnTo>
                  <a:lnTo>
                    <a:pt x="289" y="169"/>
                  </a:lnTo>
                  <a:lnTo>
                    <a:pt x="291" y="169"/>
                  </a:lnTo>
                  <a:lnTo>
                    <a:pt x="294" y="168"/>
                  </a:lnTo>
                  <a:lnTo>
                    <a:pt x="294" y="166"/>
                  </a:lnTo>
                  <a:lnTo>
                    <a:pt x="295" y="165"/>
                  </a:lnTo>
                  <a:lnTo>
                    <a:pt x="295" y="163"/>
                  </a:lnTo>
                  <a:lnTo>
                    <a:pt x="297" y="163"/>
                  </a:lnTo>
                  <a:lnTo>
                    <a:pt x="298" y="165"/>
                  </a:lnTo>
                  <a:lnTo>
                    <a:pt x="300" y="165"/>
                  </a:lnTo>
                  <a:lnTo>
                    <a:pt x="301" y="165"/>
                  </a:lnTo>
                  <a:lnTo>
                    <a:pt x="304" y="163"/>
                  </a:lnTo>
                  <a:lnTo>
                    <a:pt x="304" y="162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9" y="162"/>
                  </a:lnTo>
                  <a:lnTo>
                    <a:pt x="309" y="162"/>
                  </a:lnTo>
                  <a:lnTo>
                    <a:pt x="310" y="162"/>
                  </a:lnTo>
                  <a:lnTo>
                    <a:pt x="310" y="163"/>
                  </a:lnTo>
                  <a:lnTo>
                    <a:pt x="312" y="165"/>
                  </a:lnTo>
                  <a:lnTo>
                    <a:pt x="313" y="166"/>
                  </a:lnTo>
                  <a:lnTo>
                    <a:pt x="313" y="169"/>
                  </a:lnTo>
                  <a:lnTo>
                    <a:pt x="315" y="171"/>
                  </a:lnTo>
                  <a:lnTo>
                    <a:pt x="316" y="172"/>
                  </a:lnTo>
                  <a:lnTo>
                    <a:pt x="318" y="174"/>
                  </a:lnTo>
                  <a:lnTo>
                    <a:pt x="318" y="175"/>
                  </a:lnTo>
                  <a:lnTo>
                    <a:pt x="322" y="177"/>
                  </a:lnTo>
                  <a:lnTo>
                    <a:pt x="324" y="178"/>
                  </a:lnTo>
                  <a:lnTo>
                    <a:pt x="325" y="181"/>
                  </a:lnTo>
                  <a:lnTo>
                    <a:pt x="327" y="186"/>
                  </a:lnTo>
                  <a:lnTo>
                    <a:pt x="328" y="189"/>
                  </a:lnTo>
                  <a:lnTo>
                    <a:pt x="330" y="193"/>
                  </a:lnTo>
                  <a:lnTo>
                    <a:pt x="330" y="195"/>
                  </a:lnTo>
                  <a:lnTo>
                    <a:pt x="331" y="196"/>
                  </a:lnTo>
                  <a:lnTo>
                    <a:pt x="331" y="198"/>
                  </a:lnTo>
                  <a:lnTo>
                    <a:pt x="333" y="199"/>
                  </a:lnTo>
                  <a:lnTo>
                    <a:pt x="334" y="201"/>
                  </a:lnTo>
                  <a:lnTo>
                    <a:pt x="334" y="201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0" name="Freeform 86"/>
            <p:cNvSpPr>
              <a:spLocks/>
            </p:cNvSpPr>
            <p:nvPr/>
          </p:nvSpPr>
          <p:spPr bwMode="auto">
            <a:xfrm>
              <a:off x="1953" y="1782"/>
              <a:ext cx="351" cy="361"/>
            </a:xfrm>
            <a:custGeom>
              <a:avLst/>
              <a:gdLst/>
              <a:ahLst/>
              <a:cxnLst>
                <a:cxn ang="0">
                  <a:pos x="321" y="335"/>
                </a:cxn>
                <a:cxn ang="0">
                  <a:pos x="291" y="323"/>
                </a:cxn>
                <a:cxn ang="0">
                  <a:pos x="267" y="325"/>
                </a:cxn>
                <a:cxn ang="0">
                  <a:pos x="248" y="323"/>
                </a:cxn>
                <a:cxn ang="0">
                  <a:pos x="234" y="326"/>
                </a:cxn>
                <a:cxn ang="0">
                  <a:pos x="219" y="338"/>
                </a:cxn>
                <a:cxn ang="0">
                  <a:pos x="200" y="341"/>
                </a:cxn>
                <a:cxn ang="0">
                  <a:pos x="189" y="334"/>
                </a:cxn>
                <a:cxn ang="0">
                  <a:pos x="177" y="331"/>
                </a:cxn>
                <a:cxn ang="0">
                  <a:pos x="164" y="338"/>
                </a:cxn>
                <a:cxn ang="0">
                  <a:pos x="152" y="347"/>
                </a:cxn>
                <a:cxn ang="0">
                  <a:pos x="141" y="356"/>
                </a:cxn>
                <a:cxn ang="0">
                  <a:pos x="116" y="341"/>
                </a:cxn>
                <a:cxn ang="0">
                  <a:pos x="104" y="344"/>
                </a:cxn>
                <a:cxn ang="0">
                  <a:pos x="89" y="344"/>
                </a:cxn>
                <a:cxn ang="0">
                  <a:pos x="78" y="341"/>
                </a:cxn>
                <a:cxn ang="0">
                  <a:pos x="87" y="323"/>
                </a:cxn>
                <a:cxn ang="0">
                  <a:pos x="72" y="317"/>
                </a:cxn>
                <a:cxn ang="0">
                  <a:pos x="71" y="301"/>
                </a:cxn>
                <a:cxn ang="0">
                  <a:pos x="47" y="281"/>
                </a:cxn>
                <a:cxn ang="0">
                  <a:pos x="32" y="272"/>
                </a:cxn>
                <a:cxn ang="0">
                  <a:pos x="15" y="260"/>
                </a:cxn>
                <a:cxn ang="0">
                  <a:pos x="8" y="241"/>
                </a:cxn>
                <a:cxn ang="0">
                  <a:pos x="14" y="221"/>
                </a:cxn>
                <a:cxn ang="0">
                  <a:pos x="0" y="202"/>
                </a:cxn>
                <a:cxn ang="0">
                  <a:pos x="17" y="200"/>
                </a:cxn>
                <a:cxn ang="0">
                  <a:pos x="27" y="200"/>
                </a:cxn>
                <a:cxn ang="0">
                  <a:pos x="36" y="193"/>
                </a:cxn>
                <a:cxn ang="0">
                  <a:pos x="35" y="180"/>
                </a:cxn>
                <a:cxn ang="0">
                  <a:pos x="41" y="159"/>
                </a:cxn>
                <a:cxn ang="0">
                  <a:pos x="48" y="126"/>
                </a:cxn>
                <a:cxn ang="0">
                  <a:pos x="53" y="106"/>
                </a:cxn>
                <a:cxn ang="0">
                  <a:pos x="66" y="96"/>
                </a:cxn>
                <a:cxn ang="0">
                  <a:pos x="87" y="96"/>
                </a:cxn>
                <a:cxn ang="0">
                  <a:pos x="108" y="93"/>
                </a:cxn>
                <a:cxn ang="0">
                  <a:pos x="117" y="78"/>
                </a:cxn>
                <a:cxn ang="0">
                  <a:pos x="126" y="67"/>
                </a:cxn>
                <a:cxn ang="0">
                  <a:pos x="126" y="39"/>
                </a:cxn>
                <a:cxn ang="0">
                  <a:pos x="140" y="27"/>
                </a:cxn>
                <a:cxn ang="0">
                  <a:pos x="168" y="16"/>
                </a:cxn>
                <a:cxn ang="0">
                  <a:pos x="177" y="18"/>
                </a:cxn>
                <a:cxn ang="0">
                  <a:pos x="189" y="7"/>
                </a:cxn>
                <a:cxn ang="0">
                  <a:pos x="204" y="1"/>
                </a:cxn>
                <a:cxn ang="0">
                  <a:pos x="225" y="3"/>
                </a:cxn>
                <a:cxn ang="0">
                  <a:pos x="243" y="18"/>
                </a:cxn>
                <a:cxn ang="0">
                  <a:pos x="254" y="42"/>
                </a:cxn>
                <a:cxn ang="0">
                  <a:pos x="269" y="70"/>
                </a:cxn>
                <a:cxn ang="0">
                  <a:pos x="299" y="63"/>
                </a:cxn>
                <a:cxn ang="0">
                  <a:pos x="308" y="84"/>
                </a:cxn>
                <a:cxn ang="0">
                  <a:pos x="324" y="112"/>
                </a:cxn>
                <a:cxn ang="0">
                  <a:pos x="330" y="141"/>
                </a:cxn>
                <a:cxn ang="0">
                  <a:pos x="321" y="169"/>
                </a:cxn>
                <a:cxn ang="0">
                  <a:pos x="329" y="193"/>
                </a:cxn>
                <a:cxn ang="0">
                  <a:pos x="323" y="217"/>
                </a:cxn>
                <a:cxn ang="0">
                  <a:pos x="339" y="241"/>
                </a:cxn>
                <a:cxn ang="0">
                  <a:pos x="345" y="263"/>
                </a:cxn>
                <a:cxn ang="0">
                  <a:pos x="347" y="295"/>
                </a:cxn>
                <a:cxn ang="0">
                  <a:pos x="338" y="322"/>
                </a:cxn>
              </a:cxnLst>
              <a:rect l="0" t="0" r="r" b="b"/>
              <a:pathLst>
                <a:path w="351" h="361">
                  <a:moveTo>
                    <a:pt x="342" y="329"/>
                  </a:moveTo>
                  <a:lnTo>
                    <a:pt x="341" y="331"/>
                  </a:lnTo>
                  <a:lnTo>
                    <a:pt x="338" y="331"/>
                  </a:lnTo>
                  <a:lnTo>
                    <a:pt x="336" y="331"/>
                  </a:lnTo>
                  <a:lnTo>
                    <a:pt x="332" y="331"/>
                  </a:lnTo>
                  <a:lnTo>
                    <a:pt x="330" y="331"/>
                  </a:lnTo>
                  <a:lnTo>
                    <a:pt x="327" y="332"/>
                  </a:lnTo>
                  <a:lnTo>
                    <a:pt x="327" y="334"/>
                  </a:lnTo>
                  <a:lnTo>
                    <a:pt x="326" y="335"/>
                  </a:lnTo>
                  <a:lnTo>
                    <a:pt x="323" y="335"/>
                  </a:lnTo>
                  <a:lnTo>
                    <a:pt x="321" y="335"/>
                  </a:lnTo>
                  <a:lnTo>
                    <a:pt x="318" y="334"/>
                  </a:lnTo>
                  <a:lnTo>
                    <a:pt x="317" y="332"/>
                  </a:lnTo>
                  <a:lnTo>
                    <a:pt x="315" y="331"/>
                  </a:lnTo>
                  <a:lnTo>
                    <a:pt x="314" y="331"/>
                  </a:lnTo>
                  <a:lnTo>
                    <a:pt x="311" y="331"/>
                  </a:lnTo>
                  <a:lnTo>
                    <a:pt x="306" y="329"/>
                  </a:lnTo>
                  <a:lnTo>
                    <a:pt x="303" y="328"/>
                  </a:lnTo>
                  <a:lnTo>
                    <a:pt x="299" y="326"/>
                  </a:lnTo>
                  <a:lnTo>
                    <a:pt x="296" y="325"/>
                  </a:lnTo>
                  <a:lnTo>
                    <a:pt x="296" y="323"/>
                  </a:lnTo>
                  <a:lnTo>
                    <a:pt x="291" y="323"/>
                  </a:lnTo>
                  <a:lnTo>
                    <a:pt x="284" y="325"/>
                  </a:lnTo>
                  <a:lnTo>
                    <a:pt x="284" y="326"/>
                  </a:lnTo>
                  <a:lnTo>
                    <a:pt x="281" y="326"/>
                  </a:lnTo>
                  <a:lnTo>
                    <a:pt x="278" y="325"/>
                  </a:lnTo>
                  <a:lnTo>
                    <a:pt x="276" y="323"/>
                  </a:lnTo>
                  <a:lnTo>
                    <a:pt x="275" y="322"/>
                  </a:lnTo>
                  <a:lnTo>
                    <a:pt x="273" y="323"/>
                  </a:lnTo>
                  <a:lnTo>
                    <a:pt x="272" y="323"/>
                  </a:lnTo>
                  <a:lnTo>
                    <a:pt x="269" y="323"/>
                  </a:lnTo>
                  <a:lnTo>
                    <a:pt x="269" y="323"/>
                  </a:lnTo>
                  <a:lnTo>
                    <a:pt x="267" y="325"/>
                  </a:lnTo>
                  <a:lnTo>
                    <a:pt x="266" y="326"/>
                  </a:lnTo>
                  <a:lnTo>
                    <a:pt x="264" y="326"/>
                  </a:lnTo>
                  <a:lnTo>
                    <a:pt x="263" y="326"/>
                  </a:lnTo>
                  <a:lnTo>
                    <a:pt x="260" y="326"/>
                  </a:lnTo>
                  <a:lnTo>
                    <a:pt x="257" y="326"/>
                  </a:lnTo>
                  <a:lnTo>
                    <a:pt x="255" y="328"/>
                  </a:lnTo>
                  <a:lnTo>
                    <a:pt x="254" y="328"/>
                  </a:lnTo>
                  <a:lnTo>
                    <a:pt x="252" y="328"/>
                  </a:lnTo>
                  <a:lnTo>
                    <a:pt x="251" y="326"/>
                  </a:lnTo>
                  <a:lnTo>
                    <a:pt x="249" y="325"/>
                  </a:lnTo>
                  <a:lnTo>
                    <a:pt x="248" y="323"/>
                  </a:lnTo>
                  <a:lnTo>
                    <a:pt x="248" y="320"/>
                  </a:lnTo>
                  <a:lnTo>
                    <a:pt x="245" y="319"/>
                  </a:lnTo>
                  <a:lnTo>
                    <a:pt x="243" y="317"/>
                  </a:lnTo>
                  <a:lnTo>
                    <a:pt x="239" y="317"/>
                  </a:lnTo>
                  <a:lnTo>
                    <a:pt x="236" y="317"/>
                  </a:lnTo>
                  <a:lnTo>
                    <a:pt x="234" y="319"/>
                  </a:lnTo>
                  <a:lnTo>
                    <a:pt x="231" y="320"/>
                  </a:lnTo>
                  <a:lnTo>
                    <a:pt x="231" y="323"/>
                  </a:lnTo>
                  <a:lnTo>
                    <a:pt x="233" y="325"/>
                  </a:lnTo>
                  <a:lnTo>
                    <a:pt x="233" y="326"/>
                  </a:lnTo>
                  <a:lnTo>
                    <a:pt x="234" y="326"/>
                  </a:lnTo>
                  <a:lnTo>
                    <a:pt x="233" y="329"/>
                  </a:lnTo>
                  <a:lnTo>
                    <a:pt x="233" y="332"/>
                  </a:lnTo>
                  <a:lnTo>
                    <a:pt x="231" y="335"/>
                  </a:lnTo>
                  <a:lnTo>
                    <a:pt x="231" y="337"/>
                  </a:lnTo>
                  <a:lnTo>
                    <a:pt x="230" y="340"/>
                  </a:lnTo>
                  <a:lnTo>
                    <a:pt x="227" y="341"/>
                  </a:lnTo>
                  <a:lnTo>
                    <a:pt x="225" y="341"/>
                  </a:lnTo>
                  <a:lnTo>
                    <a:pt x="224" y="341"/>
                  </a:lnTo>
                  <a:lnTo>
                    <a:pt x="222" y="341"/>
                  </a:lnTo>
                  <a:lnTo>
                    <a:pt x="221" y="340"/>
                  </a:lnTo>
                  <a:lnTo>
                    <a:pt x="219" y="338"/>
                  </a:lnTo>
                  <a:lnTo>
                    <a:pt x="218" y="335"/>
                  </a:lnTo>
                  <a:lnTo>
                    <a:pt x="216" y="334"/>
                  </a:lnTo>
                  <a:lnTo>
                    <a:pt x="213" y="332"/>
                  </a:lnTo>
                  <a:lnTo>
                    <a:pt x="210" y="332"/>
                  </a:lnTo>
                  <a:lnTo>
                    <a:pt x="210" y="334"/>
                  </a:lnTo>
                  <a:lnTo>
                    <a:pt x="209" y="335"/>
                  </a:lnTo>
                  <a:lnTo>
                    <a:pt x="207" y="338"/>
                  </a:lnTo>
                  <a:lnTo>
                    <a:pt x="206" y="340"/>
                  </a:lnTo>
                  <a:lnTo>
                    <a:pt x="204" y="341"/>
                  </a:lnTo>
                  <a:lnTo>
                    <a:pt x="203" y="341"/>
                  </a:lnTo>
                  <a:lnTo>
                    <a:pt x="200" y="341"/>
                  </a:lnTo>
                  <a:lnTo>
                    <a:pt x="198" y="340"/>
                  </a:lnTo>
                  <a:lnTo>
                    <a:pt x="197" y="338"/>
                  </a:lnTo>
                  <a:lnTo>
                    <a:pt x="197" y="337"/>
                  </a:lnTo>
                  <a:lnTo>
                    <a:pt x="197" y="335"/>
                  </a:lnTo>
                  <a:lnTo>
                    <a:pt x="197" y="331"/>
                  </a:lnTo>
                  <a:lnTo>
                    <a:pt x="197" y="329"/>
                  </a:lnTo>
                  <a:lnTo>
                    <a:pt x="195" y="329"/>
                  </a:lnTo>
                  <a:lnTo>
                    <a:pt x="194" y="329"/>
                  </a:lnTo>
                  <a:lnTo>
                    <a:pt x="192" y="331"/>
                  </a:lnTo>
                  <a:lnTo>
                    <a:pt x="191" y="332"/>
                  </a:lnTo>
                  <a:lnTo>
                    <a:pt x="189" y="334"/>
                  </a:lnTo>
                  <a:lnTo>
                    <a:pt x="188" y="334"/>
                  </a:lnTo>
                  <a:lnTo>
                    <a:pt x="186" y="335"/>
                  </a:lnTo>
                  <a:lnTo>
                    <a:pt x="185" y="335"/>
                  </a:lnTo>
                  <a:lnTo>
                    <a:pt x="185" y="337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7" y="337"/>
                  </a:lnTo>
                  <a:lnTo>
                    <a:pt x="177" y="337"/>
                  </a:lnTo>
                  <a:lnTo>
                    <a:pt x="177" y="334"/>
                  </a:lnTo>
                  <a:lnTo>
                    <a:pt x="177" y="331"/>
                  </a:lnTo>
                  <a:lnTo>
                    <a:pt x="176" y="329"/>
                  </a:lnTo>
                  <a:lnTo>
                    <a:pt x="174" y="328"/>
                  </a:lnTo>
                  <a:lnTo>
                    <a:pt x="173" y="326"/>
                  </a:lnTo>
                  <a:lnTo>
                    <a:pt x="171" y="328"/>
                  </a:lnTo>
                  <a:lnTo>
                    <a:pt x="170" y="328"/>
                  </a:lnTo>
                  <a:lnTo>
                    <a:pt x="170" y="329"/>
                  </a:lnTo>
                  <a:lnTo>
                    <a:pt x="168" y="331"/>
                  </a:lnTo>
                  <a:lnTo>
                    <a:pt x="168" y="334"/>
                  </a:lnTo>
                  <a:lnTo>
                    <a:pt x="165" y="335"/>
                  </a:lnTo>
                  <a:lnTo>
                    <a:pt x="164" y="337"/>
                  </a:lnTo>
                  <a:lnTo>
                    <a:pt x="164" y="338"/>
                  </a:lnTo>
                  <a:lnTo>
                    <a:pt x="164" y="338"/>
                  </a:lnTo>
                  <a:lnTo>
                    <a:pt x="162" y="338"/>
                  </a:lnTo>
                  <a:lnTo>
                    <a:pt x="161" y="340"/>
                  </a:lnTo>
                  <a:lnTo>
                    <a:pt x="161" y="340"/>
                  </a:lnTo>
                  <a:lnTo>
                    <a:pt x="159" y="340"/>
                  </a:lnTo>
                  <a:lnTo>
                    <a:pt x="158" y="341"/>
                  </a:lnTo>
                  <a:lnTo>
                    <a:pt x="158" y="344"/>
                  </a:lnTo>
                  <a:lnTo>
                    <a:pt x="156" y="346"/>
                  </a:lnTo>
                  <a:lnTo>
                    <a:pt x="156" y="347"/>
                  </a:lnTo>
                  <a:lnTo>
                    <a:pt x="155" y="347"/>
                  </a:lnTo>
                  <a:lnTo>
                    <a:pt x="152" y="347"/>
                  </a:lnTo>
                  <a:lnTo>
                    <a:pt x="150" y="349"/>
                  </a:lnTo>
                  <a:lnTo>
                    <a:pt x="149" y="352"/>
                  </a:lnTo>
                  <a:lnTo>
                    <a:pt x="149" y="353"/>
                  </a:lnTo>
                  <a:lnTo>
                    <a:pt x="147" y="355"/>
                  </a:lnTo>
                  <a:lnTo>
                    <a:pt x="146" y="356"/>
                  </a:lnTo>
                  <a:lnTo>
                    <a:pt x="146" y="356"/>
                  </a:lnTo>
                  <a:lnTo>
                    <a:pt x="144" y="358"/>
                  </a:lnTo>
                  <a:lnTo>
                    <a:pt x="143" y="361"/>
                  </a:lnTo>
                  <a:lnTo>
                    <a:pt x="143" y="361"/>
                  </a:lnTo>
                  <a:lnTo>
                    <a:pt x="141" y="359"/>
                  </a:lnTo>
                  <a:lnTo>
                    <a:pt x="141" y="356"/>
                  </a:lnTo>
                  <a:lnTo>
                    <a:pt x="141" y="355"/>
                  </a:lnTo>
                  <a:lnTo>
                    <a:pt x="140" y="352"/>
                  </a:lnTo>
                  <a:lnTo>
                    <a:pt x="137" y="349"/>
                  </a:lnTo>
                  <a:lnTo>
                    <a:pt x="134" y="343"/>
                  </a:lnTo>
                  <a:lnTo>
                    <a:pt x="129" y="338"/>
                  </a:lnTo>
                  <a:lnTo>
                    <a:pt x="128" y="337"/>
                  </a:lnTo>
                  <a:lnTo>
                    <a:pt x="125" y="335"/>
                  </a:lnTo>
                  <a:lnTo>
                    <a:pt x="122" y="337"/>
                  </a:lnTo>
                  <a:lnTo>
                    <a:pt x="117" y="338"/>
                  </a:lnTo>
                  <a:lnTo>
                    <a:pt x="116" y="340"/>
                  </a:lnTo>
                  <a:lnTo>
                    <a:pt x="116" y="341"/>
                  </a:lnTo>
                  <a:lnTo>
                    <a:pt x="116" y="343"/>
                  </a:lnTo>
                  <a:lnTo>
                    <a:pt x="116" y="344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3" y="346"/>
                  </a:lnTo>
                  <a:lnTo>
                    <a:pt x="111" y="347"/>
                  </a:lnTo>
                  <a:lnTo>
                    <a:pt x="110" y="347"/>
                  </a:lnTo>
                  <a:lnTo>
                    <a:pt x="108" y="347"/>
                  </a:lnTo>
                  <a:lnTo>
                    <a:pt x="107" y="346"/>
                  </a:lnTo>
                  <a:lnTo>
                    <a:pt x="105" y="344"/>
                  </a:lnTo>
                  <a:lnTo>
                    <a:pt x="104" y="344"/>
                  </a:lnTo>
                  <a:lnTo>
                    <a:pt x="101" y="344"/>
                  </a:lnTo>
                  <a:lnTo>
                    <a:pt x="99" y="346"/>
                  </a:lnTo>
                  <a:lnTo>
                    <a:pt x="98" y="347"/>
                  </a:lnTo>
                  <a:lnTo>
                    <a:pt x="96" y="347"/>
                  </a:lnTo>
                  <a:lnTo>
                    <a:pt x="96" y="347"/>
                  </a:lnTo>
                  <a:lnTo>
                    <a:pt x="95" y="349"/>
                  </a:lnTo>
                  <a:lnTo>
                    <a:pt x="93" y="349"/>
                  </a:lnTo>
                  <a:lnTo>
                    <a:pt x="92" y="349"/>
                  </a:lnTo>
                  <a:lnTo>
                    <a:pt x="90" y="34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3"/>
                  </a:lnTo>
                  <a:lnTo>
                    <a:pt x="89" y="340"/>
                  </a:lnTo>
                  <a:lnTo>
                    <a:pt x="87" y="340"/>
                  </a:lnTo>
                  <a:lnTo>
                    <a:pt x="87" y="340"/>
                  </a:lnTo>
                  <a:lnTo>
                    <a:pt x="84" y="343"/>
                  </a:lnTo>
                  <a:lnTo>
                    <a:pt x="83" y="344"/>
                  </a:lnTo>
                  <a:lnTo>
                    <a:pt x="81" y="344"/>
                  </a:lnTo>
                  <a:lnTo>
                    <a:pt x="80" y="344"/>
                  </a:lnTo>
                  <a:lnTo>
                    <a:pt x="78" y="344"/>
                  </a:lnTo>
                  <a:lnTo>
                    <a:pt x="78" y="341"/>
                  </a:lnTo>
                  <a:lnTo>
                    <a:pt x="78" y="341"/>
                  </a:lnTo>
                  <a:lnTo>
                    <a:pt x="81" y="340"/>
                  </a:lnTo>
                  <a:lnTo>
                    <a:pt x="83" y="338"/>
                  </a:lnTo>
                  <a:lnTo>
                    <a:pt x="83" y="338"/>
                  </a:lnTo>
                  <a:lnTo>
                    <a:pt x="84" y="335"/>
                  </a:lnTo>
                  <a:lnTo>
                    <a:pt x="84" y="334"/>
                  </a:lnTo>
                  <a:lnTo>
                    <a:pt x="84" y="331"/>
                  </a:lnTo>
                  <a:lnTo>
                    <a:pt x="87" y="328"/>
                  </a:lnTo>
                  <a:lnTo>
                    <a:pt x="89" y="326"/>
                  </a:lnTo>
                  <a:lnTo>
                    <a:pt x="89" y="325"/>
                  </a:lnTo>
                  <a:lnTo>
                    <a:pt x="89" y="323"/>
                  </a:lnTo>
                  <a:lnTo>
                    <a:pt x="87" y="323"/>
                  </a:lnTo>
                  <a:lnTo>
                    <a:pt x="86" y="323"/>
                  </a:lnTo>
                  <a:lnTo>
                    <a:pt x="84" y="325"/>
                  </a:lnTo>
                  <a:lnTo>
                    <a:pt x="83" y="325"/>
                  </a:lnTo>
                  <a:lnTo>
                    <a:pt x="81" y="323"/>
                  </a:lnTo>
                  <a:lnTo>
                    <a:pt x="81" y="322"/>
                  </a:lnTo>
                  <a:lnTo>
                    <a:pt x="80" y="320"/>
                  </a:lnTo>
                  <a:lnTo>
                    <a:pt x="80" y="320"/>
                  </a:lnTo>
                  <a:lnTo>
                    <a:pt x="78" y="319"/>
                  </a:lnTo>
                  <a:lnTo>
                    <a:pt x="77" y="319"/>
                  </a:lnTo>
                  <a:lnTo>
                    <a:pt x="75" y="319"/>
                  </a:lnTo>
                  <a:lnTo>
                    <a:pt x="72" y="317"/>
                  </a:lnTo>
                  <a:lnTo>
                    <a:pt x="71" y="313"/>
                  </a:lnTo>
                  <a:lnTo>
                    <a:pt x="71" y="313"/>
                  </a:lnTo>
                  <a:lnTo>
                    <a:pt x="71" y="311"/>
                  </a:lnTo>
                  <a:lnTo>
                    <a:pt x="71" y="310"/>
                  </a:lnTo>
                  <a:lnTo>
                    <a:pt x="71" y="310"/>
                  </a:lnTo>
                  <a:lnTo>
                    <a:pt x="72" y="308"/>
                  </a:lnTo>
                  <a:lnTo>
                    <a:pt x="72" y="308"/>
                  </a:lnTo>
                  <a:lnTo>
                    <a:pt x="74" y="307"/>
                  </a:lnTo>
                  <a:lnTo>
                    <a:pt x="72" y="305"/>
                  </a:lnTo>
                  <a:lnTo>
                    <a:pt x="72" y="304"/>
                  </a:lnTo>
                  <a:lnTo>
                    <a:pt x="71" y="301"/>
                  </a:lnTo>
                  <a:lnTo>
                    <a:pt x="71" y="301"/>
                  </a:lnTo>
                  <a:lnTo>
                    <a:pt x="72" y="299"/>
                  </a:lnTo>
                  <a:lnTo>
                    <a:pt x="72" y="296"/>
                  </a:lnTo>
                  <a:lnTo>
                    <a:pt x="72" y="295"/>
                  </a:lnTo>
                  <a:lnTo>
                    <a:pt x="71" y="293"/>
                  </a:lnTo>
                  <a:lnTo>
                    <a:pt x="68" y="292"/>
                  </a:lnTo>
                  <a:lnTo>
                    <a:pt x="65" y="289"/>
                  </a:lnTo>
                  <a:lnTo>
                    <a:pt x="57" y="284"/>
                  </a:lnTo>
                  <a:lnTo>
                    <a:pt x="54" y="283"/>
                  </a:lnTo>
                  <a:lnTo>
                    <a:pt x="51" y="281"/>
                  </a:lnTo>
                  <a:lnTo>
                    <a:pt x="47" y="281"/>
                  </a:lnTo>
                  <a:lnTo>
                    <a:pt x="45" y="281"/>
                  </a:lnTo>
                  <a:lnTo>
                    <a:pt x="41" y="283"/>
                  </a:lnTo>
                  <a:lnTo>
                    <a:pt x="39" y="283"/>
                  </a:lnTo>
                  <a:lnTo>
                    <a:pt x="38" y="280"/>
                  </a:lnTo>
                  <a:lnTo>
                    <a:pt x="39" y="278"/>
                  </a:lnTo>
                  <a:lnTo>
                    <a:pt x="39" y="275"/>
                  </a:lnTo>
                  <a:lnTo>
                    <a:pt x="38" y="274"/>
                  </a:lnTo>
                  <a:lnTo>
                    <a:pt x="36" y="271"/>
                  </a:lnTo>
                  <a:lnTo>
                    <a:pt x="35" y="271"/>
                  </a:lnTo>
                  <a:lnTo>
                    <a:pt x="33" y="272"/>
                  </a:lnTo>
                  <a:lnTo>
                    <a:pt x="32" y="272"/>
                  </a:lnTo>
                  <a:lnTo>
                    <a:pt x="30" y="271"/>
                  </a:lnTo>
                  <a:lnTo>
                    <a:pt x="29" y="269"/>
                  </a:lnTo>
                  <a:lnTo>
                    <a:pt x="27" y="269"/>
                  </a:lnTo>
                  <a:lnTo>
                    <a:pt x="26" y="268"/>
                  </a:lnTo>
                  <a:lnTo>
                    <a:pt x="24" y="269"/>
                  </a:lnTo>
                  <a:lnTo>
                    <a:pt x="23" y="269"/>
                  </a:lnTo>
                  <a:lnTo>
                    <a:pt x="21" y="268"/>
                  </a:lnTo>
                  <a:lnTo>
                    <a:pt x="20" y="266"/>
                  </a:lnTo>
                  <a:lnTo>
                    <a:pt x="17" y="265"/>
                  </a:lnTo>
                  <a:lnTo>
                    <a:pt x="17" y="263"/>
                  </a:lnTo>
                  <a:lnTo>
                    <a:pt x="15" y="260"/>
                  </a:lnTo>
                  <a:lnTo>
                    <a:pt x="14" y="260"/>
                  </a:lnTo>
                  <a:lnTo>
                    <a:pt x="12" y="259"/>
                  </a:lnTo>
                  <a:lnTo>
                    <a:pt x="11" y="257"/>
                  </a:lnTo>
                  <a:lnTo>
                    <a:pt x="9" y="256"/>
                  </a:lnTo>
                  <a:lnTo>
                    <a:pt x="8" y="254"/>
                  </a:lnTo>
                  <a:lnTo>
                    <a:pt x="8" y="253"/>
                  </a:lnTo>
                  <a:lnTo>
                    <a:pt x="8" y="250"/>
                  </a:lnTo>
                  <a:lnTo>
                    <a:pt x="6" y="247"/>
                  </a:lnTo>
                  <a:lnTo>
                    <a:pt x="6" y="245"/>
                  </a:lnTo>
                  <a:lnTo>
                    <a:pt x="6" y="244"/>
                  </a:lnTo>
                  <a:lnTo>
                    <a:pt x="8" y="241"/>
                  </a:lnTo>
                  <a:lnTo>
                    <a:pt x="9" y="239"/>
                  </a:lnTo>
                  <a:lnTo>
                    <a:pt x="11" y="238"/>
                  </a:lnTo>
                  <a:lnTo>
                    <a:pt x="11" y="235"/>
                  </a:lnTo>
                  <a:lnTo>
                    <a:pt x="9" y="233"/>
                  </a:lnTo>
                  <a:lnTo>
                    <a:pt x="11" y="232"/>
                  </a:lnTo>
                  <a:lnTo>
                    <a:pt x="9" y="229"/>
                  </a:lnTo>
                  <a:lnTo>
                    <a:pt x="8" y="229"/>
                  </a:lnTo>
                  <a:lnTo>
                    <a:pt x="9" y="226"/>
                  </a:lnTo>
                  <a:lnTo>
                    <a:pt x="11" y="224"/>
                  </a:lnTo>
                  <a:lnTo>
                    <a:pt x="12" y="224"/>
                  </a:lnTo>
                  <a:lnTo>
                    <a:pt x="14" y="221"/>
                  </a:lnTo>
                  <a:lnTo>
                    <a:pt x="14" y="220"/>
                  </a:lnTo>
                  <a:lnTo>
                    <a:pt x="12" y="217"/>
                  </a:lnTo>
                  <a:lnTo>
                    <a:pt x="11" y="214"/>
                  </a:lnTo>
                  <a:lnTo>
                    <a:pt x="11" y="212"/>
                  </a:lnTo>
                  <a:lnTo>
                    <a:pt x="11" y="209"/>
                  </a:lnTo>
                  <a:lnTo>
                    <a:pt x="8" y="208"/>
                  </a:lnTo>
                  <a:lnTo>
                    <a:pt x="6" y="206"/>
                  </a:lnTo>
                  <a:lnTo>
                    <a:pt x="5" y="206"/>
                  </a:lnTo>
                  <a:lnTo>
                    <a:pt x="3" y="205"/>
                  </a:lnTo>
                  <a:lnTo>
                    <a:pt x="2" y="203"/>
                  </a:lnTo>
                  <a:lnTo>
                    <a:pt x="0" y="202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2" y="200"/>
                  </a:lnTo>
                  <a:lnTo>
                    <a:pt x="5" y="199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9" y="198"/>
                  </a:lnTo>
                  <a:lnTo>
                    <a:pt x="11" y="199"/>
                  </a:lnTo>
                  <a:lnTo>
                    <a:pt x="14" y="199"/>
                  </a:lnTo>
                  <a:lnTo>
                    <a:pt x="15" y="199"/>
                  </a:lnTo>
                  <a:lnTo>
                    <a:pt x="17" y="200"/>
                  </a:lnTo>
                  <a:lnTo>
                    <a:pt x="17" y="202"/>
                  </a:lnTo>
                  <a:lnTo>
                    <a:pt x="17" y="203"/>
                  </a:lnTo>
                  <a:lnTo>
                    <a:pt x="18" y="205"/>
                  </a:lnTo>
                  <a:lnTo>
                    <a:pt x="20" y="206"/>
                  </a:lnTo>
                  <a:lnTo>
                    <a:pt x="20" y="206"/>
                  </a:lnTo>
                  <a:lnTo>
                    <a:pt x="21" y="206"/>
                  </a:lnTo>
                  <a:lnTo>
                    <a:pt x="23" y="205"/>
                  </a:lnTo>
                  <a:lnTo>
                    <a:pt x="24" y="205"/>
                  </a:lnTo>
                  <a:lnTo>
                    <a:pt x="24" y="203"/>
                  </a:lnTo>
                  <a:lnTo>
                    <a:pt x="26" y="202"/>
                  </a:lnTo>
                  <a:lnTo>
                    <a:pt x="27" y="200"/>
                  </a:lnTo>
                  <a:lnTo>
                    <a:pt x="29" y="199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32" y="196"/>
                  </a:lnTo>
                  <a:lnTo>
                    <a:pt x="33" y="198"/>
                  </a:lnTo>
                  <a:lnTo>
                    <a:pt x="35" y="198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36" y="196"/>
                  </a:lnTo>
                  <a:lnTo>
                    <a:pt x="38" y="195"/>
                  </a:lnTo>
                  <a:lnTo>
                    <a:pt x="36" y="193"/>
                  </a:lnTo>
                  <a:lnTo>
                    <a:pt x="36" y="192"/>
                  </a:lnTo>
                  <a:lnTo>
                    <a:pt x="35" y="190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35" y="186"/>
                  </a:lnTo>
                  <a:lnTo>
                    <a:pt x="33" y="184"/>
                  </a:lnTo>
                  <a:lnTo>
                    <a:pt x="32" y="183"/>
                  </a:lnTo>
                  <a:lnTo>
                    <a:pt x="32" y="181"/>
                  </a:lnTo>
                  <a:lnTo>
                    <a:pt x="32" y="181"/>
                  </a:lnTo>
                  <a:lnTo>
                    <a:pt x="33" y="180"/>
                  </a:lnTo>
                  <a:lnTo>
                    <a:pt x="35" y="180"/>
                  </a:lnTo>
                  <a:lnTo>
                    <a:pt x="36" y="177"/>
                  </a:lnTo>
                  <a:lnTo>
                    <a:pt x="38" y="175"/>
                  </a:lnTo>
                  <a:lnTo>
                    <a:pt x="38" y="174"/>
                  </a:lnTo>
                  <a:lnTo>
                    <a:pt x="38" y="171"/>
                  </a:lnTo>
                  <a:lnTo>
                    <a:pt x="38" y="169"/>
                  </a:lnTo>
                  <a:lnTo>
                    <a:pt x="38" y="168"/>
                  </a:lnTo>
                  <a:lnTo>
                    <a:pt x="39" y="166"/>
                  </a:lnTo>
                  <a:lnTo>
                    <a:pt x="39" y="166"/>
                  </a:lnTo>
                  <a:lnTo>
                    <a:pt x="39" y="163"/>
                  </a:lnTo>
                  <a:lnTo>
                    <a:pt x="41" y="162"/>
                  </a:lnTo>
                  <a:lnTo>
                    <a:pt x="41" y="159"/>
                  </a:lnTo>
                  <a:lnTo>
                    <a:pt x="41" y="157"/>
                  </a:lnTo>
                  <a:lnTo>
                    <a:pt x="41" y="154"/>
                  </a:lnTo>
                  <a:lnTo>
                    <a:pt x="42" y="148"/>
                  </a:lnTo>
                  <a:lnTo>
                    <a:pt x="45" y="141"/>
                  </a:lnTo>
                  <a:lnTo>
                    <a:pt x="45" y="138"/>
                  </a:lnTo>
                  <a:lnTo>
                    <a:pt x="45" y="136"/>
                  </a:lnTo>
                  <a:lnTo>
                    <a:pt x="45" y="133"/>
                  </a:lnTo>
                  <a:lnTo>
                    <a:pt x="45" y="130"/>
                  </a:lnTo>
                  <a:lnTo>
                    <a:pt x="45" y="129"/>
                  </a:lnTo>
                  <a:lnTo>
                    <a:pt x="45" y="127"/>
                  </a:lnTo>
                  <a:lnTo>
                    <a:pt x="48" y="126"/>
                  </a:lnTo>
                  <a:lnTo>
                    <a:pt x="50" y="126"/>
                  </a:lnTo>
                  <a:lnTo>
                    <a:pt x="51" y="124"/>
                  </a:lnTo>
                  <a:lnTo>
                    <a:pt x="51" y="123"/>
                  </a:lnTo>
                  <a:lnTo>
                    <a:pt x="51" y="121"/>
                  </a:lnTo>
                  <a:lnTo>
                    <a:pt x="51" y="120"/>
                  </a:lnTo>
                  <a:lnTo>
                    <a:pt x="51" y="117"/>
                  </a:lnTo>
                  <a:lnTo>
                    <a:pt x="50" y="114"/>
                  </a:lnTo>
                  <a:lnTo>
                    <a:pt x="50" y="112"/>
                  </a:lnTo>
                  <a:lnTo>
                    <a:pt x="50" y="111"/>
                  </a:lnTo>
                  <a:lnTo>
                    <a:pt x="51" y="109"/>
                  </a:lnTo>
                  <a:lnTo>
                    <a:pt x="53" y="106"/>
                  </a:lnTo>
                  <a:lnTo>
                    <a:pt x="54" y="105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0"/>
                  </a:lnTo>
                  <a:lnTo>
                    <a:pt x="57" y="99"/>
                  </a:lnTo>
                  <a:lnTo>
                    <a:pt x="60" y="97"/>
                  </a:lnTo>
                  <a:lnTo>
                    <a:pt x="62" y="97"/>
                  </a:lnTo>
                  <a:lnTo>
                    <a:pt x="62" y="96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8" y="96"/>
                  </a:lnTo>
                  <a:lnTo>
                    <a:pt x="69" y="96"/>
                  </a:lnTo>
                  <a:lnTo>
                    <a:pt x="74" y="93"/>
                  </a:lnTo>
                  <a:lnTo>
                    <a:pt x="77" y="93"/>
                  </a:lnTo>
                  <a:lnTo>
                    <a:pt x="78" y="91"/>
                  </a:lnTo>
                  <a:lnTo>
                    <a:pt x="80" y="90"/>
                  </a:lnTo>
                  <a:lnTo>
                    <a:pt x="83" y="91"/>
                  </a:lnTo>
                  <a:lnTo>
                    <a:pt x="84" y="93"/>
                  </a:lnTo>
                  <a:lnTo>
                    <a:pt x="87" y="94"/>
                  </a:lnTo>
                  <a:lnTo>
                    <a:pt x="87" y="96"/>
                  </a:lnTo>
                  <a:lnTo>
                    <a:pt x="90" y="96"/>
                  </a:lnTo>
                  <a:lnTo>
                    <a:pt x="92" y="96"/>
                  </a:lnTo>
                  <a:lnTo>
                    <a:pt x="93" y="97"/>
                  </a:lnTo>
                  <a:lnTo>
                    <a:pt x="95" y="99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101" y="99"/>
                  </a:lnTo>
                  <a:lnTo>
                    <a:pt x="102" y="97"/>
                  </a:lnTo>
                  <a:lnTo>
                    <a:pt x="105" y="96"/>
                  </a:lnTo>
                  <a:lnTo>
                    <a:pt x="105" y="94"/>
                  </a:lnTo>
                  <a:lnTo>
                    <a:pt x="108" y="93"/>
                  </a:lnTo>
                  <a:lnTo>
                    <a:pt x="108" y="91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10" y="87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11" y="82"/>
                  </a:lnTo>
                  <a:lnTo>
                    <a:pt x="113" y="79"/>
                  </a:lnTo>
                  <a:lnTo>
                    <a:pt x="114" y="79"/>
                  </a:lnTo>
                  <a:lnTo>
                    <a:pt x="116" y="78"/>
                  </a:lnTo>
                  <a:lnTo>
                    <a:pt x="117" y="78"/>
                  </a:lnTo>
                  <a:lnTo>
                    <a:pt x="117" y="76"/>
                  </a:lnTo>
                  <a:lnTo>
                    <a:pt x="119" y="76"/>
                  </a:lnTo>
                  <a:lnTo>
                    <a:pt x="119" y="75"/>
                  </a:lnTo>
                  <a:lnTo>
                    <a:pt x="119" y="73"/>
                  </a:lnTo>
                  <a:lnTo>
                    <a:pt x="119" y="70"/>
                  </a:lnTo>
                  <a:lnTo>
                    <a:pt x="119" y="69"/>
                  </a:lnTo>
                  <a:lnTo>
                    <a:pt x="120" y="67"/>
                  </a:lnTo>
                  <a:lnTo>
                    <a:pt x="122" y="66"/>
                  </a:lnTo>
                  <a:lnTo>
                    <a:pt x="123" y="66"/>
                  </a:lnTo>
                  <a:lnTo>
                    <a:pt x="125" y="67"/>
                  </a:lnTo>
                  <a:lnTo>
                    <a:pt x="126" y="67"/>
                  </a:lnTo>
                  <a:lnTo>
                    <a:pt x="131" y="66"/>
                  </a:lnTo>
                  <a:lnTo>
                    <a:pt x="131" y="63"/>
                  </a:lnTo>
                  <a:lnTo>
                    <a:pt x="132" y="61"/>
                  </a:lnTo>
                  <a:lnTo>
                    <a:pt x="132" y="58"/>
                  </a:lnTo>
                  <a:lnTo>
                    <a:pt x="132" y="55"/>
                  </a:lnTo>
                  <a:lnTo>
                    <a:pt x="131" y="52"/>
                  </a:lnTo>
                  <a:lnTo>
                    <a:pt x="131" y="49"/>
                  </a:lnTo>
                  <a:lnTo>
                    <a:pt x="129" y="48"/>
                  </a:lnTo>
                  <a:lnTo>
                    <a:pt x="128" y="45"/>
                  </a:lnTo>
                  <a:lnTo>
                    <a:pt x="128" y="40"/>
                  </a:lnTo>
                  <a:lnTo>
                    <a:pt x="126" y="39"/>
                  </a:lnTo>
                  <a:lnTo>
                    <a:pt x="125" y="36"/>
                  </a:lnTo>
                  <a:lnTo>
                    <a:pt x="123" y="36"/>
                  </a:lnTo>
                  <a:lnTo>
                    <a:pt x="123" y="33"/>
                  </a:lnTo>
                  <a:lnTo>
                    <a:pt x="125" y="33"/>
                  </a:lnTo>
                  <a:lnTo>
                    <a:pt x="126" y="31"/>
                  </a:lnTo>
                  <a:lnTo>
                    <a:pt x="129" y="31"/>
                  </a:lnTo>
                  <a:lnTo>
                    <a:pt x="131" y="31"/>
                  </a:lnTo>
                  <a:lnTo>
                    <a:pt x="135" y="30"/>
                  </a:lnTo>
                  <a:lnTo>
                    <a:pt x="138" y="28"/>
                  </a:lnTo>
                  <a:lnTo>
                    <a:pt x="140" y="27"/>
                  </a:lnTo>
                  <a:lnTo>
                    <a:pt x="140" y="27"/>
                  </a:lnTo>
                  <a:lnTo>
                    <a:pt x="141" y="25"/>
                  </a:lnTo>
                  <a:lnTo>
                    <a:pt x="144" y="22"/>
                  </a:lnTo>
                  <a:lnTo>
                    <a:pt x="146" y="21"/>
                  </a:lnTo>
                  <a:lnTo>
                    <a:pt x="147" y="19"/>
                  </a:lnTo>
                  <a:lnTo>
                    <a:pt x="149" y="18"/>
                  </a:lnTo>
                  <a:lnTo>
                    <a:pt x="152" y="16"/>
                  </a:lnTo>
                  <a:lnTo>
                    <a:pt x="155" y="16"/>
                  </a:lnTo>
                  <a:lnTo>
                    <a:pt x="159" y="15"/>
                  </a:lnTo>
                  <a:lnTo>
                    <a:pt x="162" y="15"/>
                  </a:lnTo>
                  <a:lnTo>
                    <a:pt x="165" y="15"/>
                  </a:lnTo>
                  <a:lnTo>
                    <a:pt x="168" y="16"/>
                  </a:lnTo>
                  <a:lnTo>
                    <a:pt x="170" y="16"/>
                  </a:lnTo>
                  <a:lnTo>
                    <a:pt x="171" y="18"/>
                  </a:lnTo>
                  <a:lnTo>
                    <a:pt x="173" y="19"/>
                  </a:lnTo>
                  <a:lnTo>
                    <a:pt x="173" y="21"/>
                  </a:lnTo>
                  <a:lnTo>
                    <a:pt x="174" y="21"/>
                  </a:lnTo>
                  <a:lnTo>
                    <a:pt x="174" y="22"/>
                  </a:lnTo>
                  <a:lnTo>
                    <a:pt x="176" y="22"/>
                  </a:lnTo>
                  <a:lnTo>
                    <a:pt x="176" y="22"/>
                  </a:lnTo>
                  <a:lnTo>
                    <a:pt x="176" y="21"/>
                  </a:lnTo>
                  <a:lnTo>
                    <a:pt x="177" y="21"/>
                  </a:lnTo>
                  <a:lnTo>
                    <a:pt x="177" y="18"/>
                  </a:lnTo>
                  <a:lnTo>
                    <a:pt x="176" y="16"/>
                  </a:lnTo>
                  <a:lnTo>
                    <a:pt x="176" y="15"/>
                  </a:lnTo>
                  <a:lnTo>
                    <a:pt x="176" y="12"/>
                  </a:lnTo>
                  <a:lnTo>
                    <a:pt x="176" y="10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80" y="7"/>
                  </a:lnTo>
                  <a:lnTo>
                    <a:pt x="182" y="6"/>
                  </a:lnTo>
                  <a:lnTo>
                    <a:pt x="185" y="6"/>
                  </a:lnTo>
                  <a:lnTo>
                    <a:pt x="186" y="7"/>
                  </a:lnTo>
                  <a:lnTo>
                    <a:pt x="189" y="7"/>
                  </a:lnTo>
                  <a:lnTo>
                    <a:pt x="191" y="7"/>
                  </a:lnTo>
                  <a:lnTo>
                    <a:pt x="192" y="7"/>
                  </a:lnTo>
                  <a:lnTo>
                    <a:pt x="194" y="6"/>
                  </a:lnTo>
                  <a:lnTo>
                    <a:pt x="194" y="3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0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6" y="3"/>
                  </a:lnTo>
                  <a:lnTo>
                    <a:pt x="207" y="4"/>
                  </a:lnTo>
                  <a:lnTo>
                    <a:pt x="207" y="6"/>
                  </a:lnTo>
                  <a:lnTo>
                    <a:pt x="210" y="7"/>
                  </a:lnTo>
                  <a:lnTo>
                    <a:pt x="213" y="7"/>
                  </a:lnTo>
                  <a:lnTo>
                    <a:pt x="215" y="7"/>
                  </a:lnTo>
                  <a:lnTo>
                    <a:pt x="218" y="6"/>
                  </a:lnTo>
                  <a:lnTo>
                    <a:pt x="219" y="6"/>
                  </a:lnTo>
                  <a:lnTo>
                    <a:pt x="221" y="4"/>
                  </a:lnTo>
                  <a:lnTo>
                    <a:pt x="222" y="3"/>
                  </a:lnTo>
                  <a:lnTo>
                    <a:pt x="225" y="3"/>
                  </a:lnTo>
                  <a:lnTo>
                    <a:pt x="228" y="4"/>
                  </a:lnTo>
                  <a:lnTo>
                    <a:pt x="230" y="6"/>
                  </a:lnTo>
                  <a:lnTo>
                    <a:pt x="231" y="9"/>
                  </a:lnTo>
                  <a:lnTo>
                    <a:pt x="234" y="10"/>
                  </a:lnTo>
                  <a:lnTo>
                    <a:pt x="234" y="13"/>
                  </a:lnTo>
                  <a:lnTo>
                    <a:pt x="236" y="15"/>
                  </a:lnTo>
                  <a:lnTo>
                    <a:pt x="237" y="16"/>
                  </a:lnTo>
                  <a:lnTo>
                    <a:pt x="240" y="18"/>
                  </a:lnTo>
                  <a:lnTo>
                    <a:pt x="242" y="18"/>
                  </a:lnTo>
                  <a:lnTo>
                    <a:pt x="243" y="18"/>
                  </a:lnTo>
                  <a:lnTo>
                    <a:pt x="243" y="18"/>
                  </a:lnTo>
                  <a:lnTo>
                    <a:pt x="246" y="16"/>
                  </a:lnTo>
                  <a:lnTo>
                    <a:pt x="248" y="16"/>
                  </a:lnTo>
                  <a:lnTo>
                    <a:pt x="254" y="21"/>
                  </a:lnTo>
                  <a:lnTo>
                    <a:pt x="258" y="25"/>
                  </a:lnTo>
                  <a:lnTo>
                    <a:pt x="257" y="27"/>
                  </a:lnTo>
                  <a:lnTo>
                    <a:pt x="257" y="31"/>
                  </a:lnTo>
                  <a:lnTo>
                    <a:pt x="258" y="36"/>
                  </a:lnTo>
                  <a:lnTo>
                    <a:pt x="257" y="40"/>
                  </a:lnTo>
                  <a:lnTo>
                    <a:pt x="257" y="40"/>
                  </a:lnTo>
                  <a:lnTo>
                    <a:pt x="255" y="40"/>
                  </a:lnTo>
                  <a:lnTo>
                    <a:pt x="254" y="42"/>
                  </a:lnTo>
                  <a:lnTo>
                    <a:pt x="249" y="46"/>
                  </a:lnTo>
                  <a:lnTo>
                    <a:pt x="248" y="51"/>
                  </a:lnTo>
                  <a:lnTo>
                    <a:pt x="246" y="52"/>
                  </a:lnTo>
                  <a:lnTo>
                    <a:pt x="245" y="52"/>
                  </a:lnTo>
                  <a:lnTo>
                    <a:pt x="242" y="57"/>
                  </a:lnTo>
                  <a:lnTo>
                    <a:pt x="243" y="61"/>
                  </a:lnTo>
                  <a:lnTo>
                    <a:pt x="248" y="61"/>
                  </a:lnTo>
                  <a:lnTo>
                    <a:pt x="255" y="63"/>
                  </a:lnTo>
                  <a:lnTo>
                    <a:pt x="260" y="67"/>
                  </a:lnTo>
                  <a:lnTo>
                    <a:pt x="263" y="69"/>
                  </a:lnTo>
                  <a:lnTo>
                    <a:pt x="269" y="70"/>
                  </a:lnTo>
                  <a:lnTo>
                    <a:pt x="272" y="69"/>
                  </a:lnTo>
                  <a:lnTo>
                    <a:pt x="273" y="67"/>
                  </a:lnTo>
                  <a:lnTo>
                    <a:pt x="278" y="69"/>
                  </a:lnTo>
                  <a:lnTo>
                    <a:pt x="282" y="69"/>
                  </a:lnTo>
                  <a:lnTo>
                    <a:pt x="285" y="67"/>
                  </a:lnTo>
                  <a:lnTo>
                    <a:pt x="287" y="63"/>
                  </a:lnTo>
                  <a:lnTo>
                    <a:pt x="290" y="61"/>
                  </a:lnTo>
                  <a:lnTo>
                    <a:pt x="291" y="61"/>
                  </a:lnTo>
                  <a:lnTo>
                    <a:pt x="293" y="60"/>
                  </a:lnTo>
                  <a:lnTo>
                    <a:pt x="294" y="60"/>
                  </a:lnTo>
                  <a:lnTo>
                    <a:pt x="299" y="63"/>
                  </a:lnTo>
                  <a:lnTo>
                    <a:pt x="300" y="64"/>
                  </a:lnTo>
                  <a:lnTo>
                    <a:pt x="302" y="69"/>
                  </a:lnTo>
                  <a:lnTo>
                    <a:pt x="303" y="73"/>
                  </a:lnTo>
                  <a:lnTo>
                    <a:pt x="306" y="72"/>
                  </a:lnTo>
                  <a:lnTo>
                    <a:pt x="308" y="72"/>
                  </a:lnTo>
                  <a:lnTo>
                    <a:pt x="311" y="69"/>
                  </a:lnTo>
                  <a:lnTo>
                    <a:pt x="315" y="72"/>
                  </a:lnTo>
                  <a:lnTo>
                    <a:pt x="315" y="78"/>
                  </a:lnTo>
                  <a:lnTo>
                    <a:pt x="314" y="81"/>
                  </a:lnTo>
                  <a:lnTo>
                    <a:pt x="311" y="82"/>
                  </a:lnTo>
                  <a:lnTo>
                    <a:pt x="308" y="84"/>
                  </a:lnTo>
                  <a:lnTo>
                    <a:pt x="308" y="85"/>
                  </a:lnTo>
                  <a:lnTo>
                    <a:pt x="308" y="90"/>
                  </a:lnTo>
                  <a:lnTo>
                    <a:pt x="311" y="93"/>
                  </a:lnTo>
                  <a:lnTo>
                    <a:pt x="314" y="94"/>
                  </a:lnTo>
                  <a:lnTo>
                    <a:pt x="317" y="96"/>
                  </a:lnTo>
                  <a:lnTo>
                    <a:pt x="320" y="100"/>
                  </a:lnTo>
                  <a:lnTo>
                    <a:pt x="323" y="102"/>
                  </a:lnTo>
                  <a:lnTo>
                    <a:pt x="326" y="103"/>
                  </a:lnTo>
                  <a:lnTo>
                    <a:pt x="327" y="106"/>
                  </a:lnTo>
                  <a:lnTo>
                    <a:pt x="327" y="109"/>
                  </a:lnTo>
                  <a:lnTo>
                    <a:pt x="324" y="112"/>
                  </a:lnTo>
                  <a:lnTo>
                    <a:pt x="324" y="114"/>
                  </a:lnTo>
                  <a:lnTo>
                    <a:pt x="324" y="115"/>
                  </a:lnTo>
                  <a:lnTo>
                    <a:pt x="324" y="118"/>
                  </a:lnTo>
                  <a:lnTo>
                    <a:pt x="323" y="123"/>
                  </a:lnTo>
                  <a:lnTo>
                    <a:pt x="318" y="126"/>
                  </a:lnTo>
                  <a:lnTo>
                    <a:pt x="317" y="129"/>
                  </a:lnTo>
                  <a:lnTo>
                    <a:pt x="317" y="133"/>
                  </a:lnTo>
                  <a:lnTo>
                    <a:pt x="321" y="139"/>
                  </a:lnTo>
                  <a:lnTo>
                    <a:pt x="324" y="141"/>
                  </a:lnTo>
                  <a:lnTo>
                    <a:pt x="329" y="142"/>
                  </a:lnTo>
                  <a:lnTo>
                    <a:pt x="330" y="141"/>
                  </a:lnTo>
                  <a:lnTo>
                    <a:pt x="335" y="139"/>
                  </a:lnTo>
                  <a:lnTo>
                    <a:pt x="336" y="141"/>
                  </a:lnTo>
                  <a:lnTo>
                    <a:pt x="339" y="142"/>
                  </a:lnTo>
                  <a:lnTo>
                    <a:pt x="339" y="147"/>
                  </a:lnTo>
                  <a:lnTo>
                    <a:pt x="333" y="154"/>
                  </a:lnTo>
                  <a:lnTo>
                    <a:pt x="327" y="156"/>
                  </a:lnTo>
                  <a:lnTo>
                    <a:pt x="326" y="157"/>
                  </a:lnTo>
                  <a:lnTo>
                    <a:pt x="324" y="159"/>
                  </a:lnTo>
                  <a:lnTo>
                    <a:pt x="324" y="163"/>
                  </a:lnTo>
                  <a:lnTo>
                    <a:pt x="324" y="166"/>
                  </a:lnTo>
                  <a:lnTo>
                    <a:pt x="321" y="169"/>
                  </a:lnTo>
                  <a:lnTo>
                    <a:pt x="318" y="169"/>
                  </a:lnTo>
                  <a:lnTo>
                    <a:pt x="315" y="171"/>
                  </a:lnTo>
                  <a:lnTo>
                    <a:pt x="314" y="172"/>
                  </a:lnTo>
                  <a:lnTo>
                    <a:pt x="314" y="174"/>
                  </a:lnTo>
                  <a:lnTo>
                    <a:pt x="315" y="177"/>
                  </a:lnTo>
                  <a:lnTo>
                    <a:pt x="318" y="180"/>
                  </a:lnTo>
                  <a:lnTo>
                    <a:pt x="321" y="184"/>
                  </a:lnTo>
                  <a:lnTo>
                    <a:pt x="326" y="187"/>
                  </a:lnTo>
                  <a:lnTo>
                    <a:pt x="327" y="189"/>
                  </a:lnTo>
                  <a:lnTo>
                    <a:pt x="329" y="192"/>
                  </a:lnTo>
                  <a:lnTo>
                    <a:pt x="329" y="193"/>
                  </a:lnTo>
                  <a:lnTo>
                    <a:pt x="327" y="195"/>
                  </a:lnTo>
                  <a:lnTo>
                    <a:pt x="326" y="198"/>
                  </a:lnTo>
                  <a:lnTo>
                    <a:pt x="323" y="202"/>
                  </a:lnTo>
                  <a:lnTo>
                    <a:pt x="321" y="202"/>
                  </a:lnTo>
                  <a:lnTo>
                    <a:pt x="320" y="203"/>
                  </a:lnTo>
                  <a:lnTo>
                    <a:pt x="318" y="205"/>
                  </a:lnTo>
                  <a:lnTo>
                    <a:pt x="318" y="206"/>
                  </a:lnTo>
                  <a:lnTo>
                    <a:pt x="318" y="209"/>
                  </a:lnTo>
                  <a:lnTo>
                    <a:pt x="321" y="212"/>
                  </a:lnTo>
                  <a:lnTo>
                    <a:pt x="323" y="214"/>
                  </a:lnTo>
                  <a:lnTo>
                    <a:pt x="323" y="217"/>
                  </a:lnTo>
                  <a:lnTo>
                    <a:pt x="324" y="220"/>
                  </a:lnTo>
                  <a:lnTo>
                    <a:pt x="327" y="220"/>
                  </a:lnTo>
                  <a:lnTo>
                    <a:pt x="330" y="218"/>
                  </a:lnTo>
                  <a:lnTo>
                    <a:pt x="332" y="221"/>
                  </a:lnTo>
                  <a:lnTo>
                    <a:pt x="335" y="224"/>
                  </a:lnTo>
                  <a:lnTo>
                    <a:pt x="338" y="226"/>
                  </a:lnTo>
                  <a:lnTo>
                    <a:pt x="338" y="229"/>
                  </a:lnTo>
                  <a:lnTo>
                    <a:pt x="336" y="232"/>
                  </a:lnTo>
                  <a:lnTo>
                    <a:pt x="336" y="235"/>
                  </a:lnTo>
                  <a:lnTo>
                    <a:pt x="338" y="238"/>
                  </a:lnTo>
                  <a:lnTo>
                    <a:pt x="339" y="241"/>
                  </a:lnTo>
                  <a:lnTo>
                    <a:pt x="341" y="241"/>
                  </a:lnTo>
                  <a:lnTo>
                    <a:pt x="344" y="242"/>
                  </a:lnTo>
                  <a:lnTo>
                    <a:pt x="347" y="244"/>
                  </a:lnTo>
                  <a:lnTo>
                    <a:pt x="348" y="247"/>
                  </a:lnTo>
                  <a:lnTo>
                    <a:pt x="347" y="248"/>
                  </a:lnTo>
                  <a:lnTo>
                    <a:pt x="347" y="251"/>
                  </a:lnTo>
                  <a:lnTo>
                    <a:pt x="347" y="254"/>
                  </a:lnTo>
                  <a:lnTo>
                    <a:pt x="348" y="256"/>
                  </a:lnTo>
                  <a:lnTo>
                    <a:pt x="347" y="259"/>
                  </a:lnTo>
                  <a:lnTo>
                    <a:pt x="345" y="260"/>
                  </a:lnTo>
                  <a:lnTo>
                    <a:pt x="345" y="263"/>
                  </a:lnTo>
                  <a:lnTo>
                    <a:pt x="344" y="266"/>
                  </a:lnTo>
                  <a:lnTo>
                    <a:pt x="345" y="271"/>
                  </a:lnTo>
                  <a:lnTo>
                    <a:pt x="345" y="274"/>
                  </a:lnTo>
                  <a:lnTo>
                    <a:pt x="344" y="275"/>
                  </a:lnTo>
                  <a:lnTo>
                    <a:pt x="342" y="277"/>
                  </a:lnTo>
                  <a:lnTo>
                    <a:pt x="342" y="278"/>
                  </a:lnTo>
                  <a:lnTo>
                    <a:pt x="344" y="281"/>
                  </a:lnTo>
                  <a:lnTo>
                    <a:pt x="344" y="284"/>
                  </a:lnTo>
                  <a:lnTo>
                    <a:pt x="347" y="287"/>
                  </a:lnTo>
                  <a:lnTo>
                    <a:pt x="347" y="290"/>
                  </a:lnTo>
                  <a:lnTo>
                    <a:pt x="347" y="295"/>
                  </a:lnTo>
                  <a:lnTo>
                    <a:pt x="348" y="298"/>
                  </a:lnTo>
                  <a:lnTo>
                    <a:pt x="350" y="299"/>
                  </a:lnTo>
                  <a:lnTo>
                    <a:pt x="351" y="304"/>
                  </a:lnTo>
                  <a:lnTo>
                    <a:pt x="351" y="307"/>
                  </a:lnTo>
                  <a:lnTo>
                    <a:pt x="350" y="310"/>
                  </a:lnTo>
                  <a:lnTo>
                    <a:pt x="347" y="311"/>
                  </a:lnTo>
                  <a:lnTo>
                    <a:pt x="345" y="313"/>
                  </a:lnTo>
                  <a:lnTo>
                    <a:pt x="342" y="314"/>
                  </a:lnTo>
                  <a:lnTo>
                    <a:pt x="341" y="316"/>
                  </a:lnTo>
                  <a:lnTo>
                    <a:pt x="338" y="317"/>
                  </a:lnTo>
                  <a:lnTo>
                    <a:pt x="338" y="322"/>
                  </a:lnTo>
                  <a:lnTo>
                    <a:pt x="339" y="323"/>
                  </a:lnTo>
                  <a:lnTo>
                    <a:pt x="342" y="329"/>
                  </a:lnTo>
                  <a:lnTo>
                    <a:pt x="342" y="329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1" name="Freeform 87"/>
            <p:cNvSpPr>
              <a:spLocks/>
            </p:cNvSpPr>
            <p:nvPr/>
          </p:nvSpPr>
          <p:spPr bwMode="auto">
            <a:xfrm>
              <a:off x="1147" y="1203"/>
              <a:ext cx="328" cy="411"/>
            </a:xfrm>
            <a:custGeom>
              <a:avLst/>
              <a:gdLst/>
              <a:ahLst/>
              <a:cxnLst>
                <a:cxn ang="0">
                  <a:pos x="319" y="120"/>
                </a:cxn>
                <a:cxn ang="0">
                  <a:pos x="327" y="158"/>
                </a:cxn>
                <a:cxn ang="0">
                  <a:pos x="312" y="189"/>
                </a:cxn>
                <a:cxn ang="0">
                  <a:pos x="316" y="219"/>
                </a:cxn>
                <a:cxn ang="0">
                  <a:pos x="325" y="266"/>
                </a:cxn>
                <a:cxn ang="0">
                  <a:pos x="304" y="287"/>
                </a:cxn>
                <a:cxn ang="0">
                  <a:pos x="289" y="308"/>
                </a:cxn>
                <a:cxn ang="0">
                  <a:pos x="280" y="333"/>
                </a:cxn>
                <a:cxn ang="0">
                  <a:pos x="271" y="351"/>
                </a:cxn>
                <a:cxn ang="0">
                  <a:pos x="261" y="366"/>
                </a:cxn>
                <a:cxn ang="0">
                  <a:pos x="227" y="345"/>
                </a:cxn>
                <a:cxn ang="0">
                  <a:pos x="209" y="348"/>
                </a:cxn>
                <a:cxn ang="0">
                  <a:pos x="188" y="360"/>
                </a:cxn>
                <a:cxn ang="0">
                  <a:pos x="164" y="375"/>
                </a:cxn>
                <a:cxn ang="0">
                  <a:pos x="144" y="390"/>
                </a:cxn>
                <a:cxn ang="0">
                  <a:pos x="119" y="388"/>
                </a:cxn>
                <a:cxn ang="0">
                  <a:pos x="83" y="394"/>
                </a:cxn>
                <a:cxn ang="0">
                  <a:pos x="66" y="399"/>
                </a:cxn>
                <a:cxn ang="0">
                  <a:pos x="42" y="411"/>
                </a:cxn>
                <a:cxn ang="0">
                  <a:pos x="36" y="387"/>
                </a:cxn>
                <a:cxn ang="0">
                  <a:pos x="50" y="370"/>
                </a:cxn>
                <a:cxn ang="0">
                  <a:pos x="39" y="360"/>
                </a:cxn>
                <a:cxn ang="0">
                  <a:pos x="53" y="349"/>
                </a:cxn>
                <a:cxn ang="0">
                  <a:pos x="56" y="323"/>
                </a:cxn>
                <a:cxn ang="0">
                  <a:pos x="44" y="311"/>
                </a:cxn>
                <a:cxn ang="0">
                  <a:pos x="41" y="282"/>
                </a:cxn>
                <a:cxn ang="0">
                  <a:pos x="14" y="267"/>
                </a:cxn>
                <a:cxn ang="0">
                  <a:pos x="5" y="260"/>
                </a:cxn>
                <a:cxn ang="0">
                  <a:pos x="32" y="242"/>
                </a:cxn>
                <a:cxn ang="0">
                  <a:pos x="11" y="239"/>
                </a:cxn>
                <a:cxn ang="0">
                  <a:pos x="15" y="210"/>
                </a:cxn>
                <a:cxn ang="0">
                  <a:pos x="30" y="188"/>
                </a:cxn>
                <a:cxn ang="0">
                  <a:pos x="45" y="171"/>
                </a:cxn>
                <a:cxn ang="0">
                  <a:pos x="62" y="161"/>
                </a:cxn>
                <a:cxn ang="0">
                  <a:pos x="83" y="158"/>
                </a:cxn>
                <a:cxn ang="0">
                  <a:pos x="92" y="143"/>
                </a:cxn>
                <a:cxn ang="0">
                  <a:pos x="99" y="122"/>
                </a:cxn>
                <a:cxn ang="0">
                  <a:pos x="99" y="99"/>
                </a:cxn>
                <a:cxn ang="0">
                  <a:pos x="108" y="77"/>
                </a:cxn>
                <a:cxn ang="0">
                  <a:pos x="87" y="53"/>
                </a:cxn>
                <a:cxn ang="0">
                  <a:pos x="71" y="51"/>
                </a:cxn>
                <a:cxn ang="0">
                  <a:pos x="54" y="35"/>
                </a:cxn>
                <a:cxn ang="0">
                  <a:pos x="56" y="23"/>
                </a:cxn>
                <a:cxn ang="0">
                  <a:pos x="74" y="24"/>
                </a:cxn>
                <a:cxn ang="0">
                  <a:pos x="83" y="41"/>
                </a:cxn>
                <a:cxn ang="0">
                  <a:pos x="92" y="47"/>
                </a:cxn>
                <a:cxn ang="0">
                  <a:pos x="90" y="44"/>
                </a:cxn>
                <a:cxn ang="0">
                  <a:pos x="84" y="29"/>
                </a:cxn>
                <a:cxn ang="0">
                  <a:pos x="90" y="17"/>
                </a:cxn>
                <a:cxn ang="0">
                  <a:pos x="102" y="11"/>
                </a:cxn>
                <a:cxn ang="0">
                  <a:pos x="107" y="3"/>
                </a:cxn>
                <a:cxn ang="0">
                  <a:pos x="123" y="5"/>
                </a:cxn>
                <a:cxn ang="0">
                  <a:pos x="129" y="9"/>
                </a:cxn>
                <a:cxn ang="0">
                  <a:pos x="122" y="26"/>
                </a:cxn>
                <a:cxn ang="0">
                  <a:pos x="143" y="41"/>
                </a:cxn>
                <a:cxn ang="0">
                  <a:pos x="182" y="39"/>
                </a:cxn>
                <a:cxn ang="0">
                  <a:pos x="206" y="54"/>
                </a:cxn>
                <a:cxn ang="0">
                  <a:pos x="209" y="74"/>
                </a:cxn>
                <a:cxn ang="0">
                  <a:pos x="224" y="92"/>
                </a:cxn>
                <a:cxn ang="0">
                  <a:pos x="249" y="101"/>
                </a:cxn>
                <a:cxn ang="0">
                  <a:pos x="265" y="86"/>
                </a:cxn>
                <a:cxn ang="0">
                  <a:pos x="286" y="74"/>
                </a:cxn>
                <a:cxn ang="0">
                  <a:pos x="312" y="83"/>
                </a:cxn>
              </a:cxnLst>
              <a:rect l="0" t="0" r="r" b="b"/>
              <a:pathLst>
                <a:path w="328" h="411">
                  <a:moveTo>
                    <a:pt x="324" y="87"/>
                  </a:moveTo>
                  <a:lnTo>
                    <a:pt x="322" y="90"/>
                  </a:lnTo>
                  <a:lnTo>
                    <a:pt x="322" y="90"/>
                  </a:lnTo>
                  <a:lnTo>
                    <a:pt x="322" y="93"/>
                  </a:lnTo>
                  <a:lnTo>
                    <a:pt x="321" y="95"/>
                  </a:lnTo>
                  <a:lnTo>
                    <a:pt x="321" y="99"/>
                  </a:lnTo>
                  <a:lnTo>
                    <a:pt x="322" y="101"/>
                  </a:lnTo>
                  <a:lnTo>
                    <a:pt x="324" y="104"/>
                  </a:lnTo>
                  <a:lnTo>
                    <a:pt x="324" y="107"/>
                  </a:lnTo>
                  <a:lnTo>
                    <a:pt x="324" y="108"/>
                  </a:lnTo>
                  <a:lnTo>
                    <a:pt x="322" y="111"/>
                  </a:lnTo>
                  <a:lnTo>
                    <a:pt x="321" y="113"/>
                  </a:lnTo>
                  <a:lnTo>
                    <a:pt x="319" y="114"/>
                  </a:lnTo>
                  <a:lnTo>
                    <a:pt x="318" y="116"/>
                  </a:lnTo>
                  <a:lnTo>
                    <a:pt x="319" y="117"/>
                  </a:lnTo>
                  <a:lnTo>
                    <a:pt x="319" y="120"/>
                  </a:lnTo>
                  <a:lnTo>
                    <a:pt x="319" y="122"/>
                  </a:lnTo>
                  <a:lnTo>
                    <a:pt x="319" y="123"/>
                  </a:lnTo>
                  <a:lnTo>
                    <a:pt x="319" y="125"/>
                  </a:lnTo>
                  <a:lnTo>
                    <a:pt x="319" y="128"/>
                  </a:lnTo>
                  <a:lnTo>
                    <a:pt x="321" y="131"/>
                  </a:lnTo>
                  <a:lnTo>
                    <a:pt x="322" y="134"/>
                  </a:lnTo>
                  <a:lnTo>
                    <a:pt x="325" y="137"/>
                  </a:lnTo>
                  <a:lnTo>
                    <a:pt x="325" y="140"/>
                  </a:lnTo>
                  <a:lnTo>
                    <a:pt x="324" y="141"/>
                  </a:lnTo>
                  <a:lnTo>
                    <a:pt x="324" y="143"/>
                  </a:lnTo>
                  <a:lnTo>
                    <a:pt x="324" y="146"/>
                  </a:lnTo>
                  <a:lnTo>
                    <a:pt x="324" y="147"/>
                  </a:lnTo>
                  <a:lnTo>
                    <a:pt x="324" y="150"/>
                  </a:lnTo>
                  <a:lnTo>
                    <a:pt x="324" y="152"/>
                  </a:lnTo>
                  <a:lnTo>
                    <a:pt x="325" y="156"/>
                  </a:lnTo>
                  <a:lnTo>
                    <a:pt x="327" y="158"/>
                  </a:lnTo>
                  <a:lnTo>
                    <a:pt x="325" y="159"/>
                  </a:lnTo>
                  <a:lnTo>
                    <a:pt x="324" y="161"/>
                  </a:lnTo>
                  <a:lnTo>
                    <a:pt x="324" y="162"/>
                  </a:lnTo>
                  <a:lnTo>
                    <a:pt x="322" y="165"/>
                  </a:lnTo>
                  <a:lnTo>
                    <a:pt x="319" y="167"/>
                  </a:lnTo>
                  <a:lnTo>
                    <a:pt x="318" y="168"/>
                  </a:lnTo>
                  <a:lnTo>
                    <a:pt x="316" y="170"/>
                  </a:lnTo>
                  <a:lnTo>
                    <a:pt x="315" y="173"/>
                  </a:lnTo>
                  <a:lnTo>
                    <a:pt x="315" y="174"/>
                  </a:lnTo>
                  <a:lnTo>
                    <a:pt x="313" y="177"/>
                  </a:lnTo>
                  <a:lnTo>
                    <a:pt x="313" y="179"/>
                  </a:lnTo>
                  <a:lnTo>
                    <a:pt x="312" y="182"/>
                  </a:lnTo>
                  <a:lnTo>
                    <a:pt x="312" y="183"/>
                  </a:lnTo>
                  <a:lnTo>
                    <a:pt x="312" y="185"/>
                  </a:lnTo>
                  <a:lnTo>
                    <a:pt x="312" y="188"/>
                  </a:lnTo>
                  <a:lnTo>
                    <a:pt x="312" y="189"/>
                  </a:lnTo>
                  <a:lnTo>
                    <a:pt x="312" y="192"/>
                  </a:lnTo>
                  <a:lnTo>
                    <a:pt x="313" y="194"/>
                  </a:lnTo>
                  <a:lnTo>
                    <a:pt x="315" y="197"/>
                  </a:lnTo>
                  <a:lnTo>
                    <a:pt x="315" y="198"/>
                  </a:lnTo>
                  <a:lnTo>
                    <a:pt x="315" y="198"/>
                  </a:lnTo>
                  <a:lnTo>
                    <a:pt x="316" y="200"/>
                  </a:lnTo>
                  <a:lnTo>
                    <a:pt x="315" y="201"/>
                  </a:lnTo>
                  <a:lnTo>
                    <a:pt x="313" y="203"/>
                  </a:lnTo>
                  <a:lnTo>
                    <a:pt x="313" y="204"/>
                  </a:lnTo>
                  <a:lnTo>
                    <a:pt x="316" y="207"/>
                  </a:lnTo>
                  <a:lnTo>
                    <a:pt x="318" y="209"/>
                  </a:lnTo>
                  <a:lnTo>
                    <a:pt x="318" y="210"/>
                  </a:lnTo>
                  <a:lnTo>
                    <a:pt x="316" y="212"/>
                  </a:lnTo>
                  <a:lnTo>
                    <a:pt x="316" y="215"/>
                  </a:lnTo>
                  <a:lnTo>
                    <a:pt x="316" y="218"/>
                  </a:lnTo>
                  <a:lnTo>
                    <a:pt x="316" y="219"/>
                  </a:lnTo>
                  <a:lnTo>
                    <a:pt x="316" y="221"/>
                  </a:lnTo>
                  <a:lnTo>
                    <a:pt x="318" y="222"/>
                  </a:lnTo>
                  <a:lnTo>
                    <a:pt x="318" y="224"/>
                  </a:lnTo>
                  <a:lnTo>
                    <a:pt x="319" y="227"/>
                  </a:lnTo>
                  <a:lnTo>
                    <a:pt x="321" y="231"/>
                  </a:lnTo>
                  <a:lnTo>
                    <a:pt x="321" y="236"/>
                  </a:lnTo>
                  <a:lnTo>
                    <a:pt x="319" y="239"/>
                  </a:lnTo>
                  <a:lnTo>
                    <a:pt x="321" y="243"/>
                  </a:lnTo>
                  <a:lnTo>
                    <a:pt x="321" y="246"/>
                  </a:lnTo>
                  <a:lnTo>
                    <a:pt x="322" y="251"/>
                  </a:lnTo>
                  <a:lnTo>
                    <a:pt x="324" y="254"/>
                  </a:lnTo>
                  <a:lnTo>
                    <a:pt x="325" y="257"/>
                  </a:lnTo>
                  <a:lnTo>
                    <a:pt x="327" y="260"/>
                  </a:lnTo>
                  <a:lnTo>
                    <a:pt x="327" y="261"/>
                  </a:lnTo>
                  <a:lnTo>
                    <a:pt x="325" y="264"/>
                  </a:lnTo>
                  <a:lnTo>
                    <a:pt x="325" y="266"/>
                  </a:lnTo>
                  <a:lnTo>
                    <a:pt x="325" y="269"/>
                  </a:lnTo>
                  <a:lnTo>
                    <a:pt x="325" y="270"/>
                  </a:lnTo>
                  <a:lnTo>
                    <a:pt x="325" y="275"/>
                  </a:lnTo>
                  <a:lnTo>
                    <a:pt x="327" y="278"/>
                  </a:lnTo>
                  <a:lnTo>
                    <a:pt x="327" y="279"/>
                  </a:lnTo>
                  <a:lnTo>
                    <a:pt x="328" y="282"/>
                  </a:lnTo>
                  <a:lnTo>
                    <a:pt x="328" y="285"/>
                  </a:lnTo>
                  <a:lnTo>
                    <a:pt x="324" y="287"/>
                  </a:lnTo>
                  <a:lnTo>
                    <a:pt x="322" y="288"/>
                  </a:lnTo>
                  <a:lnTo>
                    <a:pt x="319" y="290"/>
                  </a:lnTo>
                  <a:lnTo>
                    <a:pt x="316" y="290"/>
                  </a:lnTo>
                  <a:lnTo>
                    <a:pt x="313" y="290"/>
                  </a:lnTo>
                  <a:lnTo>
                    <a:pt x="312" y="290"/>
                  </a:lnTo>
                  <a:lnTo>
                    <a:pt x="309" y="288"/>
                  </a:lnTo>
                  <a:lnTo>
                    <a:pt x="306" y="287"/>
                  </a:lnTo>
                  <a:lnTo>
                    <a:pt x="304" y="287"/>
                  </a:lnTo>
                  <a:lnTo>
                    <a:pt x="303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0" y="291"/>
                  </a:lnTo>
                  <a:lnTo>
                    <a:pt x="298" y="293"/>
                  </a:lnTo>
                  <a:lnTo>
                    <a:pt x="297" y="294"/>
                  </a:lnTo>
                  <a:lnTo>
                    <a:pt x="295" y="294"/>
                  </a:lnTo>
                  <a:lnTo>
                    <a:pt x="295" y="296"/>
                  </a:lnTo>
                  <a:lnTo>
                    <a:pt x="294" y="296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1" y="299"/>
                  </a:lnTo>
                  <a:lnTo>
                    <a:pt x="291" y="300"/>
                  </a:lnTo>
                  <a:lnTo>
                    <a:pt x="291" y="302"/>
                  </a:lnTo>
                  <a:lnTo>
                    <a:pt x="291" y="305"/>
                  </a:lnTo>
                  <a:lnTo>
                    <a:pt x="289" y="308"/>
                  </a:lnTo>
                  <a:lnTo>
                    <a:pt x="288" y="309"/>
                  </a:lnTo>
                  <a:lnTo>
                    <a:pt x="288" y="311"/>
                  </a:lnTo>
                  <a:lnTo>
                    <a:pt x="288" y="312"/>
                  </a:lnTo>
                  <a:lnTo>
                    <a:pt x="288" y="314"/>
                  </a:lnTo>
                  <a:lnTo>
                    <a:pt x="288" y="315"/>
                  </a:lnTo>
                  <a:lnTo>
                    <a:pt x="286" y="315"/>
                  </a:lnTo>
                  <a:lnTo>
                    <a:pt x="285" y="318"/>
                  </a:lnTo>
                  <a:lnTo>
                    <a:pt x="285" y="321"/>
                  </a:lnTo>
                  <a:lnTo>
                    <a:pt x="285" y="323"/>
                  </a:lnTo>
                  <a:lnTo>
                    <a:pt x="285" y="323"/>
                  </a:lnTo>
                  <a:lnTo>
                    <a:pt x="283" y="324"/>
                  </a:lnTo>
                  <a:lnTo>
                    <a:pt x="282" y="326"/>
                  </a:lnTo>
                  <a:lnTo>
                    <a:pt x="282" y="327"/>
                  </a:lnTo>
                  <a:lnTo>
                    <a:pt x="282" y="329"/>
                  </a:lnTo>
                  <a:lnTo>
                    <a:pt x="282" y="332"/>
                  </a:lnTo>
                  <a:lnTo>
                    <a:pt x="280" y="333"/>
                  </a:lnTo>
                  <a:lnTo>
                    <a:pt x="280" y="335"/>
                  </a:lnTo>
                  <a:lnTo>
                    <a:pt x="279" y="335"/>
                  </a:lnTo>
                  <a:lnTo>
                    <a:pt x="277" y="336"/>
                  </a:lnTo>
                  <a:lnTo>
                    <a:pt x="277" y="336"/>
                  </a:lnTo>
                  <a:lnTo>
                    <a:pt x="276" y="336"/>
                  </a:lnTo>
                  <a:lnTo>
                    <a:pt x="274" y="338"/>
                  </a:lnTo>
                  <a:lnTo>
                    <a:pt x="274" y="338"/>
                  </a:lnTo>
                  <a:lnTo>
                    <a:pt x="273" y="339"/>
                  </a:lnTo>
                  <a:lnTo>
                    <a:pt x="274" y="340"/>
                  </a:lnTo>
                  <a:lnTo>
                    <a:pt x="274" y="342"/>
                  </a:lnTo>
                  <a:lnTo>
                    <a:pt x="274" y="342"/>
                  </a:lnTo>
                  <a:lnTo>
                    <a:pt x="274" y="343"/>
                  </a:lnTo>
                  <a:lnTo>
                    <a:pt x="274" y="346"/>
                  </a:lnTo>
                  <a:lnTo>
                    <a:pt x="273" y="348"/>
                  </a:lnTo>
                  <a:lnTo>
                    <a:pt x="273" y="349"/>
                  </a:lnTo>
                  <a:lnTo>
                    <a:pt x="271" y="351"/>
                  </a:lnTo>
                  <a:lnTo>
                    <a:pt x="270" y="351"/>
                  </a:lnTo>
                  <a:lnTo>
                    <a:pt x="268" y="352"/>
                  </a:lnTo>
                  <a:lnTo>
                    <a:pt x="267" y="354"/>
                  </a:lnTo>
                  <a:lnTo>
                    <a:pt x="267" y="354"/>
                  </a:lnTo>
                  <a:lnTo>
                    <a:pt x="267" y="355"/>
                  </a:lnTo>
                  <a:lnTo>
                    <a:pt x="267" y="357"/>
                  </a:lnTo>
                  <a:lnTo>
                    <a:pt x="267" y="358"/>
                  </a:lnTo>
                  <a:lnTo>
                    <a:pt x="267" y="361"/>
                  </a:lnTo>
                  <a:lnTo>
                    <a:pt x="267" y="363"/>
                  </a:lnTo>
                  <a:lnTo>
                    <a:pt x="267" y="364"/>
                  </a:lnTo>
                  <a:lnTo>
                    <a:pt x="265" y="366"/>
                  </a:lnTo>
                  <a:lnTo>
                    <a:pt x="264" y="366"/>
                  </a:lnTo>
                  <a:lnTo>
                    <a:pt x="264" y="366"/>
                  </a:lnTo>
                  <a:lnTo>
                    <a:pt x="262" y="366"/>
                  </a:lnTo>
                  <a:lnTo>
                    <a:pt x="261" y="366"/>
                  </a:lnTo>
                  <a:lnTo>
                    <a:pt x="261" y="366"/>
                  </a:lnTo>
                  <a:lnTo>
                    <a:pt x="258" y="364"/>
                  </a:lnTo>
                  <a:lnTo>
                    <a:pt x="257" y="364"/>
                  </a:lnTo>
                  <a:lnTo>
                    <a:pt x="255" y="363"/>
                  </a:lnTo>
                  <a:lnTo>
                    <a:pt x="252" y="361"/>
                  </a:lnTo>
                  <a:lnTo>
                    <a:pt x="243" y="360"/>
                  </a:lnTo>
                  <a:lnTo>
                    <a:pt x="240" y="358"/>
                  </a:lnTo>
                  <a:lnTo>
                    <a:pt x="239" y="358"/>
                  </a:lnTo>
                  <a:lnTo>
                    <a:pt x="237" y="357"/>
                  </a:lnTo>
                  <a:lnTo>
                    <a:pt x="236" y="354"/>
                  </a:lnTo>
                  <a:lnTo>
                    <a:pt x="234" y="354"/>
                  </a:lnTo>
                  <a:lnTo>
                    <a:pt x="233" y="352"/>
                  </a:lnTo>
                  <a:lnTo>
                    <a:pt x="231" y="349"/>
                  </a:lnTo>
                  <a:lnTo>
                    <a:pt x="231" y="348"/>
                  </a:lnTo>
                  <a:lnTo>
                    <a:pt x="231" y="345"/>
                  </a:lnTo>
                  <a:lnTo>
                    <a:pt x="228" y="345"/>
                  </a:lnTo>
                  <a:lnTo>
                    <a:pt x="227" y="345"/>
                  </a:lnTo>
                  <a:lnTo>
                    <a:pt x="225" y="346"/>
                  </a:lnTo>
                  <a:lnTo>
                    <a:pt x="222" y="345"/>
                  </a:lnTo>
                  <a:lnTo>
                    <a:pt x="221" y="345"/>
                  </a:lnTo>
                  <a:lnTo>
                    <a:pt x="221" y="343"/>
                  </a:lnTo>
                  <a:lnTo>
                    <a:pt x="218" y="343"/>
                  </a:lnTo>
                  <a:lnTo>
                    <a:pt x="216" y="343"/>
                  </a:lnTo>
                  <a:lnTo>
                    <a:pt x="213" y="345"/>
                  </a:lnTo>
                  <a:lnTo>
                    <a:pt x="210" y="343"/>
                  </a:lnTo>
                  <a:lnTo>
                    <a:pt x="210" y="342"/>
                  </a:lnTo>
                  <a:lnTo>
                    <a:pt x="209" y="340"/>
                  </a:lnTo>
                  <a:lnTo>
                    <a:pt x="206" y="340"/>
                  </a:lnTo>
                  <a:lnTo>
                    <a:pt x="206" y="342"/>
                  </a:lnTo>
                  <a:lnTo>
                    <a:pt x="206" y="345"/>
                  </a:lnTo>
                  <a:lnTo>
                    <a:pt x="207" y="346"/>
                  </a:lnTo>
                  <a:lnTo>
                    <a:pt x="207" y="346"/>
                  </a:lnTo>
                  <a:lnTo>
                    <a:pt x="209" y="348"/>
                  </a:lnTo>
                  <a:lnTo>
                    <a:pt x="209" y="351"/>
                  </a:lnTo>
                  <a:lnTo>
                    <a:pt x="209" y="352"/>
                  </a:lnTo>
                  <a:lnTo>
                    <a:pt x="207" y="354"/>
                  </a:lnTo>
                  <a:lnTo>
                    <a:pt x="204" y="354"/>
                  </a:lnTo>
                  <a:lnTo>
                    <a:pt x="203" y="355"/>
                  </a:lnTo>
                  <a:lnTo>
                    <a:pt x="201" y="355"/>
                  </a:lnTo>
                  <a:lnTo>
                    <a:pt x="201" y="354"/>
                  </a:lnTo>
                  <a:lnTo>
                    <a:pt x="200" y="354"/>
                  </a:lnTo>
                  <a:lnTo>
                    <a:pt x="198" y="355"/>
                  </a:lnTo>
                  <a:lnTo>
                    <a:pt x="197" y="355"/>
                  </a:lnTo>
                  <a:lnTo>
                    <a:pt x="195" y="357"/>
                  </a:lnTo>
                  <a:lnTo>
                    <a:pt x="194" y="358"/>
                  </a:lnTo>
                  <a:lnTo>
                    <a:pt x="192" y="360"/>
                  </a:lnTo>
                  <a:lnTo>
                    <a:pt x="191" y="360"/>
                  </a:lnTo>
                  <a:lnTo>
                    <a:pt x="189" y="360"/>
                  </a:lnTo>
                  <a:lnTo>
                    <a:pt x="188" y="360"/>
                  </a:lnTo>
                  <a:lnTo>
                    <a:pt x="185" y="360"/>
                  </a:lnTo>
                  <a:lnTo>
                    <a:pt x="183" y="361"/>
                  </a:lnTo>
                  <a:lnTo>
                    <a:pt x="179" y="363"/>
                  </a:lnTo>
                  <a:lnTo>
                    <a:pt x="177" y="363"/>
                  </a:lnTo>
                  <a:lnTo>
                    <a:pt x="176" y="363"/>
                  </a:lnTo>
                  <a:lnTo>
                    <a:pt x="174" y="364"/>
                  </a:lnTo>
                  <a:lnTo>
                    <a:pt x="174" y="366"/>
                  </a:lnTo>
                  <a:lnTo>
                    <a:pt x="173" y="367"/>
                  </a:lnTo>
                  <a:lnTo>
                    <a:pt x="171" y="367"/>
                  </a:lnTo>
                  <a:lnTo>
                    <a:pt x="170" y="367"/>
                  </a:lnTo>
                  <a:lnTo>
                    <a:pt x="168" y="367"/>
                  </a:lnTo>
                  <a:lnTo>
                    <a:pt x="167" y="369"/>
                  </a:lnTo>
                  <a:lnTo>
                    <a:pt x="167" y="370"/>
                  </a:lnTo>
                  <a:lnTo>
                    <a:pt x="165" y="372"/>
                  </a:lnTo>
                  <a:lnTo>
                    <a:pt x="165" y="373"/>
                  </a:lnTo>
                  <a:lnTo>
                    <a:pt x="164" y="375"/>
                  </a:lnTo>
                  <a:lnTo>
                    <a:pt x="164" y="376"/>
                  </a:lnTo>
                  <a:lnTo>
                    <a:pt x="164" y="378"/>
                  </a:lnTo>
                  <a:lnTo>
                    <a:pt x="162" y="381"/>
                  </a:lnTo>
                  <a:lnTo>
                    <a:pt x="162" y="382"/>
                  </a:lnTo>
                  <a:lnTo>
                    <a:pt x="161" y="384"/>
                  </a:lnTo>
                  <a:lnTo>
                    <a:pt x="161" y="384"/>
                  </a:lnTo>
                  <a:lnTo>
                    <a:pt x="159" y="385"/>
                  </a:lnTo>
                  <a:lnTo>
                    <a:pt x="158" y="385"/>
                  </a:lnTo>
                  <a:lnTo>
                    <a:pt x="158" y="387"/>
                  </a:lnTo>
                  <a:lnTo>
                    <a:pt x="156" y="387"/>
                  </a:lnTo>
                  <a:lnTo>
                    <a:pt x="155" y="387"/>
                  </a:lnTo>
                  <a:lnTo>
                    <a:pt x="152" y="387"/>
                  </a:lnTo>
                  <a:lnTo>
                    <a:pt x="150" y="385"/>
                  </a:lnTo>
                  <a:lnTo>
                    <a:pt x="149" y="387"/>
                  </a:lnTo>
                  <a:lnTo>
                    <a:pt x="147" y="387"/>
                  </a:lnTo>
                  <a:lnTo>
                    <a:pt x="144" y="390"/>
                  </a:lnTo>
                  <a:lnTo>
                    <a:pt x="143" y="391"/>
                  </a:lnTo>
                  <a:lnTo>
                    <a:pt x="143" y="391"/>
                  </a:lnTo>
                  <a:lnTo>
                    <a:pt x="140" y="391"/>
                  </a:lnTo>
                  <a:lnTo>
                    <a:pt x="137" y="390"/>
                  </a:lnTo>
                  <a:lnTo>
                    <a:pt x="135" y="388"/>
                  </a:lnTo>
                  <a:lnTo>
                    <a:pt x="134" y="387"/>
                  </a:lnTo>
                  <a:lnTo>
                    <a:pt x="132" y="387"/>
                  </a:lnTo>
                  <a:lnTo>
                    <a:pt x="131" y="388"/>
                  </a:lnTo>
                  <a:lnTo>
                    <a:pt x="131" y="388"/>
                  </a:lnTo>
                  <a:lnTo>
                    <a:pt x="129" y="388"/>
                  </a:lnTo>
                  <a:lnTo>
                    <a:pt x="128" y="390"/>
                  </a:lnTo>
                  <a:lnTo>
                    <a:pt x="126" y="390"/>
                  </a:lnTo>
                  <a:lnTo>
                    <a:pt x="123" y="390"/>
                  </a:lnTo>
                  <a:lnTo>
                    <a:pt x="122" y="390"/>
                  </a:lnTo>
                  <a:lnTo>
                    <a:pt x="120" y="388"/>
                  </a:lnTo>
                  <a:lnTo>
                    <a:pt x="119" y="388"/>
                  </a:lnTo>
                  <a:lnTo>
                    <a:pt x="113" y="385"/>
                  </a:lnTo>
                  <a:lnTo>
                    <a:pt x="113" y="385"/>
                  </a:lnTo>
                  <a:lnTo>
                    <a:pt x="111" y="385"/>
                  </a:lnTo>
                  <a:lnTo>
                    <a:pt x="108" y="387"/>
                  </a:lnTo>
                  <a:lnTo>
                    <a:pt x="107" y="385"/>
                  </a:lnTo>
                  <a:lnTo>
                    <a:pt x="105" y="385"/>
                  </a:lnTo>
                  <a:lnTo>
                    <a:pt x="104" y="385"/>
                  </a:lnTo>
                  <a:lnTo>
                    <a:pt x="102" y="388"/>
                  </a:lnTo>
                  <a:lnTo>
                    <a:pt x="101" y="390"/>
                  </a:lnTo>
                  <a:lnTo>
                    <a:pt x="98" y="390"/>
                  </a:lnTo>
                  <a:lnTo>
                    <a:pt x="96" y="390"/>
                  </a:lnTo>
                  <a:lnTo>
                    <a:pt x="92" y="391"/>
                  </a:lnTo>
                  <a:lnTo>
                    <a:pt x="89" y="391"/>
                  </a:lnTo>
                  <a:lnTo>
                    <a:pt x="86" y="391"/>
                  </a:lnTo>
                  <a:lnTo>
                    <a:pt x="84" y="393"/>
                  </a:lnTo>
                  <a:lnTo>
                    <a:pt x="83" y="394"/>
                  </a:lnTo>
                  <a:lnTo>
                    <a:pt x="81" y="396"/>
                  </a:lnTo>
                  <a:lnTo>
                    <a:pt x="80" y="397"/>
                  </a:lnTo>
                  <a:lnTo>
                    <a:pt x="78" y="397"/>
                  </a:lnTo>
                  <a:lnTo>
                    <a:pt x="77" y="397"/>
                  </a:lnTo>
                  <a:lnTo>
                    <a:pt x="77" y="396"/>
                  </a:lnTo>
                  <a:lnTo>
                    <a:pt x="77" y="394"/>
                  </a:lnTo>
                  <a:lnTo>
                    <a:pt x="77" y="391"/>
                  </a:lnTo>
                  <a:lnTo>
                    <a:pt x="75" y="390"/>
                  </a:lnTo>
                  <a:lnTo>
                    <a:pt x="74" y="390"/>
                  </a:lnTo>
                  <a:lnTo>
                    <a:pt x="72" y="391"/>
                  </a:lnTo>
                  <a:lnTo>
                    <a:pt x="71" y="391"/>
                  </a:lnTo>
                  <a:lnTo>
                    <a:pt x="69" y="393"/>
                  </a:lnTo>
                  <a:lnTo>
                    <a:pt x="68" y="394"/>
                  </a:lnTo>
                  <a:lnTo>
                    <a:pt x="68" y="394"/>
                  </a:lnTo>
                  <a:lnTo>
                    <a:pt x="66" y="397"/>
                  </a:lnTo>
                  <a:lnTo>
                    <a:pt x="66" y="399"/>
                  </a:lnTo>
                  <a:lnTo>
                    <a:pt x="65" y="399"/>
                  </a:lnTo>
                  <a:lnTo>
                    <a:pt x="62" y="399"/>
                  </a:lnTo>
                  <a:lnTo>
                    <a:pt x="59" y="399"/>
                  </a:lnTo>
                  <a:lnTo>
                    <a:pt x="57" y="399"/>
                  </a:lnTo>
                  <a:lnTo>
                    <a:pt x="56" y="399"/>
                  </a:lnTo>
                  <a:lnTo>
                    <a:pt x="56" y="400"/>
                  </a:lnTo>
                  <a:lnTo>
                    <a:pt x="54" y="402"/>
                  </a:lnTo>
                  <a:lnTo>
                    <a:pt x="54" y="403"/>
                  </a:lnTo>
                  <a:lnTo>
                    <a:pt x="53" y="405"/>
                  </a:lnTo>
                  <a:lnTo>
                    <a:pt x="51" y="403"/>
                  </a:lnTo>
                  <a:lnTo>
                    <a:pt x="48" y="403"/>
                  </a:lnTo>
                  <a:lnTo>
                    <a:pt x="47" y="405"/>
                  </a:lnTo>
                  <a:lnTo>
                    <a:pt x="45" y="406"/>
                  </a:lnTo>
                  <a:lnTo>
                    <a:pt x="44" y="409"/>
                  </a:lnTo>
                  <a:lnTo>
                    <a:pt x="42" y="411"/>
                  </a:lnTo>
                  <a:lnTo>
                    <a:pt x="42" y="411"/>
                  </a:lnTo>
                  <a:lnTo>
                    <a:pt x="41" y="411"/>
                  </a:lnTo>
                  <a:lnTo>
                    <a:pt x="39" y="409"/>
                  </a:lnTo>
                  <a:lnTo>
                    <a:pt x="39" y="408"/>
                  </a:lnTo>
                  <a:lnTo>
                    <a:pt x="39" y="405"/>
                  </a:lnTo>
                  <a:lnTo>
                    <a:pt x="38" y="403"/>
                  </a:lnTo>
                  <a:lnTo>
                    <a:pt x="38" y="402"/>
                  </a:lnTo>
                  <a:lnTo>
                    <a:pt x="38" y="400"/>
                  </a:lnTo>
                  <a:lnTo>
                    <a:pt x="39" y="399"/>
                  </a:lnTo>
                  <a:lnTo>
                    <a:pt x="41" y="396"/>
                  </a:lnTo>
                  <a:lnTo>
                    <a:pt x="41" y="394"/>
                  </a:lnTo>
                  <a:lnTo>
                    <a:pt x="39" y="393"/>
                  </a:lnTo>
                  <a:lnTo>
                    <a:pt x="39" y="391"/>
                  </a:lnTo>
                  <a:lnTo>
                    <a:pt x="38" y="391"/>
                  </a:lnTo>
                  <a:lnTo>
                    <a:pt x="36" y="390"/>
                  </a:lnTo>
                  <a:lnTo>
                    <a:pt x="36" y="388"/>
                  </a:lnTo>
                  <a:lnTo>
                    <a:pt x="36" y="387"/>
                  </a:lnTo>
                  <a:lnTo>
                    <a:pt x="38" y="385"/>
                  </a:lnTo>
                  <a:lnTo>
                    <a:pt x="38" y="382"/>
                  </a:lnTo>
                  <a:lnTo>
                    <a:pt x="38" y="381"/>
                  </a:lnTo>
                  <a:lnTo>
                    <a:pt x="36" y="379"/>
                  </a:lnTo>
                  <a:lnTo>
                    <a:pt x="36" y="378"/>
                  </a:lnTo>
                  <a:lnTo>
                    <a:pt x="36" y="376"/>
                  </a:lnTo>
                  <a:lnTo>
                    <a:pt x="36" y="375"/>
                  </a:lnTo>
                  <a:lnTo>
                    <a:pt x="38" y="373"/>
                  </a:lnTo>
                  <a:lnTo>
                    <a:pt x="39" y="373"/>
                  </a:lnTo>
                  <a:lnTo>
                    <a:pt x="41" y="373"/>
                  </a:lnTo>
                  <a:lnTo>
                    <a:pt x="41" y="372"/>
                  </a:lnTo>
                  <a:lnTo>
                    <a:pt x="42" y="370"/>
                  </a:lnTo>
                  <a:lnTo>
                    <a:pt x="44" y="370"/>
                  </a:lnTo>
                  <a:lnTo>
                    <a:pt x="44" y="369"/>
                  </a:lnTo>
                  <a:lnTo>
                    <a:pt x="47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54" y="369"/>
                  </a:lnTo>
                  <a:lnTo>
                    <a:pt x="54" y="369"/>
                  </a:lnTo>
                  <a:lnTo>
                    <a:pt x="53" y="367"/>
                  </a:lnTo>
                  <a:lnTo>
                    <a:pt x="53" y="366"/>
                  </a:lnTo>
                  <a:lnTo>
                    <a:pt x="51" y="364"/>
                  </a:lnTo>
                  <a:lnTo>
                    <a:pt x="50" y="364"/>
                  </a:lnTo>
                  <a:lnTo>
                    <a:pt x="48" y="364"/>
                  </a:lnTo>
                  <a:lnTo>
                    <a:pt x="48" y="364"/>
                  </a:lnTo>
                  <a:lnTo>
                    <a:pt x="47" y="364"/>
                  </a:lnTo>
                  <a:lnTo>
                    <a:pt x="47" y="363"/>
                  </a:lnTo>
                  <a:lnTo>
                    <a:pt x="45" y="360"/>
                  </a:lnTo>
                  <a:lnTo>
                    <a:pt x="45" y="360"/>
                  </a:lnTo>
                  <a:lnTo>
                    <a:pt x="42" y="360"/>
                  </a:lnTo>
                  <a:lnTo>
                    <a:pt x="41" y="360"/>
                  </a:lnTo>
                  <a:lnTo>
                    <a:pt x="39" y="360"/>
                  </a:lnTo>
                  <a:lnTo>
                    <a:pt x="38" y="361"/>
                  </a:lnTo>
                  <a:lnTo>
                    <a:pt x="36" y="360"/>
                  </a:lnTo>
                  <a:lnTo>
                    <a:pt x="36" y="360"/>
                  </a:lnTo>
                  <a:lnTo>
                    <a:pt x="38" y="358"/>
                  </a:lnTo>
                  <a:lnTo>
                    <a:pt x="41" y="358"/>
                  </a:lnTo>
                  <a:lnTo>
                    <a:pt x="41" y="358"/>
                  </a:lnTo>
                  <a:lnTo>
                    <a:pt x="42" y="357"/>
                  </a:lnTo>
                  <a:lnTo>
                    <a:pt x="42" y="355"/>
                  </a:lnTo>
                  <a:lnTo>
                    <a:pt x="42" y="354"/>
                  </a:lnTo>
                  <a:lnTo>
                    <a:pt x="44" y="354"/>
                  </a:lnTo>
                  <a:lnTo>
                    <a:pt x="45" y="355"/>
                  </a:lnTo>
                  <a:lnTo>
                    <a:pt x="47" y="354"/>
                  </a:lnTo>
                  <a:lnTo>
                    <a:pt x="47" y="354"/>
                  </a:lnTo>
                  <a:lnTo>
                    <a:pt x="50" y="351"/>
                  </a:lnTo>
                  <a:lnTo>
                    <a:pt x="51" y="351"/>
                  </a:lnTo>
                  <a:lnTo>
                    <a:pt x="53" y="349"/>
                  </a:lnTo>
                  <a:lnTo>
                    <a:pt x="53" y="346"/>
                  </a:lnTo>
                  <a:lnTo>
                    <a:pt x="53" y="345"/>
                  </a:lnTo>
                  <a:lnTo>
                    <a:pt x="54" y="342"/>
                  </a:lnTo>
                  <a:lnTo>
                    <a:pt x="56" y="340"/>
                  </a:lnTo>
                  <a:lnTo>
                    <a:pt x="59" y="339"/>
                  </a:lnTo>
                  <a:lnTo>
                    <a:pt x="62" y="338"/>
                  </a:lnTo>
                  <a:lnTo>
                    <a:pt x="62" y="336"/>
                  </a:lnTo>
                  <a:lnTo>
                    <a:pt x="62" y="335"/>
                  </a:lnTo>
                  <a:lnTo>
                    <a:pt x="60" y="333"/>
                  </a:lnTo>
                  <a:lnTo>
                    <a:pt x="59" y="330"/>
                  </a:lnTo>
                  <a:lnTo>
                    <a:pt x="59" y="329"/>
                  </a:lnTo>
                  <a:lnTo>
                    <a:pt x="59" y="326"/>
                  </a:lnTo>
                  <a:lnTo>
                    <a:pt x="59" y="324"/>
                  </a:lnTo>
                  <a:lnTo>
                    <a:pt x="57" y="323"/>
                  </a:lnTo>
                  <a:lnTo>
                    <a:pt x="57" y="321"/>
                  </a:lnTo>
                  <a:lnTo>
                    <a:pt x="56" y="323"/>
                  </a:lnTo>
                  <a:lnTo>
                    <a:pt x="56" y="324"/>
                  </a:lnTo>
                  <a:lnTo>
                    <a:pt x="54" y="326"/>
                  </a:lnTo>
                  <a:lnTo>
                    <a:pt x="53" y="327"/>
                  </a:lnTo>
                  <a:lnTo>
                    <a:pt x="51" y="329"/>
                  </a:lnTo>
                  <a:lnTo>
                    <a:pt x="50" y="330"/>
                  </a:lnTo>
                  <a:lnTo>
                    <a:pt x="47" y="330"/>
                  </a:lnTo>
                  <a:lnTo>
                    <a:pt x="45" y="330"/>
                  </a:lnTo>
                  <a:lnTo>
                    <a:pt x="45" y="327"/>
                  </a:lnTo>
                  <a:lnTo>
                    <a:pt x="45" y="326"/>
                  </a:lnTo>
                  <a:lnTo>
                    <a:pt x="45" y="324"/>
                  </a:lnTo>
                  <a:lnTo>
                    <a:pt x="45" y="321"/>
                  </a:lnTo>
                  <a:lnTo>
                    <a:pt x="45" y="320"/>
                  </a:lnTo>
                  <a:lnTo>
                    <a:pt x="44" y="317"/>
                  </a:lnTo>
                  <a:lnTo>
                    <a:pt x="44" y="314"/>
                  </a:lnTo>
                  <a:lnTo>
                    <a:pt x="44" y="312"/>
                  </a:lnTo>
                  <a:lnTo>
                    <a:pt x="44" y="311"/>
                  </a:lnTo>
                  <a:lnTo>
                    <a:pt x="45" y="309"/>
                  </a:lnTo>
                  <a:lnTo>
                    <a:pt x="47" y="309"/>
                  </a:lnTo>
                  <a:lnTo>
                    <a:pt x="50" y="306"/>
                  </a:lnTo>
                  <a:lnTo>
                    <a:pt x="51" y="305"/>
                  </a:lnTo>
                  <a:lnTo>
                    <a:pt x="53" y="303"/>
                  </a:lnTo>
                  <a:lnTo>
                    <a:pt x="53" y="302"/>
                  </a:lnTo>
                  <a:lnTo>
                    <a:pt x="53" y="300"/>
                  </a:lnTo>
                  <a:lnTo>
                    <a:pt x="51" y="299"/>
                  </a:lnTo>
                  <a:lnTo>
                    <a:pt x="50" y="297"/>
                  </a:lnTo>
                  <a:lnTo>
                    <a:pt x="50" y="296"/>
                  </a:lnTo>
                  <a:lnTo>
                    <a:pt x="48" y="293"/>
                  </a:lnTo>
                  <a:lnTo>
                    <a:pt x="47" y="291"/>
                  </a:lnTo>
                  <a:lnTo>
                    <a:pt x="45" y="288"/>
                  </a:lnTo>
                  <a:lnTo>
                    <a:pt x="45" y="287"/>
                  </a:lnTo>
                  <a:lnTo>
                    <a:pt x="42" y="284"/>
                  </a:lnTo>
                  <a:lnTo>
                    <a:pt x="41" y="282"/>
                  </a:lnTo>
                  <a:lnTo>
                    <a:pt x="41" y="281"/>
                  </a:lnTo>
                  <a:lnTo>
                    <a:pt x="39" y="279"/>
                  </a:lnTo>
                  <a:lnTo>
                    <a:pt x="38" y="278"/>
                  </a:lnTo>
                  <a:lnTo>
                    <a:pt x="35" y="276"/>
                  </a:lnTo>
                  <a:lnTo>
                    <a:pt x="32" y="276"/>
                  </a:lnTo>
                  <a:lnTo>
                    <a:pt x="29" y="276"/>
                  </a:lnTo>
                  <a:lnTo>
                    <a:pt x="27" y="275"/>
                  </a:lnTo>
                  <a:lnTo>
                    <a:pt x="26" y="273"/>
                  </a:lnTo>
                  <a:lnTo>
                    <a:pt x="24" y="273"/>
                  </a:lnTo>
                  <a:lnTo>
                    <a:pt x="23" y="272"/>
                  </a:lnTo>
                  <a:lnTo>
                    <a:pt x="21" y="272"/>
                  </a:lnTo>
                  <a:lnTo>
                    <a:pt x="21" y="272"/>
                  </a:lnTo>
                  <a:lnTo>
                    <a:pt x="18" y="270"/>
                  </a:lnTo>
                  <a:lnTo>
                    <a:pt x="17" y="270"/>
                  </a:lnTo>
                  <a:lnTo>
                    <a:pt x="15" y="269"/>
                  </a:lnTo>
                  <a:lnTo>
                    <a:pt x="14" y="267"/>
                  </a:lnTo>
                  <a:lnTo>
                    <a:pt x="12" y="267"/>
                  </a:lnTo>
                  <a:lnTo>
                    <a:pt x="11" y="267"/>
                  </a:lnTo>
                  <a:lnTo>
                    <a:pt x="8" y="269"/>
                  </a:lnTo>
                  <a:lnTo>
                    <a:pt x="5" y="269"/>
                  </a:lnTo>
                  <a:lnTo>
                    <a:pt x="2" y="269"/>
                  </a:lnTo>
                  <a:lnTo>
                    <a:pt x="0" y="269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2" y="266"/>
                  </a:lnTo>
                  <a:lnTo>
                    <a:pt x="2" y="266"/>
                  </a:lnTo>
                  <a:lnTo>
                    <a:pt x="3" y="264"/>
                  </a:lnTo>
                  <a:lnTo>
                    <a:pt x="5" y="264"/>
                  </a:lnTo>
                  <a:lnTo>
                    <a:pt x="5" y="263"/>
                  </a:lnTo>
                  <a:lnTo>
                    <a:pt x="5" y="261"/>
                  </a:lnTo>
                  <a:lnTo>
                    <a:pt x="5" y="260"/>
                  </a:lnTo>
                  <a:lnTo>
                    <a:pt x="5" y="260"/>
                  </a:lnTo>
                  <a:lnTo>
                    <a:pt x="5" y="258"/>
                  </a:lnTo>
                  <a:lnTo>
                    <a:pt x="6" y="257"/>
                  </a:lnTo>
                  <a:lnTo>
                    <a:pt x="8" y="254"/>
                  </a:lnTo>
                  <a:lnTo>
                    <a:pt x="11" y="252"/>
                  </a:lnTo>
                  <a:lnTo>
                    <a:pt x="12" y="251"/>
                  </a:lnTo>
                  <a:lnTo>
                    <a:pt x="14" y="249"/>
                  </a:lnTo>
                  <a:lnTo>
                    <a:pt x="15" y="249"/>
                  </a:lnTo>
                  <a:lnTo>
                    <a:pt x="15" y="248"/>
                  </a:lnTo>
                  <a:lnTo>
                    <a:pt x="20" y="248"/>
                  </a:lnTo>
                  <a:lnTo>
                    <a:pt x="21" y="248"/>
                  </a:lnTo>
                  <a:lnTo>
                    <a:pt x="26" y="248"/>
                  </a:lnTo>
                  <a:lnTo>
                    <a:pt x="27" y="248"/>
                  </a:lnTo>
                  <a:lnTo>
                    <a:pt x="29" y="246"/>
                  </a:lnTo>
                  <a:lnTo>
                    <a:pt x="30" y="245"/>
                  </a:lnTo>
                  <a:lnTo>
                    <a:pt x="32" y="243"/>
                  </a:lnTo>
                  <a:lnTo>
                    <a:pt x="32" y="242"/>
                  </a:lnTo>
                  <a:lnTo>
                    <a:pt x="32" y="240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29" y="237"/>
                  </a:lnTo>
                  <a:lnTo>
                    <a:pt x="27" y="237"/>
                  </a:lnTo>
                  <a:lnTo>
                    <a:pt x="24" y="237"/>
                  </a:lnTo>
                  <a:lnTo>
                    <a:pt x="21" y="237"/>
                  </a:lnTo>
                  <a:lnTo>
                    <a:pt x="20" y="239"/>
                  </a:lnTo>
                  <a:lnTo>
                    <a:pt x="18" y="240"/>
                  </a:lnTo>
                  <a:lnTo>
                    <a:pt x="17" y="242"/>
                  </a:lnTo>
                  <a:lnTo>
                    <a:pt x="15" y="243"/>
                  </a:lnTo>
                  <a:lnTo>
                    <a:pt x="14" y="243"/>
                  </a:lnTo>
                  <a:lnTo>
                    <a:pt x="12" y="245"/>
                  </a:lnTo>
                  <a:lnTo>
                    <a:pt x="11" y="245"/>
                  </a:lnTo>
                  <a:lnTo>
                    <a:pt x="9" y="242"/>
                  </a:lnTo>
                  <a:lnTo>
                    <a:pt x="11" y="239"/>
                  </a:lnTo>
                  <a:lnTo>
                    <a:pt x="11" y="237"/>
                  </a:lnTo>
                  <a:lnTo>
                    <a:pt x="11" y="234"/>
                  </a:lnTo>
                  <a:lnTo>
                    <a:pt x="11" y="233"/>
                  </a:lnTo>
                  <a:lnTo>
                    <a:pt x="11" y="231"/>
                  </a:lnTo>
                  <a:lnTo>
                    <a:pt x="11" y="228"/>
                  </a:lnTo>
                  <a:lnTo>
                    <a:pt x="11" y="227"/>
                  </a:lnTo>
                  <a:lnTo>
                    <a:pt x="11" y="225"/>
                  </a:lnTo>
                  <a:lnTo>
                    <a:pt x="8" y="219"/>
                  </a:lnTo>
                  <a:lnTo>
                    <a:pt x="6" y="218"/>
                  </a:lnTo>
                  <a:lnTo>
                    <a:pt x="5" y="216"/>
                  </a:lnTo>
                  <a:lnTo>
                    <a:pt x="5" y="215"/>
                  </a:lnTo>
                  <a:lnTo>
                    <a:pt x="5" y="213"/>
                  </a:lnTo>
                  <a:lnTo>
                    <a:pt x="6" y="212"/>
                  </a:lnTo>
                  <a:lnTo>
                    <a:pt x="9" y="210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5" y="210"/>
                  </a:lnTo>
                  <a:lnTo>
                    <a:pt x="15" y="207"/>
                  </a:lnTo>
                  <a:lnTo>
                    <a:pt x="17" y="206"/>
                  </a:lnTo>
                  <a:lnTo>
                    <a:pt x="18" y="204"/>
                  </a:lnTo>
                  <a:lnTo>
                    <a:pt x="21" y="203"/>
                  </a:lnTo>
                  <a:lnTo>
                    <a:pt x="21" y="201"/>
                  </a:lnTo>
                  <a:lnTo>
                    <a:pt x="23" y="198"/>
                  </a:lnTo>
                  <a:lnTo>
                    <a:pt x="23" y="195"/>
                  </a:lnTo>
                  <a:lnTo>
                    <a:pt x="23" y="194"/>
                  </a:lnTo>
                  <a:lnTo>
                    <a:pt x="23" y="192"/>
                  </a:lnTo>
                  <a:lnTo>
                    <a:pt x="21" y="189"/>
                  </a:lnTo>
                  <a:lnTo>
                    <a:pt x="21" y="188"/>
                  </a:lnTo>
                  <a:lnTo>
                    <a:pt x="23" y="186"/>
                  </a:lnTo>
                  <a:lnTo>
                    <a:pt x="26" y="186"/>
                  </a:lnTo>
                  <a:lnTo>
                    <a:pt x="27" y="188"/>
                  </a:lnTo>
                  <a:lnTo>
                    <a:pt x="30" y="188"/>
                  </a:lnTo>
                  <a:lnTo>
                    <a:pt x="32" y="188"/>
                  </a:lnTo>
                  <a:lnTo>
                    <a:pt x="33" y="186"/>
                  </a:lnTo>
                  <a:lnTo>
                    <a:pt x="33" y="185"/>
                  </a:lnTo>
                  <a:lnTo>
                    <a:pt x="32" y="183"/>
                  </a:lnTo>
                  <a:lnTo>
                    <a:pt x="32" y="182"/>
                  </a:lnTo>
                  <a:lnTo>
                    <a:pt x="32" y="180"/>
                  </a:lnTo>
                  <a:lnTo>
                    <a:pt x="32" y="177"/>
                  </a:lnTo>
                  <a:lnTo>
                    <a:pt x="32" y="176"/>
                  </a:lnTo>
                  <a:lnTo>
                    <a:pt x="33" y="174"/>
                  </a:lnTo>
                  <a:lnTo>
                    <a:pt x="35" y="173"/>
                  </a:lnTo>
                  <a:lnTo>
                    <a:pt x="36" y="171"/>
                  </a:lnTo>
                  <a:lnTo>
                    <a:pt x="39" y="170"/>
                  </a:lnTo>
                  <a:lnTo>
                    <a:pt x="41" y="170"/>
                  </a:lnTo>
                  <a:lnTo>
                    <a:pt x="44" y="170"/>
                  </a:lnTo>
                  <a:lnTo>
                    <a:pt x="45" y="170"/>
                  </a:lnTo>
                  <a:lnTo>
                    <a:pt x="45" y="171"/>
                  </a:lnTo>
                  <a:lnTo>
                    <a:pt x="50" y="171"/>
                  </a:lnTo>
                  <a:lnTo>
                    <a:pt x="51" y="173"/>
                  </a:lnTo>
                  <a:lnTo>
                    <a:pt x="53" y="173"/>
                  </a:lnTo>
                  <a:lnTo>
                    <a:pt x="54" y="171"/>
                  </a:lnTo>
                  <a:lnTo>
                    <a:pt x="54" y="171"/>
                  </a:lnTo>
                  <a:lnTo>
                    <a:pt x="54" y="168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54" y="165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56" y="164"/>
                  </a:lnTo>
                  <a:lnTo>
                    <a:pt x="59" y="164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2" y="161"/>
                  </a:lnTo>
                  <a:lnTo>
                    <a:pt x="63" y="159"/>
                  </a:lnTo>
                  <a:lnTo>
                    <a:pt x="63" y="158"/>
                  </a:lnTo>
                  <a:lnTo>
                    <a:pt x="65" y="156"/>
                  </a:lnTo>
                  <a:lnTo>
                    <a:pt x="66" y="156"/>
                  </a:lnTo>
                  <a:lnTo>
                    <a:pt x="68" y="158"/>
                  </a:lnTo>
                  <a:lnTo>
                    <a:pt x="69" y="158"/>
                  </a:lnTo>
                  <a:lnTo>
                    <a:pt x="69" y="159"/>
                  </a:lnTo>
                  <a:lnTo>
                    <a:pt x="71" y="161"/>
                  </a:lnTo>
                  <a:lnTo>
                    <a:pt x="72" y="162"/>
                  </a:lnTo>
                  <a:lnTo>
                    <a:pt x="74" y="162"/>
                  </a:lnTo>
                  <a:lnTo>
                    <a:pt x="77" y="164"/>
                  </a:lnTo>
                  <a:lnTo>
                    <a:pt x="78" y="164"/>
                  </a:lnTo>
                  <a:lnTo>
                    <a:pt x="81" y="162"/>
                  </a:lnTo>
                  <a:lnTo>
                    <a:pt x="81" y="161"/>
                  </a:lnTo>
                  <a:lnTo>
                    <a:pt x="81" y="159"/>
                  </a:lnTo>
                  <a:lnTo>
                    <a:pt x="83" y="158"/>
                  </a:lnTo>
                  <a:lnTo>
                    <a:pt x="86" y="158"/>
                  </a:lnTo>
                  <a:lnTo>
                    <a:pt x="86" y="156"/>
                  </a:lnTo>
                  <a:lnTo>
                    <a:pt x="87" y="158"/>
                  </a:lnTo>
                  <a:lnTo>
                    <a:pt x="89" y="158"/>
                  </a:lnTo>
                  <a:lnTo>
                    <a:pt x="92" y="159"/>
                  </a:lnTo>
                  <a:lnTo>
                    <a:pt x="92" y="159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90" y="156"/>
                  </a:lnTo>
                  <a:lnTo>
                    <a:pt x="90" y="153"/>
                  </a:lnTo>
                  <a:lnTo>
                    <a:pt x="92" y="153"/>
                  </a:lnTo>
                  <a:lnTo>
                    <a:pt x="92" y="150"/>
                  </a:lnTo>
                  <a:lnTo>
                    <a:pt x="93" y="149"/>
                  </a:lnTo>
                  <a:lnTo>
                    <a:pt x="93" y="146"/>
                  </a:lnTo>
                  <a:lnTo>
                    <a:pt x="93" y="144"/>
                  </a:lnTo>
                  <a:lnTo>
                    <a:pt x="92" y="143"/>
                  </a:lnTo>
                  <a:lnTo>
                    <a:pt x="92" y="141"/>
                  </a:lnTo>
                  <a:lnTo>
                    <a:pt x="92" y="140"/>
                  </a:lnTo>
                  <a:lnTo>
                    <a:pt x="95" y="140"/>
                  </a:lnTo>
                  <a:lnTo>
                    <a:pt x="96" y="140"/>
                  </a:lnTo>
                  <a:lnTo>
                    <a:pt x="98" y="140"/>
                  </a:lnTo>
                  <a:lnTo>
                    <a:pt x="99" y="138"/>
                  </a:lnTo>
                  <a:lnTo>
                    <a:pt x="101" y="137"/>
                  </a:lnTo>
                  <a:lnTo>
                    <a:pt x="101" y="135"/>
                  </a:lnTo>
                  <a:lnTo>
                    <a:pt x="99" y="135"/>
                  </a:lnTo>
                  <a:lnTo>
                    <a:pt x="98" y="132"/>
                  </a:lnTo>
                  <a:lnTo>
                    <a:pt x="98" y="131"/>
                  </a:lnTo>
                  <a:lnTo>
                    <a:pt x="96" y="129"/>
                  </a:lnTo>
                  <a:lnTo>
                    <a:pt x="98" y="126"/>
                  </a:lnTo>
                  <a:lnTo>
                    <a:pt x="98" y="125"/>
                  </a:lnTo>
                  <a:lnTo>
                    <a:pt x="98" y="123"/>
                  </a:lnTo>
                  <a:lnTo>
                    <a:pt x="99" y="122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99" y="119"/>
                  </a:lnTo>
                  <a:lnTo>
                    <a:pt x="99" y="116"/>
                  </a:lnTo>
                  <a:lnTo>
                    <a:pt x="99" y="114"/>
                  </a:lnTo>
                  <a:lnTo>
                    <a:pt x="99" y="113"/>
                  </a:lnTo>
                  <a:lnTo>
                    <a:pt x="99" y="113"/>
                  </a:lnTo>
                  <a:lnTo>
                    <a:pt x="99" y="111"/>
                  </a:lnTo>
                  <a:lnTo>
                    <a:pt x="99" y="110"/>
                  </a:lnTo>
                  <a:lnTo>
                    <a:pt x="98" y="108"/>
                  </a:lnTo>
                  <a:lnTo>
                    <a:pt x="98" y="107"/>
                  </a:lnTo>
                  <a:lnTo>
                    <a:pt x="96" y="105"/>
                  </a:lnTo>
                  <a:lnTo>
                    <a:pt x="96" y="104"/>
                  </a:lnTo>
                  <a:lnTo>
                    <a:pt x="98" y="102"/>
                  </a:lnTo>
                  <a:lnTo>
                    <a:pt x="98" y="101"/>
                  </a:lnTo>
                  <a:lnTo>
                    <a:pt x="99" y="99"/>
                  </a:lnTo>
                  <a:lnTo>
                    <a:pt x="101" y="99"/>
                  </a:lnTo>
                  <a:lnTo>
                    <a:pt x="102" y="98"/>
                  </a:lnTo>
                  <a:lnTo>
                    <a:pt x="102" y="96"/>
                  </a:lnTo>
                  <a:lnTo>
                    <a:pt x="102" y="95"/>
                  </a:lnTo>
                  <a:lnTo>
                    <a:pt x="102" y="93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7" y="87"/>
                  </a:lnTo>
                  <a:lnTo>
                    <a:pt x="107" y="84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5" y="80"/>
                  </a:lnTo>
                  <a:lnTo>
                    <a:pt x="105" y="78"/>
                  </a:lnTo>
                  <a:lnTo>
                    <a:pt x="108" y="77"/>
                  </a:lnTo>
                  <a:lnTo>
                    <a:pt x="108" y="74"/>
                  </a:lnTo>
                  <a:lnTo>
                    <a:pt x="108" y="72"/>
                  </a:lnTo>
                  <a:lnTo>
                    <a:pt x="108" y="71"/>
                  </a:lnTo>
                  <a:lnTo>
                    <a:pt x="107" y="69"/>
                  </a:lnTo>
                  <a:lnTo>
                    <a:pt x="105" y="68"/>
                  </a:lnTo>
                  <a:lnTo>
                    <a:pt x="105" y="65"/>
                  </a:lnTo>
                  <a:lnTo>
                    <a:pt x="104" y="63"/>
                  </a:lnTo>
                  <a:lnTo>
                    <a:pt x="104" y="62"/>
                  </a:lnTo>
                  <a:lnTo>
                    <a:pt x="104" y="59"/>
                  </a:lnTo>
                  <a:lnTo>
                    <a:pt x="104" y="56"/>
                  </a:lnTo>
                  <a:lnTo>
                    <a:pt x="102" y="54"/>
                  </a:lnTo>
                  <a:lnTo>
                    <a:pt x="98" y="53"/>
                  </a:lnTo>
                  <a:lnTo>
                    <a:pt x="95" y="51"/>
                  </a:lnTo>
                  <a:lnTo>
                    <a:pt x="92" y="51"/>
                  </a:lnTo>
                  <a:lnTo>
                    <a:pt x="89" y="53"/>
                  </a:lnTo>
                  <a:lnTo>
                    <a:pt x="87" y="53"/>
                  </a:lnTo>
                  <a:lnTo>
                    <a:pt x="86" y="54"/>
                  </a:lnTo>
                  <a:lnTo>
                    <a:pt x="84" y="54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1" y="57"/>
                  </a:lnTo>
                  <a:lnTo>
                    <a:pt x="78" y="59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2"/>
                  </a:lnTo>
                  <a:lnTo>
                    <a:pt x="75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6"/>
                  </a:lnTo>
                  <a:lnTo>
                    <a:pt x="74" y="53"/>
                  </a:lnTo>
                  <a:lnTo>
                    <a:pt x="72" y="51"/>
                  </a:lnTo>
                  <a:lnTo>
                    <a:pt x="71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8" y="53"/>
                  </a:lnTo>
                  <a:lnTo>
                    <a:pt x="66" y="51"/>
                  </a:lnTo>
                  <a:lnTo>
                    <a:pt x="63" y="51"/>
                  </a:lnTo>
                  <a:lnTo>
                    <a:pt x="63" y="50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59" y="45"/>
                  </a:lnTo>
                  <a:lnTo>
                    <a:pt x="57" y="44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6"/>
                  </a:lnTo>
                  <a:lnTo>
                    <a:pt x="54" y="35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1" y="29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1" y="26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9" y="23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71" y="23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7" y="29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80" y="30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3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0" y="38"/>
                  </a:lnTo>
                  <a:lnTo>
                    <a:pt x="81" y="39"/>
                  </a:lnTo>
                  <a:lnTo>
                    <a:pt x="83" y="39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3" y="44"/>
                  </a:lnTo>
                  <a:lnTo>
                    <a:pt x="84" y="44"/>
                  </a:lnTo>
                  <a:lnTo>
                    <a:pt x="86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7"/>
                  </a:lnTo>
                  <a:lnTo>
                    <a:pt x="89" y="48"/>
                  </a:lnTo>
                  <a:lnTo>
                    <a:pt x="89" y="50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90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3" y="47"/>
                  </a:lnTo>
                  <a:lnTo>
                    <a:pt x="93" y="47"/>
                  </a:lnTo>
                  <a:lnTo>
                    <a:pt x="95" y="48"/>
                  </a:lnTo>
                  <a:lnTo>
                    <a:pt x="96" y="50"/>
                  </a:lnTo>
                  <a:lnTo>
                    <a:pt x="96" y="51"/>
                  </a:lnTo>
                  <a:lnTo>
                    <a:pt x="98" y="50"/>
                  </a:lnTo>
                  <a:lnTo>
                    <a:pt x="96" y="5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7"/>
                  </a:lnTo>
                  <a:lnTo>
                    <a:pt x="95" y="45"/>
                  </a:lnTo>
                  <a:lnTo>
                    <a:pt x="95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0" y="44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7" y="42"/>
                  </a:lnTo>
                  <a:lnTo>
                    <a:pt x="87" y="41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5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0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3" y="27"/>
                  </a:lnTo>
                  <a:lnTo>
                    <a:pt x="81" y="27"/>
                  </a:lnTo>
                  <a:lnTo>
                    <a:pt x="81" y="26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9" y="17"/>
                  </a:lnTo>
                  <a:lnTo>
                    <a:pt x="90" y="17"/>
                  </a:lnTo>
                  <a:lnTo>
                    <a:pt x="92" y="17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3" y="11"/>
                  </a:lnTo>
                  <a:lnTo>
                    <a:pt x="92" y="9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1" y="9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4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4" y="6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7" y="2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5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4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3" y="5"/>
                  </a:lnTo>
                  <a:lnTo>
                    <a:pt x="125" y="3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29" y="3"/>
                  </a:lnTo>
                  <a:lnTo>
                    <a:pt x="129" y="5"/>
                  </a:lnTo>
                  <a:lnTo>
                    <a:pt x="129" y="6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12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8" y="15"/>
                  </a:lnTo>
                  <a:lnTo>
                    <a:pt x="126" y="15"/>
                  </a:lnTo>
                  <a:lnTo>
                    <a:pt x="125" y="17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2" y="23"/>
                  </a:lnTo>
                  <a:lnTo>
                    <a:pt x="122" y="2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5" y="30"/>
                  </a:lnTo>
                  <a:lnTo>
                    <a:pt x="125" y="32"/>
                  </a:lnTo>
                  <a:lnTo>
                    <a:pt x="126" y="33"/>
                  </a:lnTo>
                  <a:lnTo>
                    <a:pt x="128" y="35"/>
                  </a:lnTo>
                  <a:lnTo>
                    <a:pt x="129" y="36"/>
                  </a:lnTo>
                  <a:lnTo>
                    <a:pt x="131" y="36"/>
                  </a:lnTo>
                  <a:lnTo>
                    <a:pt x="132" y="38"/>
                  </a:lnTo>
                  <a:lnTo>
                    <a:pt x="135" y="38"/>
                  </a:lnTo>
                  <a:lnTo>
                    <a:pt x="137" y="38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3" y="41"/>
                  </a:lnTo>
                  <a:lnTo>
                    <a:pt x="146" y="42"/>
                  </a:lnTo>
                  <a:lnTo>
                    <a:pt x="147" y="42"/>
                  </a:lnTo>
                  <a:lnTo>
                    <a:pt x="149" y="42"/>
                  </a:lnTo>
                  <a:lnTo>
                    <a:pt x="150" y="41"/>
                  </a:lnTo>
                  <a:lnTo>
                    <a:pt x="152" y="42"/>
                  </a:lnTo>
                  <a:lnTo>
                    <a:pt x="155" y="41"/>
                  </a:lnTo>
                  <a:lnTo>
                    <a:pt x="158" y="41"/>
                  </a:lnTo>
                  <a:lnTo>
                    <a:pt x="159" y="41"/>
                  </a:lnTo>
                  <a:lnTo>
                    <a:pt x="161" y="42"/>
                  </a:lnTo>
                  <a:lnTo>
                    <a:pt x="165" y="42"/>
                  </a:lnTo>
                  <a:lnTo>
                    <a:pt x="167" y="41"/>
                  </a:lnTo>
                  <a:lnTo>
                    <a:pt x="170" y="41"/>
                  </a:lnTo>
                  <a:lnTo>
                    <a:pt x="171" y="41"/>
                  </a:lnTo>
                  <a:lnTo>
                    <a:pt x="174" y="41"/>
                  </a:lnTo>
                  <a:lnTo>
                    <a:pt x="177" y="41"/>
                  </a:lnTo>
                  <a:lnTo>
                    <a:pt x="182" y="39"/>
                  </a:lnTo>
                  <a:lnTo>
                    <a:pt x="185" y="39"/>
                  </a:lnTo>
                  <a:lnTo>
                    <a:pt x="192" y="38"/>
                  </a:lnTo>
                  <a:lnTo>
                    <a:pt x="197" y="38"/>
                  </a:lnTo>
                  <a:lnTo>
                    <a:pt x="198" y="38"/>
                  </a:lnTo>
                  <a:lnTo>
                    <a:pt x="198" y="38"/>
                  </a:lnTo>
                  <a:lnTo>
                    <a:pt x="198" y="39"/>
                  </a:lnTo>
                  <a:lnTo>
                    <a:pt x="200" y="42"/>
                  </a:lnTo>
                  <a:lnTo>
                    <a:pt x="201" y="42"/>
                  </a:lnTo>
                  <a:lnTo>
                    <a:pt x="203" y="44"/>
                  </a:lnTo>
                  <a:lnTo>
                    <a:pt x="204" y="45"/>
                  </a:lnTo>
                  <a:lnTo>
                    <a:pt x="204" y="47"/>
                  </a:lnTo>
                  <a:lnTo>
                    <a:pt x="204" y="48"/>
                  </a:lnTo>
                  <a:lnTo>
                    <a:pt x="204" y="50"/>
                  </a:lnTo>
                  <a:lnTo>
                    <a:pt x="203" y="53"/>
                  </a:lnTo>
                  <a:lnTo>
                    <a:pt x="204" y="54"/>
                  </a:lnTo>
                  <a:lnTo>
                    <a:pt x="206" y="54"/>
                  </a:lnTo>
                  <a:lnTo>
                    <a:pt x="207" y="54"/>
                  </a:lnTo>
                  <a:lnTo>
                    <a:pt x="207" y="56"/>
                  </a:lnTo>
                  <a:lnTo>
                    <a:pt x="207" y="57"/>
                  </a:lnTo>
                  <a:lnTo>
                    <a:pt x="209" y="59"/>
                  </a:lnTo>
                  <a:lnTo>
                    <a:pt x="209" y="59"/>
                  </a:lnTo>
                  <a:lnTo>
                    <a:pt x="210" y="60"/>
                  </a:lnTo>
                  <a:lnTo>
                    <a:pt x="209" y="62"/>
                  </a:lnTo>
                  <a:lnTo>
                    <a:pt x="207" y="62"/>
                  </a:lnTo>
                  <a:lnTo>
                    <a:pt x="207" y="62"/>
                  </a:lnTo>
                  <a:lnTo>
                    <a:pt x="206" y="65"/>
                  </a:lnTo>
                  <a:lnTo>
                    <a:pt x="207" y="66"/>
                  </a:lnTo>
                  <a:lnTo>
                    <a:pt x="207" y="68"/>
                  </a:lnTo>
                  <a:lnTo>
                    <a:pt x="207" y="69"/>
                  </a:lnTo>
                  <a:lnTo>
                    <a:pt x="209" y="71"/>
                  </a:lnTo>
                  <a:lnTo>
                    <a:pt x="209" y="72"/>
                  </a:lnTo>
                  <a:lnTo>
                    <a:pt x="209" y="74"/>
                  </a:lnTo>
                  <a:lnTo>
                    <a:pt x="209" y="75"/>
                  </a:lnTo>
                  <a:lnTo>
                    <a:pt x="210" y="77"/>
                  </a:lnTo>
                  <a:lnTo>
                    <a:pt x="212" y="78"/>
                  </a:lnTo>
                  <a:lnTo>
                    <a:pt x="213" y="78"/>
                  </a:lnTo>
                  <a:lnTo>
                    <a:pt x="213" y="80"/>
                  </a:lnTo>
                  <a:lnTo>
                    <a:pt x="213" y="81"/>
                  </a:lnTo>
                  <a:lnTo>
                    <a:pt x="213" y="84"/>
                  </a:lnTo>
                  <a:lnTo>
                    <a:pt x="213" y="86"/>
                  </a:lnTo>
                  <a:lnTo>
                    <a:pt x="215" y="87"/>
                  </a:lnTo>
                  <a:lnTo>
                    <a:pt x="215" y="89"/>
                  </a:lnTo>
                  <a:lnTo>
                    <a:pt x="216" y="90"/>
                  </a:lnTo>
                  <a:lnTo>
                    <a:pt x="218" y="90"/>
                  </a:lnTo>
                  <a:lnTo>
                    <a:pt x="219" y="92"/>
                  </a:lnTo>
                  <a:lnTo>
                    <a:pt x="221" y="93"/>
                  </a:lnTo>
                  <a:lnTo>
                    <a:pt x="222" y="92"/>
                  </a:lnTo>
                  <a:lnTo>
                    <a:pt x="224" y="92"/>
                  </a:lnTo>
                  <a:lnTo>
                    <a:pt x="227" y="92"/>
                  </a:lnTo>
                  <a:lnTo>
                    <a:pt x="228" y="95"/>
                  </a:lnTo>
                  <a:lnTo>
                    <a:pt x="228" y="96"/>
                  </a:lnTo>
                  <a:lnTo>
                    <a:pt x="228" y="98"/>
                  </a:lnTo>
                  <a:lnTo>
                    <a:pt x="230" y="99"/>
                  </a:lnTo>
                  <a:lnTo>
                    <a:pt x="231" y="101"/>
                  </a:lnTo>
                  <a:lnTo>
                    <a:pt x="233" y="102"/>
                  </a:lnTo>
                  <a:lnTo>
                    <a:pt x="236" y="102"/>
                  </a:lnTo>
                  <a:lnTo>
                    <a:pt x="239" y="102"/>
                  </a:lnTo>
                  <a:lnTo>
                    <a:pt x="240" y="104"/>
                  </a:lnTo>
                  <a:lnTo>
                    <a:pt x="242" y="104"/>
                  </a:lnTo>
                  <a:lnTo>
                    <a:pt x="243" y="104"/>
                  </a:lnTo>
                  <a:lnTo>
                    <a:pt x="245" y="104"/>
                  </a:lnTo>
                  <a:lnTo>
                    <a:pt x="246" y="104"/>
                  </a:lnTo>
                  <a:lnTo>
                    <a:pt x="248" y="102"/>
                  </a:lnTo>
                  <a:lnTo>
                    <a:pt x="249" y="101"/>
                  </a:lnTo>
                  <a:lnTo>
                    <a:pt x="251" y="99"/>
                  </a:lnTo>
                  <a:lnTo>
                    <a:pt x="251" y="98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4" y="95"/>
                  </a:lnTo>
                  <a:lnTo>
                    <a:pt x="254" y="93"/>
                  </a:lnTo>
                  <a:lnTo>
                    <a:pt x="257" y="93"/>
                  </a:lnTo>
                  <a:lnTo>
                    <a:pt x="257" y="92"/>
                  </a:lnTo>
                  <a:lnTo>
                    <a:pt x="257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9" y="90"/>
                  </a:lnTo>
                  <a:lnTo>
                    <a:pt x="262" y="89"/>
                  </a:lnTo>
                  <a:lnTo>
                    <a:pt x="264" y="89"/>
                  </a:lnTo>
                  <a:lnTo>
                    <a:pt x="265" y="87"/>
                  </a:lnTo>
                  <a:lnTo>
                    <a:pt x="265" y="86"/>
                  </a:lnTo>
                  <a:lnTo>
                    <a:pt x="267" y="86"/>
                  </a:lnTo>
                  <a:lnTo>
                    <a:pt x="268" y="86"/>
                  </a:lnTo>
                  <a:lnTo>
                    <a:pt x="270" y="86"/>
                  </a:lnTo>
                  <a:lnTo>
                    <a:pt x="270" y="84"/>
                  </a:lnTo>
                  <a:lnTo>
                    <a:pt x="271" y="81"/>
                  </a:lnTo>
                  <a:lnTo>
                    <a:pt x="273" y="80"/>
                  </a:lnTo>
                  <a:lnTo>
                    <a:pt x="273" y="77"/>
                  </a:lnTo>
                  <a:lnTo>
                    <a:pt x="273" y="75"/>
                  </a:lnTo>
                  <a:lnTo>
                    <a:pt x="274" y="74"/>
                  </a:lnTo>
                  <a:lnTo>
                    <a:pt x="276" y="74"/>
                  </a:lnTo>
                  <a:lnTo>
                    <a:pt x="277" y="72"/>
                  </a:lnTo>
                  <a:lnTo>
                    <a:pt x="279" y="74"/>
                  </a:lnTo>
                  <a:lnTo>
                    <a:pt x="280" y="74"/>
                  </a:lnTo>
                  <a:lnTo>
                    <a:pt x="282" y="75"/>
                  </a:lnTo>
                  <a:lnTo>
                    <a:pt x="283" y="75"/>
                  </a:lnTo>
                  <a:lnTo>
                    <a:pt x="286" y="74"/>
                  </a:lnTo>
                  <a:lnTo>
                    <a:pt x="288" y="74"/>
                  </a:lnTo>
                  <a:lnTo>
                    <a:pt x="289" y="75"/>
                  </a:lnTo>
                  <a:lnTo>
                    <a:pt x="289" y="77"/>
                  </a:lnTo>
                  <a:lnTo>
                    <a:pt x="291" y="78"/>
                  </a:lnTo>
                  <a:lnTo>
                    <a:pt x="294" y="78"/>
                  </a:lnTo>
                  <a:lnTo>
                    <a:pt x="297" y="78"/>
                  </a:lnTo>
                  <a:lnTo>
                    <a:pt x="298" y="78"/>
                  </a:lnTo>
                  <a:lnTo>
                    <a:pt x="300" y="81"/>
                  </a:lnTo>
                  <a:lnTo>
                    <a:pt x="301" y="81"/>
                  </a:lnTo>
                  <a:lnTo>
                    <a:pt x="303" y="83"/>
                  </a:lnTo>
                  <a:lnTo>
                    <a:pt x="304" y="83"/>
                  </a:lnTo>
                  <a:lnTo>
                    <a:pt x="306" y="83"/>
                  </a:lnTo>
                  <a:lnTo>
                    <a:pt x="306" y="81"/>
                  </a:lnTo>
                  <a:lnTo>
                    <a:pt x="309" y="83"/>
                  </a:lnTo>
                  <a:lnTo>
                    <a:pt x="312" y="81"/>
                  </a:lnTo>
                  <a:lnTo>
                    <a:pt x="312" y="83"/>
                  </a:lnTo>
                  <a:lnTo>
                    <a:pt x="313" y="84"/>
                  </a:lnTo>
                  <a:lnTo>
                    <a:pt x="315" y="86"/>
                  </a:lnTo>
                  <a:lnTo>
                    <a:pt x="316" y="86"/>
                  </a:lnTo>
                  <a:lnTo>
                    <a:pt x="318" y="87"/>
                  </a:lnTo>
                  <a:lnTo>
                    <a:pt x="321" y="87"/>
                  </a:lnTo>
                  <a:lnTo>
                    <a:pt x="322" y="87"/>
                  </a:lnTo>
                  <a:lnTo>
                    <a:pt x="322" y="87"/>
                  </a:lnTo>
                  <a:lnTo>
                    <a:pt x="324" y="8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2" name="Freeform 88"/>
            <p:cNvSpPr>
              <a:spLocks/>
            </p:cNvSpPr>
            <p:nvPr/>
          </p:nvSpPr>
          <p:spPr bwMode="auto">
            <a:xfrm>
              <a:off x="2400" y="3052"/>
              <a:ext cx="460" cy="292"/>
            </a:xfrm>
            <a:custGeom>
              <a:avLst/>
              <a:gdLst/>
              <a:ahLst/>
              <a:cxnLst>
                <a:cxn ang="0">
                  <a:pos x="246" y="30"/>
                </a:cxn>
                <a:cxn ang="0">
                  <a:pos x="258" y="35"/>
                </a:cxn>
                <a:cxn ang="0">
                  <a:pos x="271" y="41"/>
                </a:cxn>
                <a:cxn ang="0">
                  <a:pos x="291" y="47"/>
                </a:cxn>
                <a:cxn ang="0">
                  <a:pos x="295" y="26"/>
                </a:cxn>
                <a:cxn ang="0">
                  <a:pos x="307" y="26"/>
                </a:cxn>
                <a:cxn ang="0">
                  <a:pos x="318" y="8"/>
                </a:cxn>
                <a:cxn ang="0">
                  <a:pos x="343" y="2"/>
                </a:cxn>
                <a:cxn ang="0">
                  <a:pos x="354" y="21"/>
                </a:cxn>
                <a:cxn ang="0">
                  <a:pos x="361" y="39"/>
                </a:cxn>
                <a:cxn ang="0">
                  <a:pos x="382" y="39"/>
                </a:cxn>
                <a:cxn ang="0">
                  <a:pos x="399" y="48"/>
                </a:cxn>
                <a:cxn ang="0">
                  <a:pos x="399" y="63"/>
                </a:cxn>
                <a:cxn ang="0">
                  <a:pos x="418" y="72"/>
                </a:cxn>
                <a:cxn ang="0">
                  <a:pos x="436" y="86"/>
                </a:cxn>
                <a:cxn ang="0">
                  <a:pos x="453" y="105"/>
                </a:cxn>
                <a:cxn ang="0">
                  <a:pos x="456" y="132"/>
                </a:cxn>
                <a:cxn ang="0">
                  <a:pos x="438" y="146"/>
                </a:cxn>
                <a:cxn ang="0">
                  <a:pos x="436" y="150"/>
                </a:cxn>
                <a:cxn ang="0">
                  <a:pos x="405" y="162"/>
                </a:cxn>
                <a:cxn ang="0">
                  <a:pos x="376" y="177"/>
                </a:cxn>
                <a:cxn ang="0">
                  <a:pos x="346" y="206"/>
                </a:cxn>
                <a:cxn ang="0">
                  <a:pos x="328" y="221"/>
                </a:cxn>
                <a:cxn ang="0">
                  <a:pos x="306" y="230"/>
                </a:cxn>
                <a:cxn ang="0">
                  <a:pos x="270" y="268"/>
                </a:cxn>
                <a:cxn ang="0">
                  <a:pos x="250" y="264"/>
                </a:cxn>
                <a:cxn ang="0">
                  <a:pos x="225" y="270"/>
                </a:cxn>
                <a:cxn ang="0">
                  <a:pos x="198" y="291"/>
                </a:cxn>
                <a:cxn ang="0">
                  <a:pos x="181" y="280"/>
                </a:cxn>
                <a:cxn ang="0">
                  <a:pos x="163" y="274"/>
                </a:cxn>
                <a:cxn ang="0">
                  <a:pos x="145" y="270"/>
                </a:cxn>
                <a:cxn ang="0">
                  <a:pos x="130" y="262"/>
                </a:cxn>
                <a:cxn ang="0">
                  <a:pos x="114" y="255"/>
                </a:cxn>
                <a:cxn ang="0">
                  <a:pos x="96" y="248"/>
                </a:cxn>
                <a:cxn ang="0">
                  <a:pos x="91" y="231"/>
                </a:cxn>
                <a:cxn ang="0">
                  <a:pos x="91" y="249"/>
                </a:cxn>
                <a:cxn ang="0">
                  <a:pos x="75" y="259"/>
                </a:cxn>
                <a:cxn ang="0">
                  <a:pos x="64" y="276"/>
                </a:cxn>
                <a:cxn ang="0">
                  <a:pos x="48" y="271"/>
                </a:cxn>
                <a:cxn ang="0">
                  <a:pos x="40" y="253"/>
                </a:cxn>
                <a:cxn ang="0">
                  <a:pos x="22" y="265"/>
                </a:cxn>
                <a:cxn ang="0">
                  <a:pos x="12" y="250"/>
                </a:cxn>
                <a:cxn ang="0">
                  <a:pos x="3" y="230"/>
                </a:cxn>
                <a:cxn ang="0">
                  <a:pos x="12" y="218"/>
                </a:cxn>
                <a:cxn ang="0">
                  <a:pos x="19" y="209"/>
                </a:cxn>
                <a:cxn ang="0">
                  <a:pos x="31" y="198"/>
                </a:cxn>
                <a:cxn ang="0">
                  <a:pos x="33" y="180"/>
                </a:cxn>
                <a:cxn ang="0">
                  <a:pos x="21" y="159"/>
                </a:cxn>
                <a:cxn ang="0">
                  <a:pos x="25" y="129"/>
                </a:cxn>
                <a:cxn ang="0">
                  <a:pos x="43" y="128"/>
                </a:cxn>
                <a:cxn ang="0">
                  <a:pos x="69" y="137"/>
                </a:cxn>
                <a:cxn ang="0">
                  <a:pos x="93" y="125"/>
                </a:cxn>
                <a:cxn ang="0">
                  <a:pos x="106" y="111"/>
                </a:cxn>
                <a:cxn ang="0">
                  <a:pos x="127" y="104"/>
                </a:cxn>
                <a:cxn ang="0">
                  <a:pos x="145" y="104"/>
                </a:cxn>
                <a:cxn ang="0">
                  <a:pos x="141" y="87"/>
                </a:cxn>
                <a:cxn ang="0">
                  <a:pos x="141" y="71"/>
                </a:cxn>
                <a:cxn ang="0">
                  <a:pos x="144" y="56"/>
                </a:cxn>
                <a:cxn ang="0">
                  <a:pos x="163" y="60"/>
                </a:cxn>
                <a:cxn ang="0">
                  <a:pos x="190" y="57"/>
                </a:cxn>
                <a:cxn ang="0">
                  <a:pos x="192" y="44"/>
                </a:cxn>
                <a:cxn ang="0">
                  <a:pos x="207" y="30"/>
                </a:cxn>
                <a:cxn ang="0">
                  <a:pos x="222" y="26"/>
                </a:cxn>
              </a:cxnLst>
              <a:rect l="0" t="0" r="r" b="b"/>
              <a:pathLst>
                <a:path w="460" h="292">
                  <a:moveTo>
                    <a:pt x="223" y="24"/>
                  </a:moveTo>
                  <a:lnTo>
                    <a:pt x="225" y="24"/>
                  </a:lnTo>
                  <a:lnTo>
                    <a:pt x="228" y="23"/>
                  </a:lnTo>
                  <a:lnTo>
                    <a:pt x="229" y="23"/>
                  </a:lnTo>
                  <a:lnTo>
                    <a:pt x="231" y="23"/>
                  </a:lnTo>
                  <a:lnTo>
                    <a:pt x="234" y="24"/>
                  </a:lnTo>
                  <a:lnTo>
                    <a:pt x="235" y="24"/>
                  </a:lnTo>
                  <a:lnTo>
                    <a:pt x="238" y="23"/>
                  </a:lnTo>
                  <a:lnTo>
                    <a:pt x="241" y="24"/>
                  </a:lnTo>
                  <a:lnTo>
                    <a:pt x="243" y="24"/>
                  </a:lnTo>
                  <a:lnTo>
                    <a:pt x="246" y="27"/>
                  </a:lnTo>
                  <a:lnTo>
                    <a:pt x="246" y="30"/>
                  </a:lnTo>
                  <a:lnTo>
                    <a:pt x="246" y="32"/>
                  </a:lnTo>
                  <a:lnTo>
                    <a:pt x="246" y="35"/>
                  </a:lnTo>
                  <a:lnTo>
                    <a:pt x="246" y="38"/>
                  </a:lnTo>
                  <a:lnTo>
                    <a:pt x="244" y="39"/>
                  </a:lnTo>
                  <a:lnTo>
                    <a:pt x="244" y="39"/>
                  </a:lnTo>
                  <a:lnTo>
                    <a:pt x="246" y="42"/>
                  </a:lnTo>
                  <a:lnTo>
                    <a:pt x="247" y="42"/>
                  </a:lnTo>
                  <a:lnTo>
                    <a:pt x="249" y="41"/>
                  </a:lnTo>
                  <a:lnTo>
                    <a:pt x="252" y="39"/>
                  </a:lnTo>
                  <a:lnTo>
                    <a:pt x="255" y="39"/>
                  </a:lnTo>
                  <a:lnTo>
                    <a:pt x="256" y="36"/>
                  </a:lnTo>
                  <a:lnTo>
                    <a:pt x="258" y="35"/>
                  </a:lnTo>
                  <a:lnTo>
                    <a:pt x="261" y="33"/>
                  </a:lnTo>
                  <a:lnTo>
                    <a:pt x="262" y="32"/>
                  </a:lnTo>
                  <a:lnTo>
                    <a:pt x="264" y="32"/>
                  </a:lnTo>
                  <a:lnTo>
                    <a:pt x="265" y="32"/>
                  </a:lnTo>
                  <a:lnTo>
                    <a:pt x="267" y="30"/>
                  </a:lnTo>
                  <a:lnTo>
                    <a:pt x="268" y="30"/>
                  </a:lnTo>
                  <a:lnTo>
                    <a:pt x="270" y="32"/>
                  </a:lnTo>
                  <a:lnTo>
                    <a:pt x="271" y="32"/>
                  </a:lnTo>
                  <a:lnTo>
                    <a:pt x="271" y="35"/>
                  </a:lnTo>
                  <a:lnTo>
                    <a:pt x="271" y="38"/>
                  </a:lnTo>
                  <a:lnTo>
                    <a:pt x="271" y="39"/>
                  </a:lnTo>
                  <a:lnTo>
                    <a:pt x="271" y="41"/>
                  </a:lnTo>
                  <a:lnTo>
                    <a:pt x="273" y="44"/>
                  </a:lnTo>
                  <a:lnTo>
                    <a:pt x="274" y="44"/>
                  </a:lnTo>
                  <a:lnTo>
                    <a:pt x="276" y="45"/>
                  </a:lnTo>
                  <a:lnTo>
                    <a:pt x="279" y="45"/>
                  </a:lnTo>
                  <a:lnTo>
                    <a:pt x="282" y="45"/>
                  </a:lnTo>
                  <a:lnTo>
                    <a:pt x="283" y="45"/>
                  </a:lnTo>
                  <a:lnTo>
                    <a:pt x="285" y="45"/>
                  </a:lnTo>
                  <a:lnTo>
                    <a:pt x="285" y="47"/>
                  </a:lnTo>
                  <a:lnTo>
                    <a:pt x="286" y="48"/>
                  </a:lnTo>
                  <a:lnTo>
                    <a:pt x="288" y="48"/>
                  </a:lnTo>
                  <a:lnTo>
                    <a:pt x="289" y="47"/>
                  </a:lnTo>
                  <a:lnTo>
                    <a:pt x="291" y="47"/>
                  </a:lnTo>
                  <a:lnTo>
                    <a:pt x="291" y="47"/>
                  </a:lnTo>
                  <a:lnTo>
                    <a:pt x="292" y="45"/>
                  </a:lnTo>
                  <a:lnTo>
                    <a:pt x="291" y="44"/>
                  </a:lnTo>
                  <a:lnTo>
                    <a:pt x="289" y="44"/>
                  </a:lnTo>
                  <a:lnTo>
                    <a:pt x="288" y="41"/>
                  </a:lnTo>
                  <a:lnTo>
                    <a:pt x="288" y="39"/>
                  </a:lnTo>
                  <a:lnTo>
                    <a:pt x="288" y="38"/>
                  </a:lnTo>
                  <a:lnTo>
                    <a:pt x="289" y="36"/>
                  </a:lnTo>
                  <a:lnTo>
                    <a:pt x="291" y="35"/>
                  </a:lnTo>
                  <a:lnTo>
                    <a:pt x="292" y="33"/>
                  </a:lnTo>
                  <a:lnTo>
                    <a:pt x="294" y="30"/>
                  </a:lnTo>
                  <a:lnTo>
                    <a:pt x="295" y="26"/>
                  </a:lnTo>
                  <a:lnTo>
                    <a:pt x="298" y="24"/>
                  </a:lnTo>
                  <a:lnTo>
                    <a:pt x="300" y="21"/>
                  </a:lnTo>
                  <a:lnTo>
                    <a:pt x="301" y="21"/>
                  </a:lnTo>
                  <a:lnTo>
                    <a:pt x="303" y="23"/>
                  </a:lnTo>
                  <a:lnTo>
                    <a:pt x="303" y="23"/>
                  </a:lnTo>
                  <a:lnTo>
                    <a:pt x="303" y="26"/>
                  </a:lnTo>
                  <a:lnTo>
                    <a:pt x="304" y="27"/>
                  </a:lnTo>
                  <a:lnTo>
                    <a:pt x="304" y="29"/>
                  </a:lnTo>
                  <a:lnTo>
                    <a:pt x="304" y="29"/>
                  </a:lnTo>
                  <a:lnTo>
                    <a:pt x="304" y="29"/>
                  </a:lnTo>
                  <a:lnTo>
                    <a:pt x="306" y="27"/>
                  </a:lnTo>
                  <a:lnTo>
                    <a:pt x="307" y="26"/>
                  </a:lnTo>
                  <a:lnTo>
                    <a:pt x="307" y="24"/>
                  </a:lnTo>
                  <a:lnTo>
                    <a:pt x="309" y="23"/>
                  </a:lnTo>
                  <a:lnTo>
                    <a:pt x="310" y="23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313" y="21"/>
                  </a:lnTo>
                  <a:lnTo>
                    <a:pt x="313" y="18"/>
                  </a:lnTo>
                  <a:lnTo>
                    <a:pt x="315" y="17"/>
                  </a:lnTo>
                  <a:lnTo>
                    <a:pt x="315" y="14"/>
                  </a:lnTo>
                  <a:lnTo>
                    <a:pt x="316" y="11"/>
                  </a:lnTo>
                  <a:lnTo>
                    <a:pt x="316" y="9"/>
                  </a:lnTo>
                  <a:lnTo>
                    <a:pt x="318" y="8"/>
                  </a:lnTo>
                  <a:lnTo>
                    <a:pt x="318" y="6"/>
                  </a:lnTo>
                  <a:lnTo>
                    <a:pt x="319" y="6"/>
                  </a:lnTo>
                  <a:lnTo>
                    <a:pt x="321" y="5"/>
                  </a:lnTo>
                  <a:lnTo>
                    <a:pt x="325" y="3"/>
                  </a:lnTo>
                  <a:lnTo>
                    <a:pt x="327" y="3"/>
                  </a:lnTo>
                  <a:lnTo>
                    <a:pt x="328" y="2"/>
                  </a:lnTo>
                  <a:lnTo>
                    <a:pt x="330" y="0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39" y="2"/>
                  </a:lnTo>
                  <a:lnTo>
                    <a:pt x="342" y="2"/>
                  </a:lnTo>
                  <a:lnTo>
                    <a:pt x="343" y="2"/>
                  </a:lnTo>
                  <a:lnTo>
                    <a:pt x="345" y="3"/>
                  </a:lnTo>
                  <a:lnTo>
                    <a:pt x="345" y="6"/>
                  </a:lnTo>
                  <a:lnTo>
                    <a:pt x="346" y="8"/>
                  </a:lnTo>
                  <a:lnTo>
                    <a:pt x="346" y="9"/>
                  </a:lnTo>
                  <a:lnTo>
                    <a:pt x="348" y="9"/>
                  </a:lnTo>
                  <a:lnTo>
                    <a:pt x="352" y="11"/>
                  </a:lnTo>
                  <a:lnTo>
                    <a:pt x="354" y="11"/>
                  </a:lnTo>
                  <a:lnTo>
                    <a:pt x="355" y="12"/>
                  </a:lnTo>
                  <a:lnTo>
                    <a:pt x="355" y="15"/>
                  </a:lnTo>
                  <a:lnTo>
                    <a:pt x="355" y="18"/>
                  </a:lnTo>
                  <a:lnTo>
                    <a:pt x="355" y="20"/>
                  </a:lnTo>
                  <a:lnTo>
                    <a:pt x="354" y="21"/>
                  </a:lnTo>
                  <a:lnTo>
                    <a:pt x="354" y="23"/>
                  </a:lnTo>
                  <a:lnTo>
                    <a:pt x="352" y="24"/>
                  </a:lnTo>
                  <a:lnTo>
                    <a:pt x="351" y="27"/>
                  </a:lnTo>
                  <a:lnTo>
                    <a:pt x="349" y="29"/>
                  </a:lnTo>
                  <a:lnTo>
                    <a:pt x="349" y="30"/>
                  </a:lnTo>
                  <a:lnTo>
                    <a:pt x="349" y="32"/>
                  </a:lnTo>
                  <a:lnTo>
                    <a:pt x="351" y="35"/>
                  </a:lnTo>
                  <a:lnTo>
                    <a:pt x="352" y="36"/>
                  </a:lnTo>
                  <a:lnTo>
                    <a:pt x="355" y="38"/>
                  </a:lnTo>
                  <a:lnTo>
                    <a:pt x="357" y="39"/>
                  </a:lnTo>
                  <a:lnTo>
                    <a:pt x="360" y="39"/>
                  </a:lnTo>
                  <a:lnTo>
                    <a:pt x="361" y="39"/>
                  </a:lnTo>
                  <a:lnTo>
                    <a:pt x="363" y="38"/>
                  </a:lnTo>
                  <a:lnTo>
                    <a:pt x="366" y="36"/>
                  </a:lnTo>
                  <a:lnTo>
                    <a:pt x="367" y="36"/>
                  </a:lnTo>
                  <a:lnTo>
                    <a:pt x="370" y="36"/>
                  </a:lnTo>
                  <a:lnTo>
                    <a:pt x="372" y="36"/>
                  </a:lnTo>
                  <a:lnTo>
                    <a:pt x="375" y="35"/>
                  </a:lnTo>
                  <a:lnTo>
                    <a:pt x="378" y="33"/>
                  </a:lnTo>
                  <a:lnTo>
                    <a:pt x="381" y="32"/>
                  </a:lnTo>
                  <a:lnTo>
                    <a:pt x="382" y="32"/>
                  </a:lnTo>
                  <a:lnTo>
                    <a:pt x="382" y="33"/>
                  </a:lnTo>
                  <a:lnTo>
                    <a:pt x="382" y="38"/>
                  </a:lnTo>
                  <a:lnTo>
                    <a:pt x="382" y="39"/>
                  </a:lnTo>
                  <a:lnTo>
                    <a:pt x="384" y="42"/>
                  </a:lnTo>
                  <a:lnTo>
                    <a:pt x="387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91" y="44"/>
                  </a:lnTo>
                  <a:lnTo>
                    <a:pt x="393" y="44"/>
                  </a:lnTo>
                  <a:lnTo>
                    <a:pt x="393" y="45"/>
                  </a:lnTo>
                  <a:lnTo>
                    <a:pt x="393" y="47"/>
                  </a:lnTo>
                  <a:lnTo>
                    <a:pt x="396" y="48"/>
                  </a:lnTo>
                  <a:lnTo>
                    <a:pt x="397" y="47"/>
                  </a:lnTo>
                  <a:lnTo>
                    <a:pt x="399" y="48"/>
                  </a:lnTo>
                  <a:lnTo>
                    <a:pt x="399" y="48"/>
                  </a:lnTo>
                  <a:lnTo>
                    <a:pt x="397" y="50"/>
                  </a:lnTo>
                  <a:lnTo>
                    <a:pt x="397" y="51"/>
                  </a:lnTo>
                  <a:lnTo>
                    <a:pt x="397" y="53"/>
                  </a:lnTo>
                  <a:lnTo>
                    <a:pt x="397" y="54"/>
                  </a:lnTo>
                  <a:lnTo>
                    <a:pt x="396" y="56"/>
                  </a:lnTo>
                  <a:lnTo>
                    <a:pt x="396" y="57"/>
                  </a:lnTo>
                  <a:lnTo>
                    <a:pt x="394" y="59"/>
                  </a:lnTo>
                  <a:lnTo>
                    <a:pt x="394" y="60"/>
                  </a:lnTo>
                  <a:lnTo>
                    <a:pt x="394" y="62"/>
                  </a:lnTo>
                  <a:lnTo>
                    <a:pt x="394" y="62"/>
                  </a:lnTo>
                  <a:lnTo>
                    <a:pt x="397" y="63"/>
                  </a:lnTo>
                  <a:lnTo>
                    <a:pt x="399" y="63"/>
                  </a:lnTo>
                  <a:lnTo>
                    <a:pt x="400" y="63"/>
                  </a:lnTo>
                  <a:lnTo>
                    <a:pt x="402" y="62"/>
                  </a:lnTo>
                  <a:lnTo>
                    <a:pt x="403" y="62"/>
                  </a:lnTo>
                  <a:lnTo>
                    <a:pt x="406" y="60"/>
                  </a:lnTo>
                  <a:lnTo>
                    <a:pt x="408" y="60"/>
                  </a:lnTo>
                  <a:lnTo>
                    <a:pt x="409" y="62"/>
                  </a:lnTo>
                  <a:lnTo>
                    <a:pt x="412" y="63"/>
                  </a:lnTo>
                  <a:lnTo>
                    <a:pt x="415" y="65"/>
                  </a:lnTo>
                  <a:lnTo>
                    <a:pt x="418" y="68"/>
                  </a:lnTo>
                  <a:lnTo>
                    <a:pt x="418" y="69"/>
                  </a:lnTo>
                  <a:lnTo>
                    <a:pt x="418" y="71"/>
                  </a:lnTo>
                  <a:lnTo>
                    <a:pt x="418" y="72"/>
                  </a:lnTo>
                  <a:lnTo>
                    <a:pt x="421" y="75"/>
                  </a:lnTo>
                  <a:lnTo>
                    <a:pt x="423" y="77"/>
                  </a:lnTo>
                  <a:lnTo>
                    <a:pt x="424" y="77"/>
                  </a:lnTo>
                  <a:lnTo>
                    <a:pt x="426" y="77"/>
                  </a:lnTo>
                  <a:lnTo>
                    <a:pt x="427" y="77"/>
                  </a:lnTo>
                  <a:lnTo>
                    <a:pt x="429" y="75"/>
                  </a:lnTo>
                  <a:lnTo>
                    <a:pt x="430" y="78"/>
                  </a:lnTo>
                  <a:lnTo>
                    <a:pt x="430" y="80"/>
                  </a:lnTo>
                  <a:lnTo>
                    <a:pt x="432" y="81"/>
                  </a:lnTo>
                  <a:lnTo>
                    <a:pt x="435" y="83"/>
                  </a:lnTo>
                  <a:lnTo>
                    <a:pt x="435" y="84"/>
                  </a:lnTo>
                  <a:lnTo>
                    <a:pt x="436" y="86"/>
                  </a:lnTo>
                  <a:lnTo>
                    <a:pt x="439" y="87"/>
                  </a:lnTo>
                  <a:lnTo>
                    <a:pt x="441" y="87"/>
                  </a:lnTo>
                  <a:lnTo>
                    <a:pt x="442" y="87"/>
                  </a:lnTo>
                  <a:lnTo>
                    <a:pt x="444" y="87"/>
                  </a:lnTo>
                  <a:lnTo>
                    <a:pt x="445" y="87"/>
                  </a:lnTo>
                  <a:lnTo>
                    <a:pt x="445" y="89"/>
                  </a:lnTo>
                  <a:lnTo>
                    <a:pt x="447" y="90"/>
                  </a:lnTo>
                  <a:lnTo>
                    <a:pt x="448" y="95"/>
                  </a:lnTo>
                  <a:lnTo>
                    <a:pt x="450" y="98"/>
                  </a:lnTo>
                  <a:lnTo>
                    <a:pt x="451" y="99"/>
                  </a:lnTo>
                  <a:lnTo>
                    <a:pt x="453" y="101"/>
                  </a:lnTo>
                  <a:lnTo>
                    <a:pt x="453" y="105"/>
                  </a:lnTo>
                  <a:lnTo>
                    <a:pt x="453" y="107"/>
                  </a:lnTo>
                  <a:lnTo>
                    <a:pt x="453" y="108"/>
                  </a:lnTo>
                  <a:lnTo>
                    <a:pt x="454" y="110"/>
                  </a:lnTo>
                  <a:lnTo>
                    <a:pt x="456" y="113"/>
                  </a:lnTo>
                  <a:lnTo>
                    <a:pt x="457" y="114"/>
                  </a:lnTo>
                  <a:lnTo>
                    <a:pt x="460" y="119"/>
                  </a:lnTo>
                  <a:lnTo>
                    <a:pt x="460" y="120"/>
                  </a:lnTo>
                  <a:lnTo>
                    <a:pt x="460" y="123"/>
                  </a:lnTo>
                  <a:lnTo>
                    <a:pt x="460" y="125"/>
                  </a:lnTo>
                  <a:lnTo>
                    <a:pt x="459" y="126"/>
                  </a:lnTo>
                  <a:lnTo>
                    <a:pt x="457" y="131"/>
                  </a:lnTo>
                  <a:lnTo>
                    <a:pt x="456" y="132"/>
                  </a:lnTo>
                  <a:lnTo>
                    <a:pt x="454" y="135"/>
                  </a:lnTo>
                  <a:lnTo>
                    <a:pt x="453" y="138"/>
                  </a:lnTo>
                  <a:lnTo>
                    <a:pt x="451" y="140"/>
                  </a:lnTo>
                  <a:lnTo>
                    <a:pt x="448" y="141"/>
                  </a:lnTo>
                  <a:lnTo>
                    <a:pt x="448" y="143"/>
                  </a:lnTo>
                  <a:lnTo>
                    <a:pt x="448" y="144"/>
                  </a:lnTo>
                  <a:lnTo>
                    <a:pt x="447" y="146"/>
                  </a:lnTo>
                  <a:lnTo>
                    <a:pt x="445" y="146"/>
                  </a:lnTo>
                  <a:lnTo>
                    <a:pt x="444" y="144"/>
                  </a:lnTo>
                  <a:lnTo>
                    <a:pt x="442" y="144"/>
                  </a:lnTo>
                  <a:lnTo>
                    <a:pt x="441" y="144"/>
                  </a:lnTo>
                  <a:lnTo>
                    <a:pt x="438" y="146"/>
                  </a:lnTo>
                  <a:lnTo>
                    <a:pt x="435" y="146"/>
                  </a:lnTo>
                  <a:lnTo>
                    <a:pt x="433" y="146"/>
                  </a:lnTo>
                  <a:lnTo>
                    <a:pt x="432" y="144"/>
                  </a:lnTo>
                  <a:lnTo>
                    <a:pt x="430" y="144"/>
                  </a:lnTo>
                  <a:lnTo>
                    <a:pt x="427" y="146"/>
                  </a:lnTo>
                  <a:lnTo>
                    <a:pt x="427" y="146"/>
                  </a:lnTo>
                  <a:lnTo>
                    <a:pt x="429" y="147"/>
                  </a:lnTo>
                  <a:lnTo>
                    <a:pt x="430" y="147"/>
                  </a:lnTo>
                  <a:lnTo>
                    <a:pt x="433" y="147"/>
                  </a:lnTo>
                  <a:lnTo>
                    <a:pt x="435" y="149"/>
                  </a:lnTo>
                  <a:lnTo>
                    <a:pt x="436" y="149"/>
                  </a:lnTo>
                  <a:lnTo>
                    <a:pt x="436" y="150"/>
                  </a:lnTo>
                  <a:lnTo>
                    <a:pt x="438" y="152"/>
                  </a:lnTo>
                  <a:lnTo>
                    <a:pt x="438" y="155"/>
                  </a:lnTo>
                  <a:lnTo>
                    <a:pt x="438" y="156"/>
                  </a:lnTo>
                  <a:lnTo>
                    <a:pt x="436" y="158"/>
                  </a:lnTo>
                  <a:lnTo>
                    <a:pt x="435" y="158"/>
                  </a:lnTo>
                  <a:lnTo>
                    <a:pt x="433" y="158"/>
                  </a:lnTo>
                  <a:lnTo>
                    <a:pt x="432" y="158"/>
                  </a:lnTo>
                  <a:lnTo>
                    <a:pt x="429" y="158"/>
                  </a:lnTo>
                  <a:lnTo>
                    <a:pt x="426" y="158"/>
                  </a:lnTo>
                  <a:lnTo>
                    <a:pt x="418" y="158"/>
                  </a:lnTo>
                  <a:lnTo>
                    <a:pt x="414" y="159"/>
                  </a:lnTo>
                  <a:lnTo>
                    <a:pt x="405" y="162"/>
                  </a:lnTo>
                  <a:lnTo>
                    <a:pt x="403" y="162"/>
                  </a:lnTo>
                  <a:lnTo>
                    <a:pt x="400" y="164"/>
                  </a:lnTo>
                  <a:lnTo>
                    <a:pt x="399" y="164"/>
                  </a:lnTo>
                  <a:lnTo>
                    <a:pt x="397" y="165"/>
                  </a:lnTo>
                  <a:lnTo>
                    <a:pt x="394" y="167"/>
                  </a:lnTo>
                  <a:lnTo>
                    <a:pt x="391" y="168"/>
                  </a:lnTo>
                  <a:lnTo>
                    <a:pt x="387" y="170"/>
                  </a:lnTo>
                  <a:lnTo>
                    <a:pt x="385" y="171"/>
                  </a:lnTo>
                  <a:lnTo>
                    <a:pt x="381" y="174"/>
                  </a:lnTo>
                  <a:lnTo>
                    <a:pt x="379" y="174"/>
                  </a:lnTo>
                  <a:lnTo>
                    <a:pt x="378" y="176"/>
                  </a:lnTo>
                  <a:lnTo>
                    <a:pt x="376" y="177"/>
                  </a:lnTo>
                  <a:lnTo>
                    <a:pt x="373" y="180"/>
                  </a:lnTo>
                  <a:lnTo>
                    <a:pt x="372" y="182"/>
                  </a:lnTo>
                  <a:lnTo>
                    <a:pt x="367" y="185"/>
                  </a:lnTo>
                  <a:lnTo>
                    <a:pt x="366" y="186"/>
                  </a:lnTo>
                  <a:lnTo>
                    <a:pt x="361" y="189"/>
                  </a:lnTo>
                  <a:lnTo>
                    <a:pt x="361" y="192"/>
                  </a:lnTo>
                  <a:lnTo>
                    <a:pt x="358" y="195"/>
                  </a:lnTo>
                  <a:lnTo>
                    <a:pt x="355" y="197"/>
                  </a:lnTo>
                  <a:lnTo>
                    <a:pt x="354" y="200"/>
                  </a:lnTo>
                  <a:lnTo>
                    <a:pt x="352" y="201"/>
                  </a:lnTo>
                  <a:lnTo>
                    <a:pt x="348" y="206"/>
                  </a:lnTo>
                  <a:lnTo>
                    <a:pt x="346" y="206"/>
                  </a:lnTo>
                  <a:lnTo>
                    <a:pt x="343" y="207"/>
                  </a:lnTo>
                  <a:lnTo>
                    <a:pt x="343" y="207"/>
                  </a:lnTo>
                  <a:lnTo>
                    <a:pt x="340" y="209"/>
                  </a:lnTo>
                  <a:lnTo>
                    <a:pt x="339" y="210"/>
                  </a:lnTo>
                  <a:lnTo>
                    <a:pt x="337" y="210"/>
                  </a:lnTo>
                  <a:lnTo>
                    <a:pt x="336" y="212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6"/>
                  </a:lnTo>
                  <a:lnTo>
                    <a:pt x="331" y="218"/>
                  </a:lnTo>
                  <a:lnTo>
                    <a:pt x="330" y="219"/>
                  </a:lnTo>
                  <a:lnTo>
                    <a:pt x="328" y="221"/>
                  </a:lnTo>
                  <a:lnTo>
                    <a:pt x="327" y="221"/>
                  </a:lnTo>
                  <a:lnTo>
                    <a:pt x="327" y="221"/>
                  </a:lnTo>
                  <a:lnTo>
                    <a:pt x="324" y="222"/>
                  </a:lnTo>
                  <a:lnTo>
                    <a:pt x="322" y="222"/>
                  </a:lnTo>
                  <a:lnTo>
                    <a:pt x="319" y="222"/>
                  </a:lnTo>
                  <a:lnTo>
                    <a:pt x="318" y="222"/>
                  </a:lnTo>
                  <a:lnTo>
                    <a:pt x="315" y="222"/>
                  </a:lnTo>
                  <a:lnTo>
                    <a:pt x="315" y="222"/>
                  </a:lnTo>
                  <a:lnTo>
                    <a:pt x="313" y="224"/>
                  </a:lnTo>
                  <a:lnTo>
                    <a:pt x="312" y="225"/>
                  </a:lnTo>
                  <a:lnTo>
                    <a:pt x="310" y="225"/>
                  </a:lnTo>
                  <a:lnTo>
                    <a:pt x="306" y="230"/>
                  </a:lnTo>
                  <a:lnTo>
                    <a:pt x="303" y="233"/>
                  </a:lnTo>
                  <a:lnTo>
                    <a:pt x="297" y="237"/>
                  </a:lnTo>
                  <a:lnTo>
                    <a:pt x="294" y="242"/>
                  </a:lnTo>
                  <a:lnTo>
                    <a:pt x="289" y="246"/>
                  </a:lnTo>
                  <a:lnTo>
                    <a:pt x="286" y="250"/>
                  </a:lnTo>
                  <a:lnTo>
                    <a:pt x="282" y="255"/>
                  </a:lnTo>
                  <a:lnTo>
                    <a:pt x="280" y="258"/>
                  </a:lnTo>
                  <a:lnTo>
                    <a:pt x="277" y="261"/>
                  </a:lnTo>
                  <a:lnTo>
                    <a:pt x="274" y="265"/>
                  </a:lnTo>
                  <a:lnTo>
                    <a:pt x="273" y="268"/>
                  </a:lnTo>
                  <a:lnTo>
                    <a:pt x="271" y="268"/>
                  </a:lnTo>
                  <a:lnTo>
                    <a:pt x="270" y="268"/>
                  </a:lnTo>
                  <a:lnTo>
                    <a:pt x="270" y="268"/>
                  </a:lnTo>
                  <a:lnTo>
                    <a:pt x="267" y="268"/>
                  </a:lnTo>
                  <a:lnTo>
                    <a:pt x="265" y="268"/>
                  </a:lnTo>
                  <a:lnTo>
                    <a:pt x="265" y="268"/>
                  </a:lnTo>
                  <a:lnTo>
                    <a:pt x="262" y="268"/>
                  </a:lnTo>
                  <a:lnTo>
                    <a:pt x="261" y="267"/>
                  </a:lnTo>
                  <a:lnTo>
                    <a:pt x="259" y="267"/>
                  </a:lnTo>
                  <a:lnTo>
                    <a:pt x="255" y="267"/>
                  </a:lnTo>
                  <a:lnTo>
                    <a:pt x="253" y="265"/>
                  </a:lnTo>
                  <a:lnTo>
                    <a:pt x="252" y="265"/>
                  </a:lnTo>
                  <a:lnTo>
                    <a:pt x="252" y="265"/>
                  </a:lnTo>
                  <a:lnTo>
                    <a:pt x="250" y="264"/>
                  </a:lnTo>
                  <a:lnTo>
                    <a:pt x="249" y="264"/>
                  </a:lnTo>
                  <a:lnTo>
                    <a:pt x="249" y="264"/>
                  </a:lnTo>
                  <a:lnTo>
                    <a:pt x="247" y="264"/>
                  </a:lnTo>
                  <a:lnTo>
                    <a:pt x="246" y="264"/>
                  </a:lnTo>
                  <a:lnTo>
                    <a:pt x="244" y="264"/>
                  </a:lnTo>
                  <a:lnTo>
                    <a:pt x="241" y="264"/>
                  </a:lnTo>
                  <a:lnTo>
                    <a:pt x="240" y="264"/>
                  </a:lnTo>
                  <a:lnTo>
                    <a:pt x="238" y="264"/>
                  </a:lnTo>
                  <a:lnTo>
                    <a:pt x="232" y="267"/>
                  </a:lnTo>
                  <a:lnTo>
                    <a:pt x="229" y="268"/>
                  </a:lnTo>
                  <a:lnTo>
                    <a:pt x="226" y="268"/>
                  </a:lnTo>
                  <a:lnTo>
                    <a:pt x="225" y="270"/>
                  </a:lnTo>
                  <a:lnTo>
                    <a:pt x="223" y="271"/>
                  </a:lnTo>
                  <a:lnTo>
                    <a:pt x="222" y="273"/>
                  </a:lnTo>
                  <a:lnTo>
                    <a:pt x="220" y="273"/>
                  </a:lnTo>
                  <a:lnTo>
                    <a:pt x="217" y="276"/>
                  </a:lnTo>
                  <a:lnTo>
                    <a:pt x="216" y="276"/>
                  </a:lnTo>
                  <a:lnTo>
                    <a:pt x="214" y="279"/>
                  </a:lnTo>
                  <a:lnTo>
                    <a:pt x="211" y="280"/>
                  </a:lnTo>
                  <a:lnTo>
                    <a:pt x="208" y="282"/>
                  </a:lnTo>
                  <a:lnTo>
                    <a:pt x="207" y="283"/>
                  </a:lnTo>
                  <a:lnTo>
                    <a:pt x="204" y="285"/>
                  </a:lnTo>
                  <a:lnTo>
                    <a:pt x="201" y="288"/>
                  </a:lnTo>
                  <a:lnTo>
                    <a:pt x="198" y="291"/>
                  </a:lnTo>
                  <a:lnTo>
                    <a:pt x="196" y="292"/>
                  </a:lnTo>
                  <a:lnTo>
                    <a:pt x="196" y="292"/>
                  </a:lnTo>
                  <a:lnTo>
                    <a:pt x="193" y="291"/>
                  </a:lnTo>
                  <a:lnTo>
                    <a:pt x="192" y="289"/>
                  </a:lnTo>
                  <a:lnTo>
                    <a:pt x="190" y="286"/>
                  </a:lnTo>
                  <a:lnTo>
                    <a:pt x="189" y="285"/>
                  </a:lnTo>
                  <a:lnTo>
                    <a:pt x="187" y="283"/>
                  </a:lnTo>
                  <a:lnTo>
                    <a:pt x="186" y="280"/>
                  </a:lnTo>
                  <a:lnTo>
                    <a:pt x="184" y="279"/>
                  </a:lnTo>
                  <a:lnTo>
                    <a:pt x="183" y="279"/>
                  </a:lnTo>
                  <a:lnTo>
                    <a:pt x="181" y="279"/>
                  </a:lnTo>
                  <a:lnTo>
                    <a:pt x="181" y="280"/>
                  </a:lnTo>
                  <a:lnTo>
                    <a:pt x="180" y="280"/>
                  </a:lnTo>
                  <a:lnTo>
                    <a:pt x="178" y="282"/>
                  </a:lnTo>
                  <a:lnTo>
                    <a:pt x="177" y="282"/>
                  </a:lnTo>
                  <a:lnTo>
                    <a:pt x="175" y="282"/>
                  </a:lnTo>
                  <a:lnTo>
                    <a:pt x="174" y="282"/>
                  </a:lnTo>
                  <a:lnTo>
                    <a:pt x="172" y="282"/>
                  </a:lnTo>
                  <a:lnTo>
                    <a:pt x="171" y="280"/>
                  </a:lnTo>
                  <a:lnTo>
                    <a:pt x="171" y="279"/>
                  </a:lnTo>
                  <a:lnTo>
                    <a:pt x="168" y="276"/>
                  </a:lnTo>
                  <a:lnTo>
                    <a:pt x="166" y="274"/>
                  </a:lnTo>
                  <a:lnTo>
                    <a:pt x="165" y="274"/>
                  </a:lnTo>
                  <a:lnTo>
                    <a:pt x="163" y="274"/>
                  </a:lnTo>
                  <a:lnTo>
                    <a:pt x="163" y="274"/>
                  </a:lnTo>
                  <a:lnTo>
                    <a:pt x="162" y="276"/>
                  </a:lnTo>
                  <a:lnTo>
                    <a:pt x="160" y="277"/>
                  </a:lnTo>
                  <a:lnTo>
                    <a:pt x="157" y="277"/>
                  </a:lnTo>
                  <a:lnTo>
                    <a:pt x="156" y="276"/>
                  </a:lnTo>
                  <a:lnTo>
                    <a:pt x="154" y="274"/>
                  </a:lnTo>
                  <a:lnTo>
                    <a:pt x="153" y="274"/>
                  </a:lnTo>
                  <a:lnTo>
                    <a:pt x="151" y="274"/>
                  </a:lnTo>
                  <a:lnTo>
                    <a:pt x="150" y="274"/>
                  </a:lnTo>
                  <a:lnTo>
                    <a:pt x="148" y="273"/>
                  </a:lnTo>
                  <a:lnTo>
                    <a:pt x="147" y="271"/>
                  </a:lnTo>
                  <a:lnTo>
                    <a:pt x="145" y="270"/>
                  </a:lnTo>
                  <a:lnTo>
                    <a:pt x="144" y="268"/>
                  </a:lnTo>
                  <a:lnTo>
                    <a:pt x="142" y="268"/>
                  </a:lnTo>
                  <a:lnTo>
                    <a:pt x="141" y="268"/>
                  </a:lnTo>
                  <a:lnTo>
                    <a:pt x="139" y="268"/>
                  </a:lnTo>
                  <a:lnTo>
                    <a:pt x="136" y="268"/>
                  </a:lnTo>
                  <a:lnTo>
                    <a:pt x="135" y="268"/>
                  </a:lnTo>
                  <a:lnTo>
                    <a:pt x="135" y="268"/>
                  </a:lnTo>
                  <a:lnTo>
                    <a:pt x="133" y="268"/>
                  </a:lnTo>
                  <a:lnTo>
                    <a:pt x="132" y="267"/>
                  </a:lnTo>
                  <a:lnTo>
                    <a:pt x="130" y="267"/>
                  </a:lnTo>
                  <a:lnTo>
                    <a:pt x="130" y="265"/>
                  </a:lnTo>
                  <a:lnTo>
                    <a:pt x="130" y="262"/>
                  </a:lnTo>
                  <a:lnTo>
                    <a:pt x="129" y="261"/>
                  </a:lnTo>
                  <a:lnTo>
                    <a:pt x="129" y="259"/>
                  </a:lnTo>
                  <a:lnTo>
                    <a:pt x="129" y="256"/>
                  </a:lnTo>
                  <a:lnTo>
                    <a:pt x="129" y="255"/>
                  </a:lnTo>
                  <a:lnTo>
                    <a:pt x="129" y="253"/>
                  </a:lnTo>
                  <a:lnTo>
                    <a:pt x="126" y="252"/>
                  </a:lnTo>
                  <a:lnTo>
                    <a:pt x="124" y="252"/>
                  </a:lnTo>
                  <a:lnTo>
                    <a:pt x="123" y="253"/>
                  </a:lnTo>
                  <a:lnTo>
                    <a:pt x="121" y="253"/>
                  </a:lnTo>
                  <a:lnTo>
                    <a:pt x="120" y="255"/>
                  </a:lnTo>
                  <a:lnTo>
                    <a:pt x="117" y="255"/>
                  </a:lnTo>
                  <a:lnTo>
                    <a:pt x="114" y="255"/>
                  </a:lnTo>
                  <a:lnTo>
                    <a:pt x="112" y="255"/>
                  </a:lnTo>
                  <a:lnTo>
                    <a:pt x="109" y="253"/>
                  </a:lnTo>
                  <a:lnTo>
                    <a:pt x="108" y="252"/>
                  </a:lnTo>
                  <a:lnTo>
                    <a:pt x="108" y="252"/>
                  </a:lnTo>
                  <a:lnTo>
                    <a:pt x="106" y="252"/>
                  </a:lnTo>
                  <a:lnTo>
                    <a:pt x="105" y="252"/>
                  </a:lnTo>
                  <a:lnTo>
                    <a:pt x="103" y="252"/>
                  </a:lnTo>
                  <a:lnTo>
                    <a:pt x="100" y="252"/>
                  </a:lnTo>
                  <a:lnTo>
                    <a:pt x="99" y="250"/>
                  </a:lnTo>
                  <a:lnTo>
                    <a:pt x="97" y="250"/>
                  </a:lnTo>
                  <a:lnTo>
                    <a:pt x="97" y="249"/>
                  </a:lnTo>
                  <a:lnTo>
                    <a:pt x="96" y="248"/>
                  </a:lnTo>
                  <a:lnTo>
                    <a:pt x="96" y="248"/>
                  </a:lnTo>
                  <a:lnTo>
                    <a:pt x="97" y="246"/>
                  </a:lnTo>
                  <a:lnTo>
                    <a:pt x="97" y="245"/>
                  </a:lnTo>
                  <a:lnTo>
                    <a:pt x="97" y="242"/>
                  </a:lnTo>
                  <a:lnTo>
                    <a:pt x="97" y="240"/>
                  </a:lnTo>
                  <a:lnTo>
                    <a:pt x="96" y="237"/>
                  </a:lnTo>
                  <a:lnTo>
                    <a:pt x="96" y="236"/>
                  </a:lnTo>
                  <a:lnTo>
                    <a:pt x="94" y="234"/>
                  </a:lnTo>
                  <a:lnTo>
                    <a:pt x="93" y="234"/>
                  </a:lnTo>
                  <a:lnTo>
                    <a:pt x="93" y="233"/>
                  </a:lnTo>
                  <a:lnTo>
                    <a:pt x="91" y="231"/>
                  </a:lnTo>
                  <a:lnTo>
                    <a:pt x="91" y="231"/>
                  </a:lnTo>
                  <a:lnTo>
                    <a:pt x="91" y="230"/>
                  </a:lnTo>
                  <a:lnTo>
                    <a:pt x="90" y="230"/>
                  </a:lnTo>
                  <a:lnTo>
                    <a:pt x="88" y="231"/>
                  </a:lnTo>
                  <a:lnTo>
                    <a:pt x="88" y="233"/>
                  </a:lnTo>
                  <a:lnTo>
                    <a:pt x="88" y="234"/>
                  </a:lnTo>
                  <a:lnTo>
                    <a:pt x="88" y="236"/>
                  </a:lnTo>
                  <a:lnTo>
                    <a:pt x="90" y="237"/>
                  </a:lnTo>
                  <a:lnTo>
                    <a:pt x="90" y="239"/>
                  </a:lnTo>
                  <a:lnTo>
                    <a:pt x="91" y="242"/>
                  </a:lnTo>
                  <a:lnTo>
                    <a:pt x="91" y="243"/>
                  </a:lnTo>
                  <a:lnTo>
                    <a:pt x="91" y="246"/>
                  </a:lnTo>
                  <a:lnTo>
                    <a:pt x="91" y="249"/>
                  </a:lnTo>
                  <a:lnTo>
                    <a:pt x="90" y="249"/>
                  </a:lnTo>
                  <a:lnTo>
                    <a:pt x="88" y="250"/>
                  </a:lnTo>
                  <a:lnTo>
                    <a:pt x="85" y="250"/>
                  </a:lnTo>
                  <a:lnTo>
                    <a:pt x="81" y="250"/>
                  </a:lnTo>
                  <a:lnTo>
                    <a:pt x="79" y="250"/>
                  </a:lnTo>
                  <a:lnTo>
                    <a:pt x="78" y="250"/>
                  </a:lnTo>
                  <a:lnTo>
                    <a:pt x="76" y="252"/>
                  </a:lnTo>
                  <a:lnTo>
                    <a:pt x="75" y="252"/>
                  </a:lnTo>
                  <a:lnTo>
                    <a:pt x="75" y="253"/>
                  </a:lnTo>
                  <a:lnTo>
                    <a:pt x="75" y="255"/>
                  </a:lnTo>
                  <a:lnTo>
                    <a:pt x="76" y="258"/>
                  </a:lnTo>
                  <a:lnTo>
                    <a:pt x="75" y="259"/>
                  </a:lnTo>
                  <a:lnTo>
                    <a:pt x="72" y="261"/>
                  </a:lnTo>
                  <a:lnTo>
                    <a:pt x="69" y="262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7"/>
                  </a:lnTo>
                  <a:lnTo>
                    <a:pt x="67" y="270"/>
                  </a:lnTo>
                  <a:lnTo>
                    <a:pt x="67" y="270"/>
                  </a:lnTo>
                  <a:lnTo>
                    <a:pt x="67" y="271"/>
                  </a:lnTo>
                  <a:lnTo>
                    <a:pt x="66" y="273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64" y="276"/>
                  </a:lnTo>
                  <a:lnTo>
                    <a:pt x="61" y="277"/>
                  </a:lnTo>
                  <a:lnTo>
                    <a:pt x="60" y="279"/>
                  </a:lnTo>
                  <a:lnTo>
                    <a:pt x="58" y="277"/>
                  </a:lnTo>
                  <a:lnTo>
                    <a:pt x="58" y="277"/>
                  </a:lnTo>
                  <a:lnTo>
                    <a:pt x="57" y="276"/>
                  </a:lnTo>
                  <a:lnTo>
                    <a:pt x="57" y="276"/>
                  </a:lnTo>
                  <a:lnTo>
                    <a:pt x="55" y="274"/>
                  </a:lnTo>
                  <a:lnTo>
                    <a:pt x="55" y="273"/>
                  </a:lnTo>
                  <a:lnTo>
                    <a:pt x="52" y="271"/>
                  </a:lnTo>
                  <a:lnTo>
                    <a:pt x="51" y="271"/>
                  </a:lnTo>
                  <a:lnTo>
                    <a:pt x="49" y="271"/>
                  </a:lnTo>
                  <a:lnTo>
                    <a:pt x="48" y="271"/>
                  </a:lnTo>
                  <a:lnTo>
                    <a:pt x="46" y="271"/>
                  </a:lnTo>
                  <a:lnTo>
                    <a:pt x="45" y="270"/>
                  </a:lnTo>
                  <a:lnTo>
                    <a:pt x="45" y="268"/>
                  </a:lnTo>
                  <a:lnTo>
                    <a:pt x="45" y="265"/>
                  </a:lnTo>
                  <a:lnTo>
                    <a:pt x="45" y="264"/>
                  </a:lnTo>
                  <a:lnTo>
                    <a:pt x="45" y="264"/>
                  </a:lnTo>
                  <a:lnTo>
                    <a:pt x="43" y="261"/>
                  </a:lnTo>
                  <a:lnTo>
                    <a:pt x="43" y="259"/>
                  </a:lnTo>
                  <a:lnTo>
                    <a:pt x="43" y="258"/>
                  </a:lnTo>
                  <a:lnTo>
                    <a:pt x="42" y="255"/>
                  </a:lnTo>
                  <a:lnTo>
                    <a:pt x="42" y="255"/>
                  </a:lnTo>
                  <a:lnTo>
                    <a:pt x="40" y="253"/>
                  </a:lnTo>
                  <a:lnTo>
                    <a:pt x="39" y="255"/>
                  </a:lnTo>
                  <a:lnTo>
                    <a:pt x="37" y="255"/>
                  </a:lnTo>
                  <a:lnTo>
                    <a:pt x="37" y="256"/>
                  </a:lnTo>
                  <a:lnTo>
                    <a:pt x="36" y="259"/>
                  </a:lnTo>
                  <a:lnTo>
                    <a:pt x="34" y="261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28" y="262"/>
                  </a:lnTo>
                  <a:lnTo>
                    <a:pt x="25" y="262"/>
                  </a:lnTo>
                  <a:lnTo>
                    <a:pt x="24" y="264"/>
                  </a:lnTo>
                  <a:lnTo>
                    <a:pt x="24" y="264"/>
                  </a:lnTo>
                  <a:lnTo>
                    <a:pt x="22" y="265"/>
                  </a:lnTo>
                  <a:lnTo>
                    <a:pt x="21" y="267"/>
                  </a:lnTo>
                  <a:lnTo>
                    <a:pt x="19" y="265"/>
                  </a:lnTo>
                  <a:lnTo>
                    <a:pt x="18" y="264"/>
                  </a:lnTo>
                  <a:lnTo>
                    <a:pt x="16" y="262"/>
                  </a:lnTo>
                  <a:lnTo>
                    <a:pt x="15" y="261"/>
                  </a:lnTo>
                  <a:lnTo>
                    <a:pt x="15" y="259"/>
                  </a:lnTo>
                  <a:lnTo>
                    <a:pt x="15" y="256"/>
                  </a:lnTo>
                  <a:lnTo>
                    <a:pt x="15" y="255"/>
                  </a:lnTo>
                  <a:lnTo>
                    <a:pt x="13" y="255"/>
                  </a:lnTo>
                  <a:lnTo>
                    <a:pt x="12" y="252"/>
                  </a:lnTo>
                  <a:lnTo>
                    <a:pt x="12" y="252"/>
                  </a:lnTo>
                  <a:lnTo>
                    <a:pt x="12" y="250"/>
                  </a:lnTo>
                  <a:lnTo>
                    <a:pt x="10" y="249"/>
                  </a:lnTo>
                  <a:lnTo>
                    <a:pt x="3" y="248"/>
                  </a:lnTo>
                  <a:lnTo>
                    <a:pt x="3" y="248"/>
                  </a:lnTo>
                  <a:lnTo>
                    <a:pt x="1" y="246"/>
                  </a:lnTo>
                  <a:lnTo>
                    <a:pt x="0" y="243"/>
                  </a:lnTo>
                  <a:lnTo>
                    <a:pt x="0" y="242"/>
                  </a:lnTo>
                  <a:lnTo>
                    <a:pt x="1" y="239"/>
                  </a:lnTo>
                  <a:lnTo>
                    <a:pt x="1" y="237"/>
                  </a:lnTo>
                  <a:lnTo>
                    <a:pt x="3" y="236"/>
                  </a:lnTo>
                  <a:lnTo>
                    <a:pt x="3" y="233"/>
                  </a:lnTo>
                  <a:lnTo>
                    <a:pt x="3" y="231"/>
                  </a:lnTo>
                  <a:lnTo>
                    <a:pt x="3" y="230"/>
                  </a:lnTo>
                  <a:lnTo>
                    <a:pt x="3" y="227"/>
                  </a:lnTo>
                  <a:lnTo>
                    <a:pt x="3" y="227"/>
                  </a:lnTo>
                  <a:lnTo>
                    <a:pt x="4" y="225"/>
                  </a:lnTo>
                  <a:lnTo>
                    <a:pt x="6" y="224"/>
                  </a:lnTo>
                  <a:lnTo>
                    <a:pt x="7" y="224"/>
                  </a:lnTo>
                  <a:lnTo>
                    <a:pt x="7" y="224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2" y="222"/>
                  </a:lnTo>
                  <a:lnTo>
                    <a:pt x="13" y="221"/>
                  </a:lnTo>
                  <a:lnTo>
                    <a:pt x="13" y="219"/>
                  </a:lnTo>
                  <a:lnTo>
                    <a:pt x="12" y="218"/>
                  </a:lnTo>
                  <a:lnTo>
                    <a:pt x="10" y="218"/>
                  </a:lnTo>
                  <a:lnTo>
                    <a:pt x="9" y="216"/>
                  </a:lnTo>
                  <a:lnTo>
                    <a:pt x="7" y="215"/>
                  </a:lnTo>
                  <a:lnTo>
                    <a:pt x="7" y="213"/>
                  </a:lnTo>
                  <a:lnTo>
                    <a:pt x="7" y="213"/>
                  </a:lnTo>
                  <a:lnTo>
                    <a:pt x="9" y="212"/>
                  </a:lnTo>
                  <a:lnTo>
                    <a:pt x="10" y="212"/>
                  </a:lnTo>
                  <a:lnTo>
                    <a:pt x="12" y="212"/>
                  </a:lnTo>
                  <a:lnTo>
                    <a:pt x="15" y="212"/>
                  </a:lnTo>
                  <a:lnTo>
                    <a:pt x="15" y="210"/>
                  </a:lnTo>
                  <a:lnTo>
                    <a:pt x="16" y="210"/>
                  </a:lnTo>
                  <a:lnTo>
                    <a:pt x="19" y="209"/>
                  </a:lnTo>
                  <a:lnTo>
                    <a:pt x="19" y="207"/>
                  </a:lnTo>
                  <a:lnTo>
                    <a:pt x="21" y="207"/>
                  </a:lnTo>
                  <a:lnTo>
                    <a:pt x="22" y="206"/>
                  </a:lnTo>
                  <a:lnTo>
                    <a:pt x="24" y="204"/>
                  </a:lnTo>
                  <a:lnTo>
                    <a:pt x="24" y="203"/>
                  </a:lnTo>
                  <a:lnTo>
                    <a:pt x="25" y="203"/>
                  </a:lnTo>
                  <a:lnTo>
                    <a:pt x="25" y="201"/>
                  </a:lnTo>
                  <a:lnTo>
                    <a:pt x="27" y="200"/>
                  </a:lnTo>
                  <a:lnTo>
                    <a:pt x="27" y="197"/>
                  </a:lnTo>
                  <a:lnTo>
                    <a:pt x="27" y="197"/>
                  </a:lnTo>
                  <a:lnTo>
                    <a:pt x="28" y="197"/>
                  </a:lnTo>
                  <a:lnTo>
                    <a:pt x="31" y="198"/>
                  </a:lnTo>
                  <a:lnTo>
                    <a:pt x="31" y="198"/>
                  </a:lnTo>
                  <a:lnTo>
                    <a:pt x="33" y="195"/>
                  </a:lnTo>
                  <a:lnTo>
                    <a:pt x="33" y="194"/>
                  </a:lnTo>
                  <a:lnTo>
                    <a:pt x="31" y="192"/>
                  </a:lnTo>
                  <a:lnTo>
                    <a:pt x="31" y="191"/>
                  </a:lnTo>
                  <a:lnTo>
                    <a:pt x="31" y="189"/>
                  </a:lnTo>
                  <a:lnTo>
                    <a:pt x="31" y="186"/>
                  </a:lnTo>
                  <a:lnTo>
                    <a:pt x="31" y="185"/>
                  </a:lnTo>
                  <a:lnTo>
                    <a:pt x="31" y="183"/>
                  </a:lnTo>
                  <a:lnTo>
                    <a:pt x="31" y="182"/>
                  </a:lnTo>
                  <a:lnTo>
                    <a:pt x="31" y="180"/>
                  </a:lnTo>
                  <a:lnTo>
                    <a:pt x="33" y="180"/>
                  </a:lnTo>
                  <a:lnTo>
                    <a:pt x="34" y="180"/>
                  </a:lnTo>
                  <a:lnTo>
                    <a:pt x="34" y="179"/>
                  </a:lnTo>
                  <a:lnTo>
                    <a:pt x="34" y="177"/>
                  </a:lnTo>
                  <a:lnTo>
                    <a:pt x="33" y="176"/>
                  </a:lnTo>
                  <a:lnTo>
                    <a:pt x="31" y="176"/>
                  </a:lnTo>
                  <a:lnTo>
                    <a:pt x="30" y="171"/>
                  </a:lnTo>
                  <a:lnTo>
                    <a:pt x="28" y="168"/>
                  </a:lnTo>
                  <a:lnTo>
                    <a:pt x="27" y="167"/>
                  </a:lnTo>
                  <a:lnTo>
                    <a:pt x="25" y="165"/>
                  </a:lnTo>
                  <a:lnTo>
                    <a:pt x="22" y="164"/>
                  </a:lnTo>
                  <a:lnTo>
                    <a:pt x="21" y="161"/>
                  </a:lnTo>
                  <a:lnTo>
                    <a:pt x="21" y="159"/>
                  </a:lnTo>
                  <a:lnTo>
                    <a:pt x="21" y="156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2" y="150"/>
                  </a:lnTo>
                  <a:lnTo>
                    <a:pt x="22" y="149"/>
                  </a:lnTo>
                  <a:lnTo>
                    <a:pt x="21" y="147"/>
                  </a:lnTo>
                  <a:lnTo>
                    <a:pt x="21" y="146"/>
                  </a:lnTo>
                  <a:lnTo>
                    <a:pt x="21" y="143"/>
                  </a:lnTo>
                  <a:lnTo>
                    <a:pt x="24" y="140"/>
                  </a:lnTo>
                  <a:lnTo>
                    <a:pt x="24" y="138"/>
                  </a:lnTo>
                  <a:lnTo>
                    <a:pt x="25" y="137"/>
                  </a:lnTo>
                  <a:lnTo>
                    <a:pt x="25" y="129"/>
                  </a:lnTo>
                  <a:lnTo>
                    <a:pt x="27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30" y="126"/>
                  </a:lnTo>
                  <a:lnTo>
                    <a:pt x="31" y="126"/>
                  </a:lnTo>
                  <a:lnTo>
                    <a:pt x="33" y="126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9" y="126"/>
                  </a:lnTo>
                  <a:lnTo>
                    <a:pt x="42" y="126"/>
                  </a:lnTo>
                  <a:lnTo>
                    <a:pt x="43" y="128"/>
                  </a:lnTo>
                  <a:lnTo>
                    <a:pt x="46" y="129"/>
                  </a:lnTo>
                  <a:lnTo>
                    <a:pt x="49" y="131"/>
                  </a:lnTo>
                  <a:lnTo>
                    <a:pt x="52" y="132"/>
                  </a:lnTo>
                  <a:lnTo>
                    <a:pt x="54" y="137"/>
                  </a:lnTo>
                  <a:lnTo>
                    <a:pt x="55" y="138"/>
                  </a:lnTo>
                  <a:lnTo>
                    <a:pt x="57" y="138"/>
                  </a:lnTo>
                  <a:lnTo>
                    <a:pt x="58" y="140"/>
                  </a:lnTo>
                  <a:lnTo>
                    <a:pt x="61" y="138"/>
                  </a:lnTo>
                  <a:lnTo>
                    <a:pt x="64" y="137"/>
                  </a:lnTo>
                  <a:lnTo>
                    <a:pt x="66" y="135"/>
                  </a:lnTo>
                  <a:lnTo>
                    <a:pt x="66" y="135"/>
                  </a:lnTo>
                  <a:lnTo>
                    <a:pt x="69" y="137"/>
                  </a:lnTo>
                  <a:lnTo>
                    <a:pt x="70" y="135"/>
                  </a:lnTo>
                  <a:lnTo>
                    <a:pt x="73" y="134"/>
                  </a:lnTo>
                  <a:lnTo>
                    <a:pt x="76" y="131"/>
                  </a:lnTo>
                  <a:lnTo>
                    <a:pt x="76" y="131"/>
                  </a:lnTo>
                  <a:lnTo>
                    <a:pt x="78" y="131"/>
                  </a:lnTo>
                  <a:lnTo>
                    <a:pt x="81" y="131"/>
                  </a:lnTo>
                  <a:lnTo>
                    <a:pt x="82" y="129"/>
                  </a:lnTo>
                  <a:lnTo>
                    <a:pt x="88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1" y="125"/>
                  </a:lnTo>
                  <a:lnTo>
                    <a:pt x="93" y="125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7" y="125"/>
                  </a:lnTo>
                  <a:lnTo>
                    <a:pt x="99" y="125"/>
                  </a:lnTo>
                  <a:lnTo>
                    <a:pt x="102" y="123"/>
                  </a:lnTo>
                  <a:lnTo>
                    <a:pt x="103" y="123"/>
                  </a:lnTo>
                  <a:lnTo>
                    <a:pt x="103" y="122"/>
                  </a:lnTo>
                  <a:lnTo>
                    <a:pt x="105" y="120"/>
                  </a:lnTo>
                  <a:lnTo>
                    <a:pt x="105" y="119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6" y="111"/>
                  </a:lnTo>
                  <a:lnTo>
                    <a:pt x="108" y="110"/>
                  </a:lnTo>
                  <a:lnTo>
                    <a:pt x="109" y="107"/>
                  </a:lnTo>
                  <a:lnTo>
                    <a:pt x="109" y="108"/>
                  </a:lnTo>
                  <a:lnTo>
                    <a:pt x="111" y="108"/>
                  </a:lnTo>
                  <a:lnTo>
                    <a:pt x="114" y="108"/>
                  </a:lnTo>
                  <a:lnTo>
                    <a:pt x="115" y="107"/>
                  </a:lnTo>
                  <a:lnTo>
                    <a:pt x="118" y="107"/>
                  </a:lnTo>
                  <a:lnTo>
                    <a:pt x="120" y="105"/>
                  </a:lnTo>
                  <a:lnTo>
                    <a:pt x="120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7" y="104"/>
                  </a:lnTo>
                  <a:lnTo>
                    <a:pt x="130" y="104"/>
                  </a:lnTo>
                  <a:lnTo>
                    <a:pt x="132" y="107"/>
                  </a:lnTo>
                  <a:lnTo>
                    <a:pt x="133" y="108"/>
                  </a:lnTo>
                  <a:lnTo>
                    <a:pt x="135" y="110"/>
                  </a:lnTo>
                  <a:lnTo>
                    <a:pt x="136" y="110"/>
                  </a:lnTo>
                  <a:lnTo>
                    <a:pt x="138" y="110"/>
                  </a:lnTo>
                  <a:lnTo>
                    <a:pt x="139" y="108"/>
                  </a:lnTo>
                  <a:lnTo>
                    <a:pt x="141" y="110"/>
                  </a:lnTo>
                  <a:lnTo>
                    <a:pt x="142" y="108"/>
                  </a:lnTo>
                  <a:lnTo>
                    <a:pt x="144" y="105"/>
                  </a:lnTo>
                  <a:lnTo>
                    <a:pt x="144" y="105"/>
                  </a:lnTo>
                  <a:lnTo>
                    <a:pt x="145" y="104"/>
                  </a:lnTo>
                  <a:lnTo>
                    <a:pt x="144" y="102"/>
                  </a:lnTo>
                  <a:lnTo>
                    <a:pt x="144" y="102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96"/>
                  </a:lnTo>
                  <a:lnTo>
                    <a:pt x="141" y="95"/>
                  </a:lnTo>
                  <a:lnTo>
                    <a:pt x="142" y="95"/>
                  </a:lnTo>
                  <a:lnTo>
                    <a:pt x="142" y="92"/>
                  </a:lnTo>
                  <a:lnTo>
                    <a:pt x="142" y="90"/>
                  </a:lnTo>
                  <a:lnTo>
                    <a:pt x="142" y="90"/>
                  </a:lnTo>
                  <a:lnTo>
                    <a:pt x="141" y="89"/>
                  </a:lnTo>
                  <a:lnTo>
                    <a:pt x="141" y="87"/>
                  </a:lnTo>
                  <a:lnTo>
                    <a:pt x="142" y="86"/>
                  </a:lnTo>
                  <a:lnTo>
                    <a:pt x="142" y="84"/>
                  </a:lnTo>
                  <a:lnTo>
                    <a:pt x="144" y="83"/>
                  </a:lnTo>
                  <a:lnTo>
                    <a:pt x="147" y="81"/>
                  </a:lnTo>
                  <a:lnTo>
                    <a:pt x="147" y="80"/>
                  </a:lnTo>
                  <a:lnTo>
                    <a:pt x="145" y="78"/>
                  </a:lnTo>
                  <a:lnTo>
                    <a:pt x="145" y="78"/>
                  </a:lnTo>
                  <a:lnTo>
                    <a:pt x="144" y="77"/>
                  </a:lnTo>
                  <a:lnTo>
                    <a:pt x="142" y="77"/>
                  </a:lnTo>
                  <a:lnTo>
                    <a:pt x="142" y="74"/>
                  </a:lnTo>
                  <a:lnTo>
                    <a:pt x="142" y="72"/>
                  </a:lnTo>
                  <a:lnTo>
                    <a:pt x="141" y="71"/>
                  </a:lnTo>
                  <a:lnTo>
                    <a:pt x="141" y="69"/>
                  </a:lnTo>
                  <a:lnTo>
                    <a:pt x="141" y="68"/>
                  </a:lnTo>
                  <a:lnTo>
                    <a:pt x="141" y="65"/>
                  </a:lnTo>
                  <a:lnTo>
                    <a:pt x="141" y="65"/>
                  </a:lnTo>
                  <a:lnTo>
                    <a:pt x="142" y="65"/>
                  </a:lnTo>
                  <a:lnTo>
                    <a:pt x="144" y="62"/>
                  </a:lnTo>
                  <a:lnTo>
                    <a:pt x="144" y="60"/>
                  </a:lnTo>
                  <a:lnTo>
                    <a:pt x="144" y="60"/>
                  </a:lnTo>
                  <a:lnTo>
                    <a:pt x="144" y="59"/>
                  </a:lnTo>
                  <a:lnTo>
                    <a:pt x="144" y="57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5" y="54"/>
                  </a:lnTo>
                  <a:lnTo>
                    <a:pt x="147" y="54"/>
                  </a:lnTo>
                  <a:lnTo>
                    <a:pt x="148" y="54"/>
                  </a:lnTo>
                  <a:lnTo>
                    <a:pt x="150" y="54"/>
                  </a:lnTo>
                  <a:lnTo>
                    <a:pt x="151" y="54"/>
                  </a:lnTo>
                  <a:lnTo>
                    <a:pt x="153" y="56"/>
                  </a:lnTo>
                  <a:lnTo>
                    <a:pt x="154" y="56"/>
                  </a:lnTo>
                  <a:lnTo>
                    <a:pt x="159" y="57"/>
                  </a:lnTo>
                  <a:lnTo>
                    <a:pt x="159" y="59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3" y="60"/>
                  </a:lnTo>
                  <a:lnTo>
                    <a:pt x="165" y="62"/>
                  </a:lnTo>
                  <a:lnTo>
                    <a:pt x="166" y="62"/>
                  </a:lnTo>
                  <a:lnTo>
                    <a:pt x="168" y="62"/>
                  </a:lnTo>
                  <a:lnTo>
                    <a:pt x="171" y="62"/>
                  </a:lnTo>
                  <a:lnTo>
                    <a:pt x="172" y="62"/>
                  </a:lnTo>
                  <a:lnTo>
                    <a:pt x="177" y="62"/>
                  </a:lnTo>
                  <a:lnTo>
                    <a:pt x="180" y="62"/>
                  </a:lnTo>
                  <a:lnTo>
                    <a:pt x="181" y="63"/>
                  </a:lnTo>
                  <a:lnTo>
                    <a:pt x="186" y="63"/>
                  </a:lnTo>
                  <a:lnTo>
                    <a:pt x="186" y="60"/>
                  </a:lnTo>
                  <a:lnTo>
                    <a:pt x="189" y="59"/>
                  </a:lnTo>
                  <a:lnTo>
                    <a:pt x="190" y="57"/>
                  </a:lnTo>
                  <a:lnTo>
                    <a:pt x="190" y="57"/>
                  </a:lnTo>
                  <a:lnTo>
                    <a:pt x="193" y="56"/>
                  </a:lnTo>
                  <a:lnTo>
                    <a:pt x="195" y="54"/>
                  </a:lnTo>
                  <a:lnTo>
                    <a:pt x="195" y="54"/>
                  </a:lnTo>
                  <a:lnTo>
                    <a:pt x="195" y="51"/>
                  </a:lnTo>
                  <a:lnTo>
                    <a:pt x="195" y="51"/>
                  </a:lnTo>
                  <a:lnTo>
                    <a:pt x="193" y="5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92" y="47"/>
                  </a:lnTo>
                  <a:lnTo>
                    <a:pt x="192" y="45"/>
                  </a:lnTo>
                  <a:lnTo>
                    <a:pt x="192" y="44"/>
                  </a:lnTo>
                  <a:lnTo>
                    <a:pt x="192" y="42"/>
                  </a:lnTo>
                  <a:lnTo>
                    <a:pt x="192" y="41"/>
                  </a:lnTo>
                  <a:lnTo>
                    <a:pt x="195" y="38"/>
                  </a:lnTo>
                  <a:lnTo>
                    <a:pt x="196" y="38"/>
                  </a:lnTo>
                  <a:lnTo>
                    <a:pt x="198" y="36"/>
                  </a:lnTo>
                  <a:lnTo>
                    <a:pt x="199" y="35"/>
                  </a:lnTo>
                  <a:lnTo>
                    <a:pt x="199" y="32"/>
                  </a:lnTo>
                  <a:lnTo>
                    <a:pt x="201" y="32"/>
                  </a:lnTo>
                  <a:lnTo>
                    <a:pt x="202" y="30"/>
                  </a:lnTo>
                  <a:lnTo>
                    <a:pt x="204" y="30"/>
                  </a:lnTo>
                  <a:lnTo>
                    <a:pt x="205" y="30"/>
                  </a:lnTo>
                  <a:lnTo>
                    <a:pt x="207" y="30"/>
                  </a:lnTo>
                  <a:lnTo>
                    <a:pt x="208" y="32"/>
                  </a:lnTo>
                  <a:lnTo>
                    <a:pt x="211" y="32"/>
                  </a:lnTo>
                  <a:lnTo>
                    <a:pt x="211" y="32"/>
                  </a:lnTo>
                  <a:lnTo>
                    <a:pt x="214" y="33"/>
                  </a:lnTo>
                  <a:lnTo>
                    <a:pt x="216" y="33"/>
                  </a:lnTo>
                  <a:lnTo>
                    <a:pt x="216" y="33"/>
                  </a:lnTo>
                  <a:lnTo>
                    <a:pt x="217" y="33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0" y="30"/>
                  </a:lnTo>
                  <a:lnTo>
                    <a:pt x="220" y="27"/>
                  </a:lnTo>
                  <a:lnTo>
                    <a:pt x="222" y="26"/>
                  </a:lnTo>
                  <a:lnTo>
                    <a:pt x="223" y="24"/>
                  </a:lnTo>
                  <a:lnTo>
                    <a:pt x="223" y="2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3" name="Freeform 89"/>
            <p:cNvSpPr>
              <a:spLocks/>
            </p:cNvSpPr>
            <p:nvPr/>
          </p:nvSpPr>
          <p:spPr bwMode="auto">
            <a:xfrm>
              <a:off x="1353" y="2419"/>
              <a:ext cx="433" cy="537"/>
            </a:xfrm>
            <a:custGeom>
              <a:avLst/>
              <a:gdLst/>
              <a:ahLst/>
              <a:cxnLst>
                <a:cxn ang="0">
                  <a:pos x="232" y="521"/>
                </a:cxn>
                <a:cxn ang="0">
                  <a:pos x="223" y="488"/>
                </a:cxn>
                <a:cxn ang="0">
                  <a:pos x="190" y="465"/>
                </a:cxn>
                <a:cxn ang="0">
                  <a:pos x="160" y="433"/>
                </a:cxn>
                <a:cxn ang="0">
                  <a:pos x="122" y="443"/>
                </a:cxn>
                <a:cxn ang="0">
                  <a:pos x="61" y="440"/>
                </a:cxn>
                <a:cxn ang="0">
                  <a:pos x="62" y="409"/>
                </a:cxn>
                <a:cxn ang="0">
                  <a:pos x="0" y="416"/>
                </a:cxn>
                <a:cxn ang="0">
                  <a:pos x="15" y="370"/>
                </a:cxn>
                <a:cxn ang="0">
                  <a:pos x="34" y="350"/>
                </a:cxn>
                <a:cxn ang="0">
                  <a:pos x="48" y="355"/>
                </a:cxn>
                <a:cxn ang="0">
                  <a:pos x="62" y="353"/>
                </a:cxn>
                <a:cxn ang="0">
                  <a:pos x="67" y="347"/>
                </a:cxn>
                <a:cxn ang="0">
                  <a:pos x="62" y="337"/>
                </a:cxn>
                <a:cxn ang="0">
                  <a:pos x="40" y="314"/>
                </a:cxn>
                <a:cxn ang="0">
                  <a:pos x="27" y="316"/>
                </a:cxn>
                <a:cxn ang="0">
                  <a:pos x="10" y="335"/>
                </a:cxn>
                <a:cxn ang="0">
                  <a:pos x="4" y="362"/>
                </a:cxn>
                <a:cxn ang="0">
                  <a:pos x="16" y="268"/>
                </a:cxn>
                <a:cxn ang="0">
                  <a:pos x="34" y="133"/>
                </a:cxn>
                <a:cxn ang="0">
                  <a:pos x="42" y="56"/>
                </a:cxn>
                <a:cxn ang="0">
                  <a:pos x="53" y="17"/>
                </a:cxn>
                <a:cxn ang="0">
                  <a:pos x="71" y="3"/>
                </a:cxn>
                <a:cxn ang="0">
                  <a:pos x="71" y="16"/>
                </a:cxn>
                <a:cxn ang="0">
                  <a:pos x="77" y="29"/>
                </a:cxn>
                <a:cxn ang="0">
                  <a:pos x="110" y="62"/>
                </a:cxn>
                <a:cxn ang="0">
                  <a:pos x="142" y="104"/>
                </a:cxn>
                <a:cxn ang="0">
                  <a:pos x="157" y="166"/>
                </a:cxn>
                <a:cxn ang="0">
                  <a:pos x="176" y="209"/>
                </a:cxn>
                <a:cxn ang="0">
                  <a:pos x="202" y="242"/>
                </a:cxn>
                <a:cxn ang="0">
                  <a:pos x="190" y="215"/>
                </a:cxn>
                <a:cxn ang="0">
                  <a:pos x="199" y="215"/>
                </a:cxn>
                <a:cxn ang="0">
                  <a:pos x="208" y="218"/>
                </a:cxn>
                <a:cxn ang="0">
                  <a:pos x="175" y="190"/>
                </a:cxn>
                <a:cxn ang="0">
                  <a:pos x="169" y="155"/>
                </a:cxn>
                <a:cxn ang="0">
                  <a:pos x="164" y="121"/>
                </a:cxn>
                <a:cxn ang="0">
                  <a:pos x="187" y="101"/>
                </a:cxn>
                <a:cxn ang="0">
                  <a:pos x="202" y="112"/>
                </a:cxn>
                <a:cxn ang="0">
                  <a:pos x="239" y="125"/>
                </a:cxn>
                <a:cxn ang="0">
                  <a:pos x="242" y="152"/>
                </a:cxn>
                <a:cxn ang="0">
                  <a:pos x="260" y="164"/>
                </a:cxn>
                <a:cxn ang="0">
                  <a:pos x="278" y="181"/>
                </a:cxn>
                <a:cxn ang="0">
                  <a:pos x="320" y="187"/>
                </a:cxn>
                <a:cxn ang="0">
                  <a:pos x="349" y="185"/>
                </a:cxn>
                <a:cxn ang="0">
                  <a:pos x="361" y="224"/>
                </a:cxn>
                <a:cxn ang="0">
                  <a:pos x="358" y="265"/>
                </a:cxn>
                <a:cxn ang="0">
                  <a:pos x="355" y="290"/>
                </a:cxn>
                <a:cxn ang="0">
                  <a:pos x="380" y="301"/>
                </a:cxn>
                <a:cxn ang="0">
                  <a:pos x="409" y="290"/>
                </a:cxn>
                <a:cxn ang="0">
                  <a:pos x="433" y="295"/>
                </a:cxn>
                <a:cxn ang="0">
                  <a:pos x="428" y="326"/>
                </a:cxn>
                <a:cxn ang="0">
                  <a:pos x="401" y="337"/>
                </a:cxn>
                <a:cxn ang="0">
                  <a:pos x="385" y="340"/>
                </a:cxn>
                <a:cxn ang="0">
                  <a:pos x="386" y="359"/>
                </a:cxn>
                <a:cxn ang="0">
                  <a:pos x="388" y="380"/>
                </a:cxn>
                <a:cxn ang="0">
                  <a:pos x="355" y="403"/>
                </a:cxn>
                <a:cxn ang="0">
                  <a:pos x="341" y="425"/>
                </a:cxn>
                <a:cxn ang="0">
                  <a:pos x="349" y="470"/>
                </a:cxn>
                <a:cxn ang="0">
                  <a:pos x="320" y="485"/>
                </a:cxn>
                <a:cxn ang="0">
                  <a:pos x="320" y="519"/>
                </a:cxn>
                <a:cxn ang="0">
                  <a:pos x="287" y="509"/>
                </a:cxn>
              </a:cxnLst>
              <a:rect l="0" t="0" r="r" b="b"/>
              <a:pathLst>
                <a:path w="433" h="537">
                  <a:moveTo>
                    <a:pt x="278" y="522"/>
                  </a:moveTo>
                  <a:lnTo>
                    <a:pt x="280" y="524"/>
                  </a:lnTo>
                  <a:lnTo>
                    <a:pt x="280" y="527"/>
                  </a:lnTo>
                  <a:lnTo>
                    <a:pt x="280" y="530"/>
                  </a:lnTo>
                  <a:lnTo>
                    <a:pt x="280" y="533"/>
                  </a:lnTo>
                  <a:lnTo>
                    <a:pt x="277" y="534"/>
                  </a:lnTo>
                  <a:lnTo>
                    <a:pt x="271" y="536"/>
                  </a:lnTo>
                  <a:lnTo>
                    <a:pt x="268" y="537"/>
                  </a:lnTo>
                  <a:lnTo>
                    <a:pt x="263" y="537"/>
                  </a:lnTo>
                  <a:lnTo>
                    <a:pt x="260" y="536"/>
                  </a:lnTo>
                  <a:lnTo>
                    <a:pt x="251" y="533"/>
                  </a:lnTo>
                  <a:lnTo>
                    <a:pt x="244" y="531"/>
                  </a:lnTo>
                  <a:lnTo>
                    <a:pt x="241" y="531"/>
                  </a:lnTo>
                  <a:lnTo>
                    <a:pt x="239" y="531"/>
                  </a:lnTo>
                  <a:lnTo>
                    <a:pt x="236" y="530"/>
                  </a:lnTo>
                  <a:lnTo>
                    <a:pt x="235" y="530"/>
                  </a:lnTo>
                  <a:lnTo>
                    <a:pt x="233" y="528"/>
                  </a:lnTo>
                  <a:lnTo>
                    <a:pt x="233" y="527"/>
                  </a:lnTo>
                  <a:lnTo>
                    <a:pt x="233" y="525"/>
                  </a:lnTo>
                  <a:lnTo>
                    <a:pt x="233" y="524"/>
                  </a:lnTo>
                  <a:lnTo>
                    <a:pt x="233" y="522"/>
                  </a:lnTo>
                  <a:lnTo>
                    <a:pt x="232" y="521"/>
                  </a:lnTo>
                  <a:lnTo>
                    <a:pt x="232" y="519"/>
                  </a:lnTo>
                  <a:lnTo>
                    <a:pt x="233" y="518"/>
                  </a:lnTo>
                  <a:lnTo>
                    <a:pt x="235" y="507"/>
                  </a:lnTo>
                  <a:lnTo>
                    <a:pt x="235" y="506"/>
                  </a:lnTo>
                  <a:lnTo>
                    <a:pt x="235" y="504"/>
                  </a:lnTo>
                  <a:lnTo>
                    <a:pt x="235" y="503"/>
                  </a:lnTo>
                  <a:lnTo>
                    <a:pt x="235" y="501"/>
                  </a:lnTo>
                  <a:lnTo>
                    <a:pt x="235" y="500"/>
                  </a:lnTo>
                  <a:lnTo>
                    <a:pt x="233" y="500"/>
                  </a:lnTo>
                  <a:lnTo>
                    <a:pt x="233" y="500"/>
                  </a:lnTo>
                  <a:lnTo>
                    <a:pt x="232" y="500"/>
                  </a:lnTo>
                  <a:lnTo>
                    <a:pt x="230" y="500"/>
                  </a:lnTo>
                  <a:lnTo>
                    <a:pt x="230" y="498"/>
                  </a:lnTo>
                  <a:lnTo>
                    <a:pt x="229" y="498"/>
                  </a:lnTo>
                  <a:lnTo>
                    <a:pt x="227" y="497"/>
                  </a:lnTo>
                  <a:lnTo>
                    <a:pt x="227" y="497"/>
                  </a:lnTo>
                  <a:lnTo>
                    <a:pt x="226" y="495"/>
                  </a:lnTo>
                  <a:lnTo>
                    <a:pt x="224" y="494"/>
                  </a:lnTo>
                  <a:lnTo>
                    <a:pt x="224" y="492"/>
                  </a:lnTo>
                  <a:lnTo>
                    <a:pt x="223" y="491"/>
                  </a:lnTo>
                  <a:lnTo>
                    <a:pt x="223" y="489"/>
                  </a:lnTo>
                  <a:lnTo>
                    <a:pt x="223" y="488"/>
                  </a:lnTo>
                  <a:lnTo>
                    <a:pt x="223" y="486"/>
                  </a:lnTo>
                  <a:lnTo>
                    <a:pt x="220" y="486"/>
                  </a:lnTo>
                  <a:lnTo>
                    <a:pt x="218" y="485"/>
                  </a:lnTo>
                  <a:lnTo>
                    <a:pt x="215" y="485"/>
                  </a:lnTo>
                  <a:lnTo>
                    <a:pt x="212" y="485"/>
                  </a:lnTo>
                  <a:lnTo>
                    <a:pt x="211" y="485"/>
                  </a:lnTo>
                  <a:lnTo>
                    <a:pt x="209" y="485"/>
                  </a:lnTo>
                  <a:lnTo>
                    <a:pt x="208" y="483"/>
                  </a:lnTo>
                  <a:lnTo>
                    <a:pt x="206" y="482"/>
                  </a:lnTo>
                  <a:lnTo>
                    <a:pt x="205" y="482"/>
                  </a:lnTo>
                  <a:lnTo>
                    <a:pt x="203" y="480"/>
                  </a:lnTo>
                  <a:lnTo>
                    <a:pt x="202" y="480"/>
                  </a:lnTo>
                  <a:lnTo>
                    <a:pt x="200" y="479"/>
                  </a:lnTo>
                  <a:lnTo>
                    <a:pt x="200" y="477"/>
                  </a:lnTo>
                  <a:lnTo>
                    <a:pt x="200" y="476"/>
                  </a:lnTo>
                  <a:lnTo>
                    <a:pt x="199" y="474"/>
                  </a:lnTo>
                  <a:lnTo>
                    <a:pt x="199" y="473"/>
                  </a:lnTo>
                  <a:lnTo>
                    <a:pt x="197" y="470"/>
                  </a:lnTo>
                  <a:lnTo>
                    <a:pt x="196" y="468"/>
                  </a:lnTo>
                  <a:lnTo>
                    <a:pt x="194" y="468"/>
                  </a:lnTo>
                  <a:lnTo>
                    <a:pt x="193" y="467"/>
                  </a:lnTo>
                  <a:lnTo>
                    <a:pt x="190" y="465"/>
                  </a:lnTo>
                  <a:lnTo>
                    <a:pt x="188" y="465"/>
                  </a:lnTo>
                  <a:lnTo>
                    <a:pt x="187" y="464"/>
                  </a:lnTo>
                  <a:lnTo>
                    <a:pt x="185" y="462"/>
                  </a:lnTo>
                  <a:lnTo>
                    <a:pt x="184" y="461"/>
                  </a:lnTo>
                  <a:lnTo>
                    <a:pt x="176" y="458"/>
                  </a:lnTo>
                  <a:lnTo>
                    <a:pt x="173" y="456"/>
                  </a:lnTo>
                  <a:lnTo>
                    <a:pt x="170" y="456"/>
                  </a:lnTo>
                  <a:lnTo>
                    <a:pt x="169" y="455"/>
                  </a:lnTo>
                  <a:lnTo>
                    <a:pt x="169" y="453"/>
                  </a:lnTo>
                  <a:lnTo>
                    <a:pt x="169" y="452"/>
                  </a:lnTo>
                  <a:lnTo>
                    <a:pt x="170" y="452"/>
                  </a:lnTo>
                  <a:lnTo>
                    <a:pt x="170" y="450"/>
                  </a:lnTo>
                  <a:lnTo>
                    <a:pt x="172" y="449"/>
                  </a:lnTo>
                  <a:lnTo>
                    <a:pt x="172" y="447"/>
                  </a:lnTo>
                  <a:lnTo>
                    <a:pt x="172" y="444"/>
                  </a:lnTo>
                  <a:lnTo>
                    <a:pt x="172" y="443"/>
                  </a:lnTo>
                  <a:lnTo>
                    <a:pt x="170" y="440"/>
                  </a:lnTo>
                  <a:lnTo>
                    <a:pt x="170" y="437"/>
                  </a:lnTo>
                  <a:lnTo>
                    <a:pt x="169" y="436"/>
                  </a:lnTo>
                  <a:lnTo>
                    <a:pt x="167" y="436"/>
                  </a:lnTo>
                  <a:lnTo>
                    <a:pt x="164" y="434"/>
                  </a:lnTo>
                  <a:lnTo>
                    <a:pt x="160" y="433"/>
                  </a:lnTo>
                  <a:lnTo>
                    <a:pt x="157" y="434"/>
                  </a:lnTo>
                  <a:lnTo>
                    <a:pt x="157" y="436"/>
                  </a:lnTo>
                  <a:lnTo>
                    <a:pt x="155" y="437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2" y="439"/>
                  </a:lnTo>
                  <a:lnTo>
                    <a:pt x="151" y="437"/>
                  </a:lnTo>
                  <a:lnTo>
                    <a:pt x="148" y="437"/>
                  </a:lnTo>
                  <a:lnTo>
                    <a:pt x="146" y="436"/>
                  </a:lnTo>
                  <a:lnTo>
                    <a:pt x="145" y="436"/>
                  </a:lnTo>
                  <a:lnTo>
                    <a:pt x="143" y="436"/>
                  </a:lnTo>
                  <a:lnTo>
                    <a:pt x="140" y="436"/>
                  </a:lnTo>
                  <a:lnTo>
                    <a:pt x="133" y="437"/>
                  </a:lnTo>
                  <a:lnTo>
                    <a:pt x="131" y="439"/>
                  </a:lnTo>
                  <a:lnTo>
                    <a:pt x="130" y="439"/>
                  </a:lnTo>
                  <a:lnTo>
                    <a:pt x="130" y="440"/>
                  </a:lnTo>
                  <a:lnTo>
                    <a:pt x="128" y="442"/>
                  </a:lnTo>
                  <a:lnTo>
                    <a:pt x="128" y="442"/>
                  </a:lnTo>
                  <a:lnTo>
                    <a:pt x="127" y="443"/>
                  </a:lnTo>
                  <a:lnTo>
                    <a:pt x="125" y="442"/>
                  </a:lnTo>
                  <a:lnTo>
                    <a:pt x="124" y="443"/>
                  </a:lnTo>
                  <a:lnTo>
                    <a:pt x="122" y="443"/>
                  </a:lnTo>
                  <a:lnTo>
                    <a:pt x="121" y="444"/>
                  </a:lnTo>
                  <a:lnTo>
                    <a:pt x="121" y="444"/>
                  </a:lnTo>
                  <a:lnTo>
                    <a:pt x="119" y="444"/>
                  </a:lnTo>
                  <a:lnTo>
                    <a:pt x="116" y="446"/>
                  </a:lnTo>
                  <a:lnTo>
                    <a:pt x="115" y="446"/>
                  </a:lnTo>
                  <a:lnTo>
                    <a:pt x="113" y="446"/>
                  </a:lnTo>
                  <a:lnTo>
                    <a:pt x="110" y="444"/>
                  </a:lnTo>
                  <a:lnTo>
                    <a:pt x="109" y="444"/>
                  </a:lnTo>
                  <a:lnTo>
                    <a:pt x="101" y="440"/>
                  </a:lnTo>
                  <a:lnTo>
                    <a:pt x="95" y="439"/>
                  </a:lnTo>
                  <a:lnTo>
                    <a:pt x="92" y="437"/>
                  </a:lnTo>
                  <a:lnTo>
                    <a:pt x="91" y="436"/>
                  </a:lnTo>
                  <a:lnTo>
                    <a:pt x="88" y="436"/>
                  </a:lnTo>
                  <a:lnTo>
                    <a:pt x="86" y="436"/>
                  </a:lnTo>
                  <a:lnTo>
                    <a:pt x="80" y="439"/>
                  </a:lnTo>
                  <a:lnTo>
                    <a:pt x="77" y="440"/>
                  </a:lnTo>
                  <a:lnTo>
                    <a:pt x="74" y="440"/>
                  </a:lnTo>
                  <a:lnTo>
                    <a:pt x="70" y="442"/>
                  </a:lnTo>
                  <a:lnTo>
                    <a:pt x="64" y="442"/>
                  </a:lnTo>
                  <a:lnTo>
                    <a:pt x="62" y="442"/>
                  </a:lnTo>
                  <a:lnTo>
                    <a:pt x="61" y="442"/>
                  </a:lnTo>
                  <a:lnTo>
                    <a:pt x="61" y="440"/>
                  </a:lnTo>
                  <a:lnTo>
                    <a:pt x="62" y="440"/>
                  </a:lnTo>
                  <a:lnTo>
                    <a:pt x="64" y="439"/>
                  </a:lnTo>
                  <a:lnTo>
                    <a:pt x="64" y="439"/>
                  </a:lnTo>
                  <a:lnTo>
                    <a:pt x="65" y="437"/>
                  </a:lnTo>
                  <a:lnTo>
                    <a:pt x="67" y="437"/>
                  </a:lnTo>
                  <a:lnTo>
                    <a:pt x="68" y="434"/>
                  </a:lnTo>
                  <a:lnTo>
                    <a:pt x="68" y="434"/>
                  </a:lnTo>
                  <a:lnTo>
                    <a:pt x="70" y="431"/>
                  </a:lnTo>
                  <a:lnTo>
                    <a:pt x="73" y="422"/>
                  </a:lnTo>
                  <a:lnTo>
                    <a:pt x="74" y="421"/>
                  </a:lnTo>
                  <a:lnTo>
                    <a:pt x="74" y="419"/>
                  </a:lnTo>
                  <a:lnTo>
                    <a:pt x="74" y="418"/>
                  </a:lnTo>
                  <a:lnTo>
                    <a:pt x="74" y="415"/>
                  </a:lnTo>
                  <a:lnTo>
                    <a:pt x="74" y="413"/>
                  </a:lnTo>
                  <a:lnTo>
                    <a:pt x="73" y="412"/>
                  </a:lnTo>
                  <a:lnTo>
                    <a:pt x="73" y="410"/>
                  </a:lnTo>
                  <a:lnTo>
                    <a:pt x="71" y="409"/>
                  </a:lnTo>
                  <a:lnTo>
                    <a:pt x="71" y="409"/>
                  </a:lnTo>
                  <a:lnTo>
                    <a:pt x="68" y="409"/>
                  </a:lnTo>
                  <a:lnTo>
                    <a:pt x="67" y="409"/>
                  </a:lnTo>
                  <a:lnTo>
                    <a:pt x="64" y="409"/>
                  </a:lnTo>
                  <a:lnTo>
                    <a:pt x="62" y="409"/>
                  </a:lnTo>
                  <a:lnTo>
                    <a:pt x="61" y="407"/>
                  </a:lnTo>
                  <a:lnTo>
                    <a:pt x="58" y="407"/>
                  </a:lnTo>
                  <a:lnTo>
                    <a:pt x="55" y="404"/>
                  </a:lnTo>
                  <a:lnTo>
                    <a:pt x="52" y="403"/>
                  </a:lnTo>
                  <a:lnTo>
                    <a:pt x="49" y="400"/>
                  </a:lnTo>
                  <a:lnTo>
                    <a:pt x="48" y="400"/>
                  </a:lnTo>
                  <a:lnTo>
                    <a:pt x="46" y="401"/>
                  </a:lnTo>
                  <a:lnTo>
                    <a:pt x="45" y="404"/>
                  </a:lnTo>
                  <a:lnTo>
                    <a:pt x="43" y="407"/>
                  </a:lnTo>
                  <a:lnTo>
                    <a:pt x="42" y="409"/>
                  </a:lnTo>
                  <a:lnTo>
                    <a:pt x="40" y="410"/>
                  </a:lnTo>
                  <a:lnTo>
                    <a:pt x="37" y="410"/>
                  </a:lnTo>
                  <a:lnTo>
                    <a:pt x="33" y="413"/>
                  </a:lnTo>
                  <a:lnTo>
                    <a:pt x="28" y="415"/>
                  </a:lnTo>
                  <a:lnTo>
                    <a:pt x="22" y="416"/>
                  </a:lnTo>
                  <a:lnTo>
                    <a:pt x="19" y="418"/>
                  </a:lnTo>
                  <a:lnTo>
                    <a:pt x="12" y="419"/>
                  </a:lnTo>
                  <a:lnTo>
                    <a:pt x="7" y="421"/>
                  </a:lnTo>
                  <a:lnTo>
                    <a:pt x="4" y="421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0" y="416"/>
                  </a:lnTo>
                  <a:lnTo>
                    <a:pt x="1" y="409"/>
                  </a:lnTo>
                  <a:lnTo>
                    <a:pt x="1" y="407"/>
                  </a:lnTo>
                  <a:lnTo>
                    <a:pt x="1" y="406"/>
                  </a:lnTo>
                  <a:lnTo>
                    <a:pt x="1" y="404"/>
                  </a:lnTo>
                  <a:lnTo>
                    <a:pt x="1" y="401"/>
                  </a:lnTo>
                  <a:lnTo>
                    <a:pt x="0" y="398"/>
                  </a:lnTo>
                  <a:lnTo>
                    <a:pt x="0" y="397"/>
                  </a:lnTo>
                  <a:lnTo>
                    <a:pt x="0" y="395"/>
                  </a:lnTo>
                  <a:lnTo>
                    <a:pt x="0" y="394"/>
                  </a:lnTo>
                  <a:lnTo>
                    <a:pt x="0" y="392"/>
                  </a:lnTo>
                  <a:lnTo>
                    <a:pt x="1" y="391"/>
                  </a:lnTo>
                  <a:lnTo>
                    <a:pt x="1" y="389"/>
                  </a:lnTo>
                  <a:lnTo>
                    <a:pt x="3" y="389"/>
                  </a:lnTo>
                  <a:lnTo>
                    <a:pt x="4" y="388"/>
                  </a:lnTo>
                  <a:lnTo>
                    <a:pt x="6" y="385"/>
                  </a:lnTo>
                  <a:lnTo>
                    <a:pt x="7" y="383"/>
                  </a:lnTo>
                  <a:lnTo>
                    <a:pt x="7" y="382"/>
                  </a:lnTo>
                  <a:lnTo>
                    <a:pt x="9" y="382"/>
                  </a:lnTo>
                  <a:lnTo>
                    <a:pt x="9" y="379"/>
                  </a:lnTo>
                  <a:lnTo>
                    <a:pt x="13" y="373"/>
                  </a:lnTo>
                  <a:lnTo>
                    <a:pt x="13" y="371"/>
                  </a:lnTo>
                  <a:lnTo>
                    <a:pt x="15" y="370"/>
                  </a:lnTo>
                  <a:lnTo>
                    <a:pt x="15" y="368"/>
                  </a:lnTo>
                  <a:lnTo>
                    <a:pt x="15" y="367"/>
                  </a:lnTo>
                  <a:lnTo>
                    <a:pt x="15" y="364"/>
                  </a:lnTo>
                  <a:lnTo>
                    <a:pt x="15" y="362"/>
                  </a:lnTo>
                  <a:lnTo>
                    <a:pt x="15" y="361"/>
                  </a:lnTo>
                  <a:lnTo>
                    <a:pt x="16" y="355"/>
                  </a:lnTo>
                  <a:lnTo>
                    <a:pt x="16" y="353"/>
                  </a:lnTo>
                  <a:lnTo>
                    <a:pt x="18" y="353"/>
                  </a:lnTo>
                  <a:lnTo>
                    <a:pt x="18" y="352"/>
                  </a:lnTo>
                  <a:lnTo>
                    <a:pt x="18" y="350"/>
                  </a:lnTo>
                  <a:lnTo>
                    <a:pt x="18" y="349"/>
                  </a:lnTo>
                  <a:lnTo>
                    <a:pt x="19" y="349"/>
                  </a:lnTo>
                  <a:lnTo>
                    <a:pt x="21" y="347"/>
                  </a:lnTo>
                  <a:lnTo>
                    <a:pt x="22" y="347"/>
                  </a:lnTo>
                  <a:lnTo>
                    <a:pt x="22" y="347"/>
                  </a:lnTo>
                  <a:lnTo>
                    <a:pt x="24" y="347"/>
                  </a:lnTo>
                  <a:lnTo>
                    <a:pt x="27" y="347"/>
                  </a:lnTo>
                  <a:lnTo>
                    <a:pt x="28" y="347"/>
                  </a:lnTo>
                  <a:lnTo>
                    <a:pt x="30" y="347"/>
                  </a:lnTo>
                  <a:lnTo>
                    <a:pt x="33" y="349"/>
                  </a:lnTo>
                  <a:lnTo>
                    <a:pt x="33" y="349"/>
                  </a:lnTo>
                  <a:lnTo>
                    <a:pt x="34" y="350"/>
                  </a:lnTo>
                  <a:lnTo>
                    <a:pt x="33" y="350"/>
                  </a:lnTo>
                  <a:lnTo>
                    <a:pt x="33" y="352"/>
                  </a:lnTo>
                  <a:lnTo>
                    <a:pt x="33" y="353"/>
                  </a:lnTo>
                  <a:lnTo>
                    <a:pt x="33" y="353"/>
                  </a:lnTo>
                  <a:lnTo>
                    <a:pt x="31" y="353"/>
                  </a:lnTo>
                  <a:lnTo>
                    <a:pt x="31" y="355"/>
                  </a:lnTo>
                  <a:lnTo>
                    <a:pt x="33" y="355"/>
                  </a:lnTo>
                  <a:lnTo>
                    <a:pt x="34" y="355"/>
                  </a:lnTo>
                  <a:lnTo>
                    <a:pt x="36" y="355"/>
                  </a:lnTo>
                  <a:lnTo>
                    <a:pt x="36" y="353"/>
                  </a:lnTo>
                  <a:lnTo>
                    <a:pt x="37" y="355"/>
                  </a:lnTo>
                  <a:lnTo>
                    <a:pt x="39" y="355"/>
                  </a:lnTo>
                  <a:lnTo>
                    <a:pt x="39" y="355"/>
                  </a:lnTo>
                  <a:lnTo>
                    <a:pt x="39" y="355"/>
                  </a:lnTo>
                  <a:lnTo>
                    <a:pt x="40" y="355"/>
                  </a:lnTo>
                  <a:lnTo>
                    <a:pt x="42" y="355"/>
                  </a:lnTo>
                  <a:lnTo>
                    <a:pt x="42" y="355"/>
                  </a:lnTo>
                  <a:lnTo>
                    <a:pt x="42" y="355"/>
                  </a:lnTo>
                  <a:lnTo>
                    <a:pt x="43" y="355"/>
                  </a:lnTo>
                  <a:lnTo>
                    <a:pt x="43" y="355"/>
                  </a:lnTo>
                  <a:lnTo>
                    <a:pt x="46" y="355"/>
                  </a:lnTo>
                  <a:lnTo>
                    <a:pt x="48" y="355"/>
                  </a:lnTo>
                  <a:lnTo>
                    <a:pt x="48" y="355"/>
                  </a:lnTo>
                  <a:lnTo>
                    <a:pt x="49" y="356"/>
                  </a:lnTo>
                  <a:lnTo>
                    <a:pt x="49" y="356"/>
                  </a:lnTo>
                  <a:lnTo>
                    <a:pt x="51" y="356"/>
                  </a:lnTo>
                  <a:lnTo>
                    <a:pt x="51" y="356"/>
                  </a:lnTo>
                  <a:lnTo>
                    <a:pt x="52" y="356"/>
                  </a:lnTo>
                  <a:lnTo>
                    <a:pt x="52" y="355"/>
                  </a:lnTo>
                  <a:lnTo>
                    <a:pt x="52" y="355"/>
                  </a:lnTo>
                  <a:lnTo>
                    <a:pt x="53" y="355"/>
                  </a:lnTo>
                  <a:lnTo>
                    <a:pt x="53" y="355"/>
                  </a:lnTo>
                  <a:lnTo>
                    <a:pt x="55" y="355"/>
                  </a:lnTo>
                  <a:lnTo>
                    <a:pt x="56" y="355"/>
                  </a:lnTo>
                  <a:lnTo>
                    <a:pt x="56" y="356"/>
                  </a:lnTo>
                  <a:lnTo>
                    <a:pt x="58" y="355"/>
                  </a:lnTo>
                  <a:lnTo>
                    <a:pt x="58" y="355"/>
                  </a:lnTo>
                  <a:lnTo>
                    <a:pt x="58" y="355"/>
                  </a:lnTo>
                  <a:lnTo>
                    <a:pt x="59" y="355"/>
                  </a:lnTo>
                  <a:lnTo>
                    <a:pt x="61" y="353"/>
                  </a:lnTo>
                  <a:lnTo>
                    <a:pt x="61" y="353"/>
                  </a:lnTo>
                  <a:lnTo>
                    <a:pt x="62" y="353"/>
                  </a:lnTo>
                  <a:lnTo>
                    <a:pt x="62" y="353"/>
                  </a:lnTo>
                  <a:lnTo>
                    <a:pt x="62" y="353"/>
                  </a:lnTo>
                  <a:lnTo>
                    <a:pt x="62" y="353"/>
                  </a:lnTo>
                  <a:lnTo>
                    <a:pt x="64" y="355"/>
                  </a:lnTo>
                  <a:lnTo>
                    <a:pt x="64" y="355"/>
                  </a:lnTo>
                  <a:lnTo>
                    <a:pt x="64" y="355"/>
                  </a:lnTo>
                  <a:lnTo>
                    <a:pt x="65" y="356"/>
                  </a:lnTo>
                  <a:lnTo>
                    <a:pt x="67" y="358"/>
                  </a:lnTo>
                  <a:lnTo>
                    <a:pt x="67" y="356"/>
                  </a:lnTo>
                  <a:lnTo>
                    <a:pt x="67" y="356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68" y="355"/>
                  </a:lnTo>
                  <a:lnTo>
                    <a:pt x="68" y="355"/>
                  </a:lnTo>
                  <a:lnTo>
                    <a:pt x="70" y="355"/>
                  </a:lnTo>
                  <a:lnTo>
                    <a:pt x="71" y="355"/>
                  </a:lnTo>
                  <a:lnTo>
                    <a:pt x="71" y="355"/>
                  </a:lnTo>
                  <a:lnTo>
                    <a:pt x="70" y="353"/>
                  </a:lnTo>
                  <a:lnTo>
                    <a:pt x="70" y="353"/>
                  </a:lnTo>
                  <a:lnTo>
                    <a:pt x="70" y="352"/>
                  </a:lnTo>
                  <a:lnTo>
                    <a:pt x="68" y="350"/>
                  </a:lnTo>
                  <a:lnTo>
                    <a:pt x="68" y="349"/>
                  </a:lnTo>
                  <a:lnTo>
                    <a:pt x="67" y="347"/>
                  </a:lnTo>
                  <a:lnTo>
                    <a:pt x="65" y="346"/>
                  </a:lnTo>
                  <a:lnTo>
                    <a:pt x="64" y="344"/>
                  </a:lnTo>
                  <a:lnTo>
                    <a:pt x="64" y="343"/>
                  </a:lnTo>
                  <a:lnTo>
                    <a:pt x="62" y="343"/>
                  </a:lnTo>
                  <a:lnTo>
                    <a:pt x="61" y="341"/>
                  </a:lnTo>
                  <a:lnTo>
                    <a:pt x="59" y="341"/>
                  </a:lnTo>
                  <a:lnTo>
                    <a:pt x="58" y="340"/>
                  </a:lnTo>
                  <a:lnTo>
                    <a:pt x="56" y="340"/>
                  </a:lnTo>
                  <a:lnTo>
                    <a:pt x="55" y="338"/>
                  </a:lnTo>
                  <a:lnTo>
                    <a:pt x="55" y="337"/>
                  </a:lnTo>
                  <a:lnTo>
                    <a:pt x="55" y="337"/>
                  </a:lnTo>
                  <a:lnTo>
                    <a:pt x="55" y="335"/>
                  </a:lnTo>
                  <a:lnTo>
                    <a:pt x="56" y="335"/>
                  </a:lnTo>
                  <a:lnTo>
                    <a:pt x="56" y="335"/>
                  </a:lnTo>
                  <a:lnTo>
                    <a:pt x="58" y="337"/>
                  </a:lnTo>
                  <a:lnTo>
                    <a:pt x="59" y="337"/>
                  </a:lnTo>
                  <a:lnTo>
                    <a:pt x="59" y="337"/>
                  </a:lnTo>
                  <a:lnTo>
                    <a:pt x="61" y="337"/>
                  </a:lnTo>
                  <a:lnTo>
                    <a:pt x="62" y="338"/>
                  </a:lnTo>
                  <a:lnTo>
                    <a:pt x="62" y="337"/>
                  </a:lnTo>
                  <a:lnTo>
                    <a:pt x="62" y="337"/>
                  </a:lnTo>
                  <a:lnTo>
                    <a:pt x="62" y="337"/>
                  </a:lnTo>
                  <a:lnTo>
                    <a:pt x="62" y="335"/>
                  </a:lnTo>
                  <a:lnTo>
                    <a:pt x="61" y="335"/>
                  </a:lnTo>
                  <a:lnTo>
                    <a:pt x="61" y="335"/>
                  </a:lnTo>
                  <a:lnTo>
                    <a:pt x="59" y="335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59" y="332"/>
                  </a:lnTo>
                  <a:lnTo>
                    <a:pt x="58" y="332"/>
                  </a:lnTo>
                  <a:lnTo>
                    <a:pt x="58" y="331"/>
                  </a:lnTo>
                  <a:lnTo>
                    <a:pt x="58" y="331"/>
                  </a:lnTo>
                  <a:lnTo>
                    <a:pt x="56" y="329"/>
                  </a:lnTo>
                  <a:lnTo>
                    <a:pt x="53" y="328"/>
                  </a:lnTo>
                  <a:lnTo>
                    <a:pt x="52" y="326"/>
                  </a:lnTo>
                  <a:lnTo>
                    <a:pt x="51" y="325"/>
                  </a:lnTo>
                  <a:lnTo>
                    <a:pt x="49" y="323"/>
                  </a:lnTo>
                  <a:lnTo>
                    <a:pt x="48" y="320"/>
                  </a:lnTo>
                  <a:lnTo>
                    <a:pt x="46" y="319"/>
                  </a:lnTo>
                  <a:lnTo>
                    <a:pt x="45" y="317"/>
                  </a:lnTo>
                  <a:lnTo>
                    <a:pt x="43" y="317"/>
                  </a:lnTo>
                  <a:lnTo>
                    <a:pt x="42" y="316"/>
                  </a:lnTo>
                  <a:lnTo>
                    <a:pt x="40" y="314"/>
                  </a:lnTo>
                  <a:lnTo>
                    <a:pt x="40" y="314"/>
                  </a:lnTo>
                  <a:lnTo>
                    <a:pt x="40" y="314"/>
                  </a:lnTo>
                  <a:lnTo>
                    <a:pt x="39" y="314"/>
                  </a:lnTo>
                  <a:lnTo>
                    <a:pt x="37" y="313"/>
                  </a:lnTo>
                  <a:lnTo>
                    <a:pt x="37" y="313"/>
                  </a:lnTo>
                  <a:lnTo>
                    <a:pt x="36" y="311"/>
                  </a:lnTo>
                  <a:lnTo>
                    <a:pt x="34" y="310"/>
                  </a:lnTo>
                  <a:lnTo>
                    <a:pt x="34" y="310"/>
                  </a:lnTo>
                  <a:lnTo>
                    <a:pt x="33" y="308"/>
                  </a:lnTo>
                  <a:lnTo>
                    <a:pt x="31" y="307"/>
                  </a:lnTo>
                  <a:lnTo>
                    <a:pt x="31" y="307"/>
                  </a:lnTo>
                  <a:lnTo>
                    <a:pt x="30" y="305"/>
                  </a:lnTo>
                  <a:lnTo>
                    <a:pt x="30" y="305"/>
                  </a:lnTo>
                  <a:lnTo>
                    <a:pt x="28" y="305"/>
                  </a:lnTo>
                  <a:lnTo>
                    <a:pt x="28" y="307"/>
                  </a:lnTo>
                  <a:lnTo>
                    <a:pt x="28" y="307"/>
                  </a:lnTo>
                  <a:lnTo>
                    <a:pt x="27" y="308"/>
                  </a:lnTo>
                  <a:lnTo>
                    <a:pt x="27" y="310"/>
                  </a:lnTo>
                  <a:lnTo>
                    <a:pt x="25" y="311"/>
                  </a:lnTo>
                  <a:lnTo>
                    <a:pt x="25" y="311"/>
                  </a:lnTo>
                  <a:lnTo>
                    <a:pt x="27" y="313"/>
                  </a:lnTo>
                  <a:lnTo>
                    <a:pt x="27" y="314"/>
                  </a:lnTo>
                  <a:lnTo>
                    <a:pt x="27" y="316"/>
                  </a:lnTo>
                  <a:lnTo>
                    <a:pt x="27" y="317"/>
                  </a:lnTo>
                  <a:lnTo>
                    <a:pt x="25" y="317"/>
                  </a:lnTo>
                  <a:lnTo>
                    <a:pt x="25" y="317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2" y="320"/>
                  </a:lnTo>
                  <a:lnTo>
                    <a:pt x="21" y="320"/>
                  </a:lnTo>
                  <a:lnTo>
                    <a:pt x="21" y="320"/>
                  </a:lnTo>
                  <a:lnTo>
                    <a:pt x="21" y="322"/>
                  </a:lnTo>
                  <a:lnTo>
                    <a:pt x="21" y="323"/>
                  </a:lnTo>
                  <a:lnTo>
                    <a:pt x="19" y="325"/>
                  </a:lnTo>
                  <a:lnTo>
                    <a:pt x="19" y="325"/>
                  </a:lnTo>
                  <a:lnTo>
                    <a:pt x="18" y="326"/>
                  </a:lnTo>
                  <a:lnTo>
                    <a:pt x="18" y="328"/>
                  </a:lnTo>
                  <a:lnTo>
                    <a:pt x="18" y="328"/>
                  </a:lnTo>
                  <a:lnTo>
                    <a:pt x="16" y="328"/>
                  </a:lnTo>
                  <a:lnTo>
                    <a:pt x="15" y="329"/>
                  </a:lnTo>
                  <a:lnTo>
                    <a:pt x="13" y="329"/>
                  </a:lnTo>
                  <a:lnTo>
                    <a:pt x="13" y="331"/>
                  </a:lnTo>
                  <a:lnTo>
                    <a:pt x="12" y="334"/>
                  </a:lnTo>
                  <a:lnTo>
                    <a:pt x="10" y="335"/>
                  </a:lnTo>
                  <a:lnTo>
                    <a:pt x="10" y="335"/>
                  </a:lnTo>
                  <a:lnTo>
                    <a:pt x="10" y="335"/>
                  </a:lnTo>
                  <a:lnTo>
                    <a:pt x="9" y="337"/>
                  </a:lnTo>
                  <a:lnTo>
                    <a:pt x="9" y="338"/>
                  </a:lnTo>
                  <a:lnTo>
                    <a:pt x="9" y="338"/>
                  </a:lnTo>
                  <a:lnTo>
                    <a:pt x="9" y="340"/>
                  </a:lnTo>
                  <a:lnTo>
                    <a:pt x="7" y="341"/>
                  </a:lnTo>
                  <a:lnTo>
                    <a:pt x="7" y="341"/>
                  </a:lnTo>
                  <a:lnTo>
                    <a:pt x="7" y="343"/>
                  </a:lnTo>
                  <a:lnTo>
                    <a:pt x="7" y="346"/>
                  </a:lnTo>
                  <a:lnTo>
                    <a:pt x="7" y="347"/>
                  </a:lnTo>
                  <a:lnTo>
                    <a:pt x="7" y="349"/>
                  </a:lnTo>
                  <a:lnTo>
                    <a:pt x="7" y="350"/>
                  </a:lnTo>
                  <a:lnTo>
                    <a:pt x="6" y="352"/>
                  </a:lnTo>
                  <a:lnTo>
                    <a:pt x="6" y="352"/>
                  </a:lnTo>
                  <a:lnTo>
                    <a:pt x="6" y="353"/>
                  </a:lnTo>
                  <a:lnTo>
                    <a:pt x="6" y="355"/>
                  </a:lnTo>
                  <a:lnTo>
                    <a:pt x="6" y="356"/>
                  </a:lnTo>
                  <a:lnTo>
                    <a:pt x="6" y="358"/>
                  </a:lnTo>
                  <a:lnTo>
                    <a:pt x="6" y="359"/>
                  </a:lnTo>
                  <a:lnTo>
                    <a:pt x="6" y="361"/>
                  </a:lnTo>
                  <a:lnTo>
                    <a:pt x="4" y="361"/>
                  </a:lnTo>
                  <a:lnTo>
                    <a:pt x="4" y="362"/>
                  </a:lnTo>
                  <a:lnTo>
                    <a:pt x="3" y="364"/>
                  </a:lnTo>
                  <a:lnTo>
                    <a:pt x="3" y="364"/>
                  </a:lnTo>
                  <a:lnTo>
                    <a:pt x="3" y="364"/>
                  </a:lnTo>
                  <a:lnTo>
                    <a:pt x="3" y="364"/>
                  </a:lnTo>
                  <a:lnTo>
                    <a:pt x="1" y="364"/>
                  </a:lnTo>
                  <a:lnTo>
                    <a:pt x="1" y="362"/>
                  </a:lnTo>
                  <a:lnTo>
                    <a:pt x="1" y="362"/>
                  </a:lnTo>
                  <a:lnTo>
                    <a:pt x="1" y="361"/>
                  </a:lnTo>
                  <a:lnTo>
                    <a:pt x="1" y="361"/>
                  </a:lnTo>
                  <a:lnTo>
                    <a:pt x="1" y="359"/>
                  </a:lnTo>
                  <a:lnTo>
                    <a:pt x="1" y="359"/>
                  </a:lnTo>
                  <a:lnTo>
                    <a:pt x="1" y="356"/>
                  </a:lnTo>
                  <a:lnTo>
                    <a:pt x="1" y="355"/>
                  </a:lnTo>
                  <a:lnTo>
                    <a:pt x="1" y="353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1" y="346"/>
                  </a:lnTo>
                  <a:lnTo>
                    <a:pt x="6" y="326"/>
                  </a:lnTo>
                  <a:lnTo>
                    <a:pt x="6" y="322"/>
                  </a:lnTo>
                  <a:lnTo>
                    <a:pt x="7" y="314"/>
                  </a:lnTo>
                  <a:lnTo>
                    <a:pt x="16" y="268"/>
                  </a:lnTo>
                  <a:lnTo>
                    <a:pt x="16" y="265"/>
                  </a:lnTo>
                  <a:lnTo>
                    <a:pt x="16" y="260"/>
                  </a:lnTo>
                  <a:lnTo>
                    <a:pt x="18" y="256"/>
                  </a:lnTo>
                  <a:lnTo>
                    <a:pt x="18" y="250"/>
                  </a:lnTo>
                  <a:lnTo>
                    <a:pt x="19" y="245"/>
                  </a:lnTo>
                  <a:lnTo>
                    <a:pt x="19" y="238"/>
                  </a:lnTo>
                  <a:lnTo>
                    <a:pt x="21" y="227"/>
                  </a:lnTo>
                  <a:lnTo>
                    <a:pt x="22" y="221"/>
                  </a:lnTo>
                  <a:lnTo>
                    <a:pt x="22" y="217"/>
                  </a:lnTo>
                  <a:lnTo>
                    <a:pt x="24" y="212"/>
                  </a:lnTo>
                  <a:lnTo>
                    <a:pt x="25" y="202"/>
                  </a:lnTo>
                  <a:lnTo>
                    <a:pt x="25" y="194"/>
                  </a:lnTo>
                  <a:lnTo>
                    <a:pt x="27" y="188"/>
                  </a:lnTo>
                  <a:lnTo>
                    <a:pt x="27" y="184"/>
                  </a:lnTo>
                  <a:lnTo>
                    <a:pt x="33" y="151"/>
                  </a:lnTo>
                  <a:lnTo>
                    <a:pt x="33" y="149"/>
                  </a:lnTo>
                  <a:lnTo>
                    <a:pt x="33" y="146"/>
                  </a:lnTo>
                  <a:lnTo>
                    <a:pt x="33" y="145"/>
                  </a:lnTo>
                  <a:lnTo>
                    <a:pt x="34" y="142"/>
                  </a:lnTo>
                  <a:lnTo>
                    <a:pt x="34" y="139"/>
                  </a:lnTo>
                  <a:lnTo>
                    <a:pt x="34" y="136"/>
                  </a:lnTo>
                  <a:lnTo>
                    <a:pt x="34" y="133"/>
                  </a:lnTo>
                  <a:lnTo>
                    <a:pt x="36" y="128"/>
                  </a:lnTo>
                  <a:lnTo>
                    <a:pt x="36" y="127"/>
                  </a:lnTo>
                  <a:lnTo>
                    <a:pt x="36" y="124"/>
                  </a:lnTo>
                  <a:lnTo>
                    <a:pt x="36" y="121"/>
                  </a:lnTo>
                  <a:lnTo>
                    <a:pt x="37" y="115"/>
                  </a:lnTo>
                  <a:lnTo>
                    <a:pt x="37" y="109"/>
                  </a:lnTo>
                  <a:lnTo>
                    <a:pt x="39" y="106"/>
                  </a:lnTo>
                  <a:lnTo>
                    <a:pt x="39" y="10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40" y="89"/>
                  </a:lnTo>
                  <a:lnTo>
                    <a:pt x="40" y="86"/>
                  </a:lnTo>
                  <a:lnTo>
                    <a:pt x="40" y="85"/>
                  </a:lnTo>
                  <a:lnTo>
                    <a:pt x="40" y="83"/>
                  </a:lnTo>
                  <a:lnTo>
                    <a:pt x="40" y="80"/>
                  </a:lnTo>
                  <a:lnTo>
                    <a:pt x="40" y="73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59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3" y="55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49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8" y="25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1" y="7"/>
                  </a:lnTo>
                  <a:lnTo>
                    <a:pt x="61" y="5"/>
                  </a:lnTo>
                  <a:lnTo>
                    <a:pt x="62" y="4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5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10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1" y="26"/>
                  </a:lnTo>
                  <a:lnTo>
                    <a:pt x="73" y="28"/>
                  </a:lnTo>
                  <a:lnTo>
                    <a:pt x="74" y="29"/>
                  </a:lnTo>
                  <a:lnTo>
                    <a:pt x="77" y="29"/>
                  </a:lnTo>
                  <a:lnTo>
                    <a:pt x="77" y="31"/>
                  </a:lnTo>
                  <a:lnTo>
                    <a:pt x="80" y="32"/>
                  </a:lnTo>
                  <a:lnTo>
                    <a:pt x="80" y="34"/>
                  </a:lnTo>
                  <a:lnTo>
                    <a:pt x="82" y="35"/>
                  </a:lnTo>
                  <a:lnTo>
                    <a:pt x="83" y="38"/>
                  </a:lnTo>
                  <a:lnTo>
                    <a:pt x="86" y="40"/>
                  </a:lnTo>
                  <a:lnTo>
                    <a:pt x="86" y="41"/>
                  </a:lnTo>
                  <a:lnTo>
                    <a:pt x="89" y="43"/>
                  </a:lnTo>
                  <a:lnTo>
                    <a:pt x="91" y="44"/>
                  </a:lnTo>
                  <a:lnTo>
                    <a:pt x="92" y="46"/>
                  </a:lnTo>
                  <a:lnTo>
                    <a:pt x="94" y="46"/>
                  </a:lnTo>
                  <a:lnTo>
                    <a:pt x="95" y="47"/>
                  </a:lnTo>
                  <a:lnTo>
                    <a:pt x="97" y="49"/>
                  </a:lnTo>
                  <a:lnTo>
                    <a:pt x="98" y="49"/>
                  </a:lnTo>
                  <a:lnTo>
                    <a:pt x="100" y="50"/>
                  </a:lnTo>
                  <a:lnTo>
                    <a:pt x="101" y="52"/>
                  </a:lnTo>
                  <a:lnTo>
                    <a:pt x="103" y="52"/>
                  </a:lnTo>
                  <a:lnTo>
                    <a:pt x="104" y="55"/>
                  </a:lnTo>
                  <a:lnTo>
                    <a:pt x="106" y="56"/>
                  </a:lnTo>
                  <a:lnTo>
                    <a:pt x="107" y="58"/>
                  </a:lnTo>
                  <a:lnTo>
                    <a:pt x="109" y="61"/>
                  </a:lnTo>
                  <a:lnTo>
                    <a:pt x="110" y="62"/>
                  </a:lnTo>
                  <a:lnTo>
                    <a:pt x="110" y="64"/>
                  </a:lnTo>
                  <a:lnTo>
                    <a:pt x="112" y="65"/>
                  </a:lnTo>
                  <a:lnTo>
                    <a:pt x="112" y="67"/>
                  </a:lnTo>
                  <a:lnTo>
                    <a:pt x="115" y="68"/>
                  </a:lnTo>
                  <a:lnTo>
                    <a:pt x="116" y="68"/>
                  </a:lnTo>
                  <a:lnTo>
                    <a:pt x="118" y="70"/>
                  </a:lnTo>
                  <a:lnTo>
                    <a:pt x="119" y="71"/>
                  </a:lnTo>
                  <a:lnTo>
                    <a:pt x="121" y="73"/>
                  </a:lnTo>
                  <a:lnTo>
                    <a:pt x="124" y="74"/>
                  </a:lnTo>
                  <a:lnTo>
                    <a:pt x="125" y="77"/>
                  </a:lnTo>
                  <a:lnTo>
                    <a:pt x="128" y="79"/>
                  </a:lnTo>
                  <a:lnTo>
                    <a:pt x="131" y="80"/>
                  </a:lnTo>
                  <a:lnTo>
                    <a:pt x="131" y="82"/>
                  </a:lnTo>
                  <a:lnTo>
                    <a:pt x="131" y="83"/>
                  </a:lnTo>
                  <a:lnTo>
                    <a:pt x="133" y="85"/>
                  </a:lnTo>
                  <a:lnTo>
                    <a:pt x="133" y="86"/>
                  </a:lnTo>
                  <a:lnTo>
                    <a:pt x="137" y="94"/>
                  </a:lnTo>
                  <a:lnTo>
                    <a:pt x="139" y="95"/>
                  </a:lnTo>
                  <a:lnTo>
                    <a:pt x="139" y="97"/>
                  </a:lnTo>
                  <a:lnTo>
                    <a:pt x="140" y="100"/>
                  </a:lnTo>
                  <a:lnTo>
                    <a:pt x="140" y="101"/>
                  </a:lnTo>
                  <a:lnTo>
                    <a:pt x="142" y="104"/>
                  </a:lnTo>
                  <a:lnTo>
                    <a:pt x="142" y="106"/>
                  </a:lnTo>
                  <a:lnTo>
                    <a:pt x="143" y="109"/>
                  </a:lnTo>
                  <a:lnTo>
                    <a:pt x="143" y="110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6" y="119"/>
                  </a:lnTo>
                  <a:lnTo>
                    <a:pt x="148" y="125"/>
                  </a:lnTo>
                  <a:lnTo>
                    <a:pt x="148" y="130"/>
                  </a:lnTo>
                  <a:lnTo>
                    <a:pt x="151" y="137"/>
                  </a:lnTo>
                  <a:lnTo>
                    <a:pt x="152" y="140"/>
                  </a:lnTo>
                  <a:lnTo>
                    <a:pt x="152" y="143"/>
                  </a:lnTo>
                  <a:lnTo>
                    <a:pt x="152" y="146"/>
                  </a:lnTo>
                  <a:lnTo>
                    <a:pt x="152" y="148"/>
                  </a:lnTo>
                  <a:lnTo>
                    <a:pt x="152" y="149"/>
                  </a:lnTo>
                  <a:lnTo>
                    <a:pt x="152" y="152"/>
                  </a:lnTo>
                  <a:lnTo>
                    <a:pt x="154" y="155"/>
                  </a:lnTo>
                  <a:lnTo>
                    <a:pt x="154" y="157"/>
                  </a:lnTo>
                  <a:lnTo>
                    <a:pt x="154" y="158"/>
                  </a:lnTo>
                  <a:lnTo>
                    <a:pt x="155" y="160"/>
                  </a:lnTo>
                  <a:lnTo>
                    <a:pt x="155" y="161"/>
                  </a:lnTo>
                  <a:lnTo>
                    <a:pt x="157" y="164"/>
                  </a:lnTo>
                  <a:lnTo>
                    <a:pt x="157" y="166"/>
                  </a:lnTo>
                  <a:lnTo>
                    <a:pt x="158" y="167"/>
                  </a:lnTo>
                  <a:lnTo>
                    <a:pt x="158" y="169"/>
                  </a:lnTo>
                  <a:lnTo>
                    <a:pt x="158" y="172"/>
                  </a:lnTo>
                  <a:lnTo>
                    <a:pt x="158" y="175"/>
                  </a:lnTo>
                  <a:lnTo>
                    <a:pt x="160" y="179"/>
                  </a:lnTo>
                  <a:lnTo>
                    <a:pt x="161" y="182"/>
                  </a:lnTo>
                  <a:lnTo>
                    <a:pt x="163" y="185"/>
                  </a:lnTo>
                  <a:lnTo>
                    <a:pt x="163" y="187"/>
                  </a:lnTo>
                  <a:lnTo>
                    <a:pt x="164" y="190"/>
                  </a:lnTo>
                  <a:lnTo>
                    <a:pt x="164" y="191"/>
                  </a:lnTo>
                  <a:lnTo>
                    <a:pt x="166" y="193"/>
                  </a:lnTo>
                  <a:lnTo>
                    <a:pt x="167" y="194"/>
                  </a:lnTo>
                  <a:lnTo>
                    <a:pt x="169" y="197"/>
                  </a:lnTo>
                  <a:lnTo>
                    <a:pt x="169" y="197"/>
                  </a:lnTo>
                  <a:lnTo>
                    <a:pt x="170" y="200"/>
                  </a:lnTo>
                  <a:lnTo>
                    <a:pt x="172" y="202"/>
                  </a:lnTo>
                  <a:lnTo>
                    <a:pt x="172" y="203"/>
                  </a:lnTo>
                  <a:lnTo>
                    <a:pt x="172" y="205"/>
                  </a:lnTo>
                  <a:lnTo>
                    <a:pt x="173" y="206"/>
                  </a:lnTo>
                  <a:lnTo>
                    <a:pt x="175" y="208"/>
                  </a:lnTo>
                  <a:lnTo>
                    <a:pt x="175" y="208"/>
                  </a:lnTo>
                  <a:lnTo>
                    <a:pt x="176" y="209"/>
                  </a:lnTo>
                  <a:lnTo>
                    <a:pt x="178" y="211"/>
                  </a:lnTo>
                  <a:lnTo>
                    <a:pt x="179" y="214"/>
                  </a:lnTo>
                  <a:lnTo>
                    <a:pt x="181" y="217"/>
                  </a:lnTo>
                  <a:lnTo>
                    <a:pt x="182" y="218"/>
                  </a:lnTo>
                  <a:lnTo>
                    <a:pt x="184" y="218"/>
                  </a:lnTo>
                  <a:lnTo>
                    <a:pt x="185" y="220"/>
                  </a:lnTo>
                  <a:lnTo>
                    <a:pt x="188" y="221"/>
                  </a:lnTo>
                  <a:lnTo>
                    <a:pt x="190" y="221"/>
                  </a:lnTo>
                  <a:lnTo>
                    <a:pt x="191" y="223"/>
                  </a:lnTo>
                  <a:lnTo>
                    <a:pt x="193" y="224"/>
                  </a:lnTo>
                  <a:lnTo>
                    <a:pt x="194" y="226"/>
                  </a:lnTo>
                  <a:lnTo>
                    <a:pt x="196" y="227"/>
                  </a:lnTo>
                  <a:lnTo>
                    <a:pt x="199" y="229"/>
                  </a:lnTo>
                  <a:lnTo>
                    <a:pt x="199" y="230"/>
                  </a:lnTo>
                  <a:lnTo>
                    <a:pt x="200" y="230"/>
                  </a:lnTo>
                  <a:lnTo>
                    <a:pt x="200" y="232"/>
                  </a:lnTo>
                  <a:lnTo>
                    <a:pt x="200" y="235"/>
                  </a:lnTo>
                  <a:lnTo>
                    <a:pt x="200" y="236"/>
                  </a:lnTo>
                  <a:lnTo>
                    <a:pt x="200" y="239"/>
                  </a:lnTo>
                  <a:lnTo>
                    <a:pt x="200" y="241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2" y="241"/>
                  </a:lnTo>
                  <a:lnTo>
                    <a:pt x="203" y="241"/>
                  </a:lnTo>
                  <a:lnTo>
                    <a:pt x="203" y="239"/>
                  </a:lnTo>
                  <a:lnTo>
                    <a:pt x="203" y="238"/>
                  </a:lnTo>
                  <a:lnTo>
                    <a:pt x="203" y="235"/>
                  </a:lnTo>
                  <a:lnTo>
                    <a:pt x="203" y="233"/>
                  </a:lnTo>
                  <a:lnTo>
                    <a:pt x="202" y="232"/>
                  </a:lnTo>
                  <a:lnTo>
                    <a:pt x="202" y="232"/>
                  </a:lnTo>
                  <a:lnTo>
                    <a:pt x="202" y="230"/>
                  </a:lnTo>
                  <a:lnTo>
                    <a:pt x="202" y="227"/>
                  </a:lnTo>
                  <a:lnTo>
                    <a:pt x="200" y="227"/>
                  </a:lnTo>
                  <a:lnTo>
                    <a:pt x="200" y="226"/>
                  </a:lnTo>
                  <a:lnTo>
                    <a:pt x="199" y="224"/>
                  </a:lnTo>
                  <a:lnTo>
                    <a:pt x="197" y="223"/>
                  </a:lnTo>
                  <a:lnTo>
                    <a:pt x="197" y="221"/>
                  </a:lnTo>
                  <a:lnTo>
                    <a:pt x="196" y="221"/>
                  </a:lnTo>
                  <a:lnTo>
                    <a:pt x="193" y="220"/>
                  </a:lnTo>
                  <a:lnTo>
                    <a:pt x="193" y="218"/>
                  </a:lnTo>
                  <a:lnTo>
                    <a:pt x="191" y="218"/>
                  </a:lnTo>
                  <a:lnTo>
                    <a:pt x="190" y="217"/>
                  </a:lnTo>
                  <a:lnTo>
                    <a:pt x="190" y="215"/>
                  </a:lnTo>
                  <a:lnTo>
                    <a:pt x="188" y="214"/>
                  </a:lnTo>
                  <a:lnTo>
                    <a:pt x="188" y="212"/>
                  </a:lnTo>
                  <a:lnTo>
                    <a:pt x="187" y="212"/>
                  </a:lnTo>
                  <a:lnTo>
                    <a:pt x="187" y="211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5" y="208"/>
                  </a:lnTo>
                  <a:lnTo>
                    <a:pt x="185" y="208"/>
                  </a:lnTo>
                  <a:lnTo>
                    <a:pt x="185" y="208"/>
                  </a:lnTo>
                  <a:lnTo>
                    <a:pt x="185" y="208"/>
                  </a:lnTo>
                  <a:lnTo>
                    <a:pt x="187" y="208"/>
                  </a:lnTo>
                  <a:lnTo>
                    <a:pt x="188" y="209"/>
                  </a:lnTo>
                  <a:lnTo>
                    <a:pt x="188" y="209"/>
                  </a:lnTo>
                  <a:lnTo>
                    <a:pt x="190" y="211"/>
                  </a:lnTo>
                  <a:lnTo>
                    <a:pt x="191" y="211"/>
                  </a:lnTo>
                  <a:lnTo>
                    <a:pt x="191" y="212"/>
                  </a:lnTo>
                  <a:lnTo>
                    <a:pt x="193" y="214"/>
                  </a:lnTo>
                  <a:lnTo>
                    <a:pt x="194" y="214"/>
                  </a:lnTo>
                  <a:lnTo>
                    <a:pt x="196" y="214"/>
                  </a:lnTo>
                  <a:lnTo>
                    <a:pt x="197" y="215"/>
                  </a:lnTo>
                  <a:lnTo>
                    <a:pt x="199" y="215"/>
                  </a:lnTo>
                  <a:lnTo>
                    <a:pt x="202" y="217"/>
                  </a:lnTo>
                  <a:lnTo>
                    <a:pt x="205" y="217"/>
                  </a:lnTo>
                  <a:lnTo>
                    <a:pt x="205" y="218"/>
                  </a:lnTo>
                  <a:lnTo>
                    <a:pt x="206" y="220"/>
                  </a:lnTo>
                  <a:lnTo>
                    <a:pt x="208" y="220"/>
                  </a:lnTo>
                  <a:lnTo>
                    <a:pt x="209" y="221"/>
                  </a:lnTo>
                  <a:lnTo>
                    <a:pt x="209" y="221"/>
                  </a:lnTo>
                  <a:lnTo>
                    <a:pt x="211" y="223"/>
                  </a:lnTo>
                  <a:lnTo>
                    <a:pt x="212" y="223"/>
                  </a:lnTo>
                  <a:lnTo>
                    <a:pt x="214" y="224"/>
                  </a:lnTo>
                  <a:lnTo>
                    <a:pt x="217" y="226"/>
                  </a:lnTo>
                  <a:lnTo>
                    <a:pt x="217" y="226"/>
                  </a:lnTo>
                  <a:lnTo>
                    <a:pt x="218" y="224"/>
                  </a:lnTo>
                  <a:lnTo>
                    <a:pt x="218" y="224"/>
                  </a:lnTo>
                  <a:lnTo>
                    <a:pt x="218" y="223"/>
                  </a:lnTo>
                  <a:lnTo>
                    <a:pt x="217" y="223"/>
                  </a:lnTo>
                  <a:lnTo>
                    <a:pt x="217" y="221"/>
                  </a:lnTo>
                  <a:lnTo>
                    <a:pt x="215" y="221"/>
                  </a:lnTo>
                  <a:lnTo>
                    <a:pt x="214" y="220"/>
                  </a:lnTo>
                  <a:lnTo>
                    <a:pt x="212" y="218"/>
                  </a:lnTo>
                  <a:lnTo>
                    <a:pt x="211" y="218"/>
                  </a:lnTo>
                  <a:lnTo>
                    <a:pt x="208" y="218"/>
                  </a:lnTo>
                  <a:lnTo>
                    <a:pt x="208" y="217"/>
                  </a:lnTo>
                  <a:lnTo>
                    <a:pt x="206" y="215"/>
                  </a:lnTo>
                  <a:lnTo>
                    <a:pt x="206" y="214"/>
                  </a:lnTo>
                  <a:lnTo>
                    <a:pt x="205" y="214"/>
                  </a:lnTo>
                  <a:lnTo>
                    <a:pt x="203" y="212"/>
                  </a:lnTo>
                  <a:lnTo>
                    <a:pt x="200" y="211"/>
                  </a:lnTo>
                  <a:lnTo>
                    <a:pt x="200" y="211"/>
                  </a:lnTo>
                  <a:lnTo>
                    <a:pt x="197" y="209"/>
                  </a:lnTo>
                  <a:lnTo>
                    <a:pt x="194" y="209"/>
                  </a:lnTo>
                  <a:lnTo>
                    <a:pt x="191" y="208"/>
                  </a:lnTo>
                  <a:lnTo>
                    <a:pt x="191" y="208"/>
                  </a:lnTo>
                  <a:lnTo>
                    <a:pt x="190" y="206"/>
                  </a:lnTo>
                  <a:lnTo>
                    <a:pt x="188" y="206"/>
                  </a:lnTo>
                  <a:lnTo>
                    <a:pt x="187" y="205"/>
                  </a:lnTo>
                  <a:lnTo>
                    <a:pt x="185" y="205"/>
                  </a:lnTo>
                  <a:lnTo>
                    <a:pt x="184" y="203"/>
                  </a:lnTo>
                  <a:lnTo>
                    <a:pt x="184" y="202"/>
                  </a:lnTo>
                  <a:lnTo>
                    <a:pt x="181" y="199"/>
                  </a:lnTo>
                  <a:lnTo>
                    <a:pt x="178" y="197"/>
                  </a:lnTo>
                  <a:lnTo>
                    <a:pt x="178" y="196"/>
                  </a:lnTo>
                  <a:lnTo>
                    <a:pt x="176" y="194"/>
                  </a:lnTo>
                  <a:lnTo>
                    <a:pt x="175" y="190"/>
                  </a:lnTo>
                  <a:lnTo>
                    <a:pt x="173" y="188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2" y="182"/>
                  </a:lnTo>
                  <a:lnTo>
                    <a:pt x="172" y="181"/>
                  </a:lnTo>
                  <a:lnTo>
                    <a:pt x="172" y="178"/>
                  </a:lnTo>
                  <a:lnTo>
                    <a:pt x="170" y="176"/>
                  </a:lnTo>
                  <a:lnTo>
                    <a:pt x="170" y="175"/>
                  </a:lnTo>
                  <a:lnTo>
                    <a:pt x="170" y="173"/>
                  </a:lnTo>
                  <a:lnTo>
                    <a:pt x="170" y="172"/>
                  </a:lnTo>
                  <a:lnTo>
                    <a:pt x="170" y="172"/>
                  </a:lnTo>
                  <a:lnTo>
                    <a:pt x="170" y="170"/>
                  </a:lnTo>
                  <a:lnTo>
                    <a:pt x="170" y="169"/>
                  </a:lnTo>
                  <a:lnTo>
                    <a:pt x="170" y="167"/>
                  </a:lnTo>
                  <a:lnTo>
                    <a:pt x="170" y="163"/>
                  </a:lnTo>
                  <a:lnTo>
                    <a:pt x="170" y="161"/>
                  </a:lnTo>
                  <a:lnTo>
                    <a:pt x="169" y="161"/>
                  </a:lnTo>
                  <a:lnTo>
                    <a:pt x="169" y="160"/>
                  </a:lnTo>
                  <a:lnTo>
                    <a:pt x="169" y="158"/>
                  </a:lnTo>
                  <a:lnTo>
                    <a:pt x="169" y="158"/>
                  </a:lnTo>
                  <a:lnTo>
                    <a:pt x="169" y="157"/>
                  </a:lnTo>
                  <a:lnTo>
                    <a:pt x="169" y="155"/>
                  </a:lnTo>
                  <a:lnTo>
                    <a:pt x="169" y="154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9" y="149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7" y="146"/>
                  </a:lnTo>
                  <a:lnTo>
                    <a:pt x="166" y="145"/>
                  </a:lnTo>
                  <a:lnTo>
                    <a:pt x="166" y="143"/>
                  </a:lnTo>
                  <a:lnTo>
                    <a:pt x="166" y="142"/>
                  </a:lnTo>
                  <a:lnTo>
                    <a:pt x="166" y="140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6" y="136"/>
                  </a:lnTo>
                  <a:lnTo>
                    <a:pt x="166" y="134"/>
                  </a:lnTo>
                  <a:lnTo>
                    <a:pt x="166" y="133"/>
                  </a:lnTo>
                  <a:lnTo>
                    <a:pt x="166" y="131"/>
                  </a:lnTo>
                  <a:lnTo>
                    <a:pt x="166" y="130"/>
                  </a:lnTo>
                  <a:lnTo>
                    <a:pt x="164" y="128"/>
                  </a:lnTo>
                  <a:lnTo>
                    <a:pt x="164" y="127"/>
                  </a:lnTo>
                  <a:lnTo>
                    <a:pt x="164" y="125"/>
                  </a:lnTo>
                  <a:lnTo>
                    <a:pt x="164" y="121"/>
                  </a:lnTo>
                  <a:lnTo>
                    <a:pt x="164" y="119"/>
                  </a:lnTo>
                  <a:lnTo>
                    <a:pt x="164" y="118"/>
                  </a:lnTo>
                  <a:lnTo>
                    <a:pt x="164" y="115"/>
                  </a:lnTo>
                  <a:lnTo>
                    <a:pt x="163" y="107"/>
                  </a:lnTo>
                  <a:lnTo>
                    <a:pt x="163" y="104"/>
                  </a:lnTo>
                  <a:lnTo>
                    <a:pt x="161" y="101"/>
                  </a:lnTo>
                  <a:lnTo>
                    <a:pt x="161" y="100"/>
                  </a:lnTo>
                  <a:lnTo>
                    <a:pt x="160" y="100"/>
                  </a:lnTo>
                  <a:lnTo>
                    <a:pt x="160" y="97"/>
                  </a:lnTo>
                  <a:lnTo>
                    <a:pt x="160" y="97"/>
                  </a:lnTo>
                  <a:lnTo>
                    <a:pt x="163" y="98"/>
                  </a:lnTo>
                  <a:lnTo>
                    <a:pt x="166" y="98"/>
                  </a:lnTo>
                  <a:lnTo>
                    <a:pt x="169" y="98"/>
                  </a:lnTo>
                  <a:lnTo>
                    <a:pt x="170" y="100"/>
                  </a:lnTo>
                  <a:lnTo>
                    <a:pt x="172" y="100"/>
                  </a:lnTo>
                  <a:lnTo>
                    <a:pt x="175" y="100"/>
                  </a:lnTo>
                  <a:lnTo>
                    <a:pt x="176" y="100"/>
                  </a:lnTo>
                  <a:lnTo>
                    <a:pt x="178" y="101"/>
                  </a:lnTo>
                  <a:lnTo>
                    <a:pt x="179" y="101"/>
                  </a:lnTo>
                  <a:lnTo>
                    <a:pt x="182" y="101"/>
                  </a:lnTo>
                  <a:lnTo>
                    <a:pt x="184" y="101"/>
                  </a:lnTo>
                  <a:lnTo>
                    <a:pt x="187" y="101"/>
                  </a:lnTo>
                  <a:lnTo>
                    <a:pt x="188" y="100"/>
                  </a:lnTo>
                  <a:lnTo>
                    <a:pt x="190" y="101"/>
                  </a:lnTo>
                  <a:lnTo>
                    <a:pt x="191" y="101"/>
                  </a:lnTo>
                  <a:lnTo>
                    <a:pt x="191" y="101"/>
                  </a:lnTo>
                  <a:lnTo>
                    <a:pt x="193" y="100"/>
                  </a:lnTo>
                  <a:lnTo>
                    <a:pt x="193" y="97"/>
                  </a:lnTo>
                  <a:lnTo>
                    <a:pt x="193" y="95"/>
                  </a:lnTo>
                  <a:lnTo>
                    <a:pt x="194" y="95"/>
                  </a:lnTo>
                  <a:lnTo>
                    <a:pt x="194" y="95"/>
                  </a:lnTo>
                  <a:lnTo>
                    <a:pt x="194" y="94"/>
                  </a:lnTo>
                  <a:lnTo>
                    <a:pt x="196" y="92"/>
                  </a:lnTo>
                  <a:lnTo>
                    <a:pt x="197" y="91"/>
                  </a:lnTo>
                  <a:lnTo>
                    <a:pt x="199" y="91"/>
                  </a:lnTo>
                  <a:lnTo>
                    <a:pt x="199" y="92"/>
                  </a:lnTo>
                  <a:lnTo>
                    <a:pt x="200" y="97"/>
                  </a:lnTo>
                  <a:lnTo>
                    <a:pt x="200" y="98"/>
                  </a:lnTo>
                  <a:lnTo>
                    <a:pt x="200" y="100"/>
                  </a:lnTo>
                  <a:lnTo>
                    <a:pt x="200" y="103"/>
                  </a:lnTo>
                  <a:lnTo>
                    <a:pt x="199" y="104"/>
                  </a:lnTo>
                  <a:lnTo>
                    <a:pt x="199" y="107"/>
                  </a:lnTo>
                  <a:lnTo>
                    <a:pt x="200" y="110"/>
                  </a:lnTo>
                  <a:lnTo>
                    <a:pt x="202" y="112"/>
                  </a:lnTo>
                  <a:lnTo>
                    <a:pt x="205" y="112"/>
                  </a:lnTo>
                  <a:lnTo>
                    <a:pt x="208" y="113"/>
                  </a:lnTo>
                  <a:lnTo>
                    <a:pt x="209" y="113"/>
                  </a:lnTo>
                  <a:lnTo>
                    <a:pt x="212" y="115"/>
                  </a:lnTo>
                  <a:lnTo>
                    <a:pt x="214" y="115"/>
                  </a:lnTo>
                  <a:lnTo>
                    <a:pt x="215" y="115"/>
                  </a:lnTo>
                  <a:lnTo>
                    <a:pt x="218" y="115"/>
                  </a:lnTo>
                  <a:lnTo>
                    <a:pt x="220" y="113"/>
                  </a:lnTo>
                  <a:lnTo>
                    <a:pt x="221" y="113"/>
                  </a:lnTo>
                  <a:lnTo>
                    <a:pt x="224" y="113"/>
                  </a:lnTo>
                  <a:lnTo>
                    <a:pt x="226" y="113"/>
                  </a:lnTo>
                  <a:lnTo>
                    <a:pt x="227" y="115"/>
                  </a:lnTo>
                  <a:lnTo>
                    <a:pt x="230" y="116"/>
                  </a:lnTo>
                  <a:lnTo>
                    <a:pt x="232" y="116"/>
                  </a:lnTo>
                  <a:lnTo>
                    <a:pt x="233" y="118"/>
                  </a:lnTo>
                  <a:lnTo>
                    <a:pt x="235" y="118"/>
                  </a:lnTo>
                  <a:lnTo>
                    <a:pt x="236" y="119"/>
                  </a:lnTo>
                  <a:lnTo>
                    <a:pt x="238" y="119"/>
                  </a:lnTo>
                  <a:lnTo>
                    <a:pt x="239" y="121"/>
                  </a:lnTo>
                  <a:lnTo>
                    <a:pt x="239" y="122"/>
                  </a:lnTo>
                  <a:lnTo>
                    <a:pt x="239" y="124"/>
                  </a:lnTo>
                  <a:lnTo>
                    <a:pt x="239" y="125"/>
                  </a:lnTo>
                  <a:lnTo>
                    <a:pt x="239" y="127"/>
                  </a:lnTo>
                  <a:lnTo>
                    <a:pt x="239" y="128"/>
                  </a:lnTo>
                  <a:lnTo>
                    <a:pt x="239" y="130"/>
                  </a:lnTo>
                  <a:lnTo>
                    <a:pt x="239" y="131"/>
                  </a:lnTo>
                  <a:lnTo>
                    <a:pt x="241" y="131"/>
                  </a:lnTo>
                  <a:lnTo>
                    <a:pt x="241" y="131"/>
                  </a:lnTo>
                  <a:lnTo>
                    <a:pt x="242" y="131"/>
                  </a:lnTo>
                  <a:lnTo>
                    <a:pt x="242" y="131"/>
                  </a:lnTo>
                  <a:lnTo>
                    <a:pt x="242" y="133"/>
                  </a:lnTo>
                  <a:lnTo>
                    <a:pt x="242" y="134"/>
                  </a:lnTo>
                  <a:lnTo>
                    <a:pt x="242" y="137"/>
                  </a:lnTo>
                  <a:lnTo>
                    <a:pt x="242" y="137"/>
                  </a:lnTo>
                  <a:lnTo>
                    <a:pt x="241" y="139"/>
                  </a:lnTo>
                  <a:lnTo>
                    <a:pt x="241" y="140"/>
                  </a:lnTo>
                  <a:lnTo>
                    <a:pt x="241" y="142"/>
                  </a:lnTo>
                  <a:lnTo>
                    <a:pt x="239" y="143"/>
                  </a:lnTo>
                  <a:lnTo>
                    <a:pt x="239" y="145"/>
                  </a:lnTo>
                  <a:lnTo>
                    <a:pt x="239" y="146"/>
                  </a:lnTo>
                  <a:lnTo>
                    <a:pt x="239" y="148"/>
                  </a:lnTo>
                  <a:lnTo>
                    <a:pt x="241" y="151"/>
                  </a:lnTo>
                  <a:lnTo>
                    <a:pt x="241" y="152"/>
                  </a:lnTo>
                  <a:lnTo>
                    <a:pt x="242" y="152"/>
                  </a:lnTo>
                  <a:lnTo>
                    <a:pt x="244" y="154"/>
                  </a:lnTo>
                  <a:lnTo>
                    <a:pt x="244" y="157"/>
                  </a:lnTo>
                  <a:lnTo>
                    <a:pt x="244" y="158"/>
                  </a:lnTo>
                  <a:lnTo>
                    <a:pt x="245" y="161"/>
                  </a:lnTo>
                  <a:lnTo>
                    <a:pt x="245" y="163"/>
                  </a:lnTo>
                  <a:lnTo>
                    <a:pt x="245" y="164"/>
                  </a:lnTo>
                  <a:lnTo>
                    <a:pt x="245" y="166"/>
                  </a:lnTo>
                  <a:lnTo>
                    <a:pt x="245" y="167"/>
                  </a:lnTo>
                  <a:lnTo>
                    <a:pt x="247" y="169"/>
                  </a:lnTo>
                  <a:lnTo>
                    <a:pt x="247" y="170"/>
                  </a:lnTo>
                  <a:lnTo>
                    <a:pt x="247" y="170"/>
                  </a:lnTo>
                  <a:lnTo>
                    <a:pt x="248" y="172"/>
                  </a:lnTo>
                  <a:lnTo>
                    <a:pt x="248" y="170"/>
                  </a:lnTo>
                  <a:lnTo>
                    <a:pt x="248" y="169"/>
                  </a:lnTo>
                  <a:lnTo>
                    <a:pt x="250" y="167"/>
                  </a:lnTo>
                  <a:lnTo>
                    <a:pt x="250" y="166"/>
                  </a:lnTo>
                  <a:lnTo>
                    <a:pt x="250" y="164"/>
                  </a:lnTo>
                  <a:lnTo>
                    <a:pt x="251" y="163"/>
                  </a:lnTo>
                  <a:lnTo>
                    <a:pt x="254" y="161"/>
                  </a:lnTo>
                  <a:lnTo>
                    <a:pt x="257" y="161"/>
                  </a:lnTo>
                  <a:lnTo>
                    <a:pt x="259" y="163"/>
                  </a:lnTo>
                  <a:lnTo>
                    <a:pt x="260" y="164"/>
                  </a:lnTo>
                  <a:lnTo>
                    <a:pt x="262" y="164"/>
                  </a:lnTo>
                  <a:lnTo>
                    <a:pt x="263" y="166"/>
                  </a:lnTo>
                  <a:lnTo>
                    <a:pt x="265" y="169"/>
                  </a:lnTo>
                  <a:lnTo>
                    <a:pt x="265" y="170"/>
                  </a:lnTo>
                  <a:lnTo>
                    <a:pt x="265" y="170"/>
                  </a:lnTo>
                  <a:lnTo>
                    <a:pt x="265" y="172"/>
                  </a:lnTo>
                  <a:lnTo>
                    <a:pt x="266" y="173"/>
                  </a:lnTo>
                  <a:lnTo>
                    <a:pt x="266" y="173"/>
                  </a:lnTo>
                  <a:lnTo>
                    <a:pt x="266" y="173"/>
                  </a:lnTo>
                  <a:lnTo>
                    <a:pt x="268" y="173"/>
                  </a:lnTo>
                  <a:lnTo>
                    <a:pt x="268" y="172"/>
                  </a:lnTo>
                  <a:lnTo>
                    <a:pt x="269" y="170"/>
                  </a:lnTo>
                  <a:lnTo>
                    <a:pt x="269" y="170"/>
                  </a:lnTo>
                  <a:lnTo>
                    <a:pt x="271" y="170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5" y="172"/>
                  </a:lnTo>
                  <a:lnTo>
                    <a:pt x="275" y="173"/>
                  </a:lnTo>
                  <a:lnTo>
                    <a:pt x="277" y="175"/>
                  </a:lnTo>
                  <a:lnTo>
                    <a:pt x="278" y="176"/>
                  </a:lnTo>
                  <a:lnTo>
                    <a:pt x="278" y="179"/>
                  </a:lnTo>
                  <a:lnTo>
                    <a:pt x="278" y="181"/>
                  </a:lnTo>
                  <a:lnTo>
                    <a:pt x="280" y="182"/>
                  </a:lnTo>
                  <a:lnTo>
                    <a:pt x="281" y="184"/>
                  </a:lnTo>
                  <a:lnTo>
                    <a:pt x="283" y="187"/>
                  </a:lnTo>
                  <a:lnTo>
                    <a:pt x="286" y="187"/>
                  </a:lnTo>
                  <a:lnTo>
                    <a:pt x="286" y="187"/>
                  </a:lnTo>
                  <a:lnTo>
                    <a:pt x="290" y="187"/>
                  </a:lnTo>
                  <a:lnTo>
                    <a:pt x="292" y="187"/>
                  </a:lnTo>
                  <a:lnTo>
                    <a:pt x="293" y="188"/>
                  </a:lnTo>
                  <a:lnTo>
                    <a:pt x="293" y="190"/>
                  </a:lnTo>
                  <a:lnTo>
                    <a:pt x="295" y="191"/>
                  </a:lnTo>
                  <a:lnTo>
                    <a:pt x="298" y="191"/>
                  </a:lnTo>
                  <a:lnTo>
                    <a:pt x="302" y="193"/>
                  </a:lnTo>
                  <a:lnTo>
                    <a:pt x="304" y="193"/>
                  </a:lnTo>
                  <a:lnTo>
                    <a:pt x="305" y="193"/>
                  </a:lnTo>
                  <a:lnTo>
                    <a:pt x="308" y="193"/>
                  </a:lnTo>
                  <a:lnTo>
                    <a:pt x="310" y="194"/>
                  </a:lnTo>
                  <a:lnTo>
                    <a:pt x="311" y="194"/>
                  </a:lnTo>
                  <a:lnTo>
                    <a:pt x="313" y="193"/>
                  </a:lnTo>
                  <a:lnTo>
                    <a:pt x="314" y="193"/>
                  </a:lnTo>
                  <a:lnTo>
                    <a:pt x="316" y="191"/>
                  </a:lnTo>
                  <a:lnTo>
                    <a:pt x="319" y="188"/>
                  </a:lnTo>
                  <a:lnTo>
                    <a:pt x="320" y="187"/>
                  </a:lnTo>
                  <a:lnTo>
                    <a:pt x="322" y="185"/>
                  </a:lnTo>
                  <a:lnTo>
                    <a:pt x="323" y="184"/>
                  </a:lnTo>
                  <a:lnTo>
                    <a:pt x="325" y="184"/>
                  </a:lnTo>
                  <a:lnTo>
                    <a:pt x="326" y="182"/>
                  </a:lnTo>
                  <a:lnTo>
                    <a:pt x="328" y="182"/>
                  </a:lnTo>
                  <a:lnTo>
                    <a:pt x="328" y="182"/>
                  </a:lnTo>
                  <a:lnTo>
                    <a:pt x="329" y="185"/>
                  </a:lnTo>
                  <a:lnTo>
                    <a:pt x="331" y="187"/>
                  </a:lnTo>
                  <a:lnTo>
                    <a:pt x="331" y="188"/>
                  </a:lnTo>
                  <a:lnTo>
                    <a:pt x="332" y="188"/>
                  </a:lnTo>
                  <a:lnTo>
                    <a:pt x="334" y="190"/>
                  </a:lnTo>
                  <a:lnTo>
                    <a:pt x="335" y="191"/>
                  </a:lnTo>
                  <a:lnTo>
                    <a:pt x="337" y="191"/>
                  </a:lnTo>
                  <a:lnTo>
                    <a:pt x="337" y="190"/>
                  </a:lnTo>
                  <a:lnTo>
                    <a:pt x="340" y="191"/>
                  </a:lnTo>
                  <a:lnTo>
                    <a:pt x="341" y="190"/>
                  </a:lnTo>
                  <a:lnTo>
                    <a:pt x="341" y="188"/>
                  </a:lnTo>
                  <a:lnTo>
                    <a:pt x="341" y="188"/>
                  </a:lnTo>
                  <a:lnTo>
                    <a:pt x="343" y="187"/>
                  </a:lnTo>
                  <a:lnTo>
                    <a:pt x="344" y="187"/>
                  </a:lnTo>
                  <a:lnTo>
                    <a:pt x="346" y="185"/>
                  </a:lnTo>
                  <a:lnTo>
                    <a:pt x="349" y="185"/>
                  </a:lnTo>
                  <a:lnTo>
                    <a:pt x="350" y="185"/>
                  </a:lnTo>
                  <a:lnTo>
                    <a:pt x="353" y="185"/>
                  </a:lnTo>
                  <a:lnTo>
                    <a:pt x="356" y="185"/>
                  </a:lnTo>
                  <a:lnTo>
                    <a:pt x="358" y="185"/>
                  </a:lnTo>
                  <a:lnTo>
                    <a:pt x="361" y="187"/>
                  </a:lnTo>
                  <a:lnTo>
                    <a:pt x="362" y="187"/>
                  </a:lnTo>
                  <a:lnTo>
                    <a:pt x="365" y="188"/>
                  </a:lnTo>
                  <a:lnTo>
                    <a:pt x="367" y="190"/>
                  </a:lnTo>
                  <a:lnTo>
                    <a:pt x="367" y="193"/>
                  </a:lnTo>
                  <a:lnTo>
                    <a:pt x="368" y="196"/>
                  </a:lnTo>
                  <a:lnTo>
                    <a:pt x="370" y="197"/>
                  </a:lnTo>
                  <a:lnTo>
                    <a:pt x="370" y="202"/>
                  </a:lnTo>
                  <a:lnTo>
                    <a:pt x="370" y="203"/>
                  </a:lnTo>
                  <a:lnTo>
                    <a:pt x="370" y="205"/>
                  </a:lnTo>
                  <a:lnTo>
                    <a:pt x="370" y="208"/>
                  </a:lnTo>
                  <a:lnTo>
                    <a:pt x="368" y="211"/>
                  </a:lnTo>
                  <a:lnTo>
                    <a:pt x="367" y="212"/>
                  </a:lnTo>
                  <a:lnTo>
                    <a:pt x="365" y="215"/>
                  </a:lnTo>
                  <a:lnTo>
                    <a:pt x="364" y="217"/>
                  </a:lnTo>
                  <a:lnTo>
                    <a:pt x="362" y="220"/>
                  </a:lnTo>
                  <a:lnTo>
                    <a:pt x="362" y="223"/>
                  </a:lnTo>
                  <a:lnTo>
                    <a:pt x="361" y="224"/>
                  </a:lnTo>
                  <a:lnTo>
                    <a:pt x="361" y="232"/>
                  </a:lnTo>
                  <a:lnTo>
                    <a:pt x="361" y="232"/>
                  </a:lnTo>
                  <a:lnTo>
                    <a:pt x="361" y="233"/>
                  </a:lnTo>
                  <a:lnTo>
                    <a:pt x="361" y="236"/>
                  </a:lnTo>
                  <a:lnTo>
                    <a:pt x="359" y="236"/>
                  </a:lnTo>
                  <a:lnTo>
                    <a:pt x="359" y="238"/>
                  </a:lnTo>
                  <a:lnTo>
                    <a:pt x="358" y="239"/>
                  </a:lnTo>
                  <a:lnTo>
                    <a:pt x="356" y="239"/>
                  </a:lnTo>
                  <a:lnTo>
                    <a:pt x="356" y="238"/>
                  </a:lnTo>
                  <a:lnTo>
                    <a:pt x="355" y="238"/>
                  </a:lnTo>
                  <a:lnTo>
                    <a:pt x="355" y="238"/>
                  </a:lnTo>
                  <a:lnTo>
                    <a:pt x="353" y="239"/>
                  </a:lnTo>
                  <a:lnTo>
                    <a:pt x="353" y="242"/>
                  </a:lnTo>
                  <a:lnTo>
                    <a:pt x="352" y="245"/>
                  </a:lnTo>
                  <a:lnTo>
                    <a:pt x="352" y="247"/>
                  </a:lnTo>
                  <a:lnTo>
                    <a:pt x="352" y="250"/>
                  </a:lnTo>
                  <a:lnTo>
                    <a:pt x="352" y="253"/>
                  </a:lnTo>
                  <a:lnTo>
                    <a:pt x="353" y="256"/>
                  </a:lnTo>
                  <a:lnTo>
                    <a:pt x="355" y="259"/>
                  </a:lnTo>
                  <a:lnTo>
                    <a:pt x="356" y="260"/>
                  </a:lnTo>
                  <a:lnTo>
                    <a:pt x="356" y="262"/>
                  </a:lnTo>
                  <a:lnTo>
                    <a:pt x="358" y="265"/>
                  </a:lnTo>
                  <a:lnTo>
                    <a:pt x="356" y="266"/>
                  </a:lnTo>
                  <a:lnTo>
                    <a:pt x="355" y="269"/>
                  </a:lnTo>
                  <a:lnTo>
                    <a:pt x="355" y="271"/>
                  </a:lnTo>
                  <a:lnTo>
                    <a:pt x="353" y="272"/>
                  </a:lnTo>
                  <a:lnTo>
                    <a:pt x="352" y="274"/>
                  </a:lnTo>
                  <a:lnTo>
                    <a:pt x="349" y="278"/>
                  </a:lnTo>
                  <a:lnTo>
                    <a:pt x="349" y="280"/>
                  </a:lnTo>
                  <a:lnTo>
                    <a:pt x="347" y="283"/>
                  </a:lnTo>
                  <a:lnTo>
                    <a:pt x="346" y="284"/>
                  </a:lnTo>
                  <a:lnTo>
                    <a:pt x="343" y="284"/>
                  </a:lnTo>
                  <a:lnTo>
                    <a:pt x="341" y="284"/>
                  </a:lnTo>
                  <a:lnTo>
                    <a:pt x="341" y="286"/>
                  </a:lnTo>
                  <a:lnTo>
                    <a:pt x="341" y="287"/>
                  </a:lnTo>
                  <a:lnTo>
                    <a:pt x="341" y="287"/>
                  </a:lnTo>
                  <a:lnTo>
                    <a:pt x="343" y="289"/>
                  </a:lnTo>
                  <a:lnTo>
                    <a:pt x="343" y="289"/>
                  </a:lnTo>
                  <a:lnTo>
                    <a:pt x="344" y="289"/>
                  </a:lnTo>
                  <a:lnTo>
                    <a:pt x="346" y="289"/>
                  </a:lnTo>
                  <a:lnTo>
                    <a:pt x="346" y="289"/>
                  </a:lnTo>
                  <a:lnTo>
                    <a:pt x="352" y="290"/>
                  </a:lnTo>
                  <a:lnTo>
                    <a:pt x="353" y="290"/>
                  </a:lnTo>
                  <a:lnTo>
                    <a:pt x="355" y="290"/>
                  </a:lnTo>
                  <a:lnTo>
                    <a:pt x="356" y="290"/>
                  </a:lnTo>
                  <a:lnTo>
                    <a:pt x="358" y="290"/>
                  </a:lnTo>
                  <a:lnTo>
                    <a:pt x="358" y="292"/>
                  </a:lnTo>
                  <a:lnTo>
                    <a:pt x="359" y="293"/>
                  </a:lnTo>
                  <a:lnTo>
                    <a:pt x="359" y="296"/>
                  </a:lnTo>
                  <a:lnTo>
                    <a:pt x="361" y="296"/>
                  </a:lnTo>
                  <a:lnTo>
                    <a:pt x="362" y="298"/>
                  </a:lnTo>
                  <a:lnTo>
                    <a:pt x="362" y="298"/>
                  </a:lnTo>
                  <a:lnTo>
                    <a:pt x="365" y="298"/>
                  </a:lnTo>
                  <a:lnTo>
                    <a:pt x="367" y="299"/>
                  </a:lnTo>
                  <a:lnTo>
                    <a:pt x="370" y="299"/>
                  </a:lnTo>
                  <a:lnTo>
                    <a:pt x="370" y="299"/>
                  </a:lnTo>
                  <a:lnTo>
                    <a:pt x="371" y="299"/>
                  </a:lnTo>
                  <a:lnTo>
                    <a:pt x="371" y="298"/>
                  </a:lnTo>
                  <a:lnTo>
                    <a:pt x="373" y="296"/>
                  </a:lnTo>
                  <a:lnTo>
                    <a:pt x="373" y="296"/>
                  </a:lnTo>
                  <a:lnTo>
                    <a:pt x="374" y="295"/>
                  </a:lnTo>
                  <a:lnTo>
                    <a:pt x="376" y="295"/>
                  </a:lnTo>
                  <a:lnTo>
                    <a:pt x="377" y="296"/>
                  </a:lnTo>
                  <a:lnTo>
                    <a:pt x="379" y="298"/>
                  </a:lnTo>
                  <a:lnTo>
                    <a:pt x="379" y="299"/>
                  </a:lnTo>
                  <a:lnTo>
                    <a:pt x="380" y="301"/>
                  </a:lnTo>
                  <a:lnTo>
                    <a:pt x="382" y="301"/>
                  </a:lnTo>
                  <a:lnTo>
                    <a:pt x="383" y="299"/>
                  </a:lnTo>
                  <a:lnTo>
                    <a:pt x="383" y="298"/>
                  </a:lnTo>
                  <a:lnTo>
                    <a:pt x="383" y="298"/>
                  </a:lnTo>
                  <a:lnTo>
                    <a:pt x="386" y="298"/>
                  </a:lnTo>
                  <a:lnTo>
                    <a:pt x="388" y="298"/>
                  </a:lnTo>
                  <a:lnTo>
                    <a:pt x="389" y="298"/>
                  </a:lnTo>
                  <a:lnTo>
                    <a:pt x="391" y="298"/>
                  </a:lnTo>
                  <a:lnTo>
                    <a:pt x="394" y="298"/>
                  </a:lnTo>
                  <a:lnTo>
                    <a:pt x="395" y="298"/>
                  </a:lnTo>
                  <a:lnTo>
                    <a:pt x="397" y="298"/>
                  </a:lnTo>
                  <a:lnTo>
                    <a:pt x="398" y="299"/>
                  </a:lnTo>
                  <a:lnTo>
                    <a:pt x="400" y="299"/>
                  </a:lnTo>
                  <a:lnTo>
                    <a:pt x="401" y="301"/>
                  </a:lnTo>
                  <a:lnTo>
                    <a:pt x="401" y="301"/>
                  </a:lnTo>
                  <a:lnTo>
                    <a:pt x="403" y="299"/>
                  </a:lnTo>
                  <a:lnTo>
                    <a:pt x="403" y="299"/>
                  </a:lnTo>
                  <a:lnTo>
                    <a:pt x="404" y="296"/>
                  </a:lnTo>
                  <a:lnTo>
                    <a:pt x="404" y="295"/>
                  </a:lnTo>
                  <a:lnTo>
                    <a:pt x="406" y="293"/>
                  </a:lnTo>
                  <a:lnTo>
                    <a:pt x="407" y="292"/>
                  </a:lnTo>
                  <a:lnTo>
                    <a:pt x="409" y="290"/>
                  </a:lnTo>
                  <a:lnTo>
                    <a:pt x="410" y="290"/>
                  </a:lnTo>
                  <a:lnTo>
                    <a:pt x="412" y="289"/>
                  </a:lnTo>
                  <a:lnTo>
                    <a:pt x="413" y="287"/>
                  </a:lnTo>
                  <a:lnTo>
                    <a:pt x="415" y="287"/>
                  </a:lnTo>
                  <a:lnTo>
                    <a:pt x="415" y="286"/>
                  </a:lnTo>
                  <a:lnTo>
                    <a:pt x="415" y="283"/>
                  </a:lnTo>
                  <a:lnTo>
                    <a:pt x="415" y="281"/>
                  </a:lnTo>
                  <a:lnTo>
                    <a:pt x="415" y="280"/>
                  </a:lnTo>
                  <a:lnTo>
                    <a:pt x="416" y="280"/>
                  </a:lnTo>
                  <a:lnTo>
                    <a:pt x="418" y="281"/>
                  </a:lnTo>
                  <a:lnTo>
                    <a:pt x="419" y="283"/>
                  </a:lnTo>
                  <a:lnTo>
                    <a:pt x="421" y="283"/>
                  </a:lnTo>
                  <a:lnTo>
                    <a:pt x="422" y="283"/>
                  </a:lnTo>
                  <a:lnTo>
                    <a:pt x="424" y="283"/>
                  </a:lnTo>
                  <a:lnTo>
                    <a:pt x="425" y="284"/>
                  </a:lnTo>
                  <a:lnTo>
                    <a:pt x="427" y="284"/>
                  </a:lnTo>
                  <a:lnTo>
                    <a:pt x="430" y="287"/>
                  </a:lnTo>
                  <a:lnTo>
                    <a:pt x="431" y="289"/>
                  </a:lnTo>
                  <a:lnTo>
                    <a:pt x="433" y="290"/>
                  </a:lnTo>
                  <a:lnTo>
                    <a:pt x="433" y="292"/>
                  </a:lnTo>
                  <a:lnTo>
                    <a:pt x="433" y="293"/>
                  </a:lnTo>
                  <a:lnTo>
                    <a:pt x="433" y="295"/>
                  </a:lnTo>
                  <a:lnTo>
                    <a:pt x="431" y="296"/>
                  </a:lnTo>
                  <a:lnTo>
                    <a:pt x="430" y="296"/>
                  </a:lnTo>
                  <a:lnTo>
                    <a:pt x="430" y="298"/>
                  </a:lnTo>
                  <a:lnTo>
                    <a:pt x="428" y="299"/>
                  </a:lnTo>
                  <a:lnTo>
                    <a:pt x="427" y="301"/>
                  </a:lnTo>
                  <a:lnTo>
                    <a:pt x="425" y="301"/>
                  </a:lnTo>
                  <a:lnTo>
                    <a:pt x="424" y="301"/>
                  </a:lnTo>
                  <a:lnTo>
                    <a:pt x="422" y="301"/>
                  </a:lnTo>
                  <a:lnTo>
                    <a:pt x="421" y="301"/>
                  </a:lnTo>
                  <a:lnTo>
                    <a:pt x="421" y="302"/>
                  </a:lnTo>
                  <a:lnTo>
                    <a:pt x="422" y="304"/>
                  </a:lnTo>
                  <a:lnTo>
                    <a:pt x="422" y="307"/>
                  </a:lnTo>
                  <a:lnTo>
                    <a:pt x="424" y="308"/>
                  </a:lnTo>
                  <a:lnTo>
                    <a:pt x="424" y="311"/>
                  </a:lnTo>
                  <a:lnTo>
                    <a:pt x="424" y="313"/>
                  </a:lnTo>
                  <a:lnTo>
                    <a:pt x="422" y="314"/>
                  </a:lnTo>
                  <a:lnTo>
                    <a:pt x="424" y="316"/>
                  </a:lnTo>
                  <a:lnTo>
                    <a:pt x="424" y="317"/>
                  </a:lnTo>
                  <a:lnTo>
                    <a:pt x="425" y="319"/>
                  </a:lnTo>
                  <a:lnTo>
                    <a:pt x="427" y="322"/>
                  </a:lnTo>
                  <a:lnTo>
                    <a:pt x="428" y="325"/>
                  </a:lnTo>
                  <a:lnTo>
                    <a:pt x="428" y="326"/>
                  </a:lnTo>
                  <a:lnTo>
                    <a:pt x="427" y="326"/>
                  </a:lnTo>
                  <a:lnTo>
                    <a:pt x="424" y="328"/>
                  </a:lnTo>
                  <a:lnTo>
                    <a:pt x="422" y="328"/>
                  </a:lnTo>
                  <a:lnTo>
                    <a:pt x="421" y="328"/>
                  </a:lnTo>
                  <a:lnTo>
                    <a:pt x="419" y="328"/>
                  </a:lnTo>
                  <a:lnTo>
                    <a:pt x="416" y="326"/>
                  </a:lnTo>
                  <a:lnTo>
                    <a:pt x="415" y="325"/>
                  </a:lnTo>
                  <a:lnTo>
                    <a:pt x="413" y="323"/>
                  </a:lnTo>
                  <a:lnTo>
                    <a:pt x="410" y="323"/>
                  </a:lnTo>
                  <a:lnTo>
                    <a:pt x="409" y="323"/>
                  </a:lnTo>
                  <a:lnTo>
                    <a:pt x="409" y="325"/>
                  </a:lnTo>
                  <a:lnTo>
                    <a:pt x="407" y="326"/>
                  </a:lnTo>
                  <a:lnTo>
                    <a:pt x="407" y="329"/>
                  </a:lnTo>
                  <a:lnTo>
                    <a:pt x="407" y="331"/>
                  </a:lnTo>
                  <a:lnTo>
                    <a:pt x="407" y="332"/>
                  </a:lnTo>
                  <a:lnTo>
                    <a:pt x="407" y="334"/>
                  </a:lnTo>
                  <a:lnTo>
                    <a:pt x="407" y="337"/>
                  </a:lnTo>
                  <a:lnTo>
                    <a:pt x="406" y="338"/>
                  </a:lnTo>
                  <a:lnTo>
                    <a:pt x="404" y="338"/>
                  </a:lnTo>
                  <a:lnTo>
                    <a:pt x="403" y="338"/>
                  </a:lnTo>
                  <a:lnTo>
                    <a:pt x="403" y="338"/>
                  </a:lnTo>
                  <a:lnTo>
                    <a:pt x="401" y="337"/>
                  </a:lnTo>
                  <a:lnTo>
                    <a:pt x="401" y="335"/>
                  </a:lnTo>
                  <a:lnTo>
                    <a:pt x="401" y="334"/>
                  </a:lnTo>
                  <a:lnTo>
                    <a:pt x="400" y="331"/>
                  </a:lnTo>
                  <a:lnTo>
                    <a:pt x="400" y="329"/>
                  </a:lnTo>
                  <a:lnTo>
                    <a:pt x="398" y="329"/>
                  </a:lnTo>
                  <a:lnTo>
                    <a:pt x="397" y="329"/>
                  </a:lnTo>
                  <a:lnTo>
                    <a:pt x="397" y="331"/>
                  </a:lnTo>
                  <a:lnTo>
                    <a:pt x="395" y="331"/>
                  </a:lnTo>
                  <a:lnTo>
                    <a:pt x="395" y="334"/>
                  </a:lnTo>
                  <a:lnTo>
                    <a:pt x="394" y="334"/>
                  </a:lnTo>
                  <a:lnTo>
                    <a:pt x="391" y="334"/>
                  </a:lnTo>
                  <a:lnTo>
                    <a:pt x="391" y="335"/>
                  </a:lnTo>
                  <a:lnTo>
                    <a:pt x="389" y="335"/>
                  </a:lnTo>
                  <a:lnTo>
                    <a:pt x="389" y="335"/>
                  </a:lnTo>
                  <a:lnTo>
                    <a:pt x="388" y="335"/>
                  </a:lnTo>
                  <a:lnTo>
                    <a:pt x="388" y="334"/>
                  </a:lnTo>
                  <a:lnTo>
                    <a:pt x="388" y="334"/>
                  </a:lnTo>
                  <a:lnTo>
                    <a:pt x="386" y="334"/>
                  </a:lnTo>
                  <a:lnTo>
                    <a:pt x="386" y="334"/>
                  </a:lnTo>
                  <a:lnTo>
                    <a:pt x="386" y="335"/>
                  </a:lnTo>
                  <a:lnTo>
                    <a:pt x="386" y="338"/>
                  </a:lnTo>
                  <a:lnTo>
                    <a:pt x="385" y="340"/>
                  </a:lnTo>
                  <a:lnTo>
                    <a:pt x="385" y="343"/>
                  </a:lnTo>
                  <a:lnTo>
                    <a:pt x="383" y="344"/>
                  </a:lnTo>
                  <a:lnTo>
                    <a:pt x="382" y="344"/>
                  </a:lnTo>
                  <a:lnTo>
                    <a:pt x="382" y="344"/>
                  </a:lnTo>
                  <a:lnTo>
                    <a:pt x="380" y="343"/>
                  </a:lnTo>
                  <a:lnTo>
                    <a:pt x="379" y="343"/>
                  </a:lnTo>
                  <a:lnTo>
                    <a:pt x="377" y="343"/>
                  </a:lnTo>
                  <a:lnTo>
                    <a:pt x="377" y="344"/>
                  </a:lnTo>
                  <a:lnTo>
                    <a:pt x="376" y="346"/>
                  </a:lnTo>
                  <a:lnTo>
                    <a:pt x="376" y="347"/>
                  </a:lnTo>
                  <a:lnTo>
                    <a:pt x="376" y="349"/>
                  </a:lnTo>
                  <a:lnTo>
                    <a:pt x="376" y="350"/>
                  </a:lnTo>
                  <a:lnTo>
                    <a:pt x="377" y="352"/>
                  </a:lnTo>
                  <a:lnTo>
                    <a:pt x="379" y="353"/>
                  </a:lnTo>
                  <a:lnTo>
                    <a:pt x="380" y="353"/>
                  </a:lnTo>
                  <a:lnTo>
                    <a:pt x="382" y="353"/>
                  </a:lnTo>
                  <a:lnTo>
                    <a:pt x="383" y="353"/>
                  </a:lnTo>
                  <a:lnTo>
                    <a:pt x="383" y="355"/>
                  </a:lnTo>
                  <a:lnTo>
                    <a:pt x="383" y="356"/>
                  </a:lnTo>
                  <a:lnTo>
                    <a:pt x="385" y="358"/>
                  </a:lnTo>
                  <a:lnTo>
                    <a:pt x="385" y="359"/>
                  </a:lnTo>
                  <a:lnTo>
                    <a:pt x="386" y="359"/>
                  </a:lnTo>
                  <a:lnTo>
                    <a:pt x="389" y="361"/>
                  </a:lnTo>
                  <a:lnTo>
                    <a:pt x="391" y="359"/>
                  </a:lnTo>
                  <a:lnTo>
                    <a:pt x="394" y="359"/>
                  </a:lnTo>
                  <a:lnTo>
                    <a:pt x="395" y="361"/>
                  </a:lnTo>
                  <a:lnTo>
                    <a:pt x="397" y="362"/>
                  </a:lnTo>
                  <a:lnTo>
                    <a:pt x="395" y="364"/>
                  </a:lnTo>
                  <a:lnTo>
                    <a:pt x="395" y="365"/>
                  </a:lnTo>
                  <a:lnTo>
                    <a:pt x="394" y="368"/>
                  </a:lnTo>
                  <a:lnTo>
                    <a:pt x="394" y="370"/>
                  </a:lnTo>
                  <a:lnTo>
                    <a:pt x="392" y="371"/>
                  </a:lnTo>
                  <a:lnTo>
                    <a:pt x="391" y="373"/>
                  </a:lnTo>
                  <a:lnTo>
                    <a:pt x="388" y="373"/>
                  </a:lnTo>
                  <a:lnTo>
                    <a:pt x="386" y="371"/>
                  </a:lnTo>
                  <a:lnTo>
                    <a:pt x="386" y="371"/>
                  </a:lnTo>
                  <a:lnTo>
                    <a:pt x="385" y="371"/>
                  </a:lnTo>
                  <a:lnTo>
                    <a:pt x="385" y="371"/>
                  </a:lnTo>
                  <a:lnTo>
                    <a:pt x="385" y="373"/>
                  </a:lnTo>
                  <a:lnTo>
                    <a:pt x="385" y="374"/>
                  </a:lnTo>
                  <a:lnTo>
                    <a:pt x="386" y="376"/>
                  </a:lnTo>
                  <a:lnTo>
                    <a:pt x="386" y="377"/>
                  </a:lnTo>
                  <a:lnTo>
                    <a:pt x="388" y="379"/>
                  </a:lnTo>
                  <a:lnTo>
                    <a:pt x="388" y="380"/>
                  </a:lnTo>
                  <a:lnTo>
                    <a:pt x="388" y="382"/>
                  </a:lnTo>
                  <a:lnTo>
                    <a:pt x="386" y="382"/>
                  </a:lnTo>
                  <a:lnTo>
                    <a:pt x="385" y="383"/>
                  </a:lnTo>
                  <a:lnTo>
                    <a:pt x="383" y="383"/>
                  </a:lnTo>
                  <a:lnTo>
                    <a:pt x="382" y="385"/>
                  </a:lnTo>
                  <a:lnTo>
                    <a:pt x="379" y="388"/>
                  </a:lnTo>
                  <a:lnTo>
                    <a:pt x="377" y="389"/>
                  </a:lnTo>
                  <a:lnTo>
                    <a:pt x="374" y="389"/>
                  </a:lnTo>
                  <a:lnTo>
                    <a:pt x="373" y="391"/>
                  </a:lnTo>
                  <a:lnTo>
                    <a:pt x="371" y="391"/>
                  </a:lnTo>
                  <a:lnTo>
                    <a:pt x="370" y="394"/>
                  </a:lnTo>
                  <a:lnTo>
                    <a:pt x="368" y="395"/>
                  </a:lnTo>
                  <a:lnTo>
                    <a:pt x="368" y="397"/>
                  </a:lnTo>
                  <a:lnTo>
                    <a:pt x="368" y="398"/>
                  </a:lnTo>
                  <a:lnTo>
                    <a:pt x="367" y="401"/>
                  </a:lnTo>
                  <a:lnTo>
                    <a:pt x="365" y="403"/>
                  </a:lnTo>
                  <a:lnTo>
                    <a:pt x="364" y="404"/>
                  </a:lnTo>
                  <a:lnTo>
                    <a:pt x="362" y="404"/>
                  </a:lnTo>
                  <a:lnTo>
                    <a:pt x="361" y="404"/>
                  </a:lnTo>
                  <a:lnTo>
                    <a:pt x="359" y="403"/>
                  </a:lnTo>
                  <a:lnTo>
                    <a:pt x="356" y="403"/>
                  </a:lnTo>
                  <a:lnTo>
                    <a:pt x="355" y="403"/>
                  </a:lnTo>
                  <a:lnTo>
                    <a:pt x="353" y="404"/>
                  </a:lnTo>
                  <a:lnTo>
                    <a:pt x="353" y="406"/>
                  </a:lnTo>
                  <a:lnTo>
                    <a:pt x="350" y="407"/>
                  </a:lnTo>
                  <a:lnTo>
                    <a:pt x="349" y="407"/>
                  </a:lnTo>
                  <a:lnTo>
                    <a:pt x="349" y="406"/>
                  </a:lnTo>
                  <a:lnTo>
                    <a:pt x="347" y="404"/>
                  </a:lnTo>
                  <a:lnTo>
                    <a:pt x="347" y="403"/>
                  </a:lnTo>
                  <a:lnTo>
                    <a:pt x="346" y="404"/>
                  </a:lnTo>
                  <a:lnTo>
                    <a:pt x="346" y="404"/>
                  </a:lnTo>
                  <a:lnTo>
                    <a:pt x="347" y="406"/>
                  </a:lnTo>
                  <a:lnTo>
                    <a:pt x="347" y="407"/>
                  </a:lnTo>
                  <a:lnTo>
                    <a:pt x="349" y="409"/>
                  </a:lnTo>
                  <a:lnTo>
                    <a:pt x="349" y="412"/>
                  </a:lnTo>
                  <a:lnTo>
                    <a:pt x="349" y="413"/>
                  </a:lnTo>
                  <a:lnTo>
                    <a:pt x="347" y="415"/>
                  </a:lnTo>
                  <a:lnTo>
                    <a:pt x="347" y="415"/>
                  </a:lnTo>
                  <a:lnTo>
                    <a:pt x="346" y="416"/>
                  </a:lnTo>
                  <a:lnTo>
                    <a:pt x="343" y="418"/>
                  </a:lnTo>
                  <a:lnTo>
                    <a:pt x="343" y="421"/>
                  </a:lnTo>
                  <a:lnTo>
                    <a:pt x="341" y="421"/>
                  </a:lnTo>
                  <a:lnTo>
                    <a:pt x="341" y="424"/>
                  </a:lnTo>
                  <a:lnTo>
                    <a:pt x="341" y="425"/>
                  </a:lnTo>
                  <a:lnTo>
                    <a:pt x="341" y="430"/>
                  </a:lnTo>
                  <a:lnTo>
                    <a:pt x="341" y="433"/>
                  </a:lnTo>
                  <a:lnTo>
                    <a:pt x="341" y="436"/>
                  </a:lnTo>
                  <a:lnTo>
                    <a:pt x="343" y="437"/>
                  </a:lnTo>
                  <a:lnTo>
                    <a:pt x="344" y="440"/>
                  </a:lnTo>
                  <a:lnTo>
                    <a:pt x="346" y="442"/>
                  </a:lnTo>
                  <a:lnTo>
                    <a:pt x="346" y="442"/>
                  </a:lnTo>
                  <a:lnTo>
                    <a:pt x="346" y="444"/>
                  </a:lnTo>
                  <a:lnTo>
                    <a:pt x="346" y="444"/>
                  </a:lnTo>
                  <a:lnTo>
                    <a:pt x="343" y="447"/>
                  </a:lnTo>
                  <a:lnTo>
                    <a:pt x="343" y="449"/>
                  </a:lnTo>
                  <a:lnTo>
                    <a:pt x="343" y="450"/>
                  </a:lnTo>
                  <a:lnTo>
                    <a:pt x="343" y="452"/>
                  </a:lnTo>
                  <a:lnTo>
                    <a:pt x="343" y="453"/>
                  </a:lnTo>
                  <a:lnTo>
                    <a:pt x="343" y="456"/>
                  </a:lnTo>
                  <a:lnTo>
                    <a:pt x="344" y="458"/>
                  </a:lnTo>
                  <a:lnTo>
                    <a:pt x="346" y="459"/>
                  </a:lnTo>
                  <a:lnTo>
                    <a:pt x="347" y="462"/>
                  </a:lnTo>
                  <a:lnTo>
                    <a:pt x="347" y="464"/>
                  </a:lnTo>
                  <a:lnTo>
                    <a:pt x="349" y="467"/>
                  </a:lnTo>
                  <a:lnTo>
                    <a:pt x="347" y="468"/>
                  </a:lnTo>
                  <a:lnTo>
                    <a:pt x="349" y="470"/>
                  </a:lnTo>
                  <a:lnTo>
                    <a:pt x="350" y="471"/>
                  </a:lnTo>
                  <a:lnTo>
                    <a:pt x="349" y="471"/>
                  </a:lnTo>
                  <a:lnTo>
                    <a:pt x="347" y="473"/>
                  </a:lnTo>
                  <a:lnTo>
                    <a:pt x="344" y="473"/>
                  </a:lnTo>
                  <a:lnTo>
                    <a:pt x="343" y="473"/>
                  </a:lnTo>
                  <a:lnTo>
                    <a:pt x="341" y="473"/>
                  </a:lnTo>
                  <a:lnTo>
                    <a:pt x="340" y="473"/>
                  </a:lnTo>
                  <a:lnTo>
                    <a:pt x="338" y="474"/>
                  </a:lnTo>
                  <a:lnTo>
                    <a:pt x="337" y="474"/>
                  </a:lnTo>
                  <a:lnTo>
                    <a:pt x="335" y="476"/>
                  </a:lnTo>
                  <a:lnTo>
                    <a:pt x="334" y="476"/>
                  </a:lnTo>
                  <a:lnTo>
                    <a:pt x="331" y="476"/>
                  </a:lnTo>
                  <a:lnTo>
                    <a:pt x="328" y="476"/>
                  </a:lnTo>
                  <a:lnTo>
                    <a:pt x="326" y="476"/>
                  </a:lnTo>
                  <a:lnTo>
                    <a:pt x="325" y="477"/>
                  </a:lnTo>
                  <a:lnTo>
                    <a:pt x="323" y="477"/>
                  </a:lnTo>
                  <a:lnTo>
                    <a:pt x="322" y="479"/>
                  </a:lnTo>
                  <a:lnTo>
                    <a:pt x="322" y="479"/>
                  </a:lnTo>
                  <a:lnTo>
                    <a:pt x="320" y="480"/>
                  </a:lnTo>
                  <a:lnTo>
                    <a:pt x="320" y="480"/>
                  </a:lnTo>
                  <a:lnTo>
                    <a:pt x="320" y="482"/>
                  </a:lnTo>
                  <a:lnTo>
                    <a:pt x="320" y="485"/>
                  </a:lnTo>
                  <a:lnTo>
                    <a:pt x="322" y="486"/>
                  </a:lnTo>
                  <a:lnTo>
                    <a:pt x="323" y="488"/>
                  </a:lnTo>
                  <a:lnTo>
                    <a:pt x="326" y="489"/>
                  </a:lnTo>
                  <a:lnTo>
                    <a:pt x="328" y="492"/>
                  </a:lnTo>
                  <a:lnTo>
                    <a:pt x="331" y="495"/>
                  </a:lnTo>
                  <a:lnTo>
                    <a:pt x="332" y="497"/>
                  </a:lnTo>
                  <a:lnTo>
                    <a:pt x="332" y="500"/>
                  </a:lnTo>
                  <a:lnTo>
                    <a:pt x="332" y="501"/>
                  </a:lnTo>
                  <a:lnTo>
                    <a:pt x="332" y="503"/>
                  </a:lnTo>
                  <a:lnTo>
                    <a:pt x="332" y="504"/>
                  </a:lnTo>
                  <a:lnTo>
                    <a:pt x="332" y="506"/>
                  </a:lnTo>
                  <a:lnTo>
                    <a:pt x="332" y="507"/>
                  </a:lnTo>
                  <a:lnTo>
                    <a:pt x="331" y="509"/>
                  </a:lnTo>
                  <a:lnTo>
                    <a:pt x="331" y="510"/>
                  </a:lnTo>
                  <a:lnTo>
                    <a:pt x="329" y="512"/>
                  </a:lnTo>
                  <a:lnTo>
                    <a:pt x="328" y="512"/>
                  </a:lnTo>
                  <a:lnTo>
                    <a:pt x="328" y="513"/>
                  </a:lnTo>
                  <a:lnTo>
                    <a:pt x="326" y="515"/>
                  </a:lnTo>
                  <a:lnTo>
                    <a:pt x="326" y="516"/>
                  </a:lnTo>
                  <a:lnTo>
                    <a:pt x="325" y="519"/>
                  </a:lnTo>
                  <a:lnTo>
                    <a:pt x="323" y="519"/>
                  </a:lnTo>
                  <a:lnTo>
                    <a:pt x="320" y="519"/>
                  </a:lnTo>
                  <a:lnTo>
                    <a:pt x="320" y="519"/>
                  </a:lnTo>
                  <a:lnTo>
                    <a:pt x="319" y="519"/>
                  </a:lnTo>
                  <a:lnTo>
                    <a:pt x="319" y="521"/>
                  </a:lnTo>
                  <a:lnTo>
                    <a:pt x="317" y="522"/>
                  </a:lnTo>
                  <a:lnTo>
                    <a:pt x="314" y="524"/>
                  </a:lnTo>
                  <a:lnTo>
                    <a:pt x="313" y="524"/>
                  </a:lnTo>
                  <a:lnTo>
                    <a:pt x="311" y="524"/>
                  </a:lnTo>
                  <a:lnTo>
                    <a:pt x="310" y="522"/>
                  </a:lnTo>
                  <a:lnTo>
                    <a:pt x="307" y="522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4" y="525"/>
                  </a:lnTo>
                  <a:lnTo>
                    <a:pt x="302" y="525"/>
                  </a:lnTo>
                  <a:lnTo>
                    <a:pt x="301" y="525"/>
                  </a:lnTo>
                  <a:lnTo>
                    <a:pt x="299" y="524"/>
                  </a:lnTo>
                  <a:lnTo>
                    <a:pt x="298" y="521"/>
                  </a:lnTo>
                  <a:lnTo>
                    <a:pt x="296" y="519"/>
                  </a:lnTo>
                  <a:lnTo>
                    <a:pt x="295" y="516"/>
                  </a:lnTo>
                  <a:lnTo>
                    <a:pt x="293" y="513"/>
                  </a:lnTo>
                  <a:lnTo>
                    <a:pt x="292" y="512"/>
                  </a:lnTo>
                  <a:lnTo>
                    <a:pt x="290" y="510"/>
                  </a:lnTo>
                  <a:lnTo>
                    <a:pt x="287" y="509"/>
                  </a:lnTo>
                  <a:lnTo>
                    <a:pt x="286" y="510"/>
                  </a:lnTo>
                  <a:lnTo>
                    <a:pt x="284" y="510"/>
                  </a:lnTo>
                  <a:lnTo>
                    <a:pt x="283" y="512"/>
                  </a:lnTo>
                  <a:lnTo>
                    <a:pt x="281" y="510"/>
                  </a:lnTo>
                  <a:lnTo>
                    <a:pt x="280" y="512"/>
                  </a:lnTo>
                  <a:lnTo>
                    <a:pt x="278" y="512"/>
                  </a:lnTo>
                  <a:lnTo>
                    <a:pt x="278" y="513"/>
                  </a:lnTo>
                  <a:lnTo>
                    <a:pt x="278" y="515"/>
                  </a:lnTo>
                  <a:lnTo>
                    <a:pt x="278" y="518"/>
                  </a:lnTo>
                  <a:lnTo>
                    <a:pt x="278" y="52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4" name="Freeform 90"/>
            <p:cNvSpPr>
              <a:spLocks/>
            </p:cNvSpPr>
            <p:nvPr/>
          </p:nvSpPr>
          <p:spPr bwMode="auto">
            <a:xfrm>
              <a:off x="1610" y="3009"/>
              <a:ext cx="414" cy="293"/>
            </a:xfrm>
            <a:custGeom>
              <a:avLst/>
              <a:gdLst/>
              <a:ahLst/>
              <a:cxnLst>
                <a:cxn ang="0">
                  <a:pos x="313" y="10"/>
                </a:cxn>
                <a:cxn ang="0">
                  <a:pos x="309" y="24"/>
                </a:cxn>
                <a:cxn ang="0">
                  <a:pos x="294" y="55"/>
                </a:cxn>
                <a:cxn ang="0">
                  <a:pos x="321" y="60"/>
                </a:cxn>
                <a:cxn ang="0">
                  <a:pos x="330" y="84"/>
                </a:cxn>
                <a:cxn ang="0">
                  <a:pos x="330" y="108"/>
                </a:cxn>
                <a:cxn ang="0">
                  <a:pos x="348" y="123"/>
                </a:cxn>
                <a:cxn ang="0">
                  <a:pos x="376" y="150"/>
                </a:cxn>
                <a:cxn ang="0">
                  <a:pos x="384" y="166"/>
                </a:cxn>
                <a:cxn ang="0">
                  <a:pos x="402" y="186"/>
                </a:cxn>
                <a:cxn ang="0">
                  <a:pos x="412" y="196"/>
                </a:cxn>
                <a:cxn ang="0">
                  <a:pos x="391" y="204"/>
                </a:cxn>
                <a:cxn ang="0">
                  <a:pos x="375" y="207"/>
                </a:cxn>
                <a:cxn ang="0">
                  <a:pos x="376" y="222"/>
                </a:cxn>
                <a:cxn ang="0">
                  <a:pos x="367" y="240"/>
                </a:cxn>
                <a:cxn ang="0">
                  <a:pos x="358" y="258"/>
                </a:cxn>
                <a:cxn ang="0">
                  <a:pos x="348" y="274"/>
                </a:cxn>
                <a:cxn ang="0">
                  <a:pos x="331" y="259"/>
                </a:cxn>
                <a:cxn ang="0">
                  <a:pos x="301" y="258"/>
                </a:cxn>
                <a:cxn ang="0">
                  <a:pos x="285" y="264"/>
                </a:cxn>
                <a:cxn ang="0">
                  <a:pos x="269" y="282"/>
                </a:cxn>
                <a:cxn ang="0">
                  <a:pos x="243" y="292"/>
                </a:cxn>
                <a:cxn ang="0">
                  <a:pos x="218" y="285"/>
                </a:cxn>
                <a:cxn ang="0">
                  <a:pos x="200" y="286"/>
                </a:cxn>
                <a:cxn ang="0">
                  <a:pos x="183" y="276"/>
                </a:cxn>
                <a:cxn ang="0">
                  <a:pos x="167" y="270"/>
                </a:cxn>
                <a:cxn ang="0">
                  <a:pos x="147" y="267"/>
                </a:cxn>
                <a:cxn ang="0">
                  <a:pos x="114" y="247"/>
                </a:cxn>
                <a:cxn ang="0">
                  <a:pos x="110" y="211"/>
                </a:cxn>
                <a:cxn ang="0">
                  <a:pos x="89" y="204"/>
                </a:cxn>
                <a:cxn ang="0">
                  <a:pos x="74" y="180"/>
                </a:cxn>
                <a:cxn ang="0">
                  <a:pos x="56" y="181"/>
                </a:cxn>
                <a:cxn ang="0">
                  <a:pos x="35" y="184"/>
                </a:cxn>
                <a:cxn ang="0">
                  <a:pos x="18" y="180"/>
                </a:cxn>
                <a:cxn ang="0">
                  <a:pos x="8" y="172"/>
                </a:cxn>
                <a:cxn ang="0">
                  <a:pos x="3" y="162"/>
                </a:cxn>
                <a:cxn ang="0">
                  <a:pos x="8" y="147"/>
                </a:cxn>
                <a:cxn ang="0">
                  <a:pos x="23" y="126"/>
                </a:cxn>
                <a:cxn ang="0">
                  <a:pos x="20" y="109"/>
                </a:cxn>
                <a:cxn ang="0">
                  <a:pos x="24" y="97"/>
                </a:cxn>
                <a:cxn ang="0">
                  <a:pos x="26" y="73"/>
                </a:cxn>
                <a:cxn ang="0">
                  <a:pos x="15" y="63"/>
                </a:cxn>
                <a:cxn ang="0">
                  <a:pos x="29" y="51"/>
                </a:cxn>
                <a:cxn ang="0">
                  <a:pos x="45" y="46"/>
                </a:cxn>
                <a:cxn ang="0">
                  <a:pos x="63" y="43"/>
                </a:cxn>
                <a:cxn ang="0">
                  <a:pos x="81" y="39"/>
                </a:cxn>
                <a:cxn ang="0">
                  <a:pos x="87" y="61"/>
                </a:cxn>
                <a:cxn ang="0">
                  <a:pos x="101" y="51"/>
                </a:cxn>
                <a:cxn ang="0">
                  <a:pos x="107" y="31"/>
                </a:cxn>
                <a:cxn ang="0">
                  <a:pos x="123" y="36"/>
                </a:cxn>
                <a:cxn ang="0">
                  <a:pos x="135" y="21"/>
                </a:cxn>
                <a:cxn ang="0">
                  <a:pos x="159" y="27"/>
                </a:cxn>
                <a:cxn ang="0">
                  <a:pos x="173" y="24"/>
                </a:cxn>
                <a:cxn ang="0">
                  <a:pos x="198" y="18"/>
                </a:cxn>
                <a:cxn ang="0">
                  <a:pos x="216" y="7"/>
                </a:cxn>
                <a:cxn ang="0">
                  <a:pos x="230" y="7"/>
                </a:cxn>
                <a:cxn ang="0">
                  <a:pos x="251" y="1"/>
                </a:cxn>
                <a:cxn ang="0">
                  <a:pos x="266" y="21"/>
                </a:cxn>
                <a:cxn ang="0">
                  <a:pos x="285" y="7"/>
                </a:cxn>
              </a:cxnLst>
              <a:rect l="0" t="0" r="r" b="b"/>
              <a:pathLst>
                <a:path w="414" h="293">
                  <a:moveTo>
                    <a:pt x="288" y="4"/>
                  </a:moveTo>
                  <a:lnTo>
                    <a:pt x="291" y="9"/>
                  </a:lnTo>
                  <a:lnTo>
                    <a:pt x="291" y="10"/>
                  </a:lnTo>
                  <a:lnTo>
                    <a:pt x="292" y="12"/>
                  </a:lnTo>
                  <a:lnTo>
                    <a:pt x="292" y="15"/>
                  </a:lnTo>
                  <a:lnTo>
                    <a:pt x="291" y="18"/>
                  </a:lnTo>
                  <a:lnTo>
                    <a:pt x="295" y="19"/>
                  </a:lnTo>
                  <a:lnTo>
                    <a:pt x="297" y="19"/>
                  </a:lnTo>
                  <a:lnTo>
                    <a:pt x="301" y="16"/>
                  </a:lnTo>
                  <a:lnTo>
                    <a:pt x="303" y="16"/>
                  </a:lnTo>
                  <a:lnTo>
                    <a:pt x="307" y="13"/>
                  </a:lnTo>
                  <a:lnTo>
                    <a:pt x="312" y="12"/>
                  </a:lnTo>
                  <a:lnTo>
                    <a:pt x="313" y="10"/>
                  </a:lnTo>
                  <a:lnTo>
                    <a:pt x="315" y="13"/>
                  </a:lnTo>
                  <a:lnTo>
                    <a:pt x="316" y="13"/>
                  </a:lnTo>
                  <a:lnTo>
                    <a:pt x="319" y="13"/>
                  </a:lnTo>
                  <a:lnTo>
                    <a:pt x="321" y="13"/>
                  </a:lnTo>
                  <a:lnTo>
                    <a:pt x="321" y="16"/>
                  </a:lnTo>
                  <a:lnTo>
                    <a:pt x="321" y="18"/>
                  </a:lnTo>
                  <a:lnTo>
                    <a:pt x="319" y="19"/>
                  </a:lnTo>
                  <a:lnTo>
                    <a:pt x="318" y="19"/>
                  </a:lnTo>
                  <a:lnTo>
                    <a:pt x="316" y="21"/>
                  </a:lnTo>
                  <a:lnTo>
                    <a:pt x="315" y="21"/>
                  </a:lnTo>
                  <a:lnTo>
                    <a:pt x="312" y="21"/>
                  </a:lnTo>
                  <a:lnTo>
                    <a:pt x="309" y="21"/>
                  </a:lnTo>
                  <a:lnTo>
                    <a:pt x="309" y="24"/>
                  </a:lnTo>
                  <a:lnTo>
                    <a:pt x="309" y="25"/>
                  </a:lnTo>
                  <a:lnTo>
                    <a:pt x="309" y="27"/>
                  </a:lnTo>
                  <a:lnTo>
                    <a:pt x="310" y="30"/>
                  </a:lnTo>
                  <a:lnTo>
                    <a:pt x="309" y="34"/>
                  </a:lnTo>
                  <a:lnTo>
                    <a:pt x="309" y="36"/>
                  </a:lnTo>
                  <a:lnTo>
                    <a:pt x="306" y="39"/>
                  </a:lnTo>
                  <a:lnTo>
                    <a:pt x="304" y="40"/>
                  </a:lnTo>
                  <a:lnTo>
                    <a:pt x="303" y="45"/>
                  </a:lnTo>
                  <a:lnTo>
                    <a:pt x="298" y="48"/>
                  </a:lnTo>
                  <a:lnTo>
                    <a:pt x="295" y="49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294" y="55"/>
                  </a:lnTo>
                  <a:lnTo>
                    <a:pt x="295" y="58"/>
                  </a:lnTo>
                  <a:lnTo>
                    <a:pt x="298" y="60"/>
                  </a:lnTo>
                  <a:lnTo>
                    <a:pt x="300" y="60"/>
                  </a:lnTo>
                  <a:lnTo>
                    <a:pt x="301" y="58"/>
                  </a:lnTo>
                  <a:lnTo>
                    <a:pt x="306" y="58"/>
                  </a:lnTo>
                  <a:lnTo>
                    <a:pt x="307" y="58"/>
                  </a:lnTo>
                  <a:lnTo>
                    <a:pt x="310" y="60"/>
                  </a:lnTo>
                  <a:lnTo>
                    <a:pt x="312" y="60"/>
                  </a:lnTo>
                  <a:lnTo>
                    <a:pt x="313" y="63"/>
                  </a:lnTo>
                  <a:lnTo>
                    <a:pt x="316" y="63"/>
                  </a:lnTo>
                  <a:lnTo>
                    <a:pt x="318" y="63"/>
                  </a:lnTo>
                  <a:lnTo>
                    <a:pt x="319" y="61"/>
                  </a:lnTo>
                  <a:lnTo>
                    <a:pt x="321" y="60"/>
                  </a:lnTo>
                  <a:lnTo>
                    <a:pt x="322" y="58"/>
                  </a:lnTo>
                  <a:lnTo>
                    <a:pt x="325" y="63"/>
                  </a:lnTo>
                  <a:lnTo>
                    <a:pt x="325" y="64"/>
                  </a:lnTo>
                  <a:lnTo>
                    <a:pt x="327" y="66"/>
                  </a:lnTo>
                  <a:lnTo>
                    <a:pt x="328" y="66"/>
                  </a:lnTo>
                  <a:lnTo>
                    <a:pt x="331" y="69"/>
                  </a:lnTo>
                  <a:lnTo>
                    <a:pt x="333" y="72"/>
                  </a:lnTo>
                  <a:lnTo>
                    <a:pt x="331" y="73"/>
                  </a:lnTo>
                  <a:lnTo>
                    <a:pt x="328" y="75"/>
                  </a:lnTo>
                  <a:lnTo>
                    <a:pt x="327" y="76"/>
                  </a:lnTo>
                  <a:lnTo>
                    <a:pt x="327" y="79"/>
                  </a:lnTo>
                  <a:lnTo>
                    <a:pt x="328" y="82"/>
                  </a:lnTo>
                  <a:lnTo>
                    <a:pt x="330" y="84"/>
                  </a:lnTo>
                  <a:lnTo>
                    <a:pt x="333" y="87"/>
                  </a:lnTo>
                  <a:lnTo>
                    <a:pt x="333" y="88"/>
                  </a:lnTo>
                  <a:lnTo>
                    <a:pt x="331" y="90"/>
                  </a:lnTo>
                  <a:lnTo>
                    <a:pt x="330" y="91"/>
                  </a:lnTo>
                  <a:lnTo>
                    <a:pt x="330" y="93"/>
                  </a:lnTo>
                  <a:lnTo>
                    <a:pt x="331" y="94"/>
                  </a:lnTo>
                  <a:lnTo>
                    <a:pt x="331" y="94"/>
                  </a:lnTo>
                  <a:lnTo>
                    <a:pt x="336" y="96"/>
                  </a:lnTo>
                  <a:lnTo>
                    <a:pt x="336" y="97"/>
                  </a:lnTo>
                  <a:lnTo>
                    <a:pt x="336" y="99"/>
                  </a:lnTo>
                  <a:lnTo>
                    <a:pt x="334" y="102"/>
                  </a:lnTo>
                  <a:lnTo>
                    <a:pt x="333" y="105"/>
                  </a:lnTo>
                  <a:lnTo>
                    <a:pt x="330" y="108"/>
                  </a:lnTo>
                  <a:lnTo>
                    <a:pt x="328" y="109"/>
                  </a:lnTo>
                  <a:lnTo>
                    <a:pt x="328" y="111"/>
                  </a:lnTo>
                  <a:lnTo>
                    <a:pt x="328" y="114"/>
                  </a:lnTo>
                  <a:lnTo>
                    <a:pt x="334" y="114"/>
                  </a:lnTo>
                  <a:lnTo>
                    <a:pt x="337" y="114"/>
                  </a:lnTo>
                  <a:lnTo>
                    <a:pt x="340" y="112"/>
                  </a:lnTo>
                  <a:lnTo>
                    <a:pt x="343" y="112"/>
                  </a:lnTo>
                  <a:lnTo>
                    <a:pt x="346" y="114"/>
                  </a:lnTo>
                  <a:lnTo>
                    <a:pt x="346" y="114"/>
                  </a:lnTo>
                  <a:lnTo>
                    <a:pt x="346" y="117"/>
                  </a:lnTo>
                  <a:lnTo>
                    <a:pt x="346" y="118"/>
                  </a:lnTo>
                  <a:lnTo>
                    <a:pt x="346" y="121"/>
                  </a:lnTo>
                  <a:lnTo>
                    <a:pt x="348" y="123"/>
                  </a:lnTo>
                  <a:lnTo>
                    <a:pt x="351" y="124"/>
                  </a:lnTo>
                  <a:lnTo>
                    <a:pt x="352" y="127"/>
                  </a:lnTo>
                  <a:lnTo>
                    <a:pt x="355" y="130"/>
                  </a:lnTo>
                  <a:lnTo>
                    <a:pt x="360" y="136"/>
                  </a:lnTo>
                  <a:lnTo>
                    <a:pt x="363" y="138"/>
                  </a:lnTo>
                  <a:lnTo>
                    <a:pt x="363" y="139"/>
                  </a:lnTo>
                  <a:lnTo>
                    <a:pt x="364" y="141"/>
                  </a:lnTo>
                  <a:lnTo>
                    <a:pt x="364" y="142"/>
                  </a:lnTo>
                  <a:lnTo>
                    <a:pt x="369" y="144"/>
                  </a:lnTo>
                  <a:lnTo>
                    <a:pt x="370" y="144"/>
                  </a:lnTo>
                  <a:lnTo>
                    <a:pt x="372" y="145"/>
                  </a:lnTo>
                  <a:lnTo>
                    <a:pt x="375" y="147"/>
                  </a:lnTo>
                  <a:lnTo>
                    <a:pt x="376" y="150"/>
                  </a:lnTo>
                  <a:lnTo>
                    <a:pt x="373" y="153"/>
                  </a:lnTo>
                  <a:lnTo>
                    <a:pt x="372" y="156"/>
                  </a:lnTo>
                  <a:lnTo>
                    <a:pt x="373" y="157"/>
                  </a:lnTo>
                  <a:lnTo>
                    <a:pt x="373" y="159"/>
                  </a:lnTo>
                  <a:lnTo>
                    <a:pt x="375" y="160"/>
                  </a:lnTo>
                  <a:lnTo>
                    <a:pt x="375" y="162"/>
                  </a:lnTo>
                  <a:lnTo>
                    <a:pt x="379" y="162"/>
                  </a:lnTo>
                  <a:lnTo>
                    <a:pt x="381" y="162"/>
                  </a:lnTo>
                  <a:lnTo>
                    <a:pt x="384" y="162"/>
                  </a:lnTo>
                  <a:lnTo>
                    <a:pt x="385" y="162"/>
                  </a:lnTo>
                  <a:lnTo>
                    <a:pt x="385" y="163"/>
                  </a:lnTo>
                  <a:lnTo>
                    <a:pt x="385" y="165"/>
                  </a:lnTo>
                  <a:lnTo>
                    <a:pt x="384" y="166"/>
                  </a:lnTo>
                  <a:lnTo>
                    <a:pt x="384" y="169"/>
                  </a:lnTo>
                  <a:lnTo>
                    <a:pt x="385" y="169"/>
                  </a:lnTo>
                  <a:lnTo>
                    <a:pt x="388" y="171"/>
                  </a:lnTo>
                  <a:lnTo>
                    <a:pt x="390" y="172"/>
                  </a:lnTo>
                  <a:lnTo>
                    <a:pt x="391" y="172"/>
                  </a:lnTo>
                  <a:lnTo>
                    <a:pt x="393" y="171"/>
                  </a:lnTo>
                  <a:lnTo>
                    <a:pt x="396" y="171"/>
                  </a:lnTo>
                  <a:lnTo>
                    <a:pt x="399" y="172"/>
                  </a:lnTo>
                  <a:lnTo>
                    <a:pt x="399" y="174"/>
                  </a:lnTo>
                  <a:lnTo>
                    <a:pt x="397" y="177"/>
                  </a:lnTo>
                  <a:lnTo>
                    <a:pt x="397" y="178"/>
                  </a:lnTo>
                  <a:lnTo>
                    <a:pt x="399" y="181"/>
                  </a:lnTo>
                  <a:lnTo>
                    <a:pt x="402" y="186"/>
                  </a:lnTo>
                  <a:lnTo>
                    <a:pt x="403" y="186"/>
                  </a:lnTo>
                  <a:lnTo>
                    <a:pt x="406" y="186"/>
                  </a:lnTo>
                  <a:lnTo>
                    <a:pt x="408" y="184"/>
                  </a:lnTo>
                  <a:lnTo>
                    <a:pt x="409" y="184"/>
                  </a:lnTo>
                  <a:lnTo>
                    <a:pt x="411" y="186"/>
                  </a:lnTo>
                  <a:lnTo>
                    <a:pt x="412" y="186"/>
                  </a:lnTo>
                  <a:lnTo>
                    <a:pt x="412" y="187"/>
                  </a:lnTo>
                  <a:lnTo>
                    <a:pt x="414" y="189"/>
                  </a:lnTo>
                  <a:lnTo>
                    <a:pt x="414" y="192"/>
                  </a:lnTo>
                  <a:lnTo>
                    <a:pt x="414" y="192"/>
                  </a:lnTo>
                  <a:lnTo>
                    <a:pt x="414" y="195"/>
                  </a:lnTo>
                  <a:lnTo>
                    <a:pt x="414" y="196"/>
                  </a:lnTo>
                  <a:lnTo>
                    <a:pt x="412" y="196"/>
                  </a:lnTo>
                  <a:lnTo>
                    <a:pt x="411" y="198"/>
                  </a:lnTo>
                  <a:lnTo>
                    <a:pt x="409" y="198"/>
                  </a:lnTo>
                  <a:lnTo>
                    <a:pt x="408" y="196"/>
                  </a:lnTo>
                  <a:lnTo>
                    <a:pt x="403" y="196"/>
                  </a:lnTo>
                  <a:lnTo>
                    <a:pt x="403" y="198"/>
                  </a:lnTo>
                  <a:lnTo>
                    <a:pt x="402" y="199"/>
                  </a:lnTo>
                  <a:lnTo>
                    <a:pt x="402" y="201"/>
                  </a:lnTo>
                  <a:lnTo>
                    <a:pt x="400" y="202"/>
                  </a:lnTo>
                  <a:lnTo>
                    <a:pt x="399" y="202"/>
                  </a:lnTo>
                  <a:lnTo>
                    <a:pt x="397" y="204"/>
                  </a:lnTo>
                  <a:lnTo>
                    <a:pt x="396" y="204"/>
                  </a:lnTo>
                  <a:lnTo>
                    <a:pt x="394" y="202"/>
                  </a:lnTo>
                  <a:lnTo>
                    <a:pt x="391" y="204"/>
                  </a:lnTo>
                  <a:lnTo>
                    <a:pt x="391" y="204"/>
                  </a:lnTo>
                  <a:lnTo>
                    <a:pt x="390" y="204"/>
                  </a:lnTo>
                  <a:lnTo>
                    <a:pt x="390" y="205"/>
                  </a:lnTo>
                  <a:lnTo>
                    <a:pt x="388" y="207"/>
                  </a:lnTo>
                  <a:lnTo>
                    <a:pt x="388" y="208"/>
                  </a:lnTo>
                  <a:lnTo>
                    <a:pt x="385" y="210"/>
                  </a:lnTo>
                  <a:lnTo>
                    <a:pt x="384" y="211"/>
                  </a:lnTo>
                  <a:lnTo>
                    <a:pt x="382" y="211"/>
                  </a:lnTo>
                  <a:lnTo>
                    <a:pt x="382" y="210"/>
                  </a:lnTo>
                  <a:lnTo>
                    <a:pt x="381" y="208"/>
                  </a:lnTo>
                  <a:lnTo>
                    <a:pt x="378" y="207"/>
                  </a:lnTo>
                  <a:lnTo>
                    <a:pt x="376" y="207"/>
                  </a:lnTo>
                  <a:lnTo>
                    <a:pt x="375" y="207"/>
                  </a:lnTo>
                  <a:lnTo>
                    <a:pt x="373" y="207"/>
                  </a:lnTo>
                  <a:lnTo>
                    <a:pt x="370" y="210"/>
                  </a:lnTo>
                  <a:lnTo>
                    <a:pt x="372" y="210"/>
                  </a:lnTo>
                  <a:lnTo>
                    <a:pt x="375" y="211"/>
                  </a:lnTo>
                  <a:lnTo>
                    <a:pt x="375" y="214"/>
                  </a:lnTo>
                  <a:lnTo>
                    <a:pt x="375" y="214"/>
                  </a:lnTo>
                  <a:lnTo>
                    <a:pt x="373" y="216"/>
                  </a:lnTo>
                  <a:lnTo>
                    <a:pt x="372" y="217"/>
                  </a:lnTo>
                  <a:lnTo>
                    <a:pt x="372" y="219"/>
                  </a:lnTo>
                  <a:lnTo>
                    <a:pt x="373" y="220"/>
                  </a:lnTo>
                  <a:lnTo>
                    <a:pt x="373" y="220"/>
                  </a:lnTo>
                  <a:lnTo>
                    <a:pt x="375" y="220"/>
                  </a:lnTo>
                  <a:lnTo>
                    <a:pt x="376" y="222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70" y="228"/>
                  </a:lnTo>
                  <a:lnTo>
                    <a:pt x="369" y="228"/>
                  </a:lnTo>
                  <a:lnTo>
                    <a:pt x="367" y="229"/>
                  </a:lnTo>
                  <a:lnTo>
                    <a:pt x="366" y="231"/>
                  </a:lnTo>
                  <a:lnTo>
                    <a:pt x="364" y="232"/>
                  </a:lnTo>
                  <a:lnTo>
                    <a:pt x="363" y="235"/>
                  </a:lnTo>
                  <a:lnTo>
                    <a:pt x="363" y="235"/>
                  </a:lnTo>
                  <a:lnTo>
                    <a:pt x="364" y="237"/>
                  </a:lnTo>
                  <a:lnTo>
                    <a:pt x="364" y="238"/>
                  </a:lnTo>
                  <a:lnTo>
                    <a:pt x="366" y="238"/>
                  </a:lnTo>
                  <a:lnTo>
                    <a:pt x="367" y="240"/>
                  </a:lnTo>
                  <a:lnTo>
                    <a:pt x="367" y="241"/>
                  </a:lnTo>
                  <a:lnTo>
                    <a:pt x="367" y="244"/>
                  </a:lnTo>
                  <a:lnTo>
                    <a:pt x="366" y="246"/>
                  </a:lnTo>
                  <a:lnTo>
                    <a:pt x="364" y="247"/>
                  </a:lnTo>
                  <a:lnTo>
                    <a:pt x="363" y="250"/>
                  </a:lnTo>
                  <a:lnTo>
                    <a:pt x="363" y="252"/>
                  </a:lnTo>
                  <a:lnTo>
                    <a:pt x="363" y="253"/>
                  </a:lnTo>
                  <a:lnTo>
                    <a:pt x="363" y="255"/>
                  </a:lnTo>
                  <a:lnTo>
                    <a:pt x="363" y="256"/>
                  </a:lnTo>
                  <a:lnTo>
                    <a:pt x="361" y="258"/>
                  </a:lnTo>
                  <a:lnTo>
                    <a:pt x="360" y="258"/>
                  </a:lnTo>
                  <a:lnTo>
                    <a:pt x="360" y="258"/>
                  </a:lnTo>
                  <a:lnTo>
                    <a:pt x="358" y="258"/>
                  </a:lnTo>
                  <a:lnTo>
                    <a:pt x="357" y="259"/>
                  </a:lnTo>
                  <a:lnTo>
                    <a:pt x="355" y="259"/>
                  </a:lnTo>
                  <a:lnTo>
                    <a:pt x="355" y="261"/>
                  </a:lnTo>
                  <a:lnTo>
                    <a:pt x="355" y="262"/>
                  </a:lnTo>
                  <a:lnTo>
                    <a:pt x="355" y="264"/>
                  </a:lnTo>
                  <a:lnTo>
                    <a:pt x="355" y="265"/>
                  </a:lnTo>
                  <a:lnTo>
                    <a:pt x="355" y="268"/>
                  </a:lnTo>
                  <a:lnTo>
                    <a:pt x="357" y="271"/>
                  </a:lnTo>
                  <a:lnTo>
                    <a:pt x="355" y="273"/>
                  </a:lnTo>
                  <a:lnTo>
                    <a:pt x="354" y="273"/>
                  </a:lnTo>
                  <a:lnTo>
                    <a:pt x="352" y="274"/>
                  </a:lnTo>
                  <a:lnTo>
                    <a:pt x="351" y="276"/>
                  </a:lnTo>
                  <a:lnTo>
                    <a:pt x="348" y="274"/>
                  </a:lnTo>
                  <a:lnTo>
                    <a:pt x="348" y="274"/>
                  </a:lnTo>
                  <a:lnTo>
                    <a:pt x="346" y="273"/>
                  </a:lnTo>
                  <a:lnTo>
                    <a:pt x="346" y="270"/>
                  </a:lnTo>
                  <a:lnTo>
                    <a:pt x="345" y="268"/>
                  </a:lnTo>
                  <a:lnTo>
                    <a:pt x="343" y="267"/>
                  </a:lnTo>
                  <a:lnTo>
                    <a:pt x="343" y="267"/>
                  </a:lnTo>
                  <a:lnTo>
                    <a:pt x="340" y="268"/>
                  </a:lnTo>
                  <a:lnTo>
                    <a:pt x="339" y="268"/>
                  </a:lnTo>
                  <a:lnTo>
                    <a:pt x="337" y="268"/>
                  </a:lnTo>
                  <a:lnTo>
                    <a:pt x="336" y="265"/>
                  </a:lnTo>
                  <a:lnTo>
                    <a:pt x="336" y="264"/>
                  </a:lnTo>
                  <a:lnTo>
                    <a:pt x="334" y="261"/>
                  </a:lnTo>
                  <a:lnTo>
                    <a:pt x="331" y="259"/>
                  </a:lnTo>
                  <a:lnTo>
                    <a:pt x="330" y="258"/>
                  </a:lnTo>
                  <a:lnTo>
                    <a:pt x="327" y="258"/>
                  </a:lnTo>
                  <a:lnTo>
                    <a:pt x="322" y="256"/>
                  </a:lnTo>
                  <a:lnTo>
                    <a:pt x="321" y="255"/>
                  </a:lnTo>
                  <a:lnTo>
                    <a:pt x="318" y="255"/>
                  </a:lnTo>
                  <a:lnTo>
                    <a:pt x="316" y="255"/>
                  </a:lnTo>
                  <a:lnTo>
                    <a:pt x="315" y="256"/>
                  </a:lnTo>
                  <a:lnTo>
                    <a:pt x="313" y="256"/>
                  </a:lnTo>
                  <a:lnTo>
                    <a:pt x="312" y="255"/>
                  </a:lnTo>
                  <a:lnTo>
                    <a:pt x="309" y="255"/>
                  </a:lnTo>
                  <a:lnTo>
                    <a:pt x="306" y="255"/>
                  </a:lnTo>
                  <a:lnTo>
                    <a:pt x="304" y="255"/>
                  </a:lnTo>
                  <a:lnTo>
                    <a:pt x="301" y="258"/>
                  </a:lnTo>
                  <a:lnTo>
                    <a:pt x="301" y="258"/>
                  </a:lnTo>
                  <a:lnTo>
                    <a:pt x="300" y="259"/>
                  </a:lnTo>
                  <a:lnTo>
                    <a:pt x="298" y="259"/>
                  </a:lnTo>
                  <a:lnTo>
                    <a:pt x="295" y="258"/>
                  </a:lnTo>
                  <a:lnTo>
                    <a:pt x="292" y="256"/>
                  </a:lnTo>
                  <a:lnTo>
                    <a:pt x="291" y="255"/>
                  </a:lnTo>
                  <a:lnTo>
                    <a:pt x="289" y="255"/>
                  </a:lnTo>
                  <a:lnTo>
                    <a:pt x="286" y="255"/>
                  </a:lnTo>
                  <a:lnTo>
                    <a:pt x="286" y="258"/>
                  </a:lnTo>
                  <a:lnTo>
                    <a:pt x="286" y="259"/>
                  </a:lnTo>
                  <a:lnTo>
                    <a:pt x="285" y="261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5" y="267"/>
                  </a:lnTo>
                  <a:lnTo>
                    <a:pt x="284" y="268"/>
                  </a:lnTo>
                  <a:lnTo>
                    <a:pt x="284" y="270"/>
                  </a:lnTo>
                  <a:lnTo>
                    <a:pt x="282" y="270"/>
                  </a:lnTo>
                  <a:lnTo>
                    <a:pt x="281" y="270"/>
                  </a:lnTo>
                  <a:lnTo>
                    <a:pt x="279" y="270"/>
                  </a:lnTo>
                  <a:lnTo>
                    <a:pt x="278" y="270"/>
                  </a:lnTo>
                  <a:lnTo>
                    <a:pt x="276" y="271"/>
                  </a:lnTo>
                  <a:lnTo>
                    <a:pt x="275" y="273"/>
                  </a:lnTo>
                  <a:lnTo>
                    <a:pt x="273" y="274"/>
                  </a:lnTo>
                  <a:lnTo>
                    <a:pt x="272" y="277"/>
                  </a:lnTo>
                  <a:lnTo>
                    <a:pt x="269" y="280"/>
                  </a:lnTo>
                  <a:lnTo>
                    <a:pt x="269" y="282"/>
                  </a:lnTo>
                  <a:lnTo>
                    <a:pt x="267" y="285"/>
                  </a:lnTo>
                  <a:lnTo>
                    <a:pt x="266" y="288"/>
                  </a:lnTo>
                  <a:lnTo>
                    <a:pt x="263" y="289"/>
                  </a:lnTo>
                  <a:lnTo>
                    <a:pt x="261" y="291"/>
                  </a:lnTo>
                  <a:lnTo>
                    <a:pt x="258" y="293"/>
                  </a:lnTo>
                  <a:lnTo>
                    <a:pt x="254" y="292"/>
                  </a:lnTo>
                  <a:lnTo>
                    <a:pt x="252" y="292"/>
                  </a:lnTo>
                  <a:lnTo>
                    <a:pt x="249" y="293"/>
                  </a:lnTo>
                  <a:lnTo>
                    <a:pt x="248" y="293"/>
                  </a:lnTo>
                  <a:lnTo>
                    <a:pt x="248" y="293"/>
                  </a:lnTo>
                  <a:lnTo>
                    <a:pt x="246" y="293"/>
                  </a:lnTo>
                  <a:lnTo>
                    <a:pt x="245" y="293"/>
                  </a:lnTo>
                  <a:lnTo>
                    <a:pt x="243" y="292"/>
                  </a:lnTo>
                  <a:lnTo>
                    <a:pt x="240" y="291"/>
                  </a:lnTo>
                  <a:lnTo>
                    <a:pt x="240" y="291"/>
                  </a:lnTo>
                  <a:lnTo>
                    <a:pt x="237" y="289"/>
                  </a:lnTo>
                  <a:lnTo>
                    <a:pt x="234" y="289"/>
                  </a:lnTo>
                  <a:lnTo>
                    <a:pt x="233" y="289"/>
                  </a:lnTo>
                  <a:lnTo>
                    <a:pt x="231" y="286"/>
                  </a:lnTo>
                  <a:lnTo>
                    <a:pt x="230" y="286"/>
                  </a:lnTo>
                  <a:lnTo>
                    <a:pt x="227" y="286"/>
                  </a:lnTo>
                  <a:lnTo>
                    <a:pt x="225" y="286"/>
                  </a:lnTo>
                  <a:lnTo>
                    <a:pt x="224" y="286"/>
                  </a:lnTo>
                  <a:lnTo>
                    <a:pt x="221" y="285"/>
                  </a:lnTo>
                  <a:lnTo>
                    <a:pt x="219" y="285"/>
                  </a:lnTo>
                  <a:lnTo>
                    <a:pt x="218" y="285"/>
                  </a:lnTo>
                  <a:lnTo>
                    <a:pt x="216" y="286"/>
                  </a:lnTo>
                  <a:lnTo>
                    <a:pt x="215" y="286"/>
                  </a:lnTo>
                  <a:lnTo>
                    <a:pt x="213" y="288"/>
                  </a:lnTo>
                  <a:lnTo>
                    <a:pt x="212" y="286"/>
                  </a:lnTo>
                  <a:lnTo>
                    <a:pt x="212" y="286"/>
                  </a:lnTo>
                  <a:lnTo>
                    <a:pt x="209" y="285"/>
                  </a:lnTo>
                  <a:lnTo>
                    <a:pt x="207" y="285"/>
                  </a:lnTo>
                  <a:lnTo>
                    <a:pt x="206" y="283"/>
                  </a:lnTo>
                  <a:lnTo>
                    <a:pt x="204" y="282"/>
                  </a:lnTo>
                  <a:lnTo>
                    <a:pt x="201" y="282"/>
                  </a:lnTo>
                  <a:lnTo>
                    <a:pt x="201" y="282"/>
                  </a:lnTo>
                  <a:lnTo>
                    <a:pt x="200" y="283"/>
                  </a:lnTo>
                  <a:lnTo>
                    <a:pt x="200" y="286"/>
                  </a:lnTo>
                  <a:lnTo>
                    <a:pt x="198" y="286"/>
                  </a:lnTo>
                  <a:lnTo>
                    <a:pt x="197" y="288"/>
                  </a:lnTo>
                  <a:lnTo>
                    <a:pt x="195" y="288"/>
                  </a:lnTo>
                  <a:lnTo>
                    <a:pt x="194" y="288"/>
                  </a:lnTo>
                  <a:lnTo>
                    <a:pt x="192" y="286"/>
                  </a:lnTo>
                  <a:lnTo>
                    <a:pt x="188" y="285"/>
                  </a:lnTo>
                  <a:lnTo>
                    <a:pt x="186" y="283"/>
                  </a:lnTo>
                  <a:lnTo>
                    <a:pt x="185" y="282"/>
                  </a:lnTo>
                  <a:lnTo>
                    <a:pt x="186" y="280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5" y="276"/>
                  </a:lnTo>
                  <a:lnTo>
                    <a:pt x="183" y="276"/>
                  </a:lnTo>
                  <a:lnTo>
                    <a:pt x="183" y="276"/>
                  </a:lnTo>
                  <a:lnTo>
                    <a:pt x="182" y="276"/>
                  </a:lnTo>
                  <a:lnTo>
                    <a:pt x="180" y="276"/>
                  </a:lnTo>
                  <a:lnTo>
                    <a:pt x="176" y="277"/>
                  </a:lnTo>
                  <a:lnTo>
                    <a:pt x="174" y="279"/>
                  </a:lnTo>
                  <a:lnTo>
                    <a:pt x="171" y="280"/>
                  </a:lnTo>
                  <a:lnTo>
                    <a:pt x="170" y="282"/>
                  </a:lnTo>
                  <a:lnTo>
                    <a:pt x="168" y="282"/>
                  </a:lnTo>
                  <a:lnTo>
                    <a:pt x="168" y="279"/>
                  </a:lnTo>
                  <a:lnTo>
                    <a:pt x="168" y="276"/>
                  </a:lnTo>
                  <a:lnTo>
                    <a:pt x="168" y="274"/>
                  </a:lnTo>
                  <a:lnTo>
                    <a:pt x="168" y="273"/>
                  </a:lnTo>
                  <a:lnTo>
                    <a:pt x="167" y="270"/>
                  </a:lnTo>
                  <a:lnTo>
                    <a:pt x="165" y="268"/>
                  </a:lnTo>
                  <a:lnTo>
                    <a:pt x="164" y="270"/>
                  </a:lnTo>
                  <a:lnTo>
                    <a:pt x="164" y="271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1" y="268"/>
                  </a:lnTo>
                  <a:lnTo>
                    <a:pt x="161" y="267"/>
                  </a:lnTo>
                  <a:lnTo>
                    <a:pt x="161" y="265"/>
                  </a:lnTo>
                  <a:lnTo>
                    <a:pt x="158" y="264"/>
                  </a:lnTo>
                  <a:lnTo>
                    <a:pt x="156" y="264"/>
                  </a:lnTo>
                  <a:lnTo>
                    <a:pt x="152" y="265"/>
                  </a:lnTo>
                  <a:lnTo>
                    <a:pt x="150" y="265"/>
                  </a:lnTo>
                  <a:lnTo>
                    <a:pt x="147" y="267"/>
                  </a:lnTo>
                  <a:lnTo>
                    <a:pt x="141" y="268"/>
                  </a:lnTo>
                  <a:lnTo>
                    <a:pt x="137" y="270"/>
                  </a:lnTo>
                  <a:lnTo>
                    <a:pt x="135" y="270"/>
                  </a:lnTo>
                  <a:lnTo>
                    <a:pt x="131" y="268"/>
                  </a:lnTo>
                  <a:lnTo>
                    <a:pt x="129" y="267"/>
                  </a:lnTo>
                  <a:lnTo>
                    <a:pt x="126" y="264"/>
                  </a:lnTo>
                  <a:lnTo>
                    <a:pt x="125" y="262"/>
                  </a:lnTo>
                  <a:lnTo>
                    <a:pt x="123" y="259"/>
                  </a:lnTo>
                  <a:lnTo>
                    <a:pt x="122" y="259"/>
                  </a:lnTo>
                  <a:lnTo>
                    <a:pt x="120" y="258"/>
                  </a:lnTo>
                  <a:lnTo>
                    <a:pt x="116" y="255"/>
                  </a:lnTo>
                  <a:lnTo>
                    <a:pt x="114" y="250"/>
                  </a:lnTo>
                  <a:lnTo>
                    <a:pt x="114" y="247"/>
                  </a:lnTo>
                  <a:lnTo>
                    <a:pt x="116" y="244"/>
                  </a:lnTo>
                  <a:lnTo>
                    <a:pt x="120" y="243"/>
                  </a:lnTo>
                  <a:lnTo>
                    <a:pt x="122" y="241"/>
                  </a:lnTo>
                  <a:lnTo>
                    <a:pt x="122" y="238"/>
                  </a:lnTo>
                  <a:lnTo>
                    <a:pt x="120" y="237"/>
                  </a:lnTo>
                  <a:lnTo>
                    <a:pt x="116" y="234"/>
                  </a:lnTo>
                  <a:lnTo>
                    <a:pt x="114" y="232"/>
                  </a:lnTo>
                  <a:lnTo>
                    <a:pt x="113" y="228"/>
                  </a:lnTo>
                  <a:lnTo>
                    <a:pt x="113" y="225"/>
                  </a:lnTo>
                  <a:lnTo>
                    <a:pt x="114" y="220"/>
                  </a:lnTo>
                  <a:lnTo>
                    <a:pt x="113" y="217"/>
                  </a:lnTo>
                  <a:lnTo>
                    <a:pt x="111" y="213"/>
                  </a:lnTo>
                  <a:lnTo>
                    <a:pt x="110" y="211"/>
                  </a:lnTo>
                  <a:lnTo>
                    <a:pt x="107" y="211"/>
                  </a:lnTo>
                  <a:lnTo>
                    <a:pt x="104" y="213"/>
                  </a:lnTo>
                  <a:lnTo>
                    <a:pt x="102" y="213"/>
                  </a:lnTo>
                  <a:lnTo>
                    <a:pt x="101" y="211"/>
                  </a:lnTo>
                  <a:lnTo>
                    <a:pt x="99" y="211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5" y="210"/>
                  </a:lnTo>
                  <a:lnTo>
                    <a:pt x="93" y="210"/>
                  </a:lnTo>
                  <a:lnTo>
                    <a:pt x="92" y="210"/>
                  </a:lnTo>
                  <a:lnTo>
                    <a:pt x="90" y="208"/>
                  </a:lnTo>
                  <a:lnTo>
                    <a:pt x="89" y="207"/>
                  </a:lnTo>
                  <a:lnTo>
                    <a:pt x="89" y="204"/>
                  </a:lnTo>
                  <a:lnTo>
                    <a:pt x="89" y="201"/>
                  </a:lnTo>
                  <a:lnTo>
                    <a:pt x="87" y="201"/>
                  </a:lnTo>
                  <a:lnTo>
                    <a:pt x="83" y="201"/>
                  </a:lnTo>
                  <a:lnTo>
                    <a:pt x="81" y="198"/>
                  </a:lnTo>
                  <a:lnTo>
                    <a:pt x="81" y="196"/>
                  </a:lnTo>
                  <a:lnTo>
                    <a:pt x="80" y="195"/>
                  </a:lnTo>
                  <a:lnTo>
                    <a:pt x="78" y="193"/>
                  </a:lnTo>
                  <a:lnTo>
                    <a:pt x="75" y="190"/>
                  </a:lnTo>
                  <a:lnTo>
                    <a:pt x="75" y="189"/>
                  </a:lnTo>
                  <a:lnTo>
                    <a:pt x="75" y="187"/>
                  </a:lnTo>
                  <a:lnTo>
                    <a:pt x="75" y="184"/>
                  </a:lnTo>
                  <a:lnTo>
                    <a:pt x="75" y="183"/>
                  </a:lnTo>
                  <a:lnTo>
                    <a:pt x="74" y="180"/>
                  </a:lnTo>
                  <a:lnTo>
                    <a:pt x="74" y="178"/>
                  </a:lnTo>
                  <a:lnTo>
                    <a:pt x="72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68" y="174"/>
                  </a:lnTo>
                  <a:lnTo>
                    <a:pt x="66" y="174"/>
                  </a:lnTo>
                  <a:lnTo>
                    <a:pt x="65" y="175"/>
                  </a:lnTo>
                  <a:lnTo>
                    <a:pt x="62" y="175"/>
                  </a:lnTo>
                  <a:lnTo>
                    <a:pt x="59" y="177"/>
                  </a:lnTo>
                  <a:lnTo>
                    <a:pt x="57" y="177"/>
                  </a:lnTo>
                  <a:lnTo>
                    <a:pt x="57" y="178"/>
                  </a:lnTo>
                  <a:lnTo>
                    <a:pt x="56" y="180"/>
                  </a:lnTo>
                  <a:lnTo>
                    <a:pt x="56" y="181"/>
                  </a:lnTo>
                  <a:lnTo>
                    <a:pt x="53" y="183"/>
                  </a:lnTo>
                  <a:lnTo>
                    <a:pt x="53" y="183"/>
                  </a:lnTo>
                  <a:lnTo>
                    <a:pt x="51" y="183"/>
                  </a:lnTo>
                  <a:lnTo>
                    <a:pt x="50" y="186"/>
                  </a:lnTo>
                  <a:lnTo>
                    <a:pt x="50" y="184"/>
                  </a:lnTo>
                  <a:lnTo>
                    <a:pt x="48" y="184"/>
                  </a:lnTo>
                  <a:lnTo>
                    <a:pt x="44" y="183"/>
                  </a:lnTo>
                  <a:lnTo>
                    <a:pt x="42" y="183"/>
                  </a:lnTo>
                  <a:lnTo>
                    <a:pt x="42" y="184"/>
                  </a:lnTo>
                  <a:lnTo>
                    <a:pt x="41" y="184"/>
                  </a:lnTo>
                  <a:lnTo>
                    <a:pt x="39" y="184"/>
                  </a:lnTo>
                  <a:lnTo>
                    <a:pt x="38" y="183"/>
                  </a:lnTo>
                  <a:lnTo>
                    <a:pt x="35" y="184"/>
                  </a:lnTo>
                  <a:lnTo>
                    <a:pt x="33" y="184"/>
                  </a:lnTo>
                  <a:lnTo>
                    <a:pt x="32" y="183"/>
                  </a:lnTo>
                  <a:lnTo>
                    <a:pt x="32" y="181"/>
                  </a:lnTo>
                  <a:lnTo>
                    <a:pt x="32" y="180"/>
                  </a:lnTo>
                  <a:lnTo>
                    <a:pt x="30" y="180"/>
                  </a:lnTo>
                  <a:lnTo>
                    <a:pt x="30" y="178"/>
                  </a:lnTo>
                  <a:lnTo>
                    <a:pt x="27" y="180"/>
                  </a:lnTo>
                  <a:lnTo>
                    <a:pt x="26" y="181"/>
                  </a:lnTo>
                  <a:lnTo>
                    <a:pt x="23" y="183"/>
                  </a:lnTo>
                  <a:lnTo>
                    <a:pt x="23" y="183"/>
                  </a:lnTo>
                  <a:lnTo>
                    <a:pt x="21" y="183"/>
                  </a:lnTo>
                  <a:lnTo>
                    <a:pt x="20" y="181"/>
                  </a:lnTo>
                  <a:lnTo>
                    <a:pt x="18" y="180"/>
                  </a:lnTo>
                  <a:lnTo>
                    <a:pt x="17" y="180"/>
                  </a:lnTo>
                  <a:lnTo>
                    <a:pt x="15" y="180"/>
                  </a:lnTo>
                  <a:lnTo>
                    <a:pt x="14" y="181"/>
                  </a:lnTo>
                  <a:lnTo>
                    <a:pt x="12" y="183"/>
                  </a:lnTo>
                  <a:lnTo>
                    <a:pt x="9" y="183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8" y="180"/>
                  </a:lnTo>
                  <a:lnTo>
                    <a:pt x="8" y="178"/>
                  </a:lnTo>
                  <a:lnTo>
                    <a:pt x="8" y="177"/>
                  </a:lnTo>
                  <a:lnTo>
                    <a:pt x="8" y="175"/>
                  </a:lnTo>
                  <a:lnTo>
                    <a:pt x="8" y="174"/>
                  </a:lnTo>
                  <a:lnTo>
                    <a:pt x="8" y="172"/>
                  </a:lnTo>
                  <a:lnTo>
                    <a:pt x="8" y="171"/>
                  </a:lnTo>
                  <a:lnTo>
                    <a:pt x="5" y="171"/>
                  </a:lnTo>
                  <a:lnTo>
                    <a:pt x="3" y="171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6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2" y="160"/>
                  </a:lnTo>
                  <a:lnTo>
                    <a:pt x="2" y="162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5" y="160"/>
                  </a:lnTo>
                  <a:lnTo>
                    <a:pt x="5" y="159"/>
                  </a:lnTo>
                  <a:lnTo>
                    <a:pt x="6" y="157"/>
                  </a:lnTo>
                  <a:lnTo>
                    <a:pt x="6" y="156"/>
                  </a:lnTo>
                  <a:lnTo>
                    <a:pt x="8" y="156"/>
                  </a:lnTo>
                  <a:lnTo>
                    <a:pt x="9" y="154"/>
                  </a:lnTo>
                  <a:lnTo>
                    <a:pt x="9" y="153"/>
                  </a:lnTo>
                  <a:lnTo>
                    <a:pt x="11" y="151"/>
                  </a:lnTo>
                  <a:lnTo>
                    <a:pt x="11" y="150"/>
                  </a:lnTo>
                  <a:lnTo>
                    <a:pt x="9" y="150"/>
                  </a:lnTo>
                  <a:lnTo>
                    <a:pt x="8" y="148"/>
                  </a:lnTo>
                  <a:lnTo>
                    <a:pt x="8" y="147"/>
                  </a:lnTo>
                  <a:lnTo>
                    <a:pt x="8" y="145"/>
                  </a:lnTo>
                  <a:lnTo>
                    <a:pt x="8" y="144"/>
                  </a:lnTo>
                  <a:lnTo>
                    <a:pt x="9" y="142"/>
                  </a:lnTo>
                  <a:lnTo>
                    <a:pt x="11" y="141"/>
                  </a:lnTo>
                  <a:lnTo>
                    <a:pt x="11" y="139"/>
                  </a:lnTo>
                  <a:lnTo>
                    <a:pt x="11" y="138"/>
                  </a:lnTo>
                  <a:lnTo>
                    <a:pt x="9" y="136"/>
                  </a:lnTo>
                  <a:lnTo>
                    <a:pt x="11" y="133"/>
                  </a:lnTo>
                  <a:lnTo>
                    <a:pt x="15" y="132"/>
                  </a:lnTo>
                  <a:lnTo>
                    <a:pt x="17" y="130"/>
                  </a:lnTo>
                  <a:lnTo>
                    <a:pt x="20" y="129"/>
                  </a:lnTo>
                  <a:lnTo>
                    <a:pt x="21" y="127"/>
                  </a:lnTo>
                  <a:lnTo>
                    <a:pt x="23" y="126"/>
                  </a:lnTo>
                  <a:lnTo>
                    <a:pt x="24" y="124"/>
                  </a:lnTo>
                  <a:lnTo>
                    <a:pt x="24" y="123"/>
                  </a:lnTo>
                  <a:lnTo>
                    <a:pt x="24" y="121"/>
                  </a:lnTo>
                  <a:lnTo>
                    <a:pt x="23" y="121"/>
                  </a:lnTo>
                  <a:lnTo>
                    <a:pt x="21" y="120"/>
                  </a:lnTo>
                  <a:lnTo>
                    <a:pt x="20" y="120"/>
                  </a:lnTo>
                  <a:lnTo>
                    <a:pt x="20" y="118"/>
                  </a:lnTo>
                  <a:lnTo>
                    <a:pt x="21" y="117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0" y="111"/>
                  </a:lnTo>
                  <a:lnTo>
                    <a:pt x="20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7" y="97"/>
                  </a:lnTo>
                  <a:lnTo>
                    <a:pt x="18" y="96"/>
                  </a:lnTo>
                  <a:lnTo>
                    <a:pt x="20" y="96"/>
                  </a:lnTo>
                  <a:lnTo>
                    <a:pt x="21" y="97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6" y="94"/>
                  </a:lnTo>
                  <a:lnTo>
                    <a:pt x="26" y="91"/>
                  </a:lnTo>
                  <a:lnTo>
                    <a:pt x="26" y="90"/>
                  </a:lnTo>
                  <a:lnTo>
                    <a:pt x="26" y="88"/>
                  </a:lnTo>
                  <a:lnTo>
                    <a:pt x="27" y="87"/>
                  </a:lnTo>
                  <a:lnTo>
                    <a:pt x="27" y="85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6"/>
                  </a:lnTo>
                  <a:lnTo>
                    <a:pt x="26" y="75"/>
                  </a:lnTo>
                  <a:lnTo>
                    <a:pt x="26" y="73"/>
                  </a:lnTo>
                  <a:lnTo>
                    <a:pt x="27" y="75"/>
                  </a:lnTo>
                  <a:lnTo>
                    <a:pt x="29" y="75"/>
                  </a:lnTo>
                  <a:lnTo>
                    <a:pt x="29" y="73"/>
                  </a:lnTo>
                  <a:lnTo>
                    <a:pt x="29" y="72"/>
                  </a:lnTo>
                  <a:lnTo>
                    <a:pt x="27" y="67"/>
                  </a:lnTo>
                  <a:lnTo>
                    <a:pt x="26" y="67"/>
                  </a:lnTo>
                  <a:lnTo>
                    <a:pt x="24" y="66"/>
                  </a:lnTo>
                  <a:lnTo>
                    <a:pt x="23" y="66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17" y="64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1" y="58"/>
                  </a:lnTo>
                  <a:lnTo>
                    <a:pt x="23" y="57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9"/>
                  </a:lnTo>
                  <a:lnTo>
                    <a:pt x="35" y="51"/>
                  </a:lnTo>
                  <a:lnTo>
                    <a:pt x="36" y="51"/>
                  </a:lnTo>
                  <a:lnTo>
                    <a:pt x="38" y="49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41" y="48"/>
                  </a:lnTo>
                  <a:lnTo>
                    <a:pt x="44" y="48"/>
                  </a:lnTo>
                  <a:lnTo>
                    <a:pt x="45" y="46"/>
                  </a:lnTo>
                  <a:lnTo>
                    <a:pt x="47" y="46"/>
                  </a:lnTo>
                  <a:lnTo>
                    <a:pt x="48" y="48"/>
                  </a:lnTo>
                  <a:lnTo>
                    <a:pt x="50" y="49"/>
                  </a:lnTo>
                  <a:lnTo>
                    <a:pt x="53" y="51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4" y="48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9" y="45"/>
                  </a:lnTo>
                  <a:lnTo>
                    <a:pt x="60" y="45"/>
                  </a:lnTo>
                  <a:lnTo>
                    <a:pt x="63" y="43"/>
                  </a:lnTo>
                  <a:lnTo>
                    <a:pt x="63" y="42"/>
                  </a:lnTo>
                  <a:lnTo>
                    <a:pt x="65" y="40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69" y="37"/>
                  </a:lnTo>
                  <a:lnTo>
                    <a:pt x="71" y="36"/>
                  </a:lnTo>
                  <a:lnTo>
                    <a:pt x="71" y="34"/>
                  </a:lnTo>
                  <a:lnTo>
                    <a:pt x="72" y="34"/>
                  </a:lnTo>
                  <a:lnTo>
                    <a:pt x="72" y="33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7"/>
                  </a:lnTo>
                  <a:lnTo>
                    <a:pt x="81" y="39"/>
                  </a:lnTo>
                  <a:lnTo>
                    <a:pt x="83" y="42"/>
                  </a:lnTo>
                  <a:lnTo>
                    <a:pt x="83" y="45"/>
                  </a:lnTo>
                  <a:lnTo>
                    <a:pt x="83" y="46"/>
                  </a:lnTo>
                  <a:lnTo>
                    <a:pt x="81" y="48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78" y="51"/>
                  </a:lnTo>
                  <a:lnTo>
                    <a:pt x="78" y="54"/>
                  </a:lnTo>
                  <a:lnTo>
                    <a:pt x="80" y="55"/>
                  </a:lnTo>
                  <a:lnTo>
                    <a:pt x="81" y="57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87" y="61"/>
                  </a:lnTo>
                  <a:lnTo>
                    <a:pt x="90" y="63"/>
                  </a:lnTo>
                  <a:lnTo>
                    <a:pt x="92" y="63"/>
                  </a:lnTo>
                  <a:lnTo>
                    <a:pt x="93" y="63"/>
                  </a:lnTo>
                  <a:lnTo>
                    <a:pt x="96" y="64"/>
                  </a:lnTo>
                  <a:lnTo>
                    <a:pt x="98" y="63"/>
                  </a:lnTo>
                  <a:lnTo>
                    <a:pt x="99" y="63"/>
                  </a:lnTo>
                  <a:lnTo>
                    <a:pt x="101" y="61"/>
                  </a:lnTo>
                  <a:lnTo>
                    <a:pt x="102" y="60"/>
                  </a:lnTo>
                  <a:lnTo>
                    <a:pt x="102" y="58"/>
                  </a:lnTo>
                  <a:lnTo>
                    <a:pt x="102" y="57"/>
                  </a:lnTo>
                  <a:lnTo>
                    <a:pt x="102" y="54"/>
                  </a:lnTo>
                  <a:lnTo>
                    <a:pt x="102" y="52"/>
                  </a:lnTo>
                  <a:lnTo>
                    <a:pt x="101" y="51"/>
                  </a:lnTo>
                  <a:lnTo>
                    <a:pt x="101" y="49"/>
                  </a:lnTo>
                  <a:lnTo>
                    <a:pt x="99" y="48"/>
                  </a:lnTo>
                  <a:lnTo>
                    <a:pt x="98" y="45"/>
                  </a:lnTo>
                  <a:lnTo>
                    <a:pt x="98" y="43"/>
                  </a:lnTo>
                  <a:lnTo>
                    <a:pt x="98" y="42"/>
                  </a:lnTo>
                  <a:lnTo>
                    <a:pt x="99" y="40"/>
                  </a:lnTo>
                  <a:lnTo>
                    <a:pt x="101" y="39"/>
                  </a:lnTo>
                  <a:lnTo>
                    <a:pt x="101" y="37"/>
                  </a:lnTo>
                  <a:lnTo>
                    <a:pt x="102" y="34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104" y="33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4" y="27"/>
                  </a:lnTo>
                  <a:lnTo>
                    <a:pt x="116" y="27"/>
                  </a:lnTo>
                  <a:lnTo>
                    <a:pt x="117" y="25"/>
                  </a:lnTo>
                  <a:lnTo>
                    <a:pt x="119" y="25"/>
                  </a:lnTo>
                  <a:lnTo>
                    <a:pt x="120" y="28"/>
                  </a:lnTo>
                  <a:lnTo>
                    <a:pt x="120" y="31"/>
                  </a:lnTo>
                  <a:lnTo>
                    <a:pt x="120" y="33"/>
                  </a:lnTo>
                  <a:lnTo>
                    <a:pt x="122" y="36"/>
                  </a:lnTo>
                  <a:lnTo>
                    <a:pt x="123" y="36"/>
                  </a:lnTo>
                  <a:lnTo>
                    <a:pt x="125" y="36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8" y="34"/>
                  </a:lnTo>
                  <a:lnTo>
                    <a:pt x="128" y="31"/>
                  </a:lnTo>
                  <a:lnTo>
                    <a:pt x="128" y="28"/>
                  </a:lnTo>
                  <a:lnTo>
                    <a:pt x="128" y="27"/>
                  </a:lnTo>
                  <a:lnTo>
                    <a:pt x="129" y="27"/>
                  </a:lnTo>
                  <a:lnTo>
                    <a:pt x="131" y="27"/>
                  </a:lnTo>
                  <a:lnTo>
                    <a:pt x="132" y="25"/>
                  </a:lnTo>
                  <a:lnTo>
                    <a:pt x="132" y="22"/>
                  </a:lnTo>
                  <a:lnTo>
                    <a:pt x="134" y="21"/>
                  </a:lnTo>
                  <a:lnTo>
                    <a:pt x="135" y="21"/>
                  </a:lnTo>
                  <a:lnTo>
                    <a:pt x="137" y="19"/>
                  </a:lnTo>
                  <a:lnTo>
                    <a:pt x="138" y="18"/>
                  </a:lnTo>
                  <a:lnTo>
                    <a:pt x="140" y="18"/>
                  </a:lnTo>
                  <a:lnTo>
                    <a:pt x="143" y="18"/>
                  </a:lnTo>
                  <a:lnTo>
                    <a:pt x="144" y="18"/>
                  </a:lnTo>
                  <a:lnTo>
                    <a:pt x="146" y="19"/>
                  </a:lnTo>
                  <a:lnTo>
                    <a:pt x="147" y="22"/>
                  </a:lnTo>
                  <a:lnTo>
                    <a:pt x="149" y="24"/>
                  </a:lnTo>
                  <a:lnTo>
                    <a:pt x="149" y="24"/>
                  </a:lnTo>
                  <a:lnTo>
                    <a:pt x="152" y="24"/>
                  </a:lnTo>
                  <a:lnTo>
                    <a:pt x="153" y="25"/>
                  </a:lnTo>
                  <a:lnTo>
                    <a:pt x="156" y="25"/>
                  </a:lnTo>
                  <a:lnTo>
                    <a:pt x="159" y="27"/>
                  </a:lnTo>
                  <a:lnTo>
                    <a:pt x="161" y="27"/>
                  </a:lnTo>
                  <a:lnTo>
                    <a:pt x="162" y="28"/>
                  </a:lnTo>
                  <a:lnTo>
                    <a:pt x="165" y="30"/>
                  </a:lnTo>
                  <a:lnTo>
                    <a:pt x="167" y="30"/>
                  </a:lnTo>
                  <a:lnTo>
                    <a:pt x="167" y="30"/>
                  </a:lnTo>
                  <a:lnTo>
                    <a:pt x="168" y="28"/>
                  </a:lnTo>
                  <a:lnTo>
                    <a:pt x="170" y="28"/>
                  </a:lnTo>
                  <a:lnTo>
                    <a:pt x="170" y="27"/>
                  </a:lnTo>
                  <a:lnTo>
                    <a:pt x="170" y="25"/>
                  </a:lnTo>
                  <a:lnTo>
                    <a:pt x="170" y="24"/>
                  </a:lnTo>
                  <a:lnTo>
                    <a:pt x="170" y="24"/>
                  </a:lnTo>
                  <a:lnTo>
                    <a:pt x="171" y="24"/>
                  </a:lnTo>
                  <a:lnTo>
                    <a:pt x="173" y="24"/>
                  </a:lnTo>
                  <a:lnTo>
                    <a:pt x="176" y="24"/>
                  </a:lnTo>
                  <a:lnTo>
                    <a:pt x="179" y="24"/>
                  </a:lnTo>
                  <a:lnTo>
                    <a:pt x="180" y="22"/>
                  </a:lnTo>
                  <a:lnTo>
                    <a:pt x="182" y="22"/>
                  </a:lnTo>
                  <a:lnTo>
                    <a:pt x="185" y="22"/>
                  </a:lnTo>
                  <a:lnTo>
                    <a:pt x="186" y="24"/>
                  </a:lnTo>
                  <a:lnTo>
                    <a:pt x="189" y="24"/>
                  </a:lnTo>
                  <a:lnTo>
                    <a:pt x="191" y="22"/>
                  </a:lnTo>
                  <a:lnTo>
                    <a:pt x="192" y="22"/>
                  </a:lnTo>
                  <a:lnTo>
                    <a:pt x="194" y="19"/>
                  </a:lnTo>
                  <a:lnTo>
                    <a:pt x="195" y="19"/>
                  </a:lnTo>
                  <a:lnTo>
                    <a:pt x="197" y="19"/>
                  </a:lnTo>
                  <a:lnTo>
                    <a:pt x="198" y="18"/>
                  </a:lnTo>
                  <a:lnTo>
                    <a:pt x="200" y="18"/>
                  </a:lnTo>
                  <a:lnTo>
                    <a:pt x="201" y="18"/>
                  </a:lnTo>
                  <a:lnTo>
                    <a:pt x="204" y="18"/>
                  </a:lnTo>
                  <a:lnTo>
                    <a:pt x="206" y="16"/>
                  </a:lnTo>
                  <a:lnTo>
                    <a:pt x="206" y="15"/>
                  </a:lnTo>
                  <a:lnTo>
                    <a:pt x="207" y="12"/>
                  </a:lnTo>
                  <a:lnTo>
                    <a:pt x="207" y="10"/>
                  </a:lnTo>
                  <a:lnTo>
                    <a:pt x="209" y="9"/>
                  </a:lnTo>
                  <a:lnTo>
                    <a:pt x="209" y="7"/>
                  </a:lnTo>
                  <a:lnTo>
                    <a:pt x="210" y="7"/>
                  </a:lnTo>
                  <a:lnTo>
                    <a:pt x="213" y="7"/>
                  </a:lnTo>
                  <a:lnTo>
                    <a:pt x="215" y="7"/>
                  </a:lnTo>
                  <a:lnTo>
                    <a:pt x="216" y="7"/>
                  </a:lnTo>
                  <a:lnTo>
                    <a:pt x="218" y="6"/>
                  </a:lnTo>
                  <a:lnTo>
                    <a:pt x="219" y="6"/>
                  </a:lnTo>
                  <a:lnTo>
                    <a:pt x="221" y="6"/>
                  </a:lnTo>
                  <a:lnTo>
                    <a:pt x="221" y="7"/>
                  </a:lnTo>
                  <a:lnTo>
                    <a:pt x="222" y="9"/>
                  </a:lnTo>
                  <a:lnTo>
                    <a:pt x="222" y="9"/>
                  </a:lnTo>
                  <a:lnTo>
                    <a:pt x="222" y="7"/>
                  </a:lnTo>
                  <a:lnTo>
                    <a:pt x="224" y="6"/>
                  </a:lnTo>
                  <a:lnTo>
                    <a:pt x="224" y="6"/>
                  </a:lnTo>
                  <a:lnTo>
                    <a:pt x="225" y="4"/>
                  </a:lnTo>
                  <a:lnTo>
                    <a:pt x="227" y="6"/>
                  </a:lnTo>
                  <a:lnTo>
                    <a:pt x="228" y="7"/>
                  </a:lnTo>
                  <a:lnTo>
                    <a:pt x="230" y="7"/>
                  </a:lnTo>
                  <a:lnTo>
                    <a:pt x="233" y="7"/>
                  </a:lnTo>
                  <a:lnTo>
                    <a:pt x="236" y="7"/>
                  </a:lnTo>
                  <a:lnTo>
                    <a:pt x="237" y="6"/>
                  </a:lnTo>
                  <a:lnTo>
                    <a:pt x="239" y="6"/>
                  </a:lnTo>
                  <a:lnTo>
                    <a:pt x="240" y="4"/>
                  </a:lnTo>
                  <a:lnTo>
                    <a:pt x="242" y="3"/>
                  </a:lnTo>
                  <a:lnTo>
                    <a:pt x="242" y="3"/>
                  </a:lnTo>
                  <a:lnTo>
                    <a:pt x="243" y="1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51" y="1"/>
                  </a:lnTo>
                  <a:lnTo>
                    <a:pt x="252" y="3"/>
                  </a:lnTo>
                  <a:lnTo>
                    <a:pt x="254" y="4"/>
                  </a:lnTo>
                  <a:lnTo>
                    <a:pt x="255" y="6"/>
                  </a:lnTo>
                  <a:lnTo>
                    <a:pt x="257" y="6"/>
                  </a:lnTo>
                  <a:lnTo>
                    <a:pt x="257" y="9"/>
                  </a:lnTo>
                  <a:lnTo>
                    <a:pt x="258" y="10"/>
                  </a:lnTo>
                  <a:lnTo>
                    <a:pt x="260" y="12"/>
                  </a:lnTo>
                  <a:lnTo>
                    <a:pt x="263" y="12"/>
                  </a:lnTo>
                  <a:lnTo>
                    <a:pt x="263" y="13"/>
                  </a:lnTo>
                  <a:lnTo>
                    <a:pt x="264" y="16"/>
                  </a:lnTo>
                  <a:lnTo>
                    <a:pt x="264" y="18"/>
                  </a:lnTo>
                  <a:lnTo>
                    <a:pt x="266" y="19"/>
                  </a:lnTo>
                  <a:lnTo>
                    <a:pt x="266" y="21"/>
                  </a:lnTo>
                  <a:lnTo>
                    <a:pt x="267" y="21"/>
                  </a:lnTo>
                  <a:lnTo>
                    <a:pt x="269" y="21"/>
                  </a:lnTo>
                  <a:lnTo>
                    <a:pt x="270" y="19"/>
                  </a:lnTo>
                  <a:lnTo>
                    <a:pt x="272" y="15"/>
                  </a:lnTo>
                  <a:lnTo>
                    <a:pt x="273" y="13"/>
                  </a:lnTo>
                  <a:lnTo>
                    <a:pt x="275" y="12"/>
                  </a:lnTo>
                  <a:lnTo>
                    <a:pt x="276" y="12"/>
                  </a:lnTo>
                  <a:lnTo>
                    <a:pt x="276" y="10"/>
                  </a:lnTo>
                  <a:lnTo>
                    <a:pt x="278" y="9"/>
                  </a:lnTo>
                  <a:lnTo>
                    <a:pt x="279" y="9"/>
                  </a:lnTo>
                  <a:lnTo>
                    <a:pt x="282" y="7"/>
                  </a:lnTo>
                  <a:lnTo>
                    <a:pt x="282" y="7"/>
                  </a:lnTo>
                  <a:lnTo>
                    <a:pt x="285" y="7"/>
                  </a:lnTo>
                  <a:lnTo>
                    <a:pt x="286" y="6"/>
                  </a:lnTo>
                  <a:lnTo>
                    <a:pt x="288" y="6"/>
                  </a:lnTo>
                  <a:lnTo>
                    <a:pt x="288" y="4"/>
                  </a:lnTo>
                  <a:lnTo>
                    <a:pt x="288" y="4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5" name="Freeform 91"/>
            <p:cNvSpPr>
              <a:spLocks/>
            </p:cNvSpPr>
            <p:nvPr/>
          </p:nvSpPr>
          <p:spPr bwMode="auto">
            <a:xfrm>
              <a:off x="1807" y="3073"/>
              <a:ext cx="451" cy="469"/>
            </a:xfrm>
            <a:custGeom>
              <a:avLst/>
              <a:gdLst/>
              <a:ahLst/>
              <a:cxnLst>
                <a:cxn ang="0">
                  <a:pos x="326" y="35"/>
                </a:cxn>
                <a:cxn ang="0">
                  <a:pos x="343" y="57"/>
                </a:cxn>
                <a:cxn ang="0">
                  <a:pos x="353" y="83"/>
                </a:cxn>
                <a:cxn ang="0">
                  <a:pos x="362" y="92"/>
                </a:cxn>
                <a:cxn ang="0">
                  <a:pos x="355" y="116"/>
                </a:cxn>
                <a:cxn ang="0">
                  <a:pos x="386" y="132"/>
                </a:cxn>
                <a:cxn ang="0">
                  <a:pos x="413" y="159"/>
                </a:cxn>
                <a:cxn ang="0">
                  <a:pos x="446" y="179"/>
                </a:cxn>
                <a:cxn ang="0">
                  <a:pos x="436" y="195"/>
                </a:cxn>
                <a:cxn ang="0">
                  <a:pos x="413" y="203"/>
                </a:cxn>
                <a:cxn ang="0">
                  <a:pos x="398" y="186"/>
                </a:cxn>
                <a:cxn ang="0">
                  <a:pos x="385" y="209"/>
                </a:cxn>
                <a:cxn ang="0">
                  <a:pos x="371" y="224"/>
                </a:cxn>
                <a:cxn ang="0">
                  <a:pos x="361" y="235"/>
                </a:cxn>
                <a:cxn ang="0">
                  <a:pos x="341" y="256"/>
                </a:cxn>
                <a:cxn ang="0">
                  <a:pos x="319" y="250"/>
                </a:cxn>
                <a:cxn ang="0">
                  <a:pos x="299" y="241"/>
                </a:cxn>
                <a:cxn ang="0">
                  <a:pos x="296" y="267"/>
                </a:cxn>
                <a:cxn ang="0">
                  <a:pos x="271" y="247"/>
                </a:cxn>
                <a:cxn ang="0">
                  <a:pos x="242" y="246"/>
                </a:cxn>
                <a:cxn ang="0">
                  <a:pos x="263" y="261"/>
                </a:cxn>
                <a:cxn ang="0">
                  <a:pos x="238" y="279"/>
                </a:cxn>
                <a:cxn ang="0">
                  <a:pos x="233" y="295"/>
                </a:cxn>
                <a:cxn ang="0">
                  <a:pos x="223" y="319"/>
                </a:cxn>
                <a:cxn ang="0">
                  <a:pos x="196" y="295"/>
                </a:cxn>
                <a:cxn ang="0">
                  <a:pos x="170" y="303"/>
                </a:cxn>
                <a:cxn ang="0">
                  <a:pos x="155" y="321"/>
                </a:cxn>
                <a:cxn ang="0">
                  <a:pos x="158" y="346"/>
                </a:cxn>
                <a:cxn ang="0">
                  <a:pos x="128" y="367"/>
                </a:cxn>
                <a:cxn ang="0">
                  <a:pos x="107" y="385"/>
                </a:cxn>
                <a:cxn ang="0">
                  <a:pos x="115" y="418"/>
                </a:cxn>
                <a:cxn ang="0">
                  <a:pos x="75" y="403"/>
                </a:cxn>
                <a:cxn ang="0">
                  <a:pos x="58" y="429"/>
                </a:cxn>
                <a:cxn ang="0">
                  <a:pos x="61" y="453"/>
                </a:cxn>
                <a:cxn ang="0">
                  <a:pos x="37" y="465"/>
                </a:cxn>
                <a:cxn ang="0">
                  <a:pos x="6" y="460"/>
                </a:cxn>
                <a:cxn ang="0">
                  <a:pos x="3" y="414"/>
                </a:cxn>
                <a:cxn ang="0">
                  <a:pos x="24" y="402"/>
                </a:cxn>
                <a:cxn ang="0">
                  <a:pos x="43" y="376"/>
                </a:cxn>
                <a:cxn ang="0">
                  <a:pos x="48" y="343"/>
                </a:cxn>
                <a:cxn ang="0">
                  <a:pos x="25" y="345"/>
                </a:cxn>
                <a:cxn ang="0">
                  <a:pos x="28" y="316"/>
                </a:cxn>
                <a:cxn ang="0">
                  <a:pos x="3" y="295"/>
                </a:cxn>
                <a:cxn ang="0">
                  <a:pos x="31" y="267"/>
                </a:cxn>
                <a:cxn ang="0">
                  <a:pos x="43" y="244"/>
                </a:cxn>
                <a:cxn ang="0">
                  <a:pos x="61" y="229"/>
                </a:cxn>
                <a:cxn ang="0">
                  <a:pos x="88" y="197"/>
                </a:cxn>
                <a:cxn ang="0">
                  <a:pos x="124" y="191"/>
                </a:cxn>
                <a:cxn ang="0">
                  <a:pos x="157" y="209"/>
                </a:cxn>
                <a:cxn ang="0">
                  <a:pos x="169" y="182"/>
                </a:cxn>
                <a:cxn ang="0">
                  <a:pos x="175" y="155"/>
                </a:cxn>
                <a:cxn ang="0">
                  <a:pos x="193" y="140"/>
                </a:cxn>
                <a:cxn ang="0">
                  <a:pos x="217" y="125"/>
                </a:cxn>
                <a:cxn ang="0">
                  <a:pos x="187" y="105"/>
                </a:cxn>
                <a:cxn ang="0">
                  <a:pos x="167" y="77"/>
                </a:cxn>
                <a:cxn ang="0">
                  <a:pos x="169" y="44"/>
                </a:cxn>
                <a:cxn ang="0">
                  <a:pos x="205" y="38"/>
                </a:cxn>
                <a:cxn ang="0">
                  <a:pos x="235" y="51"/>
                </a:cxn>
                <a:cxn ang="0">
                  <a:pos x="256" y="33"/>
                </a:cxn>
                <a:cxn ang="0">
                  <a:pos x="268" y="12"/>
                </a:cxn>
                <a:cxn ang="0">
                  <a:pos x="310" y="5"/>
                </a:cxn>
              </a:cxnLst>
              <a:rect l="0" t="0" r="r" b="b"/>
              <a:pathLst>
                <a:path w="451" h="469">
                  <a:moveTo>
                    <a:pt x="317" y="0"/>
                  </a:moveTo>
                  <a:lnTo>
                    <a:pt x="316" y="3"/>
                  </a:lnTo>
                  <a:lnTo>
                    <a:pt x="316" y="8"/>
                  </a:lnTo>
                  <a:lnTo>
                    <a:pt x="316" y="8"/>
                  </a:lnTo>
                  <a:lnTo>
                    <a:pt x="316" y="9"/>
                  </a:lnTo>
                  <a:lnTo>
                    <a:pt x="316" y="11"/>
                  </a:lnTo>
                  <a:lnTo>
                    <a:pt x="316" y="12"/>
                  </a:lnTo>
                  <a:lnTo>
                    <a:pt x="317" y="15"/>
                  </a:lnTo>
                  <a:lnTo>
                    <a:pt x="317" y="17"/>
                  </a:lnTo>
                  <a:lnTo>
                    <a:pt x="317" y="18"/>
                  </a:lnTo>
                  <a:lnTo>
                    <a:pt x="317" y="20"/>
                  </a:lnTo>
                  <a:lnTo>
                    <a:pt x="317" y="21"/>
                  </a:lnTo>
                  <a:lnTo>
                    <a:pt x="319" y="23"/>
                  </a:lnTo>
                  <a:lnTo>
                    <a:pt x="319" y="24"/>
                  </a:lnTo>
                  <a:lnTo>
                    <a:pt x="320" y="26"/>
                  </a:lnTo>
                  <a:lnTo>
                    <a:pt x="322" y="27"/>
                  </a:lnTo>
                  <a:lnTo>
                    <a:pt x="323" y="29"/>
                  </a:lnTo>
                  <a:lnTo>
                    <a:pt x="325" y="29"/>
                  </a:lnTo>
                  <a:lnTo>
                    <a:pt x="326" y="32"/>
                  </a:lnTo>
                  <a:lnTo>
                    <a:pt x="326" y="35"/>
                  </a:lnTo>
                  <a:lnTo>
                    <a:pt x="326" y="38"/>
                  </a:lnTo>
                  <a:lnTo>
                    <a:pt x="326" y="39"/>
                  </a:lnTo>
                  <a:lnTo>
                    <a:pt x="326" y="39"/>
                  </a:lnTo>
                  <a:lnTo>
                    <a:pt x="328" y="41"/>
                  </a:lnTo>
                  <a:lnTo>
                    <a:pt x="328" y="41"/>
                  </a:lnTo>
                  <a:lnTo>
                    <a:pt x="329" y="42"/>
                  </a:lnTo>
                  <a:lnTo>
                    <a:pt x="331" y="42"/>
                  </a:lnTo>
                  <a:lnTo>
                    <a:pt x="332" y="42"/>
                  </a:lnTo>
                  <a:lnTo>
                    <a:pt x="334" y="44"/>
                  </a:lnTo>
                  <a:lnTo>
                    <a:pt x="337" y="45"/>
                  </a:lnTo>
                  <a:lnTo>
                    <a:pt x="338" y="45"/>
                  </a:lnTo>
                  <a:lnTo>
                    <a:pt x="340" y="47"/>
                  </a:lnTo>
                  <a:lnTo>
                    <a:pt x="341" y="47"/>
                  </a:lnTo>
                  <a:lnTo>
                    <a:pt x="341" y="47"/>
                  </a:lnTo>
                  <a:lnTo>
                    <a:pt x="343" y="47"/>
                  </a:lnTo>
                  <a:lnTo>
                    <a:pt x="343" y="50"/>
                  </a:lnTo>
                  <a:lnTo>
                    <a:pt x="341" y="53"/>
                  </a:lnTo>
                  <a:lnTo>
                    <a:pt x="341" y="54"/>
                  </a:lnTo>
                  <a:lnTo>
                    <a:pt x="341" y="56"/>
                  </a:lnTo>
                  <a:lnTo>
                    <a:pt x="343" y="57"/>
                  </a:lnTo>
                  <a:lnTo>
                    <a:pt x="344" y="57"/>
                  </a:lnTo>
                  <a:lnTo>
                    <a:pt x="346" y="59"/>
                  </a:lnTo>
                  <a:lnTo>
                    <a:pt x="346" y="60"/>
                  </a:lnTo>
                  <a:lnTo>
                    <a:pt x="344" y="63"/>
                  </a:lnTo>
                  <a:lnTo>
                    <a:pt x="344" y="65"/>
                  </a:lnTo>
                  <a:lnTo>
                    <a:pt x="344" y="68"/>
                  </a:lnTo>
                  <a:lnTo>
                    <a:pt x="346" y="69"/>
                  </a:lnTo>
                  <a:lnTo>
                    <a:pt x="347" y="69"/>
                  </a:lnTo>
                  <a:lnTo>
                    <a:pt x="349" y="71"/>
                  </a:lnTo>
                  <a:lnTo>
                    <a:pt x="352" y="74"/>
                  </a:lnTo>
                  <a:lnTo>
                    <a:pt x="355" y="75"/>
                  </a:lnTo>
                  <a:lnTo>
                    <a:pt x="355" y="75"/>
                  </a:lnTo>
                  <a:lnTo>
                    <a:pt x="356" y="75"/>
                  </a:lnTo>
                  <a:lnTo>
                    <a:pt x="356" y="77"/>
                  </a:lnTo>
                  <a:lnTo>
                    <a:pt x="356" y="78"/>
                  </a:lnTo>
                  <a:lnTo>
                    <a:pt x="356" y="80"/>
                  </a:lnTo>
                  <a:lnTo>
                    <a:pt x="356" y="81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53" y="83"/>
                  </a:lnTo>
                  <a:lnTo>
                    <a:pt x="352" y="83"/>
                  </a:lnTo>
                  <a:lnTo>
                    <a:pt x="352" y="83"/>
                  </a:lnTo>
                  <a:lnTo>
                    <a:pt x="350" y="83"/>
                  </a:lnTo>
                  <a:lnTo>
                    <a:pt x="349" y="83"/>
                  </a:lnTo>
                  <a:lnTo>
                    <a:pt x="349" y="83"/>
                  </a:lnTo>
                  <a:lnTo>
                    <a:pt x="347" y="83"/>
                  </a:lnTo>
                  <a:lnTo>
                    <a:pt x="346" y="84"/>
                  </a:lnTo>
                  <a:lnTo>
                    <a:pt x="346" y="86"/>
                  </a:lnTo>
                  <a:lnTo>
                    <a:pt x="347" y="87"/>
                  </a:lnTo>
                  <a:lnTo>
                    <a:pt x="347" y="87"/>
                  </a:lnTo>
                  <a:lnTo>
                    <a:pt x="349" y="89"/>
                  </a:lnTo>
                  <a:lnTo>
                    <a:pt x="352" y="89"/>
                  </a:lnTo>
                  <a:lnTo>
                    <a:pt x="353" y="89"/>
                  </a:lnTo>
                  <a:lnTo>
                    <a:pt x="355" y="89"/>
                  </a:lnTo>
                  <a:lnTo>
                    <a:pt x="356" y="89"/>
                  </a:lnTo>
                  <a:lnTo>
                    <a:pt x="356" y="89"/>
                  </a:lnTo>
                  <a:lnTo>
                    <a:pt x="359" y="89"/>
                  </a:lnTo>
                  <a:lnTo>
                    <a:pt x="361" y="89"/>
                  </a:lnTo>
                  <a:lnTo>
                    <a:pt x="362" y="90"/>
                  </a:lnTo>
                  <a:lnTo>
                    <a:pt x="362" y="92"/>
                  </a:lnTo>
                  <a:lnTo>
                    <a:pt x="362" y="93"/>
                  </a:lnTo>
                  <a:lnTo>
                    <a:pt x="362" y="95"/>
                  </a:lnTo>
                  <a:lnTo>
                    <a:pt x="362" y="95"/>
                  </a:lnTo>
                  <a:lnTo>
                    <a:pt x="364" y="96"/>
                  </a:lnTo>
                  <a:lnTo>
                    <a:pt x="365" y="98"/>
                  </a:lnTo>
                  <a:lnTo>
                    <a:pt x="365" y="99"/>
                  </a:lnTo>
                  <a:lnTo>
                    <a:pt x="365" y="101"/>
                  </a:lnTo>
                  <a:lnTo>
                    <a:pt x="364" y="102"/>
                  </a:lnTo>
                  <a:lnTo>
                    <a:pt x="362" y="102"/>
                  </a:lnTo>
                  <a:lnTo>
                    <a:pt x="361" y="104"/>
                  </a:lnTo>
                  <a:lnTo>
                    <a:pt x="359" y="104"/>
                  </a:lnTo>
                  <a:lnTo>
                    <a:pt x="358" y="105"/>
                  </a:lnTo>
                  <a:lnTo>
                    <a:pt x="358" y="105"/>
                  </a:lnTo>
                  <a:lnTo>
                    <a:pt x="356" y="107"/>
                  </a:lnTo>
                  <a:lnTo>
                    <a:pt x="355" y="107"/>
                  </a:lnTo>
                  <a:lnTo>
                    <a:pt x="353" y="110"/>
                  </a:lnTo>
                  <a:lnTo>
                    <a:pt x="353" y="111"/>
                  </a:lnTo>
                  <a:lnTo>
                    <a:pt x="353" y="113"/>
                  </a:lnTo>
                  <a:lnTo>
                    <a:pt x="353" y="114"/>
                  </a:lnTo>
                  <a:lnTo>
                    <a:pt x="355" y="116"/>
                  </a:lnTo>
                  <a:lnTo>
                    <a:pt x="356" y="116"/>
                  </a:lnTo>
                  <a:lnTo>
                    <a:pt x="358" y="117"/>
                  </a:lnTo>
                  <a:lnTo>
                    <a:pt x="359" y="117"/>
                  </a:lnTo>
                  <a:lnTo>
                    <a:pt x="361" y="117"/>
                  </a:lnTo>
                  <a:lnTo>
                    <a:pt x="361" y="117"/>
                  </a:lnTo>
                  <a:lnTo>
                    <a:pt x="362" y="119"/>
                  </a:lnTo>
                  <a:lnTo>
                    <a:pt x="365" y="119"/>
                  </a:lnTo>
                  <a:lnTo>
                    <a:pt x="367" y="120"/>
                  </a:lnTo>
                  <a:lnTo>
                    <a:pt x="368" y="122"/>
                  </a:lnTo>
                  <a:lnTo>
                    <a:pt x="370" y="122"/>
                  </a:lnTo>
                  <a:lnTo>
                    <a:pt x="371" y="123"/>
                  </a:lnTo>
                  <a:lnTo>
                    <a:pt x="374" y="123"/>
                  </a:lnTo>
                  <a:lnTo>
                    <a:pt x="376" y="123"/>
                  </a:lnTo>
                  <a:lnTo>
                    <a:pt x="376" y="125"/>
                  </a:lnTo>
                  <a:lnTo>
                    <a:pt x="377" y="126"/>
                  </a:lnTo>
                  <a:lnTo>
                    <a:pt x="377" y="128"/>
                  </a:lnTo>
                  <a:lnTo>
                    <a:pt x="379" y="129"/>
                  </a:lnTo>
                  <a:lnTo>
                    <a:pt x="382" y="131"/>
                  </a:lnTo>
                  <a:lnTo>
                    <a:pt x="383" y="131"/>
                  </a:lnTo>
                  <a:lnTo>
                    <a:pt x="386" y="132"/>
                  </a:lnTo>
                  <a:lnTo>
                    <a:pt x="388" y="132"/>
                  </a:lnTo>
                  <a:lnTo>
                    <a:pt x="389" y="132"/>
                  </a:lnTo>
                  <a:lnTo>
                    <a:pt x="392" y="134"/>
                  </a:lnTo>
                  <a:lnTo>
                    <a:pt x="394" y="134"/>
                  </a:lnTo>
                  <a:lnTo>
                    <a:pt x="395" y="134"/>
                  </a:lnTo>
                  <a:lnTo>
                    <a:pt x="397" y="135"/>
                  </a:lnTo>
                  <a:lnTo>
                    <a:pt x="398" y="137"/>
                  </a:lnTo>
                  <a:lnTo>
                    <a:pt x="398" y="141"/>
                  </a:lnTo>
                  <a:lnTo>
                    <a:pt x="398" y="143"/>
                  </a:lnTo>
                  <a:lnTo>
                    <a:pt x="400" y="144"/>
                  </a:lnTo>
                  <a:lnTo>
                    <a:pt x="401" y="144"/>
                  </a:lnTo>
                  <a:lnTo>
                    <a:pt x="403" y="146"/>
                  </a:lnTo>
                  <a:lnTo>
                    <a:pt x="404" y="147"/>
                  </a:lnTo>
                  <a:lnTo>
                    <a:pt x="406" y="149"/>
                  </a:lnTo>
                  <a:lnTo>
                    <a:pt x="406" y="153"/>
                  </a:lnTo>
                  <a:lnTo>
                    <a:pt x="407" y="155"/>
                  </a:lnTo>
                  <a:lnTo>
                    <a:pt x="409" y="156"/>
                  </a:lnTo>
                  <a:lnTo>
                    <a:pt x="410" y="158"/>
                  </a:lnTo>
                  <a:lnTo>
                    <a:pt x="410" y="158"/>
                  </a:lnTo>
                  <a:lnTo>
                    <a:pt x="413" y="159"/>
                  </a:lnTo>
                  <a:lnTo>
                    <a:pt x="415" y="161"/>
                  </a:lnTo>
                  <a:lnTo>
                    <a:pt x="418" y="161"/>
                  </a:lnTo>
                  <a:lnTo>
                    <a:pt x="419" y="162"/>
                  </a:lnTo>
                  <a:lnTo>
                    <a:pt x="421" y="162"/>
                  </a:lnTo>
                  <a:lnTo>
                    <a:pt x="422" y="164"/>
                  </a:lnTo>
                  <a:lnTo>
                    <a:pt x="424" y="165"/>
                  </a:lnTo>
                  <a:lnTo>
                    <a:pt x="428" y="165"/>
                  </a:lnTo>
                  <a:lnTo>
                    <a:pt x="431" y="167"/>
                  </a:lnTo>
                  <a:lnTo>
                    <a:pt x="431" y="167"/>
                  </a:lnTo>
                  <a:lnTo>
                    <a:pt x="433" y="168"/>
                  </a:lnTo>
                  <a:lnTo>
                    <a:pt x="434" y="170"/>
                  </a:lnTo>
                  <a:lnTo>
                    <a:pt x="437" y="170"/>
                  </a:lnTo>
                  <a:lnTo>
                    <a:pt x="442" y="171"/>
                  </a:lnTo>
                  <a:lnTo>
                    <a:pt x="443" y="171"/>
                  </a:lnTo>
                  <a:lnTo>
                    <a:pt x="445" y="171"/>
                  </a:lnTo>
                  <a:lnTo>
                    <a:pt x="445" y="171"/>
                  </a:lnTo>
                  <a:lnTo>
                    <a:pt x="446" y="176"/>
                  </a:lnTo>
                  <a:lnTo>
                    <a:pt x="446" y="176"/>
                  </a:lnTo>
                  <a:lnTo>
                    <a:pt x="446" y="179"/>
                  </a:lnTo>
                  <a:lnTo>
                    <a:pt x="446" y="179"/>
                  </a:lnTo>
                  <a:lnTo>
                    <a:pt x="445" y="182"/>
                  </a:lnTo>
                  <a:lnTo>
                    <a:pt x="445" y="183"/>
                  </a:lnTo>
                  <a:lnTo>
                    <a:pt x="446" y="186"/>
                  </a:lnTo>
                  <a:lnTo>
                    <a:pt x="446" y="188"/>
                  </a:lnTo>
                  <a:lnTo>
                    <a:pt x="448" y="188"/>
                  </a:lnTo>
                  <a:lnTo>
                    <a:pt x="448" y="188"/>
                  </a:lnTo>
                  <a:lnTo>
                    <a:pt x="449" y="189"/>
                  </a:lnTo>
                  <a:lnTo>
                    <a:pt x="449" y="191"/>
                  </a:lnTo>
                  <a:lnTo>
                    <a:pt x="451" y="191"/>
                  </a:lnTo>
                  <a:lnTo>
                    <a:pt x="451" y="192"/>
                  </a:lnTo>
                  <a:lnTo>
                    <a:pt x="448" y="194"/>
                  </a:lnTo>
                  <a:lnTo>
                    <a:pt x="448" y="194"/>
                  </a:lnTo>
                  <a:lnTo>
                    <a:pt x="445" y="194"/>
                  </a:lnTo>
                  <a:lnTo>
                    <a:pt x="445" y="194"/>
                  </a:lnTo>
                  <a:lnTo>
                    <a:pt x="443" y="194"/>
                  </a:lnTo>
                  <a:lnTo>
                    <a:pt x="443" y="195"/>
                  </a:lnTo>
                  <a:lnTo>
                    <a:pt x="442" y="195"/>
                  </a:lnTo>
                  <a:lnTo>
                    <a:pt x="439" y="197"/>
                  </a:lnTo>
                  <a:lnTo>
                    <a:pt x="439" y="197"/>
                  </a:lnTo>
                  <a:lnTo>
                    <a:pt x="436" y="195"/>
                  </a:lnTo>
                  <a:lnTo>
                    <a:pt x="434" y="195"/>
                  </a:lnTo>
                  <a:lnTo>
                    <a:pt x="433" y="195"/>
                  </a:lnTo>
                  <a:lnTo>
                    <a:pt x="431" y="195"/>
                  </a:lnTo>
                  <a:lnTo>
                    <a:pt x="430" y="194"/>
                  </a:lnTo>
                  <a:lnTo>
                    <a:pt x="428" y="194"/>
                  </a:lnTo>
                  <a:lnTo>
                    <a:pt x="427" y="192"/>
                  </a:lnTo>
                  <a:lnTo>
                    <a:pt x="427" y="192"/>
                  </a:lnTo>
                  <a:lnTo>
                    <a:pt x="425" y="192"/>
                  </a:lnTo>
                  <a:lnTo>
                    <a:pt x="425" y="192"/>
                  </a:lnTo>
                  <a:lnTo>
                    <a:pt x="424" y="194"/>
                  </a:lnTo>
                  <a:lnTo>
                    <a:pt x="421" y="194"/>
                  </a:lnTo>
                  <a:lnTo>
                    <a:pt x="418" y="194"/>
                  </a:lnTo>
                  <a:lnTo>
                    <a:pt x="416" y="194"/>
                  </a:lnTo>
                  <a:lnTo>
                    <a:pt x="416" y="195"/>
                  </a:lnTo>
                  <a:lnTo>
                    <a:pt x="416" y="197"/>
                  </a:lnTo>
                  <a:lnTo>
                    <a:pt x="416" y="200"/>
                  </a:lnTo>
                  <a:lnTo>
                    <a:pt x="415" y="201"/>
                  </a:lnTo>
                  <a:lnTo>
                    <a:pt x="415" y="203"/>
                  </a:lnTo>
                  <a:lnTo>
                    <a:pt x="415" y="203"/>
                  </a:lnTo>
                  <a:lnTo>
                    <a:pt x="413" y="203"/>
                  </a:lnTo>
                  <a:lnTo>
                    <a:pt x="412" y="203"/>
                  </a:lnTo>
                  <a:lnTo>
                    <a:pt x="412" y="201"/>
                  </a:lnTo>
                  <a:lnTo>
                    <a:pt x="412" y="201"/>
                  </a:lnTo>
                  <a:lnTo>
                    <a:pt x="412" y="200"/>
                  </a:lnTo>
                  <a:lnTo>
                    <a:pt x="410" y="198"/>
                  </a:lnTo>
                  <a:lnTo>
                    <a:pt x="410" y="197"/>
                  </a:lnTo>
                  <a:lnTo>
                    <a:pt x="410" y="195"/>
                  </a:lnTo>
                  <a:lnTo>
                    <a:pt x="410" y="194"/>
                  </a:lnTo>
                  <a:lnTo>
                    <a:pt x="409" y="194"/>
                  </a:lnTo>
                  <a:lnTo>
                    <a:pt x="407" y="192"/>
                  </a:lnTo>
                  <a:lnTo>
                    <a:pt x="407" y="191"/>
                  </a:lnTo>
                  <a:lnTo>
                    <a:pt x="406" y="189"/>
                  </a:lnTo>
                  <a:lnTo>
                    <a:pt x="406" y="189"/>
                  </a:lnTo>
                  <a:lnTo>
                    <a:pt x="406" y="188"/>
                  </a:lnTo>
                  <a:lnTo>
                    <a:pt x="404" y="185"/>
                  </a:lnTo>
                  <a:lnTo>
                    <a:pt x="401" y="185"/>
                  </a:lnTo>
                  <a:lnTo>
                    <a:pt x="401" y="185"/>
                  </a:lnTo>
                  <a:lnTo>
                    <a:pt x="400" y="185"/>
                  </a:lnTo>
                  <a:lnTo>
                    <a:pt x="398" y="186"/>
                  </a:lnTo>
                  <a:lnTo>
                    <a:pt x="398" y="186"/>
                  </a:lnTo>
                  <a:lnTo>
                    <a:pt x="397" y="191"/>
                  </a:lnTo>
                  <a:lnTo>
                    <a:pt x="395" y="192"/>
                  </a:lnTo>
                  <a:lnTo>
                    <a:pt x="395" y="194"/>
                  </a:lnTo>
                  <a:lnTo>
                    <a:pt x="395" y="194"/>
                  </a:lnTo>
                  <a:lnTo>
                    <a:pt x="394" y="194"/>
                  </a:lnTo>
                  <a:lnTo>
                    <a:pt x="392" y="194"/>
                  </a:lnTo>
                  <a:lnTo>
                    <a:pt x="392" y="195"/>
                  </a:lnTo>
                  <a:lnTo>
                    <a:pt x="391" y="195"/>
                  </a:lnTo>
                  <a:lnTo>
                    <a:pt x="389" y="195"/>
                  </a:lnTo>
                  <a:lnTo>
                    <a:pt x="389" y="197"/>
                  </a:lnTo>
                  <a:lnTo>
                    <a:pt x="389" y="198"/>
                  </a:lnTo>
                  <a:lnTo>
                    <a:pt x="389" y="200"/>
                  </a:lnTo>
                  <a:lnTo>
                    <a:pt x="389" y="201"/>
                  </a:lnTo>
                  <a:lnTo>
                    <a:pt x="391" y="203"/>
                  </a:lnTo>
                  <a:lnTo>
                    <a:pt x="389" y="203"/>
                  </a:lnTo>
                  <a:lnTo>
                    <a:pt x="388" y="204"/>
                  </a:lnTo>
                  <a:lnTo>
                    <a:pt x="386" y="204"/>
                  </a:lnTo>
                  <a:lnTo>
                    <a:pt x="386" y="206"/>
                  </a:lnTo>
                  <a:lnTo>
                    <a:pt x="385" y="207"/>
                  </a:lnTo>
                  <a:lnTo>
                    <a:pt x="385" y="209"/>
                  </a:lnTo>
                  <a:lnTo>
                    <a:pt x="385" y="210"/>
                  </a:lnTo>
                  <a:lnTo>
                    <a:pt x="385" y="215"/>
                  </a:lnTo>
                  <a:lnTo>
                    <a:pt x="385" y="216"/>
                  </a:lnTo>
                  <a:lnTo>
                    <a:pt x="385" y="218"/>
                  </a:lnTo>
                  <a:lnTo>
                    <a:pt x="385" y="221"/>
                  </a:lnTo>
                  <a:lnTo>
                    <a:pt x="386" y="222"/>
                  </a:lnTo>
                  <a:lnTo>
                    <a:pt x="386" y="224"/>
                  </a:lnTo>
                  <a:lnTo>
                    <a:pt x="386" y="224"/>
                  </a:lnTo>
                  <a:lnTo>
                    <a:pt x="385" y="224"/>
                  </a:lnTo>
                  <a:lnTo>
                    <a:pt x="385" y="225"/>
                  </a:lnTo>
                  <a:lnTo>
                    <a:pt x="383" y="224"/>
                  </a:lnTo>
                  <a:lnTo>
                    <a:pt x="382" y="224"/>
                  </a:lnTo>
                  <a:lnTo>
                    <a:pt x="380" y="224"/>
                  </a:lnTo>
                  <a:lnTo>
                    <a:pt x="380" y="224"/>
                  </a:lnTo>
                  <a:lnTo>
                    <a:pt x="377" y="224"/>
                  </a:lnTo>
                  <a:lnTo>
                    <a:pt x="376" y="224"/>
                  </a:lnTo>
                  <a:lnTo>
                    <a:pt x="374" y="224"/>
                  </a:lnTo>
                  <a:lnTo>
                    <a:pt x="374" y="224"/>
                  </a:lnTo>
                  <a:lnTo>
                    <a:pt x="373" y="224"/>
                  </a:lnTo>
                  <a:lnTo>
                    <a:pt x="371" y="224"/>
                  </a:lnTo>
                  <a:lnTo>
                    <a:pt x="370" y="222"/>
                  </a:lnTo>
                  <a:lnTo>
                    <a:pt x="370" y="222"/>
                  </a:lnTo>
                  <a:lnTo>
                    <a:pt x="368" y="222"/>
                  </a:lnTo>
                  <a:lnTo>
                    <a:pt x="368" y="224"/>
                  </a:lnTo>
                  <a:lnTo>
                    <a:pt x="367" y="224"/>
                  </a:lnTo>
                  <a:lnTo>
                    <a:pt x="365" y="225"/>
                  </a:lnTo>
                  <a:lnTo>
                    <a:pt x="364" y="225"/>
                  </a:lnTo>
                  <a:lnTo>
                    <a:pt x="364" y="224"/>
                  </a:lnTo>
                  <a:lnTo>
                    <a:pt x="362" y="224"/>
                  </a:lnTo>
                  <a:lnTo>
                    <a:pt x="362" y="225"/>
                  </a:lnTo>
                  <a:lnTo>
                    <a:pt x="362" y="227"/>
                  </a:lnTo>
                  <a:lnTo>
                    <a:pt x="362" y="228"/>
                  </a:lnTo>
                  <a:lnTo>
                    <a:pt x="362" y="229"/>
                  </a:lnTo>
                  <a:lnTo>
                    <a:pt x="364" y="231"/>
                  </a:lnTo>
                  <a:lnTo>
                    <a:pt x="364" y="231"/>
                  </a:lnTo>
                  <a:lnTo>
                    <a:pt x="364" y="232"/>
                  </a:lnTo>
                  <a:lnTo>
                    <a:pt x="364" y="234"/>
                  </a:lnTo>
                  <a:lnTo>
                    <a:pt x="362" y="235"/>
                  </a:lnTo>
                  <a:lnTo>
                    <a:pt x="361" y="235"/>
                  </a:lnTo>
                  <a:lnTo>
                    <a:pt x="361" y="235"/>
                  </a:lnTo>
                  <a:lnTo>
                    <a:pt x="358" y="237"/>
                  </a:lnTo>
                  <a:lnTo>
                    <a:pt x="358" y="238"/>
                  </a:lnTo>
                  <a:lnTo>
                    <a:pt x="358" y="240"/>
                  </a:lnTo>
                  <a:lnTo>
                    <a:pt x="358" y="240"/>
                  </a:lnTo>
                  <a:lnTo>
                    <a:pt x="358" y="241"/>
                  </a:lnTo>
                  <a:lnTo>
                    <a:pt x="358" y="243"/>
                  </a:lnTo>
                  <a:lnTo>
                    <a:pt x="356" y="246"/>
                  </a:lnTo>
                  <a:lnTo>
                    <a:pt x="355" y="247"/>
                  </a:lnTo>
                  <a:lnTo>
                    <a:pt x="353" y="249"/>
                  </a:lnTo>
                  <a:lnTo>
                    <a:pt x="352" y="249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47" y="250"/>
                  </a:lnTo>
                  <a:lnTo>
                    <a:pt x="347" y="250"/>
                  </a:lnTo>
                  <a:lnTo>
                    <a:pt x="346" y="252"/>
                  </a:lnTo>
                  <a:lnTo>
                    <a:pt x="346" y="255"/>
                  </a:lnTo>
                  <a:lnTo>
                    <a:pt x="346" y="256"/>
                  </a:lnTo>
                  <a:lnTo>
                    <a:pt x="344" y="258"/>
                  </a:lnTo>
                  <a:lnTo>
                    <a:pt x="343" y="258"/>
                  </a:lnTo>
                  <a:lnTo>
                    <a:pt x="341" y="256"/>
                  </a:lnTo>
                  <a:lnTo>
                    <a:pt x="340" y="258"/>
                  </a:lnTo>
                  <a:lnTo>
                    <a:pt x="338" y="259"/>
                  </a:lnTo>
                  <a:lnTo>
                    <a:pt x="338" y="261"/>
                  </a:lnTo>
                  <a:lnTo>
                    <a:pt x="337" y="261"/>
                  </a:lnTo>
                  <a:lnTo>
                    <a:pt x="335" y="261"/>
                  </a:lnTo>
                  <a:lnTo>
                    <a:pt x="335" y="258"/>
                  </a:lnTo>
                  <a:lnTo>
                    <a:pt x="335" y="256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2" y="255"/>
                  </a:lnTo>
                  <a:lnTo>
                    <a:pt x="331" y="255"/>
                  </a:lnTo>
                  <a:lnTo>
                    <a:pt x="329" y="255"/>
                  </a:lnTo>
                  <a:lnTo>
                    <a:pt x="329" y="253"/>
                  </a:lnTo>
                  <a:lnTo>
                    <a:pt x="326" y="252"/>
                  </a:lnTo>
                  <a:lnTo>
                    <a:pt x="325" y="252"/>
                  </a:lnTo>
                  <a:lnTo>
                    <a:pt x="323" y="252"/>
                  </a:lnTo>
                  <a:lnTo>
                    <a:pt x="322" y="250"/>
                  </a:lnTo>
                  <a:lnTo>
                    <a:pt x="320" y="249"/>
                  </a:lnTo>
                  <a:lnTo>
                    <a:pt x="319" y="249"/>
                  </a:lnTo>
                  <a:lnTo>
                    <a:pt x="319" y="250"/>
                  </a:lnTo>
                  <a:lnTo>
                    <a:pt x="319" y="253"/>
                  </a:lnTo>
                  <a:lnTo>
                    <a:pt x="319" y="255"/>
                  </a:lnTo>
                  <a:lnTo>
                    <a:pt x="317" y="255"/>
                  </a:lnTo>
                  <a:lnTo>
                    <a:pt x="316" y="255"/>
                  </a:lnTo>
                  <a:lnTo>
                    <a:pt x="314" y="253"/>
                  </a:lnTo>
                  <a:lnTo>
                    <a:pt x="311" y="249"/>
                  </a:lnTo>
                  <a:lnTo>
                    <a:pt x="310" y="247"/>
                  </a:lnTo>
                  <a:lnTo>
                    <a:pt x="310" y="247"/>
                  </a:lnTo>
                  <a:lnTo>
                    <a:pt x="305" y="250"/>
                  </a:lnTo>
                  <a:lnTo>
                    <a:pt x="305" y="250"/>
                  </a:lnTo>
                  <a:lnTo>
                    <a:pt x="304" y="250"/>
                  </a:lnTo>
                  <a:lnTo>
                    <a:pt x="304" y="249"/>
                  </a:lnTo>
                  <a:lnTo>
                    <a:pt x="302" y="249"/>
                  </a:lnTo>
                  <a:lnTo>
                    <a:pt x="302" y="246"/>
                  </a:lnTo>
                  <a:lnTo>
                    <a:pt x="302" y="244"/>
                  </a:lnTo>
                  <a:lnTo>
                    <a:pt x="301" y="243"/>
                  </a:lnTo>
                  <a:lnTo>
                    <a:pt x="301" y="243"/>
                  </a:lnTo>
                  <a:lnTo>
                    <a:pt x="299" y="243"/>
                  </a:lnTo>
                  <a:lnTo>
                    <a:pt x="299" y="243"/>
                  </a:lnTo>
                  <a:lnTo>
                    <a:pt x="299" y="241"/>
                  </a:lnTo>
                  <a:lnTo>
                    <a:pt x="298" y="241"/>
                  </a:lnTo>
                  <a:lnTo>
                    <a:pt x="298" y="243"/>
                  </a:lnTo>
                  <a:lnTo>
                    <a:pt x="298" y="244"/>
                  </a:lnTo>
                  <a:lnTo>
                    <a:pt x="296" y="247"/>
                  </a:lnTo>
                  <a:lnTo>
                    <a:pt x="296" y="249"/>
                  </a:lnTo>
                  <a:lnTo>
                    <a:pt x="296" y="252"/>
                  </a:lnTo>
                  <a:lnTo>
                    <a:pt x="296" y="252"/>
                  </a:lnTo>
                  <a:lnTo>
                    <a:pt x="296" y="253"/>
                  </a:lnTo>
                  <a:lnTo>
                    <a:pt x="296" y="255"/>
                  </a:lnTo>
                  <a:lnTo>
                    <a:pt x="298" y="256"/>
                  </a:lnTo>
                  <a:lnTo>
                    <a:pt x="298" y="258"/>
                  </a:lnTo>
                  <a:lnTo>
                    <a:pt x="298" y="259"/>
                  </a:lnTo>
                  <a:lnTo>
                    <a:pt x="296" y="262"/>
                  </a:lnTo>
                  <a:lnTo>
                    <a:pt x="296" y="264"/>
                  </a:lnTo>
                  <a:lnTo>
                    <a:pt x="298" y="265"/>
                  </a:lnTo>
                  <a:lnTo>
                    <a:pt x="299" y="265"/>
                  </a:lnTo>
                  <a:lnTo>
                    <a:pt x="299" y="268"/>
                  </a:lnTo>
                  <a:lnTo>
                    <a:pt x="298" y="268"/>
                  </a:lnTo>
                  <a:lnTo>
                    <a:pt x="298" y="268"/>
                  </a:lnTo>
                  <a:lnTo>
                    <a:pt x="296" y="267"/>
                  </a:lnTo>
                  <a:lnTo>
                    <a:pt x="293" y="268"/>
                  </a:lnTo>
                  <a:lnTo>
                    <a:pt x="292" y="270"/>
                  </a:lnTo>
                  <a:lnTo>
                    <a:pt x="290" y="271"/>
                  </a:lnTo>
                  <a:lnTo>
                    <a:pt x="289" y="273"/>
                  </a:lnTo>
                  <a:lnTo>
                    <a:pt x="287" y="273"/>
                  </a:lnTo>
                  <a:lnTo>
                    <a:pt x="287" y="273"/>
                  </a:lnTo>
                  <a:lnTo>
                    <a:pt x="284" y="271"/>
                  </a:lnTo>
                  <a:lnTo>
                    <a:pt x="283" y="271"/>
                  </a:lnTo>
                  <a:lnTo>
                    <a:pt x="280" y="270"/>
                  </a:lnTo>
                  <a:lnTo>
                    <a:pt x="278" y="268"/>
                  </a:lnTo>
                  <a:lnTo>
                    <a:pt x="277" y="267"/>
                  </a:lnTo>
                  <a:lnTo>
                    <a:pt x="277" y="265"/>
                  </a:lnTo>
                  <a:lnTo>
                    <a:pt x="277" y="262"/>
                  </a:lnTo>
                  <a:lnTo>
                    <a:pt x="277" y="259"/>
                  </a:lnTo>
                  <a:lnTo>
                    <a:pt x="277" y="258"/>
                  </a:lnTo>
                  <a:lnTo>
                    <a:pt x="277" y="256"/>
                  </a:lnTo>
                  <a:lnTo>
                    <a:pt x="275" y="253"/>
                  </a:lnTo>
                  <a:lnTo>
                    <a:pt x="275" y="252"/>
                  </a:lnTo>
                  <a:lnTo>
                    <a:pt x="272" y="249"/>
                  </a:lnTo>
                  <a:lnTo>
                    <a:pt x="271" y="247"/>
                  </a:lnTo>
                  <a:lnTo>
                    <a:pt x="268" y="246"/>
                  </a:lnTo>
                  <a:lnTo>
                    <a:pt x="265" y="243"/>
                  </a:lnTo>
                  <a:lnTo>
                    <a:pt x="263" y="241"/>
                  </a:lnTo>
                  <a:lnTo>
                    <a:pt x="263" y="240"/>
                  </a:lnTo>
                  <a:lnTo>
                    <a:pt x="262" y="237"/>
                  </a:lnTo>
                  <a:lnTo>
                    <a:pt x="262" y="235"/>
                  </a:lnTo>
                  <a:lnTo>
                    <a:pt x="259" y="232"/>
                  </a:lnTo>
                  <a:lnTo>
                    <a:pt x="256" y="232"/>
                  </a:lnTo>
                  <a:lnTo>
                    <a:pt x="253" y="232"/>
                  </a:lnTo>
                  <a:lnTo>
                    <a:pt x="253" y="232"/>
                  </a:lnTo>
                  <a:lnTo>
                    <a:pt x="251" y="234"/>
                  </a:lnTo>
                  <a:lnTo>
                    <a:pt x="250" y="235"/>
                  </a:lnTo>
                  <a:lnTo>
                    <a:pt x="248" y="237"/>
                  </a:lnTo>
                  <a:lnTo>
                    <a:pt x="247" y="238"/>
                  </a:lnTo>
                  <a:lnTo>
                    <a:pt x="244" y="240"/>
                  </a:lnTo>
                  <a:lnTo>
                    <a:pt x="244" y="241"/>
                  </a:lnTo>
                  <a:lnTo>
                    <a:pt x="242" y="241"/>
                  </a:lnTo>
                  <a:lnTo>
                    <a:pt x="242" y="243"/>
                  </a:lnTo>
                  <a:lnTo>
                    <a:pt x="241" y="244"/>
                  </a:lnTo>
                  <a:lnTo>
                    <a:pt x="242" y="246"/>
                  </a:lnTo>
                  <a:lnTo>
                    <a:pt x="242" y="246"/>
                  </a:lnTo>
                  <a:lnTo>
                    <a:pt x="242" y="249"/>
                  </a:lnTo>
                  <a:lnTo>
                    <a:pt x="241" y="252"/>
                  </a:lnTo>
                  <a:lnTo>
                    <a:pt x="242" y="253"/>
                  </a:lnTo>
                  <a:lnTo>
                    <a:pt x="242" y="253"/>
                  </a:lnTo>
                  <a:lnTo>
                    <a:pt x="244" y="253"/>
                  </a:lnTo>
                  <a:lnTo>
                    <a:pt x="248" y="253"/>
                  </a:lnTo>
                  <a:lnTo>
                    <a:pt x="250" y="253"/>
                  </a:lnTo>
                  <a:lnTo>
                    <a:pt x="251" y="255"/>
                  </a:lnTo>
                  <a:lnTo>
                    <a:pt x="251" y="255"/>
                  </a:lnTo>
                  <a:lnTo>
                    <a:pt x="250" y="256"/>
                  </a:lnTo>
                  <a:lnTo>
                    <a:pt x="251" y="258"/>
                  </a:lnTo>
                  <a:lnTo>
                    <a:pt x="251" y="259"/>
                  </a:lnTo>
                  <a:lnTo>
                    <a:pt x="254" y="259"/>
                  </a:lnTo>
                  <a:lnTo>
                    <a:pt x="256" y="259"/>
                  </a:lnTo>
                  <a:lnTo>
                    <a:pt x="257" y="261"/>
                  </a:lnTo>
                  <a:lnTo>
                    <a:pt x="259" y="261"/>
                  </a:lnTo>
                  <a:lnTo>
                    <a:pt x="260" y="261"/>
                  </a:lnTo>
                  <a:lnTo>
                    <a:pt x="262" y="261"/>
                  </a:lnTo>
                  <a:lnTo>
                    <a:pt x="263" y="261"/>
                  </a:lnTo>
                  <a:lnTo>
                    <a:pt x="265" y="264"/>
                  </a:lnTo>
                  <a:lnTo>
                    <a:pt x="265" y="267"/>
                  </a:lnTo>
                  <a:lnTo>
                    <a:pt x="265" y="268"/>
                  </a:lnTo>
                  <a:lnTo>
                    <a:pt x="263" y="271"/>
                  </a:lnTo>
                  <a:lnTo>
                    <a:pt x="262" y="273"/>
                  </a:lnTo>
                  <a:lnTo>
                    <a:pt x="260" y="273"/>
                  </a:lnTo>
                  <a:lnTo>
                    <a:pt x="259" y="273"/>
                  </a:lnTo>
                  <a:lnTo>
                    <a:pt x="256" y="273"/>
                  </a:lnTo>
                  <a:lnTo>
                    <a:pt x="254" y="273"/>
                  </a:lnTo>
                  <a:lnTo>
                    <a:pt x="253" y="274"/>
                  </a:lnTo>
                  <a:lnTo>
                    <a:pt x="251" y="276"/>
                  </a:lnTo>
                  <a:lnTo>
                    <a:pt x="250" y="277"/>
                  </a:lnTo>
                  <a:lnTo>
                    <a:pt x="248" y="280"/>
                  </a:lnTo>
                  <a:lnTo>
                    <a:pt x="247" y="280"/>
                  </a:lnTo>
                  <a:lnTo>
                    <a:pt x="245" y="280"/>
                  </a:lnTo>
                  <a:lnTo>
                    <a:pt x="244" y="279"/>
                  </a:lnTo>
                  <a:lnTo>
                    <a:pt x="244" y="279"/>
                  </a:lnTo>
                  <a:lnTo>
                    <a:pt x="241" y="280"/>
                  </a:lnTo>
                  <a:lnTo>
                    <a:pt x="241" y="280"/>
                  </a:lnTo>
                  <a:lnTo>
                    <a:pt x="238" y="279"/>
                  </a:lnTo>
                  <a:lnTo>
                    <a:pt x="235" y="279"/>
                  </a:lnTo>
                  <a:lnTo>
                    <a:pt x="233" y="279"/>
                  </a:lnTo>
                  <a:lnTo>
                    <a:pt x="232" y="280"/>
                  </a:lnTo>
                  <a:lnTo>
                    <a:pt x="230" y="280"/>
                  </a:lnTo>
                  <a:lnTo>
                    <a:pt x="229" y="282"/>
                  </a:lnTo>
                  <a:lnTo>
                    <a:pt x="227" y="280"/>
                  </a:lnTo>
                  <a:lnTo>
                    <a:pt x="224" y="279"/>
                  </a:lnTo>
                  <a:lnTo>
                    <a:pt x="224" y="280"/>
                  </a:lnTo>
                  <a:lnTo>
                    <a:pt x="221" y="282"/>
                  </a:lnTo>
                  <a:lnTo>
                    <a:pt x="221" y="283"/>
                  </a:lnTo>
                  <a:lnTo>
                    <a:pt x="221" y="286"/>
                  </a:lnTo>
                  <a:lnTo>
                    <a:pt x="218" y="291"/>
                  </a:lnTo>
                  <a:lnTo>
                    <a:pt x="218" y="292"/>
                  </a:lnTo>
                  <a:lnTo>
                    <a:pt x="220" y="294"/>
                  </a:lnTo>
                  <a:lnTo>
                    <a:pt x="221" y="294"/>
                  </a:lnTo>
                  <a:lnTo>
                    <a:pt x="224" y="295"/>
                  </a:lnTo>
                  <a:lnTo>
                    <a:pt x="226" y="295"/>
                  </a:lnTo>
                  <a:lnTo>
                    <a:pt x="229" y="295"/>
                  </a:lnTo>
                  <a:lnTo>
                    <a:pt x="232" y="297"/>
                  </a:lnTo>
                  <a:lnTo>
                    <a:pt x="233" y="295"/>
                  </a:lnTo>
                  <a:lnTo>
                    <a:pt x="235" y="295"/>
                  </a:lnTo>
                  <a:lnTo>
                    <a:pt x="235" y="297"/>
                  </a:lnTo>
                  <a:lnTo>
                    <a:pt x="236" y="297"/>
                  </a:lnTo>
                  <a:lnTo>
                    <a:pt x="236" y="298"/>
                  </a:lnTo>
                  <a:lnTo>
                    <a:pt x="238" y="300"/>
                  </a:lnTo>
                  <a:lnTo>
                    <a:pt x="239" y="301"/>
                  </a:lnTo>
                  <a:lnTo>
                    <a:pt x="241" y="304"/>
                  </a:lnTo>
                  <a:lnTo>
                    <a:pt x="241" y="306"/>
                  </a:lnTo>
                  <a:lnTo>
                    <a:pt x="239" y="306"/>
                  </a:lnTo>
                  <a:lnTo>
                    <a:pt x="238" y="307"/>
                  </a:lnTo>
                  <a:lnTo>
                    <a:pt x="236" y="309"/>
                  </a:lnTo>
                  <a:lnTo>
                    <a:pt x="235" y="310"/>
                  </a:lnTo>
                  <a:lnTo>
                    <a:pt x="233" y="312"/>
                  </a:lnTo>
                  <a:lnTo>
                    <a:pt x="232" y="313"/>
                  </a:lnTo>
                  <a:lnTo>
                    <a:pt x="230" y="315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6" y="319"/>
                  </a:lnTo>
                  <a:lnTo>
                    <a:pt x="224" y="319"/>
                  </a:lnTo>
                  <a:lnTo>
                    <a:pt x="223" y="319"/>
                  </a:lnTo>
                  <a:lnTo>
                    <a:pt x="221" y="319"/>
                  </a:lnTo>
                  <a:lnTo>
                    <a:pt x="220" y="318"/>
                  </a:lnTo>
                  <a:lnTo>
                    <a:pt x="220" y="318"/>
                  </a:lnTo>
                  <a:lnTo>
                    <a:pt x="218" y="316"/>
                  </a:lnTo>
                  <a:lnTo>
                    <a:pt x="218" y="315"/>
                  </a:lnTo>
                  <a:lnTo>
                    <a:pt x="218" y="313"/>
                  </a:lnTo>
                  <a:lnTo>
                    <a:pt x="217" y="309"/>
                  </a:lnTo>
                  <a:lnTo>
                    <a:pt x="215" y="307"/>
                  </a:lnTo>
                  <a:lnTo>
                    <a:pt x="215" y="306"/>
                  </a:lnTo>
                  <a:lnTo>
                    <a:pt x="212" y="304"/>
                  </a:lnTo>
                  <a:lnTo>
                    <a:pt x="212" y="303"/>
                  </a:lnTo>
                  <a:lnTo>
                    <a:pt x="209" y="301"/>
                  </a:lnTo>
                  <a:lnTo>
                    <a:pt x="208" y="300"/>
                  </a:lnTo>
                  <a:lnTo>
                    <a:pt x="206" y="301"/>
                  </a:lnTo>
                  <a:lnTo>
                    <a:pt x="205" y="301"/>
                  </a:lnTo>
                  <a:lnTo>
                    <a:pt x="202" y="301"/>
                  </a:lnTo>
                  <a:lnTo>
                    <a:pt x="200" y="300"/>
                  </a:lnTo>
                  <a:lnTo>
                    <a:pt x="199" y="300"/>
                  </a:lnTo>
                  <a:lnTo>
                    <a:pt x="197" y="297"/>
                  </a:lnTo>
                  <a:lnTo>
                    <a:pt x="196" y="295"/>
                  </a:lnTo>
                  <a:lnTo>
                    <a:pt x="194" y="294"/>
                  </a:lnTo>
                  <a:lnTo>
                    <a:pt x="191" y="294"/>
                  </a:lnTo>
                  <a:lnTo>
                    <a:pt x="191" y="294"/>
                  </a:lnTo>
                  <a:lnTo>
                    <a:pt x="188" y="295"/>
                  </a:lnTo>
                  <a:lnTo>
                    <a:pt x="187" y="297"/>
                  </a:lnTo>
                  <a:lnTo>
                    <a:pt x="185" y="297"/>
                  </a:lnTo>
                  <a:lnTo>
                    <a:pt x="184" y="297"/>
                  </a:lnTo>
                  <a:lnTo>
                    <a:pt x="182" y="298"/>
                  </a:lnTo>
                  <a:lnTo>
                    <a:pt x="181" y="300"/>
                  </a:lnTo>
                  <a:lnTo>
                    <a:pt x="181" y="300"/>
                  </a:lnTo>
                  <a:lnTo>
                    <a:pt x="176" y="300"/>
                  </a:lnTo>
                  <a:lnTo>
                    <a:pt x="173" y="298"/>
                  </a:lnTo>
                  <a:lnTo>
                    <a:pt x="173" y="298"/>
                  </a:lnTo>
                  <a:lnTo>
                    <a:pt x="173" y="297"/>
                  </a:lnTo>
                  <a:lnTo>
                    <a:pt x="172" y="297"/>
                  </a:lnTo>
                  <a:lnTo>
                    <a:pt x="172" y="297"/>
                  </a:lnTo>
                  <a:lnTo>
                    <a:pt x="170" y="298"/>
                  </a:lnTo>
                  <a:lnTo>
                    <a:pt x="170" y="300"/>
                  </a:lnTo>
                  <a:lnTo>
                    <a:pt x="170" y="301"/>
                  </a:lnTo>
                  <a:lnTo>
                    <a:pt x="170" y="303"/>
                  </a:lnTo>
                  <a:lnTo>
                    <a:pt x="170" y="306"/>
                  </a:lnTo>
                  <a:lnTo>
                    <a:pt x="169" y="307"/>
                  </a:lnTo>
                  <a:lnTo>
                    <a:pt x="169" y="310"/>
                  </a:lnTo>
                  <a:lnTo>
                    <a:pt x="167" y="312"/>
                  </a:lnTo>
                  <a:lnTo>
                    <a:pt x="166" y="313"/>
                  </a:lnTo>
                  <a:lnTo>
                    <a:pt x="166" y="313"/>
                  </a:lnTo>
                  <a:lnTo>
                    <a:pt x="164" y="312"/>
                  </a:lnTo>
                  <a:lnTo>
                    <a:pt x="161" y="310"/>
                  </a:lnTo>
                  <a:lnTo>
                    <a:pt x="160" y="309"/>
                  </a:lnTo>
                  <a:lnTo>
                    <a:pt x="160" y="309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5" y="313"/>
                  </a:lnTo>
                  <a:lnTo>
                    <a:pt x="155" y="313"/>
                  </a:lnTo>
                  <a:lnTo>
                    <a:pt x="154" y="315"/>
                  </a:lnTo>
                  <a:lnTo>
                    <a:pt x="155" y="316"/>
                  </a:lnTo>
                  <a:lnTo>
                    <a:pt x="155" y="318"/>
                  </a:lnTo>
                  <a:lnTo>
                    <a:pt x="157" y="319"/>
                  </a:lnTo>
                  <a:lnTo>
                    <a:pt x="157" y="321"/>
                  </a:lnTo>
                  <a:lnTo>
                    <a:pt x="155" y="321"/>
                  </a:lnTo>
                  <a:lnTo>
                    <a:pt x="154" y="322"/>
                  </a:lnTo>
                  <a:lnTo>
                    <a:pt x="151" y="324"/>
                  </a:lnTo>
                  <a:lnTo>
                    <a:pt x="151" y="325"/>
                  </a:lnTo>
                  <a:lnTo>
                    <a:pt x="151" y="327"/>
                  </a:lnTo>
                  <a:lnTo>
                    <a:pt x="152" y="328"/>
                  </a:lnTo>
                  <a:lnTo>
                    <a:pt x="152" y="330"/>
                  </a:lnTo>
                  <a:lnTo>
                    <a:pt x="152" y="333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4" y="336"/>
                  </a:lnTo>
                  <a:lnTo>
                    <a:pt x="152" y="337"/>
                  </a:lnTo>
                  <a:lnTo>
                    <a:pt x="152" y="339"/>
                  </a:lnTo>
                  <a:lnTo>
                    <a:pt x="152" y="340"/>
                  </a:lnTo>
                  <a:lnTo>
                    <a:pt x="152" y="342"/>
                  </a:lnTo>
                  <a:lnTo>
                    <a:pt x="154" y="343"/>
                  </a:lnTo>
                  <a:lnTo>
                    <a:pt x="155" y="343"/>
                  </a:lnTo>
                  <a:lnTo>
                    <a:pt x="155" y="343"/>
                  </a:lnTo>
                  <a:lnTo>
                    <a:pt x="158" y="345"/>
                  </a:lnTo>
                  <a:lnTo>
                    <a:pt x="158" y="345"/>
                  </a:lnTo>
                  <a:lnTo>
                    <a:pt x="158" y="346"/>
                  </a:lnTo>
                  <a:lnTo>
                    <a:pt x="160" y="346"/>
                  </a:lnTo>
                  <a:lnTo>
                    <a:pt x="160" y="348"/>
                  </a:lnTo>
                  <a:lnTo>
                    <a:pt x="160" y="349"/>
                  </a:lnTo>
                  <a:lnTo>
                    <a:pt x="158" y="351"/>
                  </a:lnTo>
                  <a:lnTo>
                    <a:pt x="157" y="351"/>
                  </a:lnTo>
                  <a:lnTo>
                    <a:pt x="155" y="354"/>
                  </a:lnTo>
                  <a:lnTo>
                    <a:pt x="155" y="355"/>
                  </a:lnTo>
                  <a:lnTo>
                    <a:pt x="154" y="357"/>
                  </a:lnTo>
                  <a:lnTo>
                    <a:pt x="152" y="360"/>
                  </a:lnTo>
                  <a:lnTo>
                    <a:pt x="151" y="361"/>
                  </a:lnTo>
                  <a:lnTo>
                    <a:pt x="148" y="363"/>
                  </a:lnTo>
                  <a:lnTo>
                    <a:pt x="146" y="363"/>
                  </a:lnTo>
                  <a:lnTo>
                    <a:pt x="145" y="364"/>
                  </a:lnTo>
                  <a:lnTo>
                    <a:pt x="143" y="364"/>
                  </a:lnTo>
                  <a:lnTo>
                    <a:pt x="140" y="363"/>
                  </a:lnTo>
                  <a:lnTo>
                    <a:pt x="137" y="364"/>
                  </a:lnTo>
                  <a:lnTo>
                    <a:pt x="136" y="366"/>
                  </a:lnTo>
                  <a:lnTo>
                    <a:pt x="133" y="367"/>
                  </a:lnTo>
                  <a:lnTo>
                    <a:pt x="131" y="367"/>
                  </a:lnTo>
                  <a:lnTo>
                    <a:pt x="128" y="367"/>
                  </a:lnTo>
                  <a:lnTo>
                    <a:pt x="125" y="366"/>
                  </a:lnTo>
                  <a:lnTo>
                    <a:pt x="124" y="367"/>
                  </a:lnTo>
                  <a:lnTo>
                    <a:pt x="124" y="367"/>
                  </a:lnTo>
                  <a:lnTo>
                    <a:pt x="122" y="369"/>
                  </a:lnTo>
                  <a:lnTo>
                    <a:pt x="122" y="369"/>
                  </a:lnTo>
                  <a:lnTo>
                    <a:pt x="122" y="372"/>
                  </a:lnTo>
                  <a:lnTo>
                    <a:pt x="122" y="373"/>
                  </a:lnTo>
                  <a:lnTo>
                    <a:pt x="122" y="375"/>
                  </a:lnTo>
                  <a:lnTo>
                    <a:pt x="121" y="378"/>
                  </a:lnTo>
                  <a:lnTo>
                    <a:pt x="119" y="378"/>
                  </a:lnTo>
                  <a:lnTo>
                    <a:pt x="118" y="379"/>
                  </a:lnTo>
                  <a:lnTo>
                    <a:pt x="116" y="379"/>
                  </a:lnTo>
                  <a:lnTo>
                    <a:pt x="115" y="381"/>
                  </a:lnTo>
                  <a:lnTo>
                    <a:pt x="112" y="379"/>
                  </a:lnTo>
                  <a:lnTo>
                    <a:pt x="110" y="379"/>
                  </a:lnTo>
                  <a:lnTo>
                    <a:pt x="110" y="379"/>
                  </a:lnTo>
                  <a:lnTo>
                    <a:pt x="109" y="381"/>
                  </a:lnTo>
                  <a:lnTo>
                    <a:pt x="107" y="381"/>
                  </a:lnTo>
                  <a:lnTo>
                    <a:pt x="107" y="382"/>
                  </a:lnTo>
                  <a:lnTo>
                    <a:pt x="107" y="385"/>
                  </a:lnTo>
                  <a:lnTo>
                    <a:pt x="107" y="387"/>
                  </a:lnTo>
                  <a:lnTo>
                    <a:pt x="109" y="390"/>
                  </a:lnTo>
                  <a:lnTo>
                    <a:pt x="110" y="393"/>
                  </a:lnTo>
                  <a:lnTo>
                    <a:pt x="110" y="393"/>
                  </a:lnTo>
                  <a:lnTo>
                    <a:pt x="110" y="396"/>
                  </a:lnTo>
                  <a:lnTo>
                    <a:pt x="110" y="397"/>
                  </a:lnTo>
                  <a:lnTo>
                    <a:pt x="110" y="399"/>
                  </a:lnTo>
                  <a:lnTo>
                    <a:pt x="110" y="400"/>
                  </a:lnTo>
                  <a:lnTo>
                    <a:pt x="110" y="400"/>
                  </a:lnTo>
                  <a:lnTo>
                    <a:pt x="110" y="402"/>
                  </a:lnTo>
                  <a:lnTo>
                    <a:pt x="112" y="403"/>
                  </a:lnTo>
                  <a:lnTo>
                    <a:pt x="112" y="403"/>
                  </a:lnTo>
                  <a:lnTo>
                    <a:pt x="113" y="405"/>
                  </a:lnTo>
                  <a:lnTo>
                    <a:pt x="113" y="406"/>
                  </a:lnTo>
                  <a:lnTo>
                    <a:pt x="115" y="409"/>
                  </a:lnTo>
                  <a:lnTo>
                    <a:pt x="115" y="409"/>
                  </a:lnTo>
                  <a:lnTo>
                    <a:pt x="115" y="412"/>
                  </a:lnTo>
                  <a:lnTo>
                    <a:pt x="116" y="417"/>
                  </a:lnTo>
                  <a:lnTo>
                    <a:pt x="115" y="417"/>
                  </a:lnTo>
                  <a:lnTo>
                    <a:pt x="115" y="418"/>
                  </a:lnTo>
                  <a:lnTo>
                    <a:pt x="112" y="418"/>
                  </a:lnTo>
                  <a:lnTo>
                    <a:pt x="110" y="417"/>
                  </a:lnTo>
                  <a:lnTo>
                    <a:pt x="109" y="417"/>
                  </a:lnTo>
                  <a:lnTo>
                    <a:pt x="106" y="415"/>
                  </a:lnTo>
                  <a:lnTo>
                    <a:pt x="104" y="415"/>
                  </a:lnTo>
                  <a:lnTo>
                    <a:pt x="103" y="414"/>
                  </a:lnTo>
                  <a:lnTo>
                    <a:pt x="100" y="412"/>
                  </a:lnTo>
                  <a:lnTo>
                    <a:pt x="98" y="412"/>
                  </a:lnTo>
                  <a:lnTo>
                    <a:pt x="97" y="412"/>
                  </a:lnTo>
                  <a:lnTo>
                    <a:pt x="95" y="412"/>
                  </a:lnTo>
                  <a:lnTo>
                    <a:pt x="94" y="414"/>
                  </a:lnTo>
                  <a:lnTo>
                    <a:pt x="92" y="412"/>
                  </a:lnTo>
                  <a:lnTo>
                    <a:pt x="89" y="412"/>
                  </a:lnTo>
                  <a:lnTo>
                    <a:pt x="88" y="411"/>
                  </a:lnTo>
                  <a:lnTo>
                    <a:pt x="85" y="409"/>
                  </a:lnTo>
                  <a:lnTo>
                    <a:pt x="82" y="408"/>
                  </a:lnTo>
                  <a:lnTo>
                    <a:pt x="81" y="408"/>
                  </a:lnTo>
                  <a:lnTo>
                    <a:pt x="78" y="406"/>
                  </a:lnTo>
                  <a:lnTo>
                    <a:pt x="76" y="405"/>
                  </a:lnTo>
                  <a:lnTo>
                    <a:pt x="75" y="403"/>
                  </a:lnTo>
                  <a:lnTo>
                    <a:pt x="73" y="403"/>
                  </a:lnTo>
                  <a:lnTo>
                    <a:pt x="70" y="403"/>
                  </a:lnTo>
                  <a:lnTo>
                    <a:pt x="69" y="405"/>
                  </a:lnTo>
                  <a:lnTo>
                    <a:pt x="67" y="406"/>
                  </a:lnTo>
                  <a:lnTo>
                    <a:pt x="66" y="406"/>
                  </a:lnTo>
                  <a:lnTo>
                    <a:pt x="64" y="408"/>
                  </a:lnTo>
                  <a:lnTo>
                    <a:pt x="63" y="409"/>
                  </a:lnTo>
                  <a:lnTo>
                    <a:pt x="61" y="411"/>
                  </a:lnTo>
                  <a:lnTo>
                    <a:pt x="60" y="412"/>
                  </a:lnTo>
                  <a:lnTo>
                    <a:pt x="60" y="414"/>
                  </a:lnTo>
                  <a:lnTo>
                    <a:pt x="61" y="415"/>
                  </a:lnTo>
                  <a:lnTo>
                    <a:pt x="61" y="417"/>
                  </a:lnTo>
                  <a:lnTo>
                    <a:pt x="61" y="420"/>
                  </a:lnTo>
                  <a:lnTo>
                    <a:pt x="61" y="421"/>
                  </a:lnTo>
                  <a:lnTo>
                    <a:pt x="60" y="423"/>
                  </a:lnTo>
                  <a:lnTo>
                    <a:pt x="60" y="424"/>
                  </a:lnTo>
                  <a:lnTo>
                    <a:pt x="61" y="424"/>
                  </a:lnTo>
                  <a:lnTo>
                    <a:pt x="60" y="426"/>
                  </a:lnTo>
                  <a:lnTo>
                    <a:pt x="58" y="427"/>
                  </a:lnTo>
                  <a:lnTo>
                    <a:pt x="58" y="429"/>
                  </a:lnTo>
                  <a:lnTo>
                    <a:pt x="57" y="430"/>
                  </a:lnTo>
                  <a:lnTo>
                    <a:pt x="57" y="432"/>
                  </a:lnTo>
                  <a:lnTo>
                    <a:pt x="55" y="432"/>
                  </a:lnTo>
                  <a:lnTo>
                    <a:pt x="57" y="435"/>
                  </a:lnTo>
                  <a:lnTo>
                    <a:pt x="57" y="436"/>
                  </a:lnTo>
                  <a:lnTo>
                    <a:pt x="58" y="436"/>
                  </a:lnTo>
                  <a:lnTo>
                    <a:pt x="58" y="438"/>
                  </a:lnTo>
                  <a:lnTo>
                    <a:pt x="58" y="439"/>
                  </a:lnTo>
                  <a:lnTo>
                    <a:pt x="57" y="441"/>
                  </a:lnTo>
                  <a:lnTo>
                    <a:pt x="55" y="441"/>
                  </a:lnTo>
                  <a:lnTo>
                    <a:pt x="55" y="442"/>
                  </a:lnTo>
                  <a:lnTo>
                    <a:pt x="54" y="444"/>
                  </a:lnTo>
                  <a:lnTo>
                    <a:pt x="54" y="444"/>
                  </a:lnTo>
                  <a:lnTo>
                    <a:pt x="57" y="445"/>
                  </a:lnTo>
                  <a:lnTo>
                    <a:pt x="58" y="445"/>
                  </a:lnTo>
                  <a:lnTo>
                    <a:pt x="58" y="445"/>
                  </a:lnTo>
                  <a:lnTo>
                    <a:pt x="60" y="448"/>
                  </a:lnTo>
                  <a:lnTo>
                    <a:pt x="61" y="450"/>
                  </a:lnTo>
                  <a:lnTo>
                    <a:pt x="61" y="451"/>
                  </a:lnTo>
                  <a:lnTo>
                    <a:pt x="61" y="453"/>
                  </a:lnTo>
                  <a:lnTo>
                    <a:pt x="61" y="456"/>
                  </a:lnTo>
                  <a:lnTo>
                    <a:pt x="61" y="459"/>
                  </a:lnTo>
                  <a:lnTo>
                    <a:pt x="61" y="460"/>
                  </a:lnTo>
                  <a:lnTo>
                    <a:pt x="61" y="462"/>
                  </a:lnTo>
                  <a:lnTo>
                    <a:pt x="63" y="466"/>
                  </a:lnTo>
                  <a:lnTo>
                    <a:pt x="61" y="468"/>
                  </a:lnTo>
                  <a:lnTo>
                    <a:pt x="60" y="468"/>
                  </a:lnTo>
                  <a:lnTo>
                    <a:pt x="58" y="469"/>
                  </a:lnTo>
                  <a:lnTo>
                    <a:pt x="58" y="468"/>
                  </a:lnTo>
                  <a:lnTo>
                    <a:pt x="55" y="468"/>
                  </a:lnTo>
                  <a:lnTo>
                    <a:pt x="55" y="468"/>
                  </a:lnTo>
                  <a:lnTo>
                    <a:pt x="51" y="468"/>
                  </a:lnTo>
                  <a:lnTo>
                    <a:pt x="46" y="466"/>
                  </a:lnTo>
                  <a:lnTo>
                    <a:pt x="45" y="465"/>
                  </a:lnTo>
                  <a:lnTo>
                    <a:pt x="45" y="465"/>
                  </a:lnTo>
                  <a:lnTo>
                    <a:pt x="42" y="463"/>
                  </a:lnTo>
                  <a:lnTo>
                    <a:pt x="40" y="463"/>
                  </a:lnTo>
                  <a:lnTo>
                    <a:pt x="39" y="463"/>
                  </a:lnTo>
                  <a:lnTo>
                    <a:pt x="39" y="465"/>
                  </a:lnTo>
                  <a:lnTo>
                    <a:pt x="37" y="465"/>
                  </a:lnTo>
                  <a:lnTo>
                    <a:pt x="37" y="466"/>
                  </a:lnTo>
                  <a:lnTo>
                    <a:pt x="36" y="466"/>
                  </a:lnTo>
                  <a:lnTo>
                    <a:pt x="36" y="466"/>
                  </a:lnTo>
                  <a:lnTo>
                    <a:pt x="33" y="466"/>
                  </a:lnTo>
                  <a:lnTo>
                    <a:pt x="31" y="466"/>
                  </a:lnTo>
                  <a:lnTo>
                    <a:pt x="28" y="465"/>
                  </a:lnTo>
                  <a:lnTo>
                    <a:pt x="25" y="465"/>
                  </a:lnTo>
                  <a:lnTo>
                    <a:pt x="24" y="463"/>
                  </a:lnTo>
                  <a:lnTo>
                    <a:pt x="21" y="463"/>
                  </a:lnTo>
                  <a:lnTo>
                    <a:pt x="19" y="465"/>
                  </a:lnTo>
                  <a:lnTo>
                    <a:pt x="18" y="466"/>
                  </a:lnTo>
                  <a:lnTo>
                    <a:pt x="16" y="468"/>
                  </a:lnTo>
                  <a:lnTo>
                    <a:pt x="15" y="468"/>
                  </a:lnTo>
                  <a:lnTo>
                    <a:pt x="13" y="468"/>
                  </a:lnTo>
                  <a:lnTo>
                    <a:pt x="12" y="468"/>
                  </a:lnTo>
                  <a:lnTo>
                    <a:pt x="12" y="468"/>
                  </a:lnTo>
                  <a:lnTo>
                    <a:pt x="9" y="466"/>
                  </a:lnTo>
                  <a:lnTo>
                    <a:pt x="7" y="462"/>
                  </a:lnTo>
                  <a:lnTo>
                    <a:pt x="7" y="462"/>
                  </a:lnTo>
                  <a:lnTo>
                    <a:pt x="6" y="460"/>
                  </a:lnTo>
                  <a:lnTo>
                    <a:pt x="6" y="457"/>
                  </a:lnTo>
                  <a:lnTo>
                    <a:pt x="3" y="454"/>
                  </a:lnTo>
                  <a:lnTo>
                    <a:pt x="1" y="453"/>
                  </a:lnTo>
                  <a:lnTo>
                    <a:pt x="0" y="451"/>
                  </a:lnTo>
                  <a:lnTo>
                    <a:pt x="0" y="450"/>
                  </a:lnTo>
                  <a:lnTo>
                    <a:pt x="0" y="448"/>
                  </a:lnTo>
                  <a:lnTo>
                    <a:pt x="3" y="445"/>
                  </a:lnTo>
                  <a:lnTo>
                    <a:pt x="3" y="442"/>
                  </a:lnTo>
                  <a:lnTo>
                    <a:pt x="3" y="441"/>
                  </a:lnTo>
                  <a:lnTo>
                    <a:pt x="3" y="436"/>
                  </a:lnTo>
                  <a:lnTo>
                    <a:pt x="1" y="435"/>
                  </a:lnTo>
                  <a:lnTo>
                    <a:pt x="1" y="433"/>
                  </a:lnTo>
                  <a:lnTo>
                    <a:pt x="1" y="432"/>
                  </a:lnTo>
                  <a:lnTo>
                    <a:pt x="3" y="429"/>
                  </a:lnTo>
                  <a:lnTo>
                    <a:pt x="3" y="426"/>
                  </a:lnTo>
                  <a:lnTo>
                    <a:pt x="1" y="424"/>
                  </a:lnTo>
                  <a:lnTo>
                    <a:pt x="1" y="421"/>
                  </a:lnTo>
                  <a:lnTo>
                    <a:pt x="1" y="420"/>
                  </a:lnTo>
                  <a:lnTo>
                    <a:pt x="1" y="417"/>
                  </a:lnTo>
                  <a:lnTo>
                    <a:pt x="3" y="414"/>
                  </a:lnTo>
                  <a:lnTo>
                    <a:pt x="3" y="412"/>
                  </a:lnTo>
                  <a:lnTo>
                    <a:pt x="4" y="411"/>
                  </a:lnTo>
                  <a:lnTo>
                    <a:pt x="4" y="408"/>
                  </a:lnTo>
                  <a:lnTo>
                    <a:pt x="4" y="406"/>
                  </a:lnTo>
                  <a:lnTo>
                    <a:pt x="4" y="405"/>
                  </a:lnTo>
                  <a:lnTo>
                    <a:pt x="4" y="405"/>
                  </a:lnTo>
                  <a:lnTo>
                    <a:pt x="6" y="402"/>
                  </a:lnTo>
                  <a:lnTo>
                    <a:pt x="6" y="400"/>
                  </a:lnTo>
                  <a:lnTo>
                    <a:pt x="7" y="399"/>
                  </a:lnTo>
                  <a:lnTo>
                    <a:pt x="9" y="397"/>
                  </a:lnTo>
                  <a:lnTo>
                    <a:pt x="12" y="397"/>
                  </a:lnTo>
                  <a:lnTo>
                    <a:pt x="13" y="397"/>
                  </a:lnTo>
                  <a:lnTo>
                    <a:pt x="15" y="397"/>
                  </a:lnTo>
                  <a:lnTo>
                    <a:pt x="16" y="399"/>
                  </a:lnTo>
                  <a:lnTo>
                    <a:pt x="18" y="400"/>
                  </a:lnTo>
                  <a:lnTo>
                    <a:pt x="19" y="400"/>
                  </a:lnTo>
                  <a:lnTo>
                    <a:pt x="21" y="400"/>
                  </a:lnTo>
                  <a:lnTo>
                    <a:pt x="22" y="402"/>
                  </a:lnTo>
                  <a:lnTo>
                    <a:pt x="24" y="402"/>
                  </a:lnTo>
                  <a:lnTo>
                    <a:pt x="24" y="402"/>
                  </a:lnTo>
                  <a:lnTo>
                    <a:pt x="25" y="402"/>
                  </a:lnTo>
                  <a:lnTo>
                    <a:pt x="27" y="402"/>
                  </a:lnTo>
                  <a:lnTo>
                    <a:pt x="28" y="402"/>
                  </a:lnTo>
                  <a:lnTo>
                    <a:pt x="30" y="402"/>
                  </a:lnTo>
                  <a:lnTo>
                    <a:pt x="31" y="402"/>
                  </a:lnTo>
                  <a:lnTo>
                    <a:pt x="31" y="402"/>
                  </a:lnTo>
                  <a:lnTo>
                    <a:pt x="33" y="402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6" y="399"/>
                  </a:lnTo>
                  <a:lnTo>
                    <a:pt x="36" y="397"/>
                  </a:lnTo>
                  <a:lnTo>
                    <a:pt x="37" y="396"/>
                  </a:lnTo>
                  <a:lnTo>
                    <a:pt x="39" y="393"/>
                  </a:lnTo>
                  <a:lnTo>
                    <a:pt x="39" y="391"/>
                  </a:lnTo>
                  <a:lnTo>
                    <a:pt x="40" y="390"/>
                  </a:lnTo>
                  <a:lnTo>
                    <a:pt x="42" y="385"/>
                  </a:lnTo>
                  <a:lnTo>
                    <a:pt x="42" y="384"/>
                  </a:lnTo>
                  <a:lnTo>
                    <a:pt x="43" y="382"/>
                  </a:lnTo>
                  <a:lnTo>
                    <a:pt x="43" y="379"/>
                  </a:lnTo>
                  <a:lnTo>
                    <a:pt x="43" y="376"/>
                  </a:lnTo>
                  <a:lnTo>
                    <a:pt x="45" y="375"/>
                  </a:lnTo>
                  <a:lnTo>
                    <a:pt x="46" y="375"/>
                  </a:lnTo>
                  <a:lnTo>
                    <a:pt x="51" y="370"/>
                  </a:lnTo>
                  <a:lnTo>
                    <a:pt x="52" y="370"/>
                  </a:lnTo>
                  <a:lnTo>
                    <a:pt x="54" y="369"/>
                  </a:lnTo>
                  <a:lnTo>
                    <a:pt x="54" y="367"/>
                  </a:lnTo>
                  <a:lnTo>
                    <a:pt x="55" y="366"/>
                  </a:lnTo>
                  <a:lnTo>
                    <a:pt x="55" y="363"/>
                  </a:lnTo>
                  <a:lnTo>
                    <a:pt x="52" y="361"/>
                  </a:lnTo>
                  <a:lnTo>
                    <a:pt x="51" y="361"/>
                  </a:lnTo>
                  <a:lnTo>
                    <a:pt x="49" y="360"/>
                  </a:lnTo>
                  <a:lnTo>
                    <a:pt x="48" y="358"/>
                  </a:lnTo>
                  <a:lnTo>
                    <a:pt x="48" y="357"/>
                  </a:lnTo>
                  <a:lnTo>
                    <a:pt x="49" y="354"/>
                  </a:lnTo>
                  <a:lnTo>
                    <a:pt x="51" y="352"/>
                  </a:lnTo>
                  <a:lnTo>
                    <a:pt x="51" y="349"/>
                  </a:lnTo>
                  <a:lnTo>
                    <a:pt x="49" y="348"/>
                  </a:lnTo>
                  <a:lnTo>
                    <a:pt x="48" y="346"/>
                  </a:lnTo>
                  <a:lnTo>
                    <a:pt x="48" y="345"/>
                  </a:lnTo>
                  <a:lnTo>
                    <a:pt x="48" y="343"/>
                  </a:lnTo>
                  <a:lnTo>
                    <a:pt x="48" y="342"/>
                  </a:lnTo>
                  <a:lnTo>
                    <a:pt x="48" y="340"/>
                  </a:lnTo>
                  <a:lnTo>
                    <a:pt x="46" y="339"/>
                  </a:lnTo>
                  <a:lnTo>
                    <a:pt x="46" y="337"/>
                  </a:lnTo>
                  <a:lnTo>
                    <a:pt x="43" y="336"/>
                  </a:lnTo>
                  <a:lnTo>
                    <a:pt x="43" y="336"/>
                  </a:lnTo>
                  <a:lnTo>
                    <a:pt x="43" y="336"/>
                  </a:lnTo>
                  <a:lnTo>
                    <a:pt x="40" y="339"/>
                  </a:lnTo>
                  <a:lnTo>
                    <a:pt x="40" y="340"/>
                  </a:lnTo>
                  <a:lnTo>
                    <a:pt x="40" y="342"/>
                  </a:lnTo>
                  <a:lnTo>
                    <a:pt x="39" y="342"/>
                  </a:lnTo>
                  <a:lnTo>
                    <a:pt x="37" y="342"/>
                  </a:lnTo>
                  <a:lnTo>
                    <a:pt x="36" y="342"/>
                  </a:lnTo>
                  <a:lnTo>
                    <a:pt x="33" y="342"/>
                  </a:lnTo>
                  <a:lnTo>
                    <a:pt x="31" y="343"/>
                  </a:lnTo>
                  <a:lnTo>
                    <a:pt x="31" y="345"/>
                  </a:lnTo>
                  <a:lnTo>
                    <a:pt x="30" y="346"/>
                  </a:lnTo>
                  <a:lnTo>
                    <a:pt x="27" y="348"/>
                  </a:lnTo>
                  <a:lnTo>
                    <a:pt x="25" y="348"/>
                  </a:lnTo>
                  <a:lnTo>
                    <a:pt x="25" y="345"/>
                  </a:lnTo>
                  <a:lnTo>
                    <a:pt x="25" y="343"/>
                  </a:lnTo>
                  <a:lnTo>
                    <a:pt x="25" y="342"/>
                  </a:lnTo>
                  <a:lnTo>
                    <a:pt x="27" y="340"/>
                  </a:lnTo>
                  <a:lnTo>
                    <a:pt x="27" y="339"/>
                  </a:lnTo>
                  <a:lnTo>
                    <a:pt x="27" y="337"/>
                  </a:lnTo>
                  <a:lnTo>
                    <a:pt x="27" y="336"/>
                  </a:lnTo>
                  <a:lnTo>
                    <a:pt x="28" y="334"/>
                  </a:lnTo>
                  <a:lnTo>
                    <a:pt x="30" y="333"/>
                  </a:lnTo>
                  <a:lnTo>
                    <a:pt x="31" y="334"/>
                  </a:lnTo>
                  <a:lnTo>
                    <a:pt x="33" y="334"/>
                  </a:lnTo>
                  <a:lnTo>
                    <a:pt x="33" y="331"/>
                  </a:lnTo>
                  <a:lnTo>
                    <a:pt x="33" y="330"/>
                  </a:lnTo>
                  <a:lnTo>
                    <a:pt x="33" y="328"/>
                  </a:lnTo>
                  <a:lnTo>
                    <a:pt x="31" y="327"/>
                  </a:lnTo>
                  <a:lnTo>
                    <a:pt x="31" y="324"/>
                  </a:lnTo>
                  <a:lnTo>
                    <a:pt x="33" y="322"/>
                  </a:lnTo>
                  <a:lnTo>
                    <a:pt x="33" y="319"/>
                  </a:lnTo>
                  <a:lnTo>
                    <a:pt x="31" y="319"/>
                  </a:lnTo>
                  <a:lnTo>
                    <a:pt x="30" y="316"/>
                  </a:lnTo>
                  <a:lnTo>
                    <a:pt x="28" y="316"/>
                  </a:lnTo>
                  <a:lnTo>
                    <a:pt x="27" y="315"/>
                  </a:lnTo>
                  <a:lnTo>
                    <a:pt x="24" y="315"/>
                  </a:lnTo>
                  <a:lnTo>
                    <a:pt x="22" y="313"/>
                  </a:lnTo>
                  <a:lnTo>
                    <a:pt x="21" y="312"/>
                  </a:lnTo>
                  <a:lnTo>
                    <a:pt x="19" y="312"/>
                  </a:lnTo>
                  <a:lnTo>
                    <a:pt x="18" y="310"/>
                  </a:lnTo>
                  <a:lnTo>
                    <a:pt x="18" y="310"/>
                  </a:lnTo>
                  <a:lnTo>
                    <a:pt x="16" y="309"/>
                  </a:lnTo>
                  <a:lnTo>
                    <a:pt x="15" y="307"/>
                  </a:lnTo>
                  <a:lnTo>
                    <a:pt x="13" y="306"/>
                  </a:lnTo>
                  <a:lnTo>
                    <a:pt x="13" y="304"/>
                  </a:lnTo>
                  <a:lnTo>
                    <a:pt x="12" y="304"/>
                  </a:lnTo>
                  <a:lnTo>
                    <a:pt x="7" y="304"/>
                  </a:lnTo>
                  <a:lnTo>
                    <a:pt x="6" y="303"/>
                  </a:lnTo>
                  <a:lnTo>
                    <a:pt x="6" y="301"/>
                  </a:lnTo>
                  <a:lnTo>
                    <a:pt x="4" y="300"/>
                  </a:lnTo>
                  <a:lnTo>
                    <a:pt x="4" y="300"/>
                  </a:lnTo>
                  <a:lnTo>
                    <a:pt x="1" y="297"/>
                  </a:lnTo>
                  <a:lnTo>
                    <a:pt x="1" y="295"/>
                  </a:lnTo>
                  <a:lnTo>
                    <a:pt x="3" y="295"/>
                  </a:lnTo>
                  <a:lnTo>
                    <a:pt x="3" y="292"/>
                  </a:lnTo>
                  <a:lnTo>
                    <a:pt x="4" y="292"/>
                  </a:lnTo>
                  <a:lnTo>
                    <a:pt x="6" y="291"/>
                  </a:lnTo>
                  <a:lnTo>
                    <a:pt x="9" y="289"/>
                  </a:lnTo>
                  <a:lnTo>
                    <a:pt x="12" y="286"/>
                  </a:lnTo>
                  <a:lnTo>
                    <a:pt x="13" y="285"/>
                  </a:lnTo>
                  <a:lnTo>
                    <a:pt x="16" y="283"/>
                  </a:lnTo>
                  <a:lnTo>
                    <a:pt x="18" y="280"/>
                  </a:lnTo>
                  <a:lnTo>
                    <a:pt x="19" y="277"/>
                  </a:lnTo>
                  <a:lnTo>
                    <a:pt x="21" y="276"/>
                  </a:lnTo>
                  <a:lnTo>
                    <a:pt x="19" y="274"/>
                  </a:lnTo>
                  <a:lnTo>
                    <a:pt x="19" y="271"/>
                  </a:lnTo>
                  <a:lnTo>
                    <a:pt x="21" y="270"/>
                  </a:lnTo>
                  <a:lnTo>
                    <a:pt x="22" y="268"/>
                  </a:lnTo>
                  <a:lnTo>
                    <a:pt x="25" y="267"/>
                  </a:lnTo>
                  <a:lnTo>
                    <a:pt x="25" y="267"/>
                  </a:lnTo>
                  <a:lnTo>
                    <a:pt x="27" y="268"/>
                  </a:lnTo>
                  <a:lnTo>
                    <a:pt x="28" y="268"/>
                  </a:lnTo>
                  <a:lnTo>
                    <a:pt x="30" y="268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3" y="267"/>
                  </a:lnTo>
                  <a:lnTo>
                    <a:pt x="36" y="267"/>
                  </a:lnTo>
                  <a:lnTo>
                    <a:pt x="37" y="265"/>
                  </a:lnTo>
                  <a:lnTo>
                    <a:pt x="39" y="264"/>
                  </a:lnTo>
                  <a:lnTo>
                    <a:pt x="37" y="262"/>
                  </a:lnTo>
                  <a:lnTo>
                    <a:pt x="37" y="261"/>
                  </a:lnTo>
                  <a:lnTo>
                    <a:pt x="37" y="259"/>
                  </a:lnTo>
                  <a:lnTo>
                    <a:pt x="34" y="259"/>
                  </a:lnTo>
                  <a:lnTo>
                    <a:pt x="31" y="259"/>
                  </a:lnTo>
                  <a:lnTo>
                    <a:pt x="31" y="256"/>
                  </a:lnTo>
                  <a:lnTo>
                    <a:pt x="33" y="255"/>
                  </a:lnTo>
                  <a:lnTo>
                    <a:pt x="34" y="255"/>
                  </a:lnTo>
                  <a:lnTo>
                    <a:pt x="37" y="253"/>
                  </a:lnTo>
                  <a:lnTo>
                    <a:pt x="40" y="250"/>
                  </a:lnTo>
                  <a:lnTo>
                    <a:pt x="42" y="249"/>
                  </a:lnTo>
                  <a:lnTo>
                    <a:pt x="42" y="247"/>
                  </a:lnTo>
                  <a:lnTo>
                    <a:pt x="42" y="247"/>
                  </a:lnTo>
                  <a:lnTo>
                    <a:pt x="43" y="244"/>
                  </a:lnTo>
                  <a:lnTo>
                    <a:pt x="43" y="244"/>
                  </a:lnTo>
                  <a:lnTo>
                    <a:pt x="48" y="243"/>
                  </a:lnTo>
                  <a:lnTo>
                    <a:pt x="48" y="243"/>
                  </a:lnTo>
                  <a:lnTo>
                    <a:pt x="49" y="243"/>
                  </a:lnTo>
                  <a:lnTo>
                    <a:pt x="51" y="241"/>
                  </a:lnTo>
                  <a:lnTo>
                    <a:pt x="51" y="240"/>
                  </a:lnTo>
                  <a:lnTo>
                    <a:pt x="51" y="238"/>
                  </a:lnTo>
                  <a:lnTo>
                    <a:pt x="51" y="237"/>
                  </a:lnTo>
                  <a:lnTo>
                    <a:pt x="52" y="235"/>
                  </a:lnTo>
                  <a:lnTo>
                    <a:pt x="52" y="235"/>
                  </a:lnTo>
                  <a:lnTo>
                    <a:pt x="55" y="234"/>
                  </a:lnTo>
                  <a:lnTo>
                    <a:pt x="54" y="232"/>
                  </a:lnTo>
                  <a:lnTo>
                    <a:pt x="54" y="232"/>
                  </a:lnTo>
                  <a:lnTo>
                    <a:pt x="54" y="231"/>
                  </a:lnTo>
                  <a:lnTo>
                    <a:pt x="52" y="231"/>
                  </a:lnTo>
                  <a:lnTo>
                    <a:pt x="52" y="229"/>
                  </a:lnTo>
                  <a:lnTo>
                    <a:pt x="51" y="229"/>
                  </a:lnTo>
                  <a:lnTo>
                    <a:pt x="52" y="229"/>
                  </a:lnTo>
                  <a:lnTo>
                    <a:pt x="55" y="228"/>
                  </a:lnTo>
                  <a:lnTo>
                    <a:pt x="57" y="228"/>
                  </a:lnTo>
                  <a:lnTo>
                    <a:pt x="61" y="229"/>
                  </a:lnTo>
                  <a:lnTo>
                    <a:pt x="64" y="227"/>
                  </a:lnTo>
                  <a:lnTo>
                    <a:pt x="66" y="225"/>
                  </a:lnTo>
                  <a:lnTo>
                    <a:pt x="69" y="224"/>
                  </a:lnTo>
                  <a:lnTo>
                    <a:pt x="70" y="221"/>
                  </a:lnTo>
                  <a:lnTo>
                    <a:pt x="72" y="218"/>
                  </a:lnTo>
                  <a:lnTo>
                    <a:pt x="72" y="216"/>
                  </a:lnTo>
                  <a:lnTo>
                    <a:pt x="75" y="213"/>
                  </a:lnTo>
                  <a:lnTo>
                    <a:pt x="76" y="210"/>
                  </a:lnTo>
                  <a:lnTo>
                    <a:pt x="78" y="209"/>
                  </a:lnTo>
                  <a:lnTo>
                    <a:pt x="79" y="207"/>
                  </a:lnTo>
                  <a:lnTo>
                    <a:pt x="81" y="206"/>
                  </a:lnTo>
                  <a:lnTo>
                    <a:pt x="82" y="206"/>
                  </a:lnTo>
                  <a:lnTo>
                    <a:pt x="84" y="206"/>
                  </a:lnTo>
                  <a:lnTo>
                    <a:pt x="85" y="206"/>
                  </a:lnTo>
                  <a:lnTo>
                    <a:pt x="87" y="206"/>
                  </a:lnTo>
                  <a:lnTo>
                    <a:pt x="87" y="204"/>
                  </a:lnTo>
                  <a:lnTo>
                    <a:pt x="88" y="203"/>
                  </a:lnTo>
                  <a:lnTo>
                    <a:pt x="88" y="200"/>
                  </a:lnTo>
                  <a:lnTo>
                    <a:pt x="88" y="198"/>
                  </a:lnTo>
                  <a:lnTo>
                    <a:pt x="88" y="197"/>
                  </a:lnTo>
                  <a:lnTo>
                    <a:pt x="89" y="195"/>
                  </a:lnTo>
                  <a:lnTo>
                    <a:pt x="89" y="194"/>
                  </a:lnTo>
                  <a:lnTo>
                    <a:pt x="89" y="191"/>
                  </a:lnTo>
                  <a:lnTo>
                    <a:pt x="92" y="191"/>
                  </a:lnTo>
                  <a:lnTo>
                    <a:pt x="94" y="191"/>
                  </a:lnTo>
                  <a:lnTo>
                    <a:pt x="95" y="192"/>
                  </a:lnTo>
                  <a:lnTo>
                    <a:pt x="98" y="194"/>
                  </a:lnTo>
                  <a:lnTo>
                    <a:pt x="101" y="195"/>
                  </a:lnTo>
                  <a:lnTo>
                    <a:pt x="103" y="195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7" y="191"/>
                  </a:lnTo>
                  <a:lnTo>
                    <a:pt x="109" y="191"/>
                  </a:lnTo>
                  <a:lnTo>
                    <a:pt x="112" y="191"/>
                  </a:lnTo>
                  <a:lnTo>
                    <a:pt x="115" y="191"/>
                  </a:lnTo>
                  <a:lnTo>
                    <a:pt x="116" y="192"/>
                  </a:lnTo>
                  <a:lnTo>
                    <a:pt x="118" y="192"/>
                  </a:lnTo>
                  <a:lnTo>
                    <a:pt x="119" y="191"/>
                  </a:lnTo>
                  <a:lnTo>
                    <a:pt x="121" y="191"/>
                  </a:lnTo>
                  <a:lnTo>
                    <a:pt x="124" y="191"/>
                  </a:lnTo>
                  <a:lnTo>
                    <a:pt x="125" y="192"/>
                  </a:lnTo>
                  <a:lnTo>
                    <a:pt x="130" y="194"/>
                  </a:lnTo>
                  <a:lnTo>
                    <a:pt x="133" y="194"/>
                  </a:lnTo>
                  <a:lnTo>
                    <a:pt x="134" y="195"/>
                  </a:lnTo>
                  <a:lnTo>
                    <a:pt x="137" y="197"/>
                  </a:lnTo>
                  <a:lnTo>
                    <a:pt x="139" y="200"/>
                  </a:lnTo>
                  <a:lnTo>
                    <a:pt x="139" y="201"/>
                  </a:lnTo>
                  <a:lnTo>
                    <a:pt x="140" y="204"/>
                  </a:lnTo>
                  <a:lnTo>
                    <a:pt x="142" y="204"/>
                  </a:lnTo>
                  <a:lnTo>
                    <a:pt x="143" y="204"/>
                  </a:lnTo>
                  <a:lnTo>
                    <a:pt x="146" y="203"/>
                  </a:lnTo>
                  <a:lnTo>
                    <a:pt x="146" y="203"/>
                  </a:lnTo>
                  <a:lnTo>
                    <a:pt x="148" y="204"/>
                  </a:lnTo>
                  <a:lnTo>
                    <a:pt x="149" y="206"/>
                  </a:lnTo>
                  <a:lnTo>
                    <a:pt x="149" y="209"/>
                  </a:lnTo>
                  <a:lnTo>
                    <a:pt x="151" y="210"/>
                  </a:lnTo>
                  <a:lnTo>
                    <a:pt x="151" y="210"/>
                  </a:lnTo>
                  <a:lnTo>
                    <a:pt x="154" y="212"/>
                  </a:lnTo>
                  <a:lnTo>
                    <a:pt x="155" y="210"/>
                  </a:lnTo>
                  <a:lnTo>
                    <a:pt x="157" y="209"/>
                  </a:lnTo>
                  <a:lnTo>
                    <a:pt x="158" y="209"/>
                  </a:lnTo>
                  <a:lnTo>
                    <a:pt x="160" y="207"/>
                  </a:lnTo>
                  <a:lnTo>
                    <a:pt x="158" y="204"/>
                  </a:lnTo>
                  <a:lnTo>
                    <a:pt x="158" y="201"/>
                  </a:lnTo>
                  <a:lnTo>
                    <a:pt x="158" y="200"/>
                  </a:lnTo>
                  <a:lnTo>
                    <a:pt x="158" y="198"/>
                  </a:lnTo>
                  <a:lnTo>
                    <a:pt x="158" y="197"/>
                  </a:lnTo>
                  <a:lnTo>
                    <a:pt x="158" y="195"/>
                  </a:lnTo>
                  <a:lnTo>
                    <a:pt x="160" y="195"/>
                  </a:lnTo>
                  <a:lnTo>
                    <a:pt x="161" y="194"/>
                  </a:lnTo>
                  <a:lnTo>
                    <a:pt x="163" y="194"/>
                  </a:lnTo>
                  <a:lnTo>
                    <a:pt x="163" y="194"/>
                  </a:lnTo>
                  <a:lnTo>
                    <a:pt x="164" y="194"/>
                  </a:lnTo>
                  <a:lnTo>
                    <a:pt x="166" y="192"/>
                  </a:lnTo>
                  <a:lnTo>
                    <a:pt x="166" y="191"/>
                  </a:lnTo>
                  <a:lnTo>
                    <a:pt x="166" y="189"/>
                  </a:lnTo>
                  <a:lnTo>
                    <a:pt x="166" y="188"/>
                  </a:lnTo>
                  <a:lnTo>
                    <a:pt x="166" y="186"/>
                  </a:lnTo>
                  <a:lnTo>
                    <a:pt x="167" y="183"/>
                  </a:lnTo>
                  <a:lnTo>
                    <a:pt x="169" y="182"/>
                  </a:lnTo>
                  <a:lnTo>
                    <a:pt x="170" y="180"/>
                  </a:lnTo>
                  <a:lnTo>
                    <a:pt x="170" y="177"/>
                  </a:lnTo>
                  <a:lnTo>
                    <a:pt x="170" y="176"/>
                  </a:lnTo>
                  <a:lnTo>
                    <a:pt x="169" y="174"/>
                  </a:lnTo>
                  <a:lnTo>
                    <a:pt x="167" y="174"/>
                  </a:lnTo>
                  <a:lnTo>
                    <a:pt x="167" y="173"/>
                  </a:lnTo>
                  <a:lnTo>
                    <a:pt x="166" y="171"/>
                  </a:lnTo>
                  <a:lnTo>
                    <a:pt x="166" y="171"/>
                  </a:lnTo>
                  <a:lnTo>
                    <a:pt x="167" y="168"/>
                  </a:lnTo>
                  <a:lnTo>
                    <a:pt x="169" y="167"/>
                  </a:lnTo>
                  <a:lnTo>
                    <a:pt x="170" y="165"/>
                  </a:lnTo>
                  <a:lnTo>
                    <a:pt x="172" y="164"/>
                  </a:lnTo>
                  <a:lnTo>
                    <a:pt x="173" y="164"/>
                  </a:lnTo>
                  <a:lnTo>
                    <a:pt x="175" y="162"/>
                  </a:lnTo>
                  <a:lnTo>
                    <a:pt x="178" y="159"/>
                  </a:lnTo>
                  <a:lnTo>
                    <a:pt x="179" y="158"/>
                  </a:lnTo>
                  <a:lnTo>
                    <a:pt x="178" y="156"/>
                  </a:lnTo>
                  <a:lnTo>
                    <a:pt x="176" y="156"/>
                  </a:lnTo>
                  <a:lnTo>
                    <a:pt x="176" y="156"/>
                  </a:lnTo>
                  <a:lnTo>
                    <a:pt x="175" y="155"/>
                  </a:lnTo>
                  <a:lnTo>
                    <a:pt x="175" y="153"/>
                  </a:lnTo>
                  <a:lnTo>
                    <a:pt x="176" y="152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78" y="147"/>
                  </a:lnTo>
                  <a:lnTo>
                    <a:pt x="175" y="146"/>
                  </a:lnTo>
                  <a:lnTo>
                    <a:pt x="173" y="146"/>
                  </a:lnTo>
                  <a:lnTo>
                    <a:pt x="176" y="143"/>
                  </a:lnTo>
                  <a:lnTo>
                    <a:pt x="178" y="143"/>
                  </a:lnTo>
                  <a:lnTo>
                    <a:pt x="179" y="143"/>
                  </a:lnTo>
                  <a:lnTo>
                    <a:pt x="181" y="143"/>
                  </a:lnTo>
                  <a:lnTo>
                    <a:pt x="184" y="144"/>
                  </a:lnTo>
                  <a:lnTo>
                    <a:pt x="185" y="146"/>
                  </a:lnTo>
                  <a:lnTo>
                    <a:pt x="185" y="147"/>
                  </a:lnTo>
                  <a:lnTo>
                    <a:pt x="187" y="147"/>
                  </a:lnTo>
                  <a:lnTo>
                    <a:pt x="188" y="146"/>
                  </a:lnTo>
                  <a:lnTo>
                    <a:pt x="191" y="144"/>
                  </a:lnTo>
                  <a:lnTo>
                    <a:pt x="191" y="143"/>
                  </a:lnTo>
                  <a:lnTo>
                    <a:pt x="193" y="141"/>
                  </a:lnTo>
                  <a:lnTo>
                    <a:pt x="193" y="140"/>
                  </a:lnTo>
                  <a:lnTo>
                    <a:pt x="194" y="140"/>
                  </a:lnTo>
                  <a:lnTo>
                    <a:pt x="194" y="140"/>
                  </a:lnTo>
                  <a:lnTo>
                    <a:pt x="197" y="138"/>
                  </a:lnTo>
                  <a:lnTo>
                    <a:pt x="199" y="140"/>
                  </a:lnTo>
                  <a:lnTo>
                    <a:pt x="200" y="140"/>
                  </a:lnTo>
                  <a:lnTo>
                    <a:pt x="202" y="138"/>
                  </a:lnTo>
                  <a:lnTo>
                    <a:pt x="203" y="138"/>
                  </a:lnTo>
                  <a:lnTo>
                    <a:pt x="205" y="137"/>
                  </a:lnTo>
                  <a:lnTo>
                    <a:pt x="205" y="135"/>
                  </a:lnTo>
                  <a:lnTo>
                    <a:pt x="206" y="134"/>
                  </a:lnTo>
                  <a:lnTo>
                    <a:pt x="206" y="132"/>
                  </a:lnTo>
                  <a:lnTo>
                    <a:pt x="211" y="132"/>
                  </a:lnTo>
                  <a:lnTo>
                    <a:pt x="212" y="134"/>
                  </a:lnTo>
                  <a:lnTo>
                    <a:pt x="214" y="134"/>
                  </a:lnTo>
                  <a:lnTo>
                    <a:pt x="215" y="132"/>
                  </a:lnTo>
                  <a:lnTo>
                    <a:pt x="217" y="132"/>
                  </a:lnTo>
                  <a:lnTo>
                    <a:pt x="217" y="131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17" y="125"/>
                  </a:lnTo>
                  <a:lnTo>
                    <a:pt x="215" y="123"/>
                  </a:lnTo>
                  <a:lnTo>
                    <a:pt x="215" y="122"/>
                  </a:lnTo>
                  <a:lnTo>
                    <a:pt x="214" y="122"/>
                  </a:lnTo>
                  <a:lnTo>
                    <a:pt x="212" y="120"/>
                  </a:lnTo>
                  <a:lnTo>
                    <a:pt x="211" y="120"/>
                  </a:lnTo>
                  <a:lnTo>
                    <a:pt x="209" y="122"/>
                  </a:lnTo>
                  <a:lnTo>
                    <a:pt x="206" y="122"/>
                  </a:lnTo>
                  <a:lnTo>
                    <a:pt x="205" y="122"/>
                  </a:lnTo>
                  <a:lnTo>
                    <a:pt x="202" y="117"/>
                  </a:lnTo>
                  <a:lnTo>
                    <a:pt x="200" y="114"/>
                  </a:lnTo>
                  <a:lnTo>
                    <a:pt x="200" y="113"/>
                  </a:lnTo>
                  <a:lnTo>
                    <a:pt x="202" y="110"/>
                  </a:lnTo>
                  <a:lnTo>
                    <a:pt x="202" y="108"/>
                  </a:lnTo>
                  <a:lnTo>
                    <a:pt x="199" y="107"/>
                  </a:lnTo>
                  <a:lnTo>
                    <a:pt x="196" y="107"/>
                  </a:lnTo>
                  <a:lnTo>
                    <a:pt x="194" y="108"/>
                  </a:lnTo>
                  <a:lnTo>
                    <a:pt x="193" y="108"/>
                  </a:lnTo>
                  <a:lnTo>
                    <a:pt x="191" y="107"/>
                  </a:lnTo>
                  <a:lnTo>
                    <a:pt x="188" y="105"/>
                  </a:lnTo>
                  <a:lnTo>
                    <a:pt x="187" y="105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8" y="99"/>
                  </a:lnTo>
                  <a:lnTo>
                    <a:pt x="188" y="98"/>
                  </a:lnTo>
                  <a:lnTo>
                    <a:pt x="187" y="98"/>
                  </a:lnTo>
                  <a:lnTo>
                    <a:pt x="184" y="98"/>
                  </a:lnTo>
                  <a:lnTo>
                    <a:pt x="182" y="98"/>
                  </a:lnTo>
                  <a:lnTo>
                    <a:pt x="178" y="98"/>
                  </a:lnTo>
                  <a:lnTo>
                    <a:pt x="178" y="96"/>
                  </a:lnTo>
                  <a:lnTo>
                    <a:pt x="176" y="95"/>
                  </a:lnTo>
                  <a:lnTo>
                    <a:pt x="176" y="93"/>
                  </a:lnTo>
                  <a:lnTo>
                    <a:pt x="175" y="92"/>
                  </a:lnTo>
                  <a:lnTo>
                    <a:pt x="176" y="89"/>
                  </a:lnTo>
                  <a:lnTo>
                    <a:pt x="179" y="86"/>
                  </a:lnTo>
                  <a:lnTo>
                    <a:pt x="178" y="83"/>
                  </a:lnTo>
                  <a:lnTo>
                    <a:pt x="175" y="81"/>
                  </a:lnTo>
                  <a:lnTo>
                    <a:pt x="173" y="80"/>
                  </a:lnTo>
                  <a:lnTo>
                    <a:pt x="172" y="80"/>
                  </a:lnTo>
                  <a:lnTo>
                    <a:pt x="167" y="78"/>
                  </a:lnTo>
                  <a:lnTo>
                    <a:pt x="167" y="77"/>
                  </a:lnTo>
                  <a:lnTo>
                    <a:pt x="166" y="75"/>
                  </a:lnTo>
                  <a:lnTo>
                    <a:pt x="166" y="74"/>
                  </a:lnTo>
                  <a:lnTo>
                    <a:pt x="163" y="72"/>
                  </a:lnTo>
                  <a:lnTo>
                    <a:pt x="158" y="66"/>
                  </a:lnTo>
                  <a:lnTo>
                    <a:pt x="155" y="63"/>
                  </a:lnTo>
                  <a:lnTo>
                    <a:pt x="154" y="60"/>
                  </a:lnTo>
                  <a:lnTo>
                    <a:pt x="151" y="59"/>
                  </a:lnTo>
                  <a:lnTo>
                    <a:pt x="149" y="57"/>
                  </a:lnTo>
                  <a:lnTo>
                    <a:pt x="149" y="54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50"/>
                  </a:lnTo>
                  <a:lnTo>
                    <a:pt x="151" y="5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4" y="50"/>
                  </a:lnTo>
                  <a:lnTo>
                    <a:pt x="157" y="48"/>
                  </a:lnTo>
                  <a:lnTo>
                    <a:pt x="160" y="47"/>
                  </a:lnTo>
                  <a:lnTo>
                    <a:pt x="163" y="45"/>
                  </a:lnTo>
                  <a:lnTo>
                    <a:pt x="169" y="44"/>
                  </a:lnTo>
                  <a:lnTo>
                    <a:pt x="172" y="45"/>
                  </a:lnTo>
                  <a:lnTo>
                    <a:pt x="173" y="45"/>
                  </a:lnTo>
                  <a:lnTo>
                    <a:pt x="175" y="45"/>
                  </a:lnTo>
                  <a:lnTo>
                    <a:pt x="178" y="45"/>
                  </a:lnTo>
                  <a:lnTo>
                    <a:pt x="179" y="42"/>
                  </a:lnTo>
                  <a:lnTo>
                    <a:pt x="181" y="41"/>
                  </a:lnTo>
                  <a:lnTo>
                    <a:pt x="182" y="41"/>
                  </a:lnTo>
                  <a:lnTo>
                    <a:pt x="185" y="39"/>
                  </a:lnTo>
                  <a:lnTo>
                    <a:pt x="188" y="39"/>
                  </a:lnTo>
                  <a:lnTo>
                    <a:pt x="191" y="41"/>
                  </a:lnTo>
                  <a:lnTo>
                    <a:pt x="191" y="42"/>
                  </a:lnTo>
                  <a:lnTo>
                    <a:pt x="191" y="45"/>
                  </a:lnTo>
                  <a:lnTo>
                    <a:pt x="193" y="45"/>
                  </a:lnTo>
                  <a:lnTo>
                    <a:pt x="194" y="44"/>
                  </a:lnTo>
                  <a:lnTo>
                    <a:pt x="196" y="44"/>
                  </a:lnTo>
                  <a:lnTo>
                    <a:pt x="197" y="41"/>
                  </a:lnTo>
                  <a:lnTo>
                    <a:pt x="200" y="39"/>
                  </a:lnTo>
                  <a:lnTo>
                    <a:pt x="202" y="39"/>
                  </a:lnTo>
                  <a:lnTo>
                    <a:pt x="202" y="38"/>
                  </a:lnTo>
                  <a:lnTo>
                    <a:pt x="205" y="38"/>
                  </a:lnTo>
                  <a:lnTo>
                    <a:pt x="206" y="39"/>
                  </a:lnTo>
                  <a:lnTo>
                    <a:pt x="208" y="41"/>
                  </a:lnTo>
                  <a:lnTo>
                    <a:pt x="209" y="42"/>
                  </a:lnTo>
                  <a:lnTo>
                    <a:pt x="211" y="44"/>
                  </a:lnTo>
                  <a:lnTo>
                    <a:pt x="211" y="47"/>
                  </a:lnTo>
                  <a:lnTo>
                    <a:pt x="214" y="47"/>
                  </a:lnTo>
                  <a:lnTo>
                    <a:pt x="217" y="47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1" y="50"/>
                  </a:lnTo>
                  <a:lnTo>
                    <a:pt x="221" y="51"/>
                  </a:lnTo>
                  <a:lnTo>
                    <a:pt x="220" y="53"/>
                  </a:lnTo>
                  <a:lnTo>
                    <a:pt x="218" y="56"/>
                  </a:lnTo>
                  <a:lnTo>
                    <a:pt x="220" y="57"/>
                  </a:lnTo>
                  <a:lnTo>
                    <a:pt x="221" y="57"/>
                  </a:lnTo>
                  <a:lnTo>
                    <a:pt x="226" y="56"/>
                  </a:lnTo>
                  <a:lnTo>
                    <a:pt x="229" y="56"/>
                  </a:lnTo>
                  <a:lnTo>
                    <a:pt x="232" y="54"/>
                  </a:lnTo>
                  <a:lnTo>
                    <a:pt x="233" y="53"/>
                  </a:lnTo>
                  <a:lnTo>
                    <a:pt x="235" y="51"/>
                  </a:lnTo>
                  <a:lnTo>
                    <a:pt x="236" y="51"/>
                  </a:lnTo>
                  <a:lnTo>
                    <a:pt x="236" y="50"/>
                  </a:lnTo>
                  <a:lnTo>
                    <a:pt x="238" y="48"/>
                  </a:lnTo>
                  <a:lnTo>
                    <a:pt x="238" y="47"/>
                  </a:lnTo>
                  <a:lnTo>
                    <a:pt x="239" y="47"/>
                  </a:lnTo>
                  <a:lnTo>
                    <a:pt x="242" y="47"/>
                  </a:lnTo>
                  <a:lnTo>
                    <a:pt x="244" y="47"/>
                  </a:lnTo>
                  <a:lnTo>
                    <a:pt x="247" y="45"/>
                  </a:lnTo>
                  <a:lnTo>
                    <a:pt x="250" y="45"/>
                  </a:lnTo>
                  <a:lnTo>
                    <a:pt x="251" y="44"/>
                  </a:lnTo>
                  <a:lnTo>
                    <a:pt x="253" y="44"/>
                  </a:lnTo>
                  <a:lnTo>
                    <a:pt x="254" y="42"/>
                  </a:lnTo>
                  <a:lnTo>
                    <a:pt x="256" y="42"/>
                  </a:lnTo>
                  <a:lnTo>
                    <a:pt x="257" y="41"/>
                  </a:lnTo>
                  <a:lnTo>
                    <a:pt x="260" y="39"/>
                  </a:lnTo>
                  <a:lnTo>
                    <a:pt x="260" y="38"/>
                  </a:lnTo>
                  <a:lnTo>
                    <a:pt x="260" y="35"/>
                  </a:lnTo>
                  <a:lnTo>
                    <a:pt x="260" y="33"/>
                  </a:lnTo>
                  <a:lnTo>
                    <a:pt x="259" y="33"/>
                  </a:lnTo>
                  <a:lnTo>
                    <a:pt x="256" y="33"/>
                  </a:lnTo>
                  <a:lnTo>
                    <a:pt x="254" y="33"/>
                  </a:lnTo>
                  <a:lnTo>
                    <a:pt x="253" y="33"/>
                  </a:lnTo>
                  <a:lnTo>
                    <a:pt x="250" y="33"/>
                  </a:lnTo>
                  <a:lnTo>
                    <a:pt x="248" y="33"/>
                  </a:lnTo>
                  <a:lnTo>
                    <a:pt x="247" y="32"/>
                  </a:lnTo>
                  <a:lnTo>
                    <a:pt x="245" y="30"/>
                  </a:lnTo>
                  <a:lnTo>
                    <a:pt x="245" y="27"/>
                  </a:lnTo>
                  <a:lnTo>
                    <a:pt x="248" y="26"/>
                  </a:lnTo>
                  <a:lnTo>
                    <a:pt x="251" y="24"/>
                  </a:lnTo>
                  <a:lnTo>
                    <a:pt x="254" y="24"/>
                  </a:lnTo>
                  <a:lnTo>
                    <a:pt x="256" y="24"/>
                  </a:lnTo>
                  <a:lnTo>
                    <a:pt x="259" y="26"/>
                  </a:lnTo>
                  <a:lnTo>
                    <a:pt x="260" y="26"/>
                  </a:lnTo>
                  <a:lnTo>
                    <a:pt x="262" y="24"/>
                  </a:lnTo>
                  <a:lnTo>
                    <a:pt x="262" y="23"/>
                  </a:lnTo>
                  <a:lnTo>
                    <a:pt x="260" y="18"/>
                  </a:lnTo>
                  <a:lnTo>
                    <a:pt x="260" y="15"/>
                  </a:lnTo>
                  <a:lnTo>
                    <a:pt x="263" y="11"/>
                  </a:lnTo>
                  <a:lnTo>
                    <a:pt x="265" y="11"/>
                  </a:lnTo>
                  <a:lnTo>
                    <a:pt x="268" y="12"/>
                  </a:lnTo>
                  <a:lnTo>
                    <a:pt x="269" y="12"/>
                  </a:lnTo>
                  <a:lnTo>
                    <a:pt x="272" y="12"/>
                  </a:lnTo>
                  <a:lnTo>
                    <a:pt x="274" y="12"/>
                  </a:lnTo>
                  <a:lnTo>
                    <a:pt x="277" y="18"/>
                  </a:lnTo>
                  <a:lnTo>
                    <a:pt x="280" y="18"/>
                  </a:lnTo>
                  <a:lnTo>
                    <a:pt x="284" y="18"/>
                  </a:lnTo>
                  <a:lnTo>
                    <a:pt x="286" y="18"/>
                  </a:lnTo>
                  <a:lnTo>
                    <a:pt x="289" y="17"/>
                  </a:lnTo>
                  <a:lnTo>
                    <a:pt x="290" y="12"/>
                  </a:lnTo>
                  <a:lnTo>
                    <a:pt x="292" y="9"/>
                  </a:lnTo>
                  <a:lnTo>
                    <a:pt x="293" y="8"/>
                  </a:lnTo>
                  <a:lnTo>
                    <a:pt x="295" y="6"/>
                  </a:lnTo>
                  <a:lnTo>
                    <a:pt x="298" y="6"/>
                  </a:lnTo>
                  <a:lnTo>
                    <a:pt x="299" y="8"/>
                  </a:lnTo>
                  <a:lnTo>
                    <a:pt x="299" y="11"/>
                  </a:lnTo>
                  <a:lnTo>
                    <a:pt x="302" y="12"/>
                  </a:lnTo>
                  <a:lnTo>
                    <a:pt x="305" y="11"/>
                  </a:lnTo>
                  <a:lnTo>
                    <a:pt x="305" y="8"/>
                  </a:lnTo>
                  <a:lnTo>
                    <a:pt x="308" y="6"/>
                  </a:lnTo>
                  <a:lnTo>
                    <a:pt x="310" y="5"/>
                  </a:lnTo>
                  <a:lnTo>
                    <a:pt x="311" y="2"/>
                  </a:lnTo>
                  <a:lnTo>
                    <a:pt x="313" y="0"/>
                  </a:lnTo>
                  <a:lnTo>
                    <a:pt x="316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6" name="Freeform 92"/>
            <p:cNvSpPr>
              <a:spLocks/>
            </p:cNvSpPr>
            <p:nvPr/>
          </p:nvSpPr>
          <p:spPr bwMode="auto">
            <a:xfrm>
              <a:off x="2601" y="2862"/>
              <a:ext cx="437" cy="382"/>
            </a:xfrm>
            <a:custGeom>
              <a:avLst/>
              <a:gdLst/>
              <a:ahLst/>
              <a:cxnLst>
                <a:cxn ang="0">
                  <a:pos x="395" y="90"/>
                </a:cxn>
                <a:cxn ang="0">
                  <a:pos x="400" y="121"/>
                </a:cxn>
                <a:cxn ang="0">
                  <a:pos x="415" y="141"/>
                </a:cxn>
                <a:cxn ang="0">
                  <a:pos x="436" y="168"/>
                </a:cxn>
                <a:cxn ang="0">
                  <a:pos x="428" y="186"/>
                </a:cxn>
                <a:cxn ang="0">
                  <a:pos x="407" y="202"/>
                </a:cxn>
                <a:cxn ang="0">
                  <a:pos x="389" y="222"/>
                </a:cxn>
                <a:cxn ang="0">
                  <a:pos x="385" y="235"/>
                </a:cxn>
                <a:cxn ang="0">
                  <a:pos x="382" y="262"/>
                </a:cxn>
                <a:cxn ang="0">
                  <a:pos x="379" y="292"/>
                </a:cxn>
                <a:cxn ang="0">
                  <a:pos x="352" y="288"/>
                </a:cxn>
                <a:cxn ang="0">
                  <a:pos x="331" y="306"/>
                </a:cxn>
                <a:cxn ang="0">
                  <a:pos x="337" y="325"/>
                </a:cxn>
                <a:cxn ang="0">
                  <a:pos x="319" y="343"/>
                </a:cxn>
                <a:cxn ang="0">
                  <a:pos x="295" y="349"/>
                </a:cxn>
                <a:cxn ang="0">
                  <a:pos x="293" y="360"/>
                </a:cxn>
                <a:cxn ang="0">
                  <a:pos x="271" y="381"/>
                </a:cxn>
                <a:cxn ang="0">
                  <a:pos x="243" y="372"/>
                </a:cxn>
                <a:cxn ang="0">
                  <a:pos x="240" y="351"/>
                </a:cxn>
                <a:cxn ang="0">
                  <a:pos x="232" y="336"/>
                </a:cxn>
                <a:cxn ang="0">
                  <a:pos x="259" y="313"/>
                </a:cxn>
                <a:cxn ang="0">
                  <a:pos x="240" y="277"/>
                </a:cxn>
                <a:cxn ang="0">
                  <a:pos x="214" y="255"/>
                </a:cxn>
                <a:cxn ang="0">
                  <a:pos x="196" y="241"/>
                </a:cxn>
                <a:cxn ang="0">
                  <a:pos x="180" y="222"/>
                </a:cxn>
                <a:cxn ang="0">
                  <a:pos x="151" y="214"/>
                </a:cxn>
                <a:cxn ang="0">
                  <a:pos x="130" y="190"/>
                </a:cxn>
                <a:cxn ang="0">
                  <a:pos x="108" y="213"/>
                </a:cxn>
                <a:cxn ang="0">
                  <a:pos x="88" y="226"/>
                </a:cxn>
                <a:cxn ang="0">
                  <a:pos x="73" y="234"/>
                </a:cxn>
                <a:cxn ang="0">
                  <a:pos x="48" y="231"/>
                </a:cxn>
                <a:cxn ang="0">
                  <a:pos x="24" y="214"/>
                </a:cxn>
                <a:cxn ang="0">
                  <a:pos x="30" y="192"/>
                </a:cxn>
                <a:cxn ang="0">
                  <a:pos x="45" y="168"/>
                </a:cxn>
                <a:cxn ang="0">
                  <a:pos x="18" y="157"/>
                </a:cxn>
                <a:cxn ang="0">
                  <a:pos x="0" y="142"/>
                </a:cxn>
                <a:cxn ang="0">
                  <a:pos x="16" y="124"/>
                </a:cxn>
                <a:cxn ang="0">
                  <a:pos x="42" y="123"/>
                </a:cxn>
                <a:cxn ang="0">
                  <a:pos x="81" y="132"/>
                </a:cxn>
                <a:cxn ang="0">
                  <a:pos x="102" y="123"/>
                </a:cxn>
                <a:cxn ang="0">
                  <a:pos x="114" y="111"/>
                </a:cxn>
                <a:cxn ang="0">
                  <a:pos x="142" y="127"/>
                </a:cxn>
                <a:cxn ang="0">
                  <a:pos x="171" y="124"/>
                </a:cxn>
                <a:cxn ang="0">
                  <a:pos x="186" y="111"/>
                </a:cxn>
                <a:cxn ang="0">
                  <a:pos x="187" y="94"/>
                </a:cxn>
                <a:cxn ang="0">
                  <a:pos x="183" y="69"/>
                </a:cxn>
                <a:cxn ang="0">
                  <a:pos x="175" y="36"/>
                </a:cxn>
                <a:cxn ang="0">
                  <a:pos x="190" y="16"/>
                </a:cxn>
                <a:cxn ang="0">
                  <a:pos x="207" y="4"/>
                </a:cxn>
                <a:cxn ang="0">
                  <a:pos x="217" y="19"/>
                </a:cxn>
                <a:cxn ang="0">
                  <a:pos x="214" y="40"/>
                </a:cxn>
                <a:cxn ang="0">
                  <a:pos x="219" y="51"/>
                </a:cxn>
                <a:cxn ang="0">
                  <a:pos x="238" y="51"/>
                </a:cxn>
                <a:cxn ang="0">
                  <a:pos x="259" y="63"/>
                </a:cxn>
                <a:cxn ang="0">
                  <a:pos x="277" y="66"/>
                </a:cxn>
                <a:cxn ang="0">
                  <a:pos x="289" y="49"/>
                </a:cxn>
                <a:cxn ang="0">
                  <a:pos x="308" y="42"/>
                </a:cxn>
                <a:cxn ang="0">
                  <a:pos x="313" y="63"/>
                </a:cxn>
                <a:cxn ang="0">
                  <a:pos x="325" y="45"/>
                </a:cxn>
                <a:cxn ang="0">
                  <a:pos x="346" y="48"/>
                </a:cxn>
                <a:cxn ang="0">
                  <a:pos x="368" y="61"/>
                </a:cxn>
              </a:cxnLst>
              <a:rect l="0" t="0" r="r" b="b"/>
              <a:pathLst>
                <a:path w="437" h="382">
                  <a:moveTo>
                    <a:pt x="379" y="70"/>
                  </a:moveTo>
                  <a:lnTo>
                    <a:pt x="380" y="73"/>
                  </a:lnTo>
                  <a:lnTo>
                    <a:pt x="380" y="75"/>
                  </a:lnTo>
                  <a:lnTo>
                    <a:pt x="380" y="75"/>
                  </a:lnTo>
                  <a:lnTo>
                    <a:pt x="382" y="76"/>
                  </a:lnTo>
                  <a:lnTo>
                    <a:pt x="385" y="78"/>
                  </a:lnTo>
                  <a:lnTo>
                    <a:pt x="386" y="79"/>
                  </a:lnTo>
                  <a:lnTo>
                    <a:pt x="386" y="81"/>
                  </a:lnTo>
                  <a:lnTo>
                    <a:pt x="386" y="82"/>
                  </a:lnTo>
                  <a:lnTo>
                    <a:pt x="386" y="82"/>
                  </a:lnTo>
                  <a:lnTo>
                    <a:pt x="386" y="84"/>
                  </a:lnTo>
                  <a:lnTo>
                    <a:pt x="386" y="85"/>
                  </a:lnTo>
                  <a:lnTo>
                    <a:pt x="386" y="87"/>
                  </a:lnTo>
                  <a:lnTo>
                    <a:pt x="386" y="88"/>
                  </a:lnTo>
                  <a:lnTo>
                    <a:pt x="388" y="90"/>
                  </a:lnTo>
                  <a:lnTo>
                    <a:pt x="392" y="90"/>
                  </a:lnTo>
                  <a:lnTo>
                    <a:pt x="394" y="90"/>
                  </a:lnTo>
                  <a:lnTo>
                    <a:pt x="395" y="90"/>
                  </a:lnTo>
                  <a:lnTo>
                    <a:pt x="397" y="90"/>
                  </a:lnTo>
                  <a:lnTo>
                    <a:pt x="397" y="91"/>
                  </a:lnTo>
                  <a:lnTo>
                    <a:pt x="397" y="93"/>
                  </a:lnTo>
                  <a:lnTo>
                    <a:pt x="395" y="94"/>
                  </a:lnTo>
                  <a:lnTo>
                    <a:pt x="395" y="96"/>
                  </a:lnTo>
                  <a:lnTo>
                    <a:pt x="397" y="97"/>
                  </a:lnTo>
                  <a:lnTo>
                    <a:pt x="398" y="100"/>
                  </a:lnTo>
                  <a:lnTo>
                    <a:pt x="398" y="102"/>
                  </a:lnTo>
                  <a:lnTo>
                    <a:pt x="398" y="103"/>
                  </a:lnTo>
                  <a:lnTo>
                    <a:pt x="400" y="105"/>
                  </a:lnTo>
                  <a:lnTo>
                    <a:pt x="400" y="106"/>
                  </a:lnTo>
                  <a:lnTo>
                    <a:pt x="400" y="108"/>
                  </a:lnTo>
                  <a:lnTo>
                    <a:pt x="400" y="109"/>
                  </a:lnTo>
                  <a:lnTo>
                    <a:pt x="400" y="111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400" y="117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398" y="126"/>
                  </a:lnTo>
                  <a:lnTo>
                    <a:pt x="398" y="127"/>
                  </a:lnTo>
                  <a:lnTo>
                    <a:pt x="398" y="129"/>
                  </a:lnTo>
                  <a:lnTo>
                    <a:pt x="398" y="130"/>
                  </a:lnTo>
                  <a:lnTo>
                    <a:pt x="398" y="132"/>
                  </a:lnTo>
                  <a:lnTo>
                    <a:pt x="398" y="133"/>
                  </a:lnTo>
                  <a:lnTo>
                    <a:pt x="398" y="136"/>
                  </a:lnTo>
                  <a:lnTo>
                    <a:pt x="400" y="138"/>
                  </a:lnTo>
                  <a:lnTo>
                    <a:pt x="401" y="139"/>
                  </a:lnTo>
                  <a:lnTo>
                    <a:pt x="403" y="141"/>
                  </a:lnTo>
                  <a:lnTo>
                    <a:pt x="406" y="141"/>
                  </a:lnTo>
                  <a:lnTo>
                    <a:pt x="407" y="141"/>
                  </a:lnTo>
                  <a:lnTo>
                    <a:pt x="409" y="141"/>
                  </a:lnTo>
                  <a:lnTo>
                    <a:pt x="410" y="139"/>
                  </a:lnTo>
                  <a:lnTo>
                    <a:pt x="412" y="139"/>
                  </a:lnTo>
                  <a:lnTo>
                    <a:pt x="412" y="139"/>
                  </a:lnTo>
                  <a:lnTo>
                    <a:pt x="415" y="141"/>
                  </a:lnTo>
                  <a:lnTo>
                    <a:pt x="416" y="142"/>
                  </a:lnTo>
                  <a:lnTo>
                    <a:pt x="419" y="145"/>
                  </a:lnTo>
                  <a:lnTo>
                    <a:pt x="419" y="147"/>
                  </a:lnTo>
                  <a:lnTo>
                    <a:pt x="421" y="147"/>
                  </a:lnTo>
                  <a:lnTo>
                    <a:pt x="421" y="148"/>
                  </a:lnTo>
                  <a:lnTo>
                    <a:pt x="422" y="151"/>
                  </a:lnTo>
                  <a:lnTo>
                    <a:pt x="422" y="153"/>
                  </a:lnTo>
                  <a:lnTo>
                    <a:pt x="424" y="154"/>
                  </a:lnTo>
                  <a:lnTo>
                    <a:pt x="425" y="156"/>
                  </a:lnTo>
                  <a:lnTo>
                    <a:pt x="427" y="156"/>
                  </a:lnTo>
                  <a:lnTo>
                    <a:pt x="427" y="159"/>
                  </a:lnTo>
                  <a:lnTo>
                    <a:pt x="428" y="162"/>
                  </a:lnTo>
                  <a:lnTo>
                    <a:pt x="430" y="163"/>
                  </a:lnTo>
                  <a:lnTo>
                    <a:pt x="431" y="165"/>
                  </a:lnTo>
                  <a:lnTo>
                    <a:pt x="431" y="165"/>
                  </a:lnTo>
                  <a:lnTo>
                    <a:pt x="433" y="165"/>
                  </a:lnTo>
                  <a:lnTo>
                    <a:pt x="436" y="166"/>
                  </a:lnTo>
                  <a:lnTo>
                    <a:pt x="436" y="168"/>
                  </a:lnTo>
                  <a:lnTo>
                    <a:pt x="437" y="169"/>
                  </a:lnTo>
                  <a:lnTo>
                    <a:pt x="437" y="171"/>
                  </a:lnTo>
                  <a:lnTo>
                    <a:pt x="437" y="172"/>
                  </a:lnTo>
                  <a:lnTo>
                    <a:pt x="437" y="174"/>
                  </a:lnTo>
                  <a:lnTo>
                    <a:pt x="437" y="175"/>
                  </a:lnTo>
                  <a:lnTo>
                    <a:pt x="434" y="177"/>
                  </a:lnTo>
                  <a:lnTo>
                    <a:pt x="433" y="177"/>
                  </a:lnTo>
                  <a:lnTo>
                    <a:pt x="431" y="177"/>
                  </a:lnTo>
                  <a:lnTo>
                    <a:pt x="431" y="177"/>
                  </a:lnTo>
                  <a:lnTo>
                    <a:pt x="430" y="177"/>
                  </a:lnTo>
                  <a:lnTo>
                    <a:pt x="430" y="177"/>
                  </a:lnTo>
                  <a:lnTo>
                    <a:pt x="428" y="177"/>
                  </a:lnTo>
                  <a:lnTo>
                    <a:pt x="428" y="178"/>
                  </a:lnTo>
                  <a:lnTo>
                    <a:pt x="428" y="180"/>
                  </a:lnTo>
                  <a:lnTo>
                    <a:pt x="428" y="181"/>
                  </a:lnTo>
                  <a:lnTo>
                    <a:pt x="428" y="183"/>
                  </a:lnTo>
                  <a:lnTo>
                    <a:pt x="428" y="184"/>
                  </a:lnTo>
                  <a:lnTo>
                    <a:pt x="428" y="186"/>
                  </a:lnTo>
                  <a:lnTo>
                    <a:pt x="428" y="186"/>
                  </a:lnTo>
                  <a:lnTo>
                    <a:pt x="427" y="187"/>
                  </a:lnTo>
                  <a:lnTo>
                    <a:pt x="424" y="187"/>
                  </a:lnTo>
                  <a:lnTo>
                    <a:pt x="424" y="189"/>
                  </a:lnTo>
                  <a:lnTo>
                    <a:pt x="422" y="190"/>
                  </a:lnTo>
                  <a:lnTo>
                    <a:pt x="421" y="192"/>
                  </a:lnTo>
                  <a:lnTo>
                    <a:pt x="419" y="193"/>
                  </a:lnTo>
                  <a:lnTo>
                    <a:pt x="419" y="195"/>
                  </a:lnTo>
                  <a:lnTo>
                    <a:pt x="418" y="195"/>
                  </a:lnTo>
                  <a:lnTo>
                    <a:pt x="416" y="196"/>
                  </a:lnTo>
                  <a:lnTo>
                    <a:pt x="413" y="196"/>
                  </a:lnTo>
                  <a:lnTo>
                    <a:pt x="413" y="198"/>
                  </a:lnTo>
                  <a:lnTo>
                    <a:pt x="412" y="198"/>
                  </a:lnTo>
                  <a:lnTo>
                    <a:pt x="410" y="199"/>
                  </a:lnTo>
                  <a:lnTo>
                    <a:pt x="409" y="201"/>
                  </a:lnTo>
                  <a:lnTo>
                    <a:pt x="409" y="201"/>
                  </a:lnTo>
                  <a:lnTo>
                    <a:pt x="409" y="202"/>
                  </a:lnTo>
                  <a:lnTo>
                    <a:pt x="407" y="202"/>
                  </a:lnTo>
                  <a:lnTo>
                    <a:pt x="407" y="204"/>
                  </a:lnTo>
                  <a:lnTo>
                    <a:pt x="407" y="204"/>
                  </a:lnTo>
                  <a:lnTo>
                    <a:pt x="406" y="207"/>
                  </a:lnTo>
                  <a:lnTo>
                    <a:pt x="404" y="207"/>
                  </a:lnTo>
                  <a:lnTo>
                    <a:pt x="404" y="207"/>
                  </a:lnTo>
                  <a:lnTo>
                    <a:pt x="403" y="208"/>
                  </a:lnTo>
                  <a:lnTo>
                    <a:pt x="401" y="210"/>
                  </a:lnTo>
                  <a:lnTo>
                    <a:pt x="400" y="210"/>
                  </a:lnTo>
                  <a:lnTo>
                    <a:pt x="398" y="211"/>
                  </a:lnTo>
                  <a:lnTo>
                    <a:pt x="398" y="213"/>
                  </a:lnTo>
                  <a:lnTo>
                    <a:pt x="397" y="214"/>
                  </a:lnTo>
                  <a:lnTo>
                    <a:pt x="395" y="217"/>
                  </a:lnTo>
                  <a:lnTo>
                    <a:pt x="394" y="217"/>
                  </a:lnTo>
                  <a:lnTo>
                    <a:pt x="392" y="219"/>
                  </a:lnTo>
                  <a:lnTo>
                    <a:pt x="392" y="219"/>
                  </a:lnTo>
                  <a:lnTo>
                    <a:pt x="391" y="219"/>
                  </a:lnTo>
                  <a:lnTo>
                    <a:pt x="389" y="220"/>
                  </a:lnTo>
                  <a:lnTo>
                    <a:pt x="389" y="222"/>
                  </a:lnTo>
                  <a:lnTo>
                    <a:pt x="388" y="222"/>
                  </a:lnTo>
                  <a:lnTo>
                    <a:pt x="386" y="222"/>
                  </a:lnTo>
                  <a:lnTo>
                    <a:pt x="385" y="222"/>
                  </a:lnTo>
                  <a:lnTo>
                    <a:pt x="385" y="222"/>
                  </a:lnTo>
                  <a:lnTo>
                    <a:pt x="383" y="223"/>
                  </a:lnTo>
                  <a:lnTo>
                    <a:pt x="383" y="225"/>
                  </a:lnTo>
                  <a:lnTo>
                    <a:pt x="383" y="228"/>
                  </a:lnTo>
                  <a:lnTo>
                    <a:pt x="383" y="228"/>
                  </a:lnTo>
                  <a:lnTo>
                    <a:pt x="383" y="229"/>
                  </a:lnTo>
                  <a:lnTo>
                    <a:pt x="385" y="229"/>
                  </a:lnTo>
                  <a:lnTo>
                    <a:pt x="386" y="229"/>
                  </a:lnTo>
                  <a:lnTo>
                    <a:pt x="388" y="229"/>
                  </a:lnTo>
                  <a:lnTo>
                    <a:pt x="388" y="231"/>
                  </a:lnTo>
                  <a:lnTo>
                    <a:pt x="389" y="231"/>
                  </a:lnTo>
                  <a:lnTo>
                    <a:pt x="388" y="232"/>
                  </a:lnTo>
                  <a:lnTo>
                    <a:pt x="386" y="234"/>
                  </a:lnTo>
                  <a:lnTo>
                    <a:pt x="386" y="234"/>
                  </a:lnTo>
                  <a:lnTo>
                    <a:pt x="385" y="235"/>
                  </a:lnTo>
                  <a:lnTo>
                    <a:pt x="383" y="237"/>
                  </a:lnTo>
                  <a:lnTo>
                    <a:pt x="383" y="237"/>
                  </a:lnTo>
                  <a:lnTo>
                    <a:pt x="383" y="238"/>
                  </a:lnTo>
                  <a:lnTo>
                    <a:pt x="385" y="240"/>
                  </a:lnTo>
                  <a:lnTo>
                    <a:pt x="385" y="240"/>
                  </a:lnTo>
                  <a:lnTo>
                    <a:pt x="385" y="241"/>
                  </a:lnTo>
                  <a:lnTo>
                    <a:pt x="385" y="243"/>
                  </a:lnTo>
                  <a:lnTo>
                    <a:pt x="386" y="244"/>
                  </a:lnTo>
                  <a:lnTo>
                    <a:pt x="386" y="246"/>
                  </a:lnTo>
                  <a:lnTo>
                    <a:pt x="386" y="247"/>
                  </a:lnTo>
                  <a:lnTo>
                    <a:pt x="386" y="249"/>
                  </a:lnTo>
                  <a:lnTo>
                    <a:pt x="386" y="252"/>
                  </a:lnTo>
                  <a:lnTo>
                    <a:pt x="386" y="253"/>
                  </a:lnTo>
                  <a:lnTo>
                    <a:pt x="385" y="256"/>
                  </a:lnTo>
                  <a:lnTo>
                    <a:pt x="385" y="258"/>
                  </a:lnTo>
                  <a:lnTo>
                    <a:pt x="383" y="259"/>
                  </a:lnTo>
                  <a:lnTo>
                    <a:pt x="383" y="261"/>
                  </a:lnTo>
                  <a:lnTo>
                    <a:pt x="382" y="262"/>
                  </a:lnTo>
                  <a:lnTo>
                    <a:pt x="382" y="264"/>
                  </a:lnTo>
                  <a:lnTo>
                    <a:pt x="380" y="265"/>
                  </a:lnTo>
                  <a:lnTo>
                    <a:pt x="379" y="267"/>
                  </a:lnTo>
                  <a:lnTo>
                    <a:pt x="379" y="270"/>
                  </a:lnTo>
                  <a:lnTo>
                    <a:pt x="379" y="271"/>
                  </a:lnTo>
                  <a:lnTo>
                    <a:pt x="377" y="273"/>
                  </a:lnTo>
                  <a:lnTo>
                    <a:pt x="377" y="274"/>
                  </a:lnTo>
                  <a:lnTo>
                    <a:pt x="377" y="276"/>
                  </a:lnTo>
                  <a:lnTo>
                    <a:pt x="377" y="277"/>
                  </a:lnTo>
                  <a:lnTo>
                    <a:pt x="376" y="280"/>
                  </a:lnTo>
                  <a:lnTo>
                    <a:pt x="376" y="282"/>
                  </a:lnTo>
                  <a:lnTo>
                    <a:pt x="376" y="283"/>
                  </a:lnTo>
                  <a:lnTo>
                    <a:pt x="377" y="285"/>
                  </a:lnTo>
                  <a:lnTo>
                    <a:pt x="377" y="286"/>
                  </a:lnTo>
                  <a:lnTo>
                    <a:pt x="377" y="288"/>
                  </a:lnTo>
                  <a:lnTo>
                    <a:pt x="377" y="291"/>
                  </a:lnTo>
                  <a:lnTo>
                    <a:pt x="379" y="292"/>
                  </a:lnTo>
                  <a:lnTo>
                    <a:pt x="379" y="292"/>
                  </a:lnTo>
                  <a:lnTo>
                    <a:pt x="377" y="292"/>
                  </a:lnTo>
                  <a:lnTo>
                    <a:pt x="377" y="294"/>
                  </a:lnTo>
                  <a:lnTo>
                    <a:pt x="376" y="294"/>
                  </a:lnTo>
                  <a:lnTo>
                    <a:pt x="374" y="294"/>
                  </a:lnTo>
                  <a:lnTo>
                    <a:pt x="373" y="294"/>
                  </a:lnTo>
                  <a:lnTo>
                    <a:pt x="371" y="292"/>
                  </a:lnTo>
                  <a:lnTo>
                    <a:pt x="371" y="292"/>
                  </a:lnTo>
                  <a:lnTo>
                    <a:pt x="370" y="292"/>
                  </a:lnTo>
                  <a:lnTo>
                    <a:pt x="368" y="291"/>
                  </a:lnTo>
                  <a:lnTo>
                    <a:pt x="368" y="289"/>
                  </a:lnTo>
                  <a:lnTo>
                    <a:pt x="367" y="289"/>
                  </a:lnTo>
                  <a:lnTo>
                    <a:pt x="365" y="289"/>
                  </a:lnTo>
                  <a:lnTo>
                    <a:pt x="362" y="288"/>
                  </a:lnTo>
                  <a:lnTo>
                    <a:pt x="359" y="288"/>
                  </a:lnTo>
                  <a:lnTo>
                    <a:pt x="358" y="286"/>
                  </a:lnTo>
                  <a:lnTo>
                    <a:pt x="356" y="286"/>
                  </a:lnTo>
                  <a:lnTo>
                    <a:pt x="353" y="286"/>
                  </a:lnTo>
                  <a:lnTo>
                    <a:pt x="352" y="288"/>
                  </a:lnTo>
                  <a:lnTo>
                    <a:pt x="349" y="288"/>
                  </a:lnTo>
                  <a:lnTo>
                    <a:pt x="347" y="288"/>
                  </a:lnTo>
                  <a:lnTo>
                    <a:pt x="344" y="288"/>
                  </a:lnTo>
                  <a:lnTo>
                    <a:pt x="343" y="289"/>
                  </a:lnTo>
                  <a:lnTo>
                    <a:pt x="341" y="289"/>
                  </a:lnTo>
                  <a:lnTo>
                    <a:pt x="340" y="291"/>
                  </a:lnTo>
                  <a:lnTo>
                    <a:pt x="338" y="294"/>
                  </a:lnTo>
                  <a:lnTo>
                    <a:pt x="338" y="295"/>
                  </a:lnTo>
                  <a:lnTo>
                    <a:pt x="338" y="297"/>
                  </a:lnTo>
                  <a:lnTo>
                    <a:pt x="338" y="298"/>
                  </a:lnTo>
                  <a:lnTo>
                    <a:pt x="338" y="300"/>
                  </a:lnTo>
                  <a:lnTo>
                    <a:pt x="337" y="300"/>
                  </a:lnTo>
                  <a:lnTo>
                    <a:pt x="335" y="301"/>
                  </a:lnTo>
                  <a:lnTo>
                    <a:pt x="335" y="301"/>
                  </a:lnTo>
                  <a:lnTo>
                    <a:pt x="334" y="303"/>
                  </a:lnTo>
                  <a:lnTo>
                    <a:pt x="332" y="303"/>
                  </a:lnTo>
                  <a:lnTo>
                    <a:pt x="331" y="304"/>
                  </a:lnTo>
                  <a:lnTo>
                    <a:pt x="331" y="306"/>
                  </a:lnTo>
                  <a:lnTo>
                    <a:pt x="329" y="307"/>
                  </a:lnTo>
                  <a:lnTo>
                    <a:pt x="328" y="310"/>
                  </a:lnTo>
                  <a:lnTo>
                    <a:pt x="328" y="312"/>
                  </a:lnTo>
                  <a:lnTo>
                    <a:pt x="326" y="313"/>
                  </a:lnTo>
                  <a:lnTo>
                    <a:pt x="325" y="316"/>
                  </a:lnTo>
                  <a:lnTo>
                    <a:pt x="325" y="319"/>
                  </a:lnTo>
                  <a:lnTo>
                    <a:pt x="326" y="321"/>
                  </a:lnTo>
                  <a:lnTo>
                    <a:pt x="326" y="322"/>
                  </a:lnTo>
                  <a:lnTo>
                    <a:pt x="328" y="324"/>
                  </a:lnTo>
                  <a:lnTo>
                    <a:pt x="331" y="324"/>
                  </a:lnTo>
                  <a:lnTo>
                    <a:pt x="332" y="324"/>
                  </a:lnTo>
                  <a:lnTo>
                    <a:pt x="332" y="324"/>
                  </a:lnTo>
                  <a:lnTo>
                    <a:pt x="334" y="324"/>
                  </a:lnTo>
                  <a:lnTo>
                    <a:pt x="337" y="322"/>
                  </a:lnTo>
                  <a:lnTo>
                    <a:pt x="337" y="322"/>
                  </a:lnTo>
                  <a:lnTo>
                    <a:pt x="337" y="324"/>
                  </a:lnTo>
                  <a:lnTo>
                    <a:pt x="337" y="324"/>
                  </a:lnTo>
                  <a:lnTo>
                    <a:pt x="337" y="325"/>
                  </a:lnTo>
                  <a:lnTo>
                    <a:pt x="337" y="327"/>
                  </a:lnTo>
                  <a:lnTo>
                    <a:pt x="337" y="328"/>
                  </a:lnTo>
                  <a:lnTo>
                    <a:pt x="335" y="330"/>
                  </a:lnTo>
                  <a:lnTo>
                    <a:pt x="334" y="331"/>
                  </a:lnTo>
                  <a:lnTo>
                    <a:pt x="332" y="334"/>
                  </a:lnTo>
                  <a:lnTo>
                    <a:pt x="331" y="334"/>
                  </a:lnTo>
                  <a:lnTo>
                    <a:pt x="329" y="334"/>
                  </a:lnTo>
                  <a:lnTo>
                    <a:pt x="328" y="334"/>
                  </a:lnTo>
                  <a:lnTo>
                    <a:pt x="325" y="334"/>
                  </a:lnTo>
                  <a:lnTo>
                    <a:pt x="323" y="334"/>
                  </a:lnTo>
                  <a:lnTo>
                    <a:pt x="322" y="336"/>
                  </a:lnTo>
                  <a:lnTo>
                    <a:pt x="322" y="337"/>
                  </a:lnTo>
                  <a:lnTo>
                    <a:pt x="320" y="337"/>
                  </a:lnTo>
                  <a:lnTo>
                    <a:pt x="320" y="340"/>
                  </a:lnTo>
                  <a:lnTo>
                    <a:pt x="320" y="340"/>
                  </a:lnTo>
                  <a:lnTo>
                    <a:pt x="320" y="342"/>
                  </a:lnTo>
                  <a:lnTo>
                    <a:pt x="319" y="343"/>
                  </a:lnTo>
                  <a:lnTo>
                    <a:pt x="319" y="343"/>
                  </a:lnTo>
                  <a:lnTo>
                    <a:pt x="317" y="343"/>
                  </a:lnTo>
                  <a:lnTo>
                    <a:pt x="316" y="343"/>
                  </a:lnTo>
                  <a:lnTo>
                    <a:pt x="314" y="343"/>
                  </a:lnTo>
                  <a:lnTo>
                    <a:pt x="313" y="345"/>
                  </a:lnTo>
                  <a:lnTo>
                    <a:pt x="313" y="345"/>
                  </a:lnTo>
                  <a:lnTo>
                    <a:pt x="311" y="346"/>
                  </a:lnTo>
                  <a:lnTo>
                    <a:pt x="310" y="346"/>
                  </a:lnTo>
                  <a:lnTo>
                    <a:pt x="308" y="348"/>
                  </a:lnTo>
                  <a:lnTo>
                    <a:pt x="307" y="348"/>
                  </a:lnTo>
                  <a:lnTo>
                    <a:pt x="305" y="348"/>
                  </a:lnTo>
                  <a:lnTo>
                    <a:pt x="304" y="349"/>
                  </a:lnTo>
                  <a:lnTo>
                    <a:pt x="302" y="352"/>
                  </a:lnTo>
                  <a:lnTo>
                    <a:pt x="301" y="352"/>
                  </a:lnTo>
                  <a:lnTo>
                    <a:pt x="299" y="354"/>
                  </a:lnTo>
                  <a:lnTo>
                    <a:pt x="296" y="354"/>
                  </a:lnTo>
                  <a:lnTo>
                    <a:pt x="296" y="352"/>
                  </a:lnTo>
                  <a:lnTo>
                    <a:pt x="295" y="351"/>
                  </a:lnTo>
                  <a:lnTo>
                    <a:pt x="295" y="349"/>
                  </a:lnTo>
                  <a:lnTo>
                    <a:pt x="295" y="349"/>
                  </a:lnTo>
                  <a:lnTo>
                    <a:pt x="296" y="346"/>
                  </a:lnTo>
                  <a:lnTo>
                    <a:pt x="296" y="346"/>
                  </a:lnTo>
                  <a:lnTo>
                    <a:pt x="295" y="345"/>
                  </a:lnTo>
                  <a:lnTo>
                    <a:pt x="295" y="345"/>
                  </a:lnTo>
                  <a:lnTo>
                    <a:pt x="295" y="346"/>
                  </a:lnTo>
                  <a:lnTo>
                    <a:pt x="293" y="346"/>
                  </a:lnTo>
                  <a:lnTo>
                    <a:pt x="293" y="348"/>
                  </a:lnTo>
                  <a:lnTo>
                    <a:pt x="292" y="349"/>
                  </a:lnTo>
                  <a:lnTo>
                    <a:pt x="292" y="349"/>
                  </a:lnTo>
                  <a:lnTo>
                    <a:pt x="292" y="351"/>
                  </a:lnTo>
                  <a:lnTo>
                    <a:pt x="293" y="352"/>
                  </a:lnTo>
                  <a:lnTo>
                    <a:pt x="293" y="354"/>
                  </a:lnTo>
                  <a:lnTo>
                    <a:pt x="295" y="355"/>
                  </a:lnTo>
                  <a:lnTo>
                    <a:pt x="295" y="357"/>
                  </a:lnTo>
                  <a:lnTo>
                    <a:pt x="295" y="358"/>
                  </a:lnTo>
                  <a:lnTo>
                    <a:pt x="295" y="358"/>
                  </a:lnTo>
                  <a:lnTo>
                    <a:pt x="293" y="360"/>
                  </a:lnTo>
                  <a:lnTo>
                    <a:pt x="292" y="360"/>
                  </a:lnTo>
                  <a:lnTo>
                    <a:pt x="292" y="361"/>
                  </a:lnTo>
                  <a:lnTo>
                    <a:pt x="290" y="361"/>
                  </a:lnTo>
                  <a:lnTo>
                    <a:pt x="287" y="363"/>
                  </a:lnTo>
                  <a:lnTo>
                    <a:pt x="286" y="363"/>
                  </a:lnTo>
                  <a:lnTo>
                    <a:pt x="284" y="364"/>
                  </a:lnTo>
                  <a:lnTo>
                    <a:pt x="278" y="366"/>
                  </a:lnTo>
                  <a:lnTo>
                    <a:pt x="277" y="366"/>
                  </a:lnTo>
                  <a:lnTo>
                    <a:pt x="276" y="367"/>
                  </a:lnTo>
                  <a:lnTo>
                    <a:pt x="274" y="369"/>
                  </a:lnTo>
                  <a:lnTo>
                    <a:pt x="273" y="370"/>
                  </a:lnTo>
                  <a:lnTo>
                    <a:pt x="273" y="372"/>
                  </a:lnTo>
                  <a:lnTo>
                    <a:pt x="273" y="372"/>
                  </a:lnTo>
                  <a:lnTo>
                    <a:pt x="273" y="373"/>
                  </a:lnTo>
                  <a:lnTo>
                    <a:pt x="273" y="375"/>
                  </a:lnTo>
                  <a:lnTo>
                    <a:pt x="271" y="376"/>
                  </a:lnTo>
                  <a:lnTo>
                    <a:pt x="271" y="378"/>
                  </a:lnTo>
                  <a:lnTo>
                    <a:pt x="271" y="381"/>
                  </a:lnTo>
                  <a:lnTo>
                    <a:pt x="271" y="382"/>
                  </a:lnTo>
                  <a:lnTo>
                    <a:pt x="271" y="382"/>
                  </a:lnTo>
                  <a:lnTo>
                    <a:pt x="271" y="382"/>
                  </a:lnTo>
                  <a:lnTo>
                    <a:pt x="270" y="382"/>
                  </a:lnTo>
                  <a:lnTo>
                    <a:pt x="268" y="382"/>
                  </a:lnTo>
                  <a:lnTo>
                    <a:pt x="268" y="382"/>
                  </a:lnTo>
                  <a:lnTo>
                    <a:pt x="265" y="382"/>
                  </a:lnTo>
                  <a:lnTo>
                    <a:pt x="264" y="382"/>
                  </a:lnTo>
                  <a:lnTo>
                    <a:pt x="261" y="381"/>
                  </a:lnTo>
                  <a:lnTo>
                    <a:pt x="259" y="381"/>
                  </a:lnTo>
                  <a:lnTo>
                    <a:pt x="258" y="381"/>
                  </a:lnTo>
                  <a:lnTo>
                    <a:pt x="256" y="379"/>
                  </a:lnTo>
                  <a:lnTo>
                    <a:pt x="252" y="378"/>
                  </a:lnTo>
                  <a:lnTo>
                    <a:pt x="249" y="378"/>
                  </a:lnTo>
                  <a:lnTo>
                    <a:pt x="247" y="376"/>
                  </a:lnTo>
                  <a:lnTo>
                    <a:pt x="246" y="375"/>
                  </a:lnTo>
                  <a:lnTo>
                    <a:pt x="244" y="373"/>
                  </a:lnTo>
                  <a:lnTo>
                    <a:pt x="243" y="372"/>
                  </a:lnTo>
                  <a:lnTo>
                    <a:pt x="241" y="370"/>
                  </a:lnTo>
                  <a:lnTo>
                    <a:pt x="241" y="367"/>
                  </a:lnTo>
                  <a:lnTo>
                    <a:pt x="240" y="366"/>
                  </a:lnTo>
                  <a:lnTo>
                    <a:pt x="241" y="364"/>
                  </a:lnTo>
                  <a:lnTo>
                    <a:pt x="241" y="363"/>
                  </a:lnTo>
                  <a:lnTo>
                    <a:pt x="241" y="361"/>
                  </a:lnTo>
                  <a:lnTo>
                    <a:pt x="241" y="361"/>
                  </a:lnTo>
                  <a:lnTo>
                    <a:pt x="241" y="360"/>
                  </a:lnTo>
                  <a:lnTo>
                    <a:pt x="243" y="360"/>
                  </a:lnTo>
                  <a:lnTo>
                    <a:pt x="244" y="358"/>
                  </a:lnTo>
                  <a:lnTo>
                    <a:pt x="244" y="358"/>
                  </a:lnTo>
                  <a:lnTo>
                    <a:pt x="244" y="357"/>
                  </a:lnTo>
                  <a:lnTo>
                    <a:pt x="244" y="355"/>
                  </a:lnTo>
                  <a:lnTo>
                    <a:pt x="244" y="354"/>
                  </a:lnTo>
                  <a:lnTo>
                    <a:pt x="243" y="354"/>
                  </a:lnTo>
                  <a:lnTo>
                    <a:pt x="241" y="352"/>
                  </a:lnTo>
                  <a:lnTo>
                    <a:pt x="241" y="351"/>
                  </a:lnTo>
                  <a:lnTo>
                    <a:pt x="240" y="351"/>
                  </a:lnTo>
                  <a:lnTo>
                    <a:pt x="237" y="349"/>
                  </a:lnTo>
                  <a:lnTo>
                    <a:pt x="235" y="348"/>
                  </a:lnTo>
                  <a:lnTo>
                    <a:pt x="234" y="348"/>
                  </a:lnTo>
                  <a:lnTo>
                    <a:pt x="235" y="348"/>
                  </a:lnTo>
                  <a:lnTo>
                    <a:pt x="237" y="346"/>
                  </a:lnTo>
                  <a:lnTo>
                    <a:pt x="237" y="345"/>
                  </a:lnTo>
                  <a:lnTo>
                    <a:pt x="237" y="342"/>
                  </a:lnTo>
                  <a:lnTo>
                    <a:pt x="235" y="340"/>
                  </a:lnTo>
                  <a:lnTo>
                    <a:pt x="235" y="339"/>
                  </a:lnTo>
                  <a:lnTo>
                    <a:pt x="234" y="339"/>
                  </a:lnTo>
                  <a:lnTo>
                    <a:pt x="232" y="337"/>
                  </a:lnTo>
                  <a:lnTo>
                    <a:pt x="229" y="337"/>
                  </a:lnTo>
                  <a:lnTo>
                    <a:pt x="228" y="337"/>
                  </a:lnTo>
                  <a:lnTo>
                    <a:pt x="226" y="336"/>
                  </a:lnTo>
                  <a:lnTo>
                    <a:pt x="226" y="336"/>
                  </a:lnTo>
                  <a:lnTo>
                    <a:pt x="229" y="334"/>
                  </a:lnTo>
                  <a:lnTo>
                    <a:pt x="231" y="334"/>
                  </a:lnTo>
                  <a:lnTo>
                    <a:pt x="232" y="336"/>
                  </a:lnTo>
                  <a:lnTo>
                    <a:pt x="234" y="336"/>
                  </a:lnTo>
                  <a:lnTo>
                    <a:pt x="237" y="336"/>
                  </a:lnTo>
                  <a:lnTo>
                    <a:pt x="240" y="334"/>
                  </a:lnTo>
                  <a:lnTo>
                    <a:pt x="241" y="334"/>
                  </a:lnTo>
                  <a:lnTo>
                    <a:pt x="243" y="334"/>
                  </a:lnTo>
                  <a:lnTo>
                    <a:pt x="244" y="336"/>
                  </a:lnTo>
                  <a:lnTo>
                    <a:pt x="246" y="336"/>
                  </a:lnTo>
                  <a:lnTo>
                    <a:pt x="247" y="334"/>
                  </a:lnTo>
                  <a:lnTo>
                    <a:pt x="247" y="333"/>
                  </a:lnTo>
                  <a:lnTo>
                    <a:pt x="247" y="331"/>
                  </a:lnTo>
                  <a:lnTo>
                    <a:pt x="250" y="330"/>
                  </a:lnTo>
                  <a:lnTo>
                    <a:pt x="252" y="328"/>
                  </a:lnTo>
                  <a:lnTo>
                    <a:pt x="253" y="325"/>
                  </a:lnTo>
                  <a:lnTo>
                    <a:pt x="255" y="322"/>
                  </a:lnTo>
                  <a:lnTo>
                    <a:pt x="256" y="321"/>
                  </a:lnTo>
                  <a:lnTo>
                    <a:pt x="258" y="316"/>
                  </a:lnTo>
                  <a:lnTo>
                    <a:pt x="259" y="315"/>
                  </a:lnTo>
                  <a:lnTo>
                    <a:pt x="259" y="313"/>
                  </a:lnTo>
                  <a:lnTo>
                    <a:pt x="259" y="310"/>
                  </a:lnTo>
                  <a:lnTo>
                    <a:pt x="259" y="309"/>
                  </a:lnTo>
                  <a:lnTo>
                    <a:pt x="256" y="304"/>
                  </a:lnTo>
                  <a:lnTo>
                    <a:pt x="255" y="303"/>
                  </a:lnTo>
                  <a:lnTo>
                    <a:pt x="253" y="300"/>
                  </a:lnTo>
                  <a:lnTo>
                    <a:pt x="252" y="298"/>
                  </a:lnTo>
                  <a:lnTo>
                    <a:pt x="252" y="297"/>
                  </a:lnTo>
                  <a:lnTo>
                    <a:pt x="252" y="295"/>
                  </a:lnTo>
                  <a:lnTo>
                    <a:pt x="252" y="291"/>
                  </a:lnTo>
                  <a:lnTo>
                    <a:pt x="250" y="289"/>
                  </a:lnTo>
                  <a:lnTo>
                    <a:pt x="249" y="288"/>
                  </a:lnTo>
                  <a:lnTo>
                    <a:pt x="247" y="285"/>
                  </a:lnTo>
                  <a:lnTo>
                    <a:pt x="246" y="280"/>
                  </a:lnTo>
                  <a:lnTo>
                    <a:pt x="244" y="279"/>
                  </a:lnTo>
                  <a:lnTo>
                    <a:pt x="244" y="277"/>
                  </a:lnTo>
                  <a:lnTo>
                    <a:pt x="243" y="277"/>
                  </a:lnTo>
                  <a:lnTo>
                    <a:pt x="241" y="277"/>
                  </a:lnTo>
                  <a:lnTo>
                    <a:pt x="240" y="277"/>
                  </a:lnTo>
                  <a:lnTo>
                    <a:pt x="238" y="277"/>
                  </a:lnTo>
                  <a:lnTo>
                    <a:pt x="235" y="276"/>
                  </a:lnTo>
                  <a:lnTo>
                    <a:pt x="234" y="274"/>
                  </a:lnTo>
                  <a:lnTo>
                    <a:pt x="234" y="273"/>
                  </a:lnTo>
                  <a:lnTo>
                    <a:pt x="231" y="271"/>
                  </a:lnTo>
                  <a:lnTo>
                    <a:pt x="229" y="270"/>
                  </a:lnTo>
                  <a:lnTo>
                    <a:pt x="229" y="268"/>
                  </a:lnTo>
                  <a:lnTo>
                    <a:pt x="228" y="265"/>
                  </a:lnTo>
                  <a:lnTo>
                    <a:pt x="226" y="267"/>
                  </a:lnTo>
                  <a:lnTo>
                    <a:pt x="225" y="267"/>
                  </a:lnTo>
                  <a:lnTo>
                    <a:pt x="223" y="267"/>
                  </a:lnTo>
                  <a:lnTo>
                    <a:pt x="222" y="267"/>
                  </a:lnTo>
                  <a:lnTo>
                    <a:pt x="220" y="265"/>
                  </a:lnTo>
                  <a:lnTo>
                    <a:pt x="217" y="262"/>
                  </a:lnTo>
                  <a:lnTo>
                    <a:pt x="217" y="261"/>
                  </a:lnTo>
                  <a:lnTo>
                    <a:pt x="217" y="259"/>
                  </a:lnTo>
                  <a:lnTo>
                    <a:pt x="217" y="258"/>
                  </a:lnTo>
                  <a:lnTo>
                    <a:pt x="214" y="255"/>
                  </a:lnTo>
                  <a:lnTo>
                    <a:pt x="211" y="253"/>
                  </a:lnTo>
                  <a:lnTo>
                    <a:pt x="208" y="252"/>
                  </a:lnTo>
                  <a:lnTo>
                    <a:pt x="207" y="250"/>
                  </a:lnTo>
                  <a:lnTo>
                    <a:pt x="205" y="250"/>
                  </a:lnTo>
                  <a:lnTo>
                    <a:pt x="202" y="252"/>
                  </a:lnTo>
                  <a:lnTo>
                    <a:pt x="201" y="252"/>
                  </a:lnTo>
                  <a:lnTo>
                    <a:pt x="199" y="253"/>
                  </a:lnTo>
                  <a:lnTo>
                    <a:pt x="198" y="253"/>
                  </a:lnTo>
                  <a:lnTo>
                    <a:pt x="196" y="253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0"/>
                  </a:lnTo>
                  <a:lnTo>
                    <a:pt x="193" y="249"/>
                  </a:lnTo>
                  <a:lnTo>
                    <a:pt x="195" y="247"/>
                  </a:lnTo>
                  <a:lnTo>
                    <a:pt x="195" y="246"/>
                  </a:lnTo>
                  <a:lnTo>
                    <a:pt x="196" y="244"/>
                  </a:lnTo>
                  <a:lnTo>
                    <a:pt x="196" y="243"/>
                  </a:lnTo>
                  <a:lnTo>
                    <a:pt x="196" y="241"/>
                  </a:lnTo>
                  <a:lnTo>
                    <a:pt x="196" y="240"/>
                  </a:lnTo>
                  <a:lnTo>
                    <a:pt x="198" y="238"/>
                  </a:lnTo>
                  <a:lnTo>
                    <a:pt x="198" y="238"/>
                  </a:lnTo>
                  <a:lnTo>
                    <a:pt x="196" y="237"/>
                  </a:lnTo>
                  <a:lnTo>
                    <a:pt x="195" y="238"/>
                  </a:lnTo>
                  <a:lnTo>
                    <a:pt x="192" y="237"/>
                  </a:lnTo>
                  <a:lnTo>
                    <a:pt x="192" y="235"/>
                  </a:lnTo>
                  <a:lnTo>
                    <a:pt x="192" y="234"/>
                  </a:lnTo>
                  <a:lnTo>
                    <a:pt x="190" y="234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34"/>
                  </a:lnTo>
                  <a:lnTo>
                    <a:pt x="183" y="232"/>
                  </a:lnTo>
                  <a:lnTo>
                    <a:pt x="181" y="229"/>
                  </a:lnTo>
                  <a:lnTo>
                    <a:pt x="181" y="228"/>
                  </a:lnTo>
                  <a:lnTo>
                    <a:pt x="181" y="223"/>
                  </a:lnTo>
                  <a:lnTo>
                    <a:pt x="181" y="222"/>
                  </a:lnTo>
                  <a:lnTo>
                    <a:pt x="180" y="222"/>
                  </a:lnTo>
                  <a:lnTo>
                    <a:pt x="177" y="223"/>
                  </a:lnTo>
                  <a:lnTo>
                    <a:pt x="174" y="225"/>
                  </a:lnTo>
                  <a:lnTo>
                    <a:pt x="171" y="226"/>
                  </a:lnTo>
                  <a:lnTo>
                    <a:pt x="169" y="226"/>
                  </a:lnTo>
                  <a:lnTo>
                    <a:pt x="166" y="226"/>
                  </a:lnTo>
                  <a:lnTo>
                    <a:pt x="165" y="226"/>
                  </a:lnTo>
                  <a:lnTo>
                    <a:pt x="162" y="228"/>
                  </a:lnTo>
                  <a:lnTo>
                    <a:pt x="160" y="229"/>
                  </a:lnTo>
                  <a:lnTo>
                    <a:pt x="159" y="229"/>
                  </a:lnTo>
                  <a:lnTo>
                    <a:pt x="156" y="229"/>
                  </a:lnTo>
                  <a:lnTo>
                    <a:pt x="154" y="228"/>
                  </a:lnTo>
                  <a:lnTo>
                    <a:pt x="151" y="226"/>
                  </a:lnTo>
                  <a:lnTo>
                    <a:pt x="150" y="225"/>
                  </a:lnTo>
                  <a:lnTo>
                    <a:pt x="148" y="222"/>
                  </a:lnTo>
                  <a:lnTo>
                    <a:pt x="148" y="220"/>
                  </a:lnTo>
                  <a:lnTo>
                    <a:pt x="148" y="219"/>
                  </a:lnTo>
                  <a:lnTo>
                    <a:pt x="150" y="217"/>
                  </a:lnTo>
                  <a:lnTo>
                    <a:pt x="151" y="214"/>
                  </a:lnTo>
                  <a:lnTo>
                    <a:pt x="153" y="213"/>
                  </a:lnTo>
                  <a:lnTo>
                    <a:pt x="153" y="211"/>
                  </a:lnTo>
                  <a:lnTo>
                    <a:pt x="154" y="210"/>
                  </a:lnTo>
                  <a:lnTo>
                    <a:pt x="154" y="208"/>
                  </a:lnTo>
                  <a:lnTo>
                    <a:pt x="154" y="205"/>
                  </a:lnTo>
                  <a:lnTo>
                    <a:pt x="154" y="202"/>
                  </a:lnTo>
                  <a:lnTo>
                    <a:pt x="153" y="201"/>
                  </a:lnTo>
                  <a:lnTo>
                    <a:pt x="151" y="201"/>
                  </a:lnTo>
                  <a:lnTo>
                    <a:pt x="147" y="199"/>
                  </a:lnTo>
                  <a:lnTo>
                    <a:pt x="145" y="199"/>
                  </a:lnTo>
                  <a:lnTo>
                    <a:pt x="145" y="198"/>
                  </a:lnTo>
                  <a:lnTo>
                    <a:pt x="144" y="196"/>
                  </a:lnTo>
                  <a:lnTo>
                    <a:pt x="144" y="193"/>
                  </a:lnTo>
                  <a:lnTo>
                    <a:pt x="142" y="192"/>
                  </a:lnTo>
                  <a:lnTo>
                    <a:pt x="141" y="192"/>
                  </a:lnTo>
                  <a:lnTo>
                    <a:pt x="138" y="192"/>
                  </a:lnTo>
                  <a:lnTo>
                    <a:pt x="135" y="190"/>
                  </a:lnTo>
                  <a:lnTo>
                    <a:pt x="130" y="190"/>
                  </a:lnTo>
                  <a:lnTo>
                    <a:pt x="129" y="190"/>
                  </a:lnTo>
                  <a:lnTo>
                    <a:pt x="127" y="192"/>
                  </a:lnTo>
                  <a:lnTo>
                    <a:pt x="126" y="193"/>
                  </a:lnTo>
                  <a:lnTo>
                    <a:pt x="124" y="193"/>
                  </a:lnTo>
                  <a:lnTo>
                    <a:pt x="120" y="195"/>
                  </a:lnTo>
                  <a:lnTo>
                    <a:pt x="118" y="196"/>
                  </a:lnTo>
                  <a:lnTo>
                    <a:pt x="117" y="196"/>
                  </a:lnTo>
                  <a:lnTo>
                    <a:pt x="117" y="198"/>
                  </a:lnTo>
                  <a:lnTo>
                    <a:pt x="115" y="199"/>
                  </a:lnTo>
                  <a:lnTo>
                    <a:pt x="115" y="201"/>
                  </a:lnTo>
                  <a:lnTo>
                    <a:pt x="114" y="204"/>
                  </a:lnTo>
                  <a:lnTo>
                    <a:pt x="114" y="207"/>
                  </a:lnTo>
                  <a:lnTo>
                    <a:pt x="112" y="208"/>
                  </a:lnTo>
                  <a:lnTo>
                    <a:pt x="112" y="211"/>
                  </a:lnTo>
                  <a:lnTo>
                    <a:pt x="111" y="213"/>
                  </a:lnTo>
                  <a:lnTo>
                    <a:pt x="111" y="213"/>
                  </a:lnTo>
                  <a:lnTo>
                    <a:pt x="109" y="213"/>
                  </a:lnTo>
                  <a:lnTo>
                    <a:pt x="108" y="213"/>
                  </a:lnTo>
                  <a:lnTo>
                    <a:pt x="106" y="214"/>
                  </a:lnTo>
                  <a:lnTo>
                    <a:pt x="106" y="216"/>
                  </a:lnTo>
                  <a:lnTo>
                    <a:pt x="105" y="217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103" y="217"/>
                  </a:lnTo>
                  <a:lnTo>
                    <a:pt x="102" y="216"/>
                  </a:lnTo>
                  <a:lnTo>
                    <a:pt x="102" y="213"/>
                  </a:lnTo>
                  <a:lnTo>
                    <a:pt x="102" y="213"/>
                  </a:lnTo>
                  <a:lnTo>
                    <a:pt x="100" y="211"/>
                  </a:lnTo>
                  <a:lnTo>
                    <a:pt x="99" y="211"/>
                  </a:lnTo>
                  <a:lnTo>
                    <a:pt x="97" y="214"/>
                  </a:lnTo>
                  <a:lnTo>
                    <a:pt x="94" y="216"/>
                  </a:lnTo>
                  <a:lnTo>
                    <a:pt x="93" y="220"/>
                  </a:lnTo>
                  <a:lnTo>
                    <a:pt x="91" y="223"/>
                  </a:lnTo>
                  <a:lnTo>
                    <a:pt x="90" y="225"/>
                  </a:lnTo>
                  <a:lnTo>
                    <a:pt x="88" y="226"/>
                  </a:lnTo>
                  <a:lnTo>
                    <a:pt x="87" y="228"/>
                  </a:lnTo>
                  <a:lnTo>
                    <a:pt x="87" y="229"/>
                  </a:lnTo>
                  <a:lnTo>
                    <a:pt x="87" y="231"/>
                  </a:lnTo>
                  <a:lnTo>
                    <a:pt x="88" y="234"/>
                  </a:lnTo>
                  <a:lnTo>
                    <a:pt x="90" y="234"/>
                  </a:lnTo>
                  <a:lnTo>
                    <a:pt x="91" y="235"/>
                  </a:lnTo>
                  <a:lnTo>
                    <a:pt x="90" y="237"/>
                  </a:lnTo>
                  <a:lnTo>
                    <a:pt x="90" y="237"/>
                  </a:lnTo>
                  <a:lnTo>
                    <a:pt x="88" y="237"/>
                  </a:lnTo>
                  <a:lnTo>
                    <a:pt x="87" y="238"/>
                  </a:lnTo>
                  <a:lnTo>
                    <a:pt x="85" y="238"/>
                  </a:lnTo>
                  <a:lnTo>
                    <a:pt x="84" y="237"/>
                  </a:lnTo>
                  <a:lnTo>
                    <a:pt x="84" y="235"/>
                  </a:lnTo>
                  <a:lnTo>
                    <a:pt x="82" y="235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5" y="235"/>
                  </a:lnTo>
                  <a:lnTo>
                    <a:pt x="73" y="234"/>
                  </a:lnTo>
                  <a:lnTo>
                    <a:pt x="72" y="234"/>
                  </a:lnTo>
                  <a:lnTo>
                    <a:pt x="70" y="231"/>
                  </a:lnTo>
                  <a:lnTo>
                    <a:pt x="70" y="229"/>
                  </a:lnTo>
                  <a:lnTo>
                    <a:pt x="70" y="228"/>
                  </a:lnTo>
                  <a:lnTo>
                    <a:pt x="70" y="225"/>
                  </a:lnTo>
                  <a:lnTo>
                    <a:pt x="70" y="222"/>
                  </a:lnTo>
                  <a:lnTo>
                    <a:pt x="69" y="222"/>
                  </a:lnTo>
                  <a:lnTo>
                    <a:pt x="67" y="220"/>
                  </a:lnTo>
                  <a:lnTo>
                    <a:pt x="66" y="220"/>
                  </a:lnTo>
                  <a:lnTo>
                    <a:pt x="64" y="222"/>
                  </a:lnTo>
                  <a:lnTo>
                    <a:pt x="63" y="222"/>
                  </a:lnTo>
                  <a:lnTo>
                    <a:pt x="61" y="222"/>
                  </a:lnTo>
                  <a:lnTo>
                    <a:pt x="60" y="223"/>
                  </a:lnTo>
                  <a:lnTo>
                    <a:pt x="57" y="225"/>
                  </a:lnTo>
                  <a:lnTo>
                    <a:pt x="55" y="226"/>
                  </a:lnTo>
                  <a:lnTo>
                    <a:pt x="54" y="229"/>
                  </a:lnTo>
                  <a:lnTo>
                    <a:pt x="51" y="229"/>
                  </a:lnTo>
                  <a:lnTo>
                    <a:pt x="48" y="231"/>
                  </a:lnTo>
                  <a:lnTo>
                    <a:pt x="46" y="232"/>
                  </a:lnTo>
                  <a:lnTo>
                    <a:pt x="45" y="232"/>
                  </a:lnTo>
                  <a:lnTo>
                    <a:pt x="43" y="229"/>
                  </a:lnTo>
                  <a:lnTo>
                    <a:pt x="43" y="229"/>
                  </a:lnTo>
                  <a:lnTo>
                    <a:pt x="45" y="228"/>
                  </a:lnTo>
                  <a:lnTo>
                    <a:pt x="45" y="225"/>
                  </a:lnTo>
                  <a:lnTo>
                    <a:pt x="45" y="222"/>
                  </a:lnTo>
                  <a:lnTo>
                    <a:pt x="45" y="220"/>
                  </a:lnTo>
                  <a:lnTo>
                    <a:pt x="45" y="217"/>
                  </a:lnTo>
                  <a:lnTo>
                    <a:pt x="42" y="214"/>
                  </a:lnTo>
                  <a:lnTo>
                    <a:pt x="40" y="214"/>
                  </a:lnTo>
                  <a:lnTo>
                    <a:pt x="37" y="213"/>
                  </a:lnTo>
                  <a:lnTo>
                    <a:pt x="34" y="214"/>
                  </a:lnTo>
                  <a:lnTo>
                    <a:pt x="33" y="214"/>
                  </a:lnTo>
                  <a:lnTo>
                    <a:pt x="30" y="213"/>
                  </a:lnTo>
                  <a:lnTo>
                    <a:pt x="28" y="213"/>
                  </a:lnTo>
                  <a:lnTo>
                    <a:pt x="27" y="213"/>
                  </a:lnTo>
                  <a:lnTo>
                    <a:pt x="24" y="214"/>
                  </a:lnTo>
                  <a:lnTo>
                    <a:pt x="22" y="214"/>
                  </a:lnTo>
                  <a:lnTo>
                    <a:pt x="22" y="213"/>
                  </a:lnTo>
                  <a:lnTo>
                    <a:pt x="24" y="211"/>
                  </a:lnTo>
                  <a:lnTo>
                    <a:pt x="24" y="210"/>
                  </a:lnTo>
                  <a:lnTo>
                    <a:pt x="24" y="207"/>
                  </a:lnTo>
                  <a:lnTo>
                    <a:pt x="24" y="205"/>
                  </a:lnTo>
                  <a:lnTo>
                    <a:pt x="24" y="204"/>
                  </a:lnTo>
                  <a:lnTo>
                    <a:pt x="22" y="204"/>
                  </a:lnTo>
                  <a:lnTo>
                    <a:pt x="22" y="202"/>
                  </a:lnTo>
                  <a:lnTo>
                    <a:pt x="24" y="201"/>
                  </a:lnTo>
                  <a:lnTo>
                    <a:pt x="24" y="199"/>
                  </a:lnTo>
                  <a:lnTo>
                    <a:pt x="25" y="198"/>
                  </a:lnTo>
                  <a:lnTo>
                    <a:pt x="27" y="198"/>
                  </a:lnTo>
                  <a:lnTo>
                    <a:pt x="28" y="198"/>
                  </a:lnTo>
                  <a:lnTo>
                    <a:pt x="30" y="198"/>
                  </a:lnTo>
                  <a:lnTo>
                    <a:pt x="30" y="196"/>
                  </a:lnTo>
                  <a:lnTo>
                    <a:pt x="30" y="195"/>
                  </a:lnTo>
                  <a:lnTo>
                    <a:pt x="30" y="192"/>
                  </a:lnTo>
                  <a:lnTo>
                    <a:pt x="31" y="192"/>
                  </a:lnTo>
                  <a:lnTo>
                    <a:pt x="33" y="190"/>
                  </a:lnTo>
                  <a:lnTo>
                    <a:pt x="36" y="190"/>
                  </a:lnTo>
                  <a:lnTo>
                    <a:pt x="37" y="190"/>
                  </a:lnTo>
                  <a:lnTo>
                    <a:pt x="37" y="189"/>
                  </a:lnTo>
                  <a:lnTo>
                    <a:pt x="39" y="189"/>
                  </a:lnTo>
                  <a:lnTo>
                    <a:pt x="39" y="187"/>
                  </a:lnTo>
                  <a:lnTo>
                    <a:pt x="40" y="183"/>
                  </a:lnTo>
                  <a:lnTo>
                    <a:pt x="43" y="181"/>
                  </a:lnTo>
                  <a:lnTo>
                    <a:pt x="45" y="180"/>
                  </a:lnTo>
                  <a:lnTo>
                    <a:pt x="46" y="180"/>
                  </a:lnTo>
                  <a:lnTo>
                    <a:pt x="48" y="178"/>
                  </a:lnTo>
                  <a:lnTo>
                    <a:pt x="48" y="177"/>
                  </a:lnTo>
                  <a:lnTo>
                    <a:pt x="48" y="175"/>
                  </a:lnTo>
                  <a:lnTo>
                    <a:pt x="49" y="172"/>
                  </a:lnTo>
                  <a:lnTo>
                    <a:pt x="48" y="171"/>
                  </a:lnTo>
                  <a:lnTo>
                    <a:pt x="46" y="169"/>
                  </a:lnTo>
                  <a:lnTo>
                    <a:pt x="45" y="168"/>
                  </a:lnTo>
                  <a:lnTo>
                    <a:pt x="43" y="166"/>
                  </a:lnTo>
                  <a:lnTo>
                    <a:pt x="40" y="165"/>
                  </a:lnTo>
                  <a:lnTo>
                    <a:pt x="39" y="165"/>
                  </a:lnTo>
                  <a:lnTo>
                    <a:pt x="37" y="163"/>
                  </a:lnTo>
                  <a:lnTo>
                    <a:pt x="36" y="162"/>
                  </a:lnTo>
                  <a:lnTo>
                    <a:pt x="34" y="162"/>
                  </a:lnTo>
                  <a:lnTo>
                    <a:pt x="33" y="160"/>
                  </a:lnTo>
                  <a:lnTo>
                    <a:pt x="31" y="160"/>
                  </a:lnTo>
                  <a:lnTo>
                    <a:pt x="30" y="160"/>
                  </a:lnTo>
                  <a:lnTo>
                    <a:pt x="27" y="159"/>
                  </a:lnTo>
                  <a:lnTo>
                    <a:pt x="24" y="157"/>
                  </a:lnTo>
                  <a:lnTo>
                    <a:pt x="24" y="159"/>
                  </a:lnTo>
                  <a:lnTo>
                    <a:pt x="22" y="159"/>
                  </a:lnTo>
                  <a:lnTo>
                    <a:pt x="21" y="160"/>
                  </a:lnTo>
                  <a:lnTo>
                    <a:pt x="19" y="160"/>
                  </a:lnTo>
                  <a:lnTo>
                    <a:pt x="19" y="159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6" y="153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5" y="148"/>
                  </a:lnTo>
                  <a:lnTo>
                    <a:pt x="13" y="150"/>
                  </a:lnTo>
                  <a:lnTo>
                    <a:pt x="12" y="150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9" y="153"/>
                  </a:lnTo>
                  <a:lnTo>
                    <a:pt x="6" y="153"/>
                  </a:lnTo>
                  <a:lnTo>
                    <a:pt x="4" y="151"/>
                  </a:lnTo>
                  <a:lnTo>
                    <a:pt x="4" y="150"/>
                  </a:lnTo>
                  <a:lnTo>
                    <a:pt x="3" y="150"/>
                  </a:lnTo>
                  <a:lnTo>
                    <a:pt x="1" y="147"/>
                  </a:lnTo>
                  <a:lnTo>
                    <a:pt x="1" y="147"/>
                  </a:lnTo>
                  <a:lnTo>
                    <a:pt x="0" y="145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3" y="141"/>
                  </a:lnTo>
                  <a:lnTo>
                    <a:pt x="6" y="139"/>
                  </a:lnTo>
                  <a:lnTo>
                    <a:pt x="7" y="139"/>
                  </a:lnTo>
                  <a:lnTo>
                    <a:pt x="7" y="139"/>
                  </a:lnTo>
                  <a:lnTo>
                    <a:pt x="9" y="139"/>
                  </a:lnTo>
                  <a:lnTo>
                    <a:pt x="12" y="139"/>
                  </a:lnTo>
                  <a:lnTo>
                    <a:pt x="13" y="139"/>
                  </a:lnTo>
                  <a:lnTo>
                    <a:pt x="13" y="136"/>
                  </a:lnTo>
                  <a:lnTo>
                    <a:pt x="13" y="133"/>
                  </a:lnTo>
                  <a:lnTo>
                    <a:pt x="13" y="130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7"/>
                  </a:lnTo>
                  <a:lnTo>
                    <a:pt x="15" y="126"/>
                  </a:lnTo>
                  <a:lnTo>
                    <a:pt x="16" y="126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18" y="123"/>
                  </a:lnTo>
                  <a:lnTo>
                    <a:pt x="18" y="120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19" y="118"/>
                  </a:lnTo>
                  <a:lnTo>
                    <a:pt x="22" y="117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31" y="115"/>
                  </a:lnTo>
                  <a:lnTo>
                    <a:pt x="33" y="117"/>
                  </a:lnTo>
                  <a:lnTo>
                    <a:pt x="34" y="117"/>
                  </a:lnTo>
                  <a:lnTo>
                    <a:pt x="36" y="118"/>
                  </a:lnTo>
                  <a:lnTo>
                    <a:pt x="37" y="120"/>
                  </a:lnTo>
                  <a:lnTo>
                    <a:pt x="39" y="121"/>
                  </a:lnTo>
                  <a:lnTo>
                    <a:pt x="42" y="123"/>
                  </a:lnTo>
                  <a:lnTo>
                    <a:pt x="43" y="126"/>
                  </a:lnTo>
                  <a:lnTo>
                    <a:pt x="45" y="127"/>
                  </a:lnTo>
                  <a:lnTo>
                    <a:pt x="46" y="129"/>
                  </a:lnTo>
                  <a:lnTo>
                    <a:pt x="51" y="130"/>
                  </a:lnTo>
                  <a:lnTo>
                    <a:pt x="52" y="130"/>
                  </a:lnTo>
                  <a:lnTo>
                    <a:pt x="55" y="130"/>
                  </a:lnTo>
                  <a:lnTo>
                    <a:pt x="58" y="130"/>
                  </a:lnTo>
                  <a:lnTo>
                    <a:pt x="61" y="130"/>
                  </a:lnTo>
                  <a:lnTo>
                    <a:pt x="63" y="130"/>
                  </a:lnTo>
                  <a:lnTo>
                    <a:pt x="66" y="130"/>
                  </a:lnTo>
                  <a:lnTo>
                    <a:pt x="69" y="132"/>
                  </a:lnTo>
                  <a:lnTo>
                    <a:pt x="72" y="132"/>
                  </a:lnTo>
                  <a:lnTo>
                    <a:pt x="73" y="133"/>
                  </a:lnTo>
                  <a:lnTo>
                    <a:pt x="73" y="135"/>
                  </a:lnTo>
                  <a:lnTo>
                    <a:pt x="76" y="135"/>
                  </a:lnTo>
                  <a:lnTo>
                    <a:pt x="78" y="133"/>
                  </a:lnTo>
                  <a:lnTo>
                    <a:pt x="79" y="133"/>
                  </a:lnTo>
                  <a:lnTo>
                    <a:pt x="81" y="132"/>
                  </a:lnTo>
                  <a:lnTo>
                    <a:pt x="84" y="132"/>
                  </a:lnTo>
                  <a:lnTo>
                    <a:pt x="87" y="133"/>
                  </a:lnTo>
                  <a:lnTo>
                    <a:pt x="88" y="133"/>
                  </a:lnTo>
                  <a:lnTo>
                    <a:pt x="91" y="133"/>
                  </a:lnTo>
                  <a:lnTo>
                    <a:pt x="93" y="133"/>
                  </a:lnTo>
                  <a:lnTo>
                    <a:pt x="94" y="135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99" y="135"/>
                  </a:lnTo>
                  <a:lnTo>
                    <a:pt x="99" y="133"/>
                  </a:lnTo>
                  <a:lnTo>
                    <a:pt x="100" y="132"/>
                  </a:lnTo>
                  <a:lnTo>
                    <a:pt x="100" y="129"/>
                  </a:lnTo>
                  <a:lnTo>
                    <a:pt x="100" y="127"/>
                  </a:lnTo>
                  <a:lnTo>
                    <a:pt x="100" y="127"/>
                  </a:lnTo>
                  <a:lnTo>
                    <a:pt x="102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2" y="123"/>
                  </a:lnTo>
                  <a:lnTo>
                    <a:pt x="100" y="121"/>
                  </a:lnTo>
                  <a:lnTo>
                    <a:pt x="99" y="121"/>
                  </a:lnTo>
                  <a:lnTo>
                    <a:pt x="99" y="118"/>
                  </a:lnTo>
                  <a:lnTo>
                    <a:pt x="99" y="117"/>
                  </a:lnTo>
                  <a:lnTo>
                    <a:pt x="99" y="115"/>
                  </a:lnTo>
                  <a:lnTo>
                    <a:pt x="100" y="114"/>
                  </a:lnTo>
                  <a:lnTo>
                    <a:pt x="100" y="112"/>
                  </a:lnTo>
                  <a:lnTo>
                    <a:pt x="102" y="111"/>
                  </a:lnTo>
                  <a:lnTo>
                    <a:pt x="102" y="109"/>
                  </a:lnTo>
                  <a:lnTo>
                    <a:pt x="103" y="109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8" y="111"/>
                  </a:lnTo>
                  <a:lnTo>
                    <a:pt x="109" y="111"/>
                  </a:lnTo>
                  <a:lnTo>
                    <a:pt x="111" y="109"/>
                  </a:lnTo>
                  <a:lnTo>
                    <a:pt x="111" y="109"/>
                  </a:lnTo>
                  <a:lnTo>
                    <a:pt x="114" y="109"/>
                  </a:lnTo>
                  <a:lnTo>
                    <a:pt x="114" y="111"/>
                  </a:lnTo>
                  <a:lnTo>
                    <a:pt x="115" y="112"/>
                  </a:lnTo>
                  <a:lnTo>
                    <a:pt x="115" y="114"/>
                  </a:lnTo>
                  <a:lnTo>
                    <a:pt x="118" y="114"/>
                  </a:lnTo>
                  <a:lnTo>
                    <a:pt x="120" y="114"/>
                  </a:lnTo>
                  <a:lnTo>
                    <a:pt x="121" y="114"/>
                  </a:lnTo>
                  <a:lnTo>
                    <a:pt x="123" y="114"/>
                  </a:lnTo>
                  <a:lnTo>
                    <a:pt x="124" y="115"/>
                  </a:lnTo>
                  <a:lnTo>
                    <a:pt x="126" y="117"/>
                  </a:lnTo>
                  <a:lnTo>
                    <a:pt x="127" y="117"/>
                  </a:lnTo>
                  <a:lnTo>
                    <a:pt x="129" y="117"/>
                  </a:lnTo>
                  <a:lnTo>
                    <a:pt x="130" y="118"/>
                  </a:lnTo>
                  <a:lnTo>
                    <a:pt x="132" y="120"/>
                  </a:lnTo>
                  <a:lnTo>
                    <a:pt x="133" y="120"/>
                  </a:lnTo>
                  <a:lnTo>
                    <a:pt x="138" y="121"/>
                  </a:lnTo>
                  <a:lnTo>
                    <a:pt x="139" y="123"/>
                  </a:lnTo>
                  <a:lnTo>
                    <a:pt x="141" y="124"/>
                  </a:lnTo>
                  <a:lnTo>
                    <a:pt x="141" y="126"/>
                  </a:lnTo>
                  <a:lnTo>
                    <a:pt x="142" y="127"/>
                  </a:lnTo>
                  <a:lnTo>
                    <a:pt x="144" y="129"/>
                  </a:lnTo>
                  <a:lnTo>
                    <a:pt x="145" y="129"/>
                  </a:lnTo>
                  <a:lnTo>
                    <a:pt x="148" y="129"/>
                  </a:lnTo>
                  <a:lnTo>
                    <a:pt x="150" y="127"/>
                  </a:lnTo>
                  <a:lnTo>
                    <a:pt x="151" y="126"/>
                  </a:lnTo>
                  <a:lnTo>
                    <a:pt x="153" y="124"/>
                  </a:lnTo>
                  <a:lnTo>
                    <a:pt x="153" y="124"/>
                  </a:lnTo>
                  <a:lnTo>
                    <a:pt x="154" y="124"/>
                  </a:lnTo>
                  <a:lnTo>
                    <a:pt x="157" y="126"/>
                  </a:lnTo>
                  <a:lnTo>
                    <a:pt x="159" y="126"/>
                  </a:lnTo>
                  <a:lnTo>
                    <a:pt x="160" y="127"/>
                  </a:lnTo>
                  <a:lnTo>
                    <a:pt x="162" y="127"/>
                  </a:lnTo>
                  <a:lnTo>
                    <a:pt x="163" y="127"/>
                  </a:lnTo>
                  <a:lnTo>
                    <a:pt x="166" y="129"/>
                  </a:lnTo>
                  <a:lnTo>
                    <a:pt x="168" y="127"/>
                  </a:lnTo>
                  <a:lnTo>
                    <a:pt x="169" y="126"/>
                  </a:lnTo>
                  <a:lnTo>
                    <a:pt x="169" y="126"/>
                  </a:lnTo>
                  <a:lnTo>
                    <a:pt x="171" y="124"/>
                  </a:lnTo>
                  <a:lnTo>
                    <a:pt x="171" y="121"/>
                  </a:lnTo>
                  <a:lnTo>
                    <a:pt x="171" y="121"/>
                  </a:lnTo>
                  <a:lnTo>
                    <a:pt x="172" y="121"/>
                  </a:lnTo>
                  <a:lnTo>
                    <a:pt x="172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5" y="120"/>
                  </a:lnTo>
                  <a:lnTo>
                    <a:pt x="175" y="118"/>
                  </a:lnTo>
                  <a:lnTo>
                    <a:pt x="177" y="117"/>
                  </a:lnTo>
                  <a:lnTo>
                    <a:pt x="177" y="117"/>
                  </a:lnTo>
                  <a:lnTo>
                    <a:pt x="177" y="117"/>
                  </a:lnTo>
                  <a:lnTo>
                    <a:pt x="180" y="115"/>
                  </a:lnTo>
                  <a:lnTo>
                    <a:pt x="180" y="114"/>
                  </a:lnTo>
                  <a:lnTo>
                    <a:pt x="180" y="111"/>
                  </a:lnTo>
                  <a:lnTo>
                    <a:pt x="181" y="109"/>
                  </a:lnTo>
                  <a:lnTo>
                    <a:pt x="181" y="109"/>
                  </a:lnTo>
                  <a:lnTo>
                    <a:pt x="183" y="109"/>
                  </a:lnTo>
                  <a:lnTo>
                    <a:pt x="186" y="111"/>
                  </a:lnTo>
                  <a:lnTo>
                    <a:pt x="189" y="111"/>
                  </a:lnTo>
                  <a:lnTo>
                    <a:pt x="190" y="112"/>
                  </a:lnTo>
                  <a:lnTo>
                    <a:pt x="190" y="114"/>
                  </a:lnTo>
                  <a:lnTo>
                    <a:pt x="193" y="114"/>
                  </a:lnTo>
                  <a:lnTo>
                    <a:pt x="193" y="114"/>
                  </a:lnTo>
                  <a:lnTo>
                    <a:pt x="193" y="112"/>
                  </a:lnTo>
                  <a:lnTo>
                    <a:pt x="193" y="111"/>
                  </a:lnTo>
                  <a:lnTo>
                    <a:pt x="192" y="109"/>
                  </a:lnTo>
                  <a:lnTo>
                    <a:pt x="190" y="108"/>
                  </a:lnTo>
                  <a:lnTo>
                    <a:pt x="190" y="106"/>
                  </a:lnTo>
                  <a:lnTo>
                    <a:pt x="189" y="105"/>
                  </a:lnTo>
                  <a:lnTo>
                    <a:pt x="187" y="103"/>
                  </a:lnTo>
                  <a:lnTo>
                    <a:pt x="186" y="102"/>
                  </a:lnTo>
                  <a:lnTo>
                    <a:pt x="186" y="102"/>
                  </a:lnTo>
                  <a:lnTo>
                    <a:pt x="186" y="100"/>
                  </a:lnTo>
                  <a:lnTo>
                    <a:pt x="186" y="97"/>
                  </a:lnTo>
                  <a:lnTo>
                    <a:pt x="187" y="96"/>
                  </a:lnTo>
                  <a:lnTo>
                    <a:pt x="187" y="94"/>
                  </a:lnTo>
                  <a:lnTo>
                    <a:pt x="186" y="90"/>
                  </a:lnTo>
                  <a:lnTo>
                    <a:pt x="186" y="88"/>
                  </a:lnTo>
                  <a:lnTo>
                    <a:pt x="186" y="87"/>
                  </a:lnTo>
                  <a:lnTo>
                    <a:pt x="186" y="85"/>
                  </a:lnTo>
                  <a:lnTo>
                    <a:pt x="187" y="84"/>
                  </a:lnTo>
                  <a:lnTo>
                    <a:pt x="189" y="82"/>
                  </a:lnTo>
                  <a:lnTo>
                    <a:pt x="190" y="82"/>
                  </a:lnTo>
                  <a:lnTo>
                    <a:pt x="192" y="81"/>
                  </a:lnTo>
                  <a:lnTo>
                    <a:pt x="192" y="81"/>
                  </a:lnTo>
                  <a:lnTo>
                    <a:pt x="193" y="81"/>
                  </a:lnTo>
                  <a:lnTo>
                    <a:pt x="193" y="76"/>
                  </a:lnTo>
                  <a:lnTo>
                    <a:pt x="192" y="75"/>
                  </a:lnTo>
                  <a:lnTo>
                    <a:pt x="190" y="73"/>
                  </a:lnTo>
                  <a:lnTo>
                    <a:pt x="189" y="72"/>
                  </a:lnTo>
                  <a:lnTo>
                    <a:pt x="187" y="73"/>
                  </a:lnTo>
                  <a:lnTo>
                    <a:pt x="187" y="73"/>
                  </a:lnTo>
                  <a:lnTo>
                    <a:pt x="184" y="73"/>
                  </a:lnTo>
                  <a:lnTo>
                    <a:pt x="183" y="69"/>
                  </a:lnTo>
                  <a:lnTo>
                    <a:pt x="183" y="67"/>
                  </a:lnTo>
                  <a:lnTo>
                    <a:pt x="183" y="66"/>
                  </a:lnTo>
                  <a:lnTo>
                    <a:pt x="181" y="64"/>
                  </a:lnTo>
                  <a:lnTo>
                    <a:pt x="181" y="63"/>
                  </a:lnTo>
                  <a:lnTo>
                    <a:pt x="180" y="61"/>
                  </a:lnTo>
                  <a:lnTo>
                    <a:pt x="181" y="60"/>
                  </a:lnTo>
                  <a:lnTo>
                    <a:pt x="183" y="57"/>
                  </a:lnTo>
                  <a:lnTo>
                    <a:pt x="184" y="55"/>
                  </a:lnTo>
                  <a:lnTo>
                    <a:pt x="187" y="52"/>
                  </a:lnTo>
                  <a:lnTo>
                    <a:pt x="187" y="51"/>
                  </a:lnTo>
                  <a:lnTo>
                    <a:pt x="186" y="49"/>
                  </a:lnTo>
                  <a:lnTo>
                    <a:pt x="183" y="48"/>
                  </a:lnTo>
                  <a:lnTo>
                    <a:pt x="181" y="46"/>
                  </a:lnTo>
                  <a:lnTo>
                    <a:pt x="180" y="43"/>
                  </a:lnTo>
                  <a:lnTo>
                    <a:pt x="178" y="42"/>
                  </a:lnTo>
                  <a:lnTo>
                    <a:pt x="177" y="39"/>
                  </a:lnTo>
                  <a:lnTo>
                    <a:pt x="177" y="37"/>
                  </a:lnTo>
                  <a:lnTo>
                    <a:pt x="175" y="36"/>
                  </a:lnTo>
                  <a:lnTo>
                    <a:pt x="174" y="34"/>
                  </a:lnTo>
                  <a:lnTo>
                    <a:pt x="169" y="31"/>
                  </a:lnTo>
                  <a:lnTo>
                    <a:pt x="168" y="30"/>
                  </a:lnTo>
                  <a:lnTo>
                    <a:pt x="168" y="27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1" y="27"/>
                  </a:lnTo>
                  <a:lnTo>
                    <a:pt x="172" y="25"/>
                  </a:lnTo>
                  <a:lnTo>
                    <a:pt x="174" y="25"/>
                  </a:lnTo>
                  <a:lnTo>
                    <a:pt x="175" y="22"/>
                  </a:lnTo>
                  <a:lnTo>
                    <a:pt x="177" y="22"/>
                  </a:lnTo>
                  <a:lnTo>
                    <a:pt x="177" y="21"/>
                  </a:lnTo>
                  <a:lnTo>
                    <a:pt x="178" y="22"/>
                  </a:lnTo>
                  <a:lnTo>
                    <a:pt x="181" y="22"/>
                  </a:lnTo>
                  <a:lnTo>
                    <a:pt x="181" y="22"/>
                  </a:lnTo>
                  <a:lnTo>
                    <a:pt x="187" y="19"/>
                  </a:lnTo>
                  <a:lnTo>
                    <a:pt x="189" y="18"/>
                  </a:lnTo>
                  <a:lnTo>
                    <a:pt x="190" y="16"/>
                  </a:lnTo>
                  <a:lnTo>
                    <a:pt x="190" y="15"/>
                  </a:lnTo>
                  <a:lnTo>
                    <a:pt x="192" y="12"/>
                  </a:lnTo>
                  <a:lnTo>
                    <a:pt x="192" y="10"/>
                  </a:lnTo>
                  <a:lnTo>
                    <a:pt x="193" y="9"/>
                  </a:lnTo>
                  <a:lnTo>
                    <a:pt x="193" y="7"/>
                  </a:lnTo>
                  <a:lnTo>
                    <a:pt x="193" y="6"/>
                  </a:lnTo>
                  <a:lnTo>
                    <a:pt x="195" y="4"/>
                  </a:lnTo>
                  <a:lnTo>
                    <a:pt x="196" y="3"/>
                  </a:lnTo>
                  <a:lnTo>
                    <a:pt x="198" y="1"/>
                  </a:lnTo>
                  <a:lnTo>
                    <a:pt x="199" y="0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2" y="3"/>
                  </a:lnTo>
                  <a:lnTo>
                    <a:pt x="202" y="3"/>
                  </a:lnTo>
                  <a:lnTo>
                    <a:pt x="204" y="4"/>
                  </a:lnTo>
                  <a:lnTo>
                    <a:pt x="205" y="4"/>
                  </a:lnTo>
                  <a:lnTo>
                    <a:pt x="205" y="4"/>
                  </a:lnTo>
                  <a:lnTo>
                    <a:pt x="207" y="4"/>
                  </a:lnTo>
                  <a:lnTo>
                    <a:pt x="208" y="6"/>
                  </a:lnTo>
                  <a:lnTo>
                    <a:pt x="208" y="6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11" y="9"/>
                  </a:lnTo>
                  <a:lnTo>
                    <a:pt x="211" y="10"/>
                  </a:lnTo>
                  <a:lnTo>
                    <a:pt x="211" y="10"/>
                  </a:lnTo>
                  <a:lnTo>
                    <a:pt x="210" y="12"/>
                  </a:lnTo>
                  <a:lnTo>
                    <a:pt x="210" y="13"/>
                  </a:lnTo>
                  <a:lnTo>
                    <a:pt x="210" y="15"/>
                  </a:lnTo>
                  <a:lnTo>
                    <a:pt x="210" y="15"/>
                  </a:lnTo>
                  <a:lnTo>
                    <a:pt x="211" y="15"/>
                  </a:lnTo>
                  <a:lnTo>
                    <a:pt x="211" y="16"/>
                  </a:lnTo>
                  <a:lnTo>
                    <a:pt x="213" y="16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6" y="18"/>
                  </a:lnTo>
                  <a:lnTo>
                    <a:pt x="217" y="19"/>
                  </a:lnTo>
                  <a:lnTo>
                    <a:pt x="217" y="21"/>
                  </a:lnTo>
                  <a:lnTo>
                    <a:pt x="217" y="22"/>
                  </a:lnTo>
                  <a:lnTo>
                    <a:pt x="217" y="22"/>
                  </a:lnTo>
                  <a:lnTo>
                    <a:pt x="216" y="24"/>
                  </a:lnTo>
                  <a:lnTo>
                    <a:pt x="214" y="24"/>
                  </a:lnTo>
                  <a:lnTo>
                    <a:pt x="214" y="25"/>
                  </a:lnTo>
                  <a:lnTo>
                    <a:pt x="211" y="24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11" y="27"/>
                  </a:lnTo>
                  <a:lnTo>
                    <a:pt x="211" y="30"/>
                  </a:lnTo>
                  <a:lnTo>
                    <a:pt x="213" y="30"/>
                  </a:lnTo>
                  <a:lnTo>
                    <a:pt x="214" y="31"/>
                  </a:lnTo>
                  <a:lnTo>
                    <a:pt x="214" y="33"/>
                  </a:lnTo>
                  <a:lnTo>
                    <a:pt x="214" y="34"/>
                  </a:lnTo>
                  <a:lnTo>
                    <a:pt x="214" y="36"/>
                  </a:lnTo>
                  <a:lnTo>
                    <a:pt x="214" y="37"/>
                  </a:lnTo>
                  <a:lnTo>
                    <a:pt x="214" y="40"/>
                  </a:lnTo>
                  <a:lnTo>
                    <a:pt x="214" y="42"/>
                  </a:lnTo>
                  <a:lnTo>
                    <a:pt x="214" y="43"/>
                  </a:lnTo>
                  <a:lnTo>
                    <a:pt x="214" y="45"/>
                  </a:lnTo>
                  <a:lnTo>
                    <a:pt x="214" y="46"/>
                  </a:lnTo>
                  <a:lnTo>
                    <a:pt x="214" y="46"/>
                  </a:lnTo>
                  <a:lnTo>
                    <a:pt x="213" y="46"/>
                  </a:lnTo>
                  <a:lnTo>
                    <a:pt x="211" y="48"/>
                  </a:lnTo>
                  <a:lnTo>
                    <a:pt x="211" y="48"/>
                  </a:lnTo>
                  <a:lnTo>
                    <a:pt x="210" y="49"/>
                  </a:lnTo>
                  <a:lnTo>
                    <a:pt x="211" y="51"/>
                  </a:lnTo>
                  <a:lnTo>
                    <a:pt x="211" y="52"/>
                  </a:lnTo>
                  <a:lnTo>
                    <a:pt x="213" y="52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6" y="54"/>
                  </a:lnTo>
                  <a:lnTo>
                    <a:pt x="217" y="52"/>
                  </a:lnTo>
                  <a:lnTo>
                    <a:pt x="217" y="52"/>
                  </a:lnTo>
                  <a:lnTo>
                    <a:pt x="219" y="51"/>
                  </a:lnTo>
                  <a:lnTo>
                    <a:pt x="220" y="51"/>
                  </a:lnTo>
                  <a:lnTo>
                    <a:pt x="222" y="49"/>
                  </a:lnTo>
                  <a:lnTo>
                    <a:pt x="223" y="48"/>
                  </a:lnTo>
                  <a:lnTo>
                    <a:pt x="225" y="48"/>
                  </a:lnTo>
                  <a:lnTo>
                    <a:pt x="226" y="48"/>
                  </a:lnTo>
                  <a:lnTo>
                    <a:pt x="228" y="48"/>
                  </a:lnTo>
                  <a:lnTo>
                    <a:pt x="229" y="49"/>
                  </a:lnTo>
                  <a:lnTo>
                    <a:pt x="231" y="49"/>
                  </a:lnTo>
                  <a:lnTo>
                    <a:pt x="231" y="49"/>
                  </a:lnTo>
                  <a:lnTo>
                    <a:pt x="232" y="49"/>
                  </a:lnTo>
                  <a:lnTo>
                    <a:pt x="232" y="48"/>
                  </a:lnTo>
                  <a:lnTo>
                    <a:pt x="234" y="48"/>
                  </a:lnTo>
                  <a:lnTo>
                    <a:pt x="234" y="46"/>
                  </a:lnTo>
                  <a:lnTo>
                    <a:pt x="235" y="46"/>
                  </a:lnTo>
                  <a:lnTo>
                    <a:pt x="235" y="48"/>
                  </a:lnTo>
                  <a:lnTo>
                    <a:pt x="237" y="49"/>
                  </a:lnTo>
                  <a:lnTo>
                    <a:pt x="238" y="49"/>
                  </a:lnTo>
                  <a:lnTo>
                    <a:pt x="238" y="51"/>
                  </a:lnTo>
                  <a:lnTo>
                    <a:pt x="240" y="52"/>
                  </a:lnTo>
                  <a:lnTo>
                    <a:pt x="240" y="5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43" y="55"/>
                  </a:lnTo>
                  <a:lnTo>
                    <a:pt x="244" y="55"/>
                  </a:lnTo>
                  <a:lnTo>
                    <a:pt x="246" y="54"/>
                  </a:lnTo>
                  <a:lnTo>
                    <a:pt x="246" y="54"/>
                  </a:lnTo>
                  <a:lnTo>
                    <a:pt x="247" y="54"/>
                  </a:lnTo>
                  <a:lnTo>
                    <a:pt x="249" y="54"/>
                  </a:lnTo>
                  <a:lnTo>
                    <a:pt x="249" y="55"/>
                  </a:lnTo>
                  <a:lnTo>
                    <a:pt x="250" y="57"/>
                  </a:lnTo>
                  <a:lnTo>
                    <a:pt x="250" y="58"/>
                  </a:lnTo>
                  <a:lnTo>
                    <a:pt x="252" y="60"/>
                  </a:lnTo>
                  <a:lnTo>
                    <a:pt x="252" y="60"/>
                  </a:lnTo>
                  <a:lnTo>
                    <a:pt x="253" y="61"/>
                  </a:lnTo>
                  <a:lnTo>
                    <a:pt x="255" y="63"/>
                  </a:lnTo>
                  <a:lnTo>
                    <a:pt x="259" y="63"/>
                  </a:lnTo>
                  <a:lnTo>
                    <a:pt x="261" y="64"/>
                  </a:lnTo>
                  <a:lnTo>
                    <a:pt x="262" y="66"/>
                  </a:lnTo>
                  <a:lnTo>
                    <a:pt x="262" y="67"/>
                  </a:lnTo>
                  <a:lnTo>
                    <a:pt x="264" y="69"/>
                  </a:lnTo>
                  <a:lnTo>
                    <a:pt x="267" y="70"/>
                  </a:lnTo>
                  <a:lnTo>
                    <a:pt x="267" y="72"/>
                  </a:lnTo>
                  <a:lnTo>
                    <a:pt x="268" y="72"/>
                  </a:lnTo>
                  <a:lnTo>
                    <a:pt x="270" y="73"/>
                  </a:lnTo>
                  <a:lnTo>
                    <a:pt x="271" y="73"/>
                  </a:lnTo>
                  <a:lnTo>
                    <a:pt x="273" y="73"/>
                  </a:lnTo>
                  <a:lnTo>
                    <a:pt x="273" y="73"/>
                  </a:lnTo>
                  <a:lnTo>
                    <a:pt x="274" y="72"/>
                  </a:lnTo>
                  <a:lnTo>
                    <a:pt x="274" y="72"/>
                  </a:lnTo>
                  <a:lnTo>
                    <a:pt x="276" y="70"/>
                  </a:lnTo>
                  <a:lnTo>
                    <a:pt x="276" y="69"/>
                  </a:lnTo>
                  <a:lnTo>
                    <a:pt x="277" y="69"/>
                  </a:lnTo>
                  <a:lnTo>
                    <a:pt x="277" y="67"/>
                  </a:lnTo>
                  <a:lnTo>
                    <a:pt x="277" y="66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0" y="61"/>
                  </a:lnTo>
                  <a:lnTo>
                    <a:pt x="280" y="60"/>
                  </a:lnTo>
                  <a:lnTo>
                    <a:pt x="280" y="58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5"/>
                  </a:lnTo>
                  <a:lnTo>
                    <a:pt x="280" y="55"/>
                  </a:lnTo>
                  <a:lnTo>
                    <a:pt x="280" y="54"/>
                  </a:lnTo>
                  <a:lnTo>
                    <a:pt x="281" y="54"/>
                  </a:lnTo>
                  <a:lnTo>
                    <a:pt x="281" y="54"/>
                  </a:lnTo>
                  <a:lnTo>
                    <a:pt x="283" y="54"/>
                  </a:lnTo>
                  <a:lnTo>
                    <a:pt x="284" y="52"/>
                  </a:lnTo>
                  <a:lnTo>
                    <a:pt x="284" y="52"/>
                  </a:lnTo>
                  <a:lnTo>
                    <a:pt x="286" y="52"/>
                  </a:lnTo>
                  <a:lnTo>
                    <a:pt x="287" y="51"/>
                  </a:lnTo>
                  <a:lnTo>
                    <a:pt x="289" y="49"/>
                  </a:lnTo>
                  <a:lnTo>
                    <a:pt x="289" y="49"/>
                  </a:lnTo>
                  <a:lnTo>
                    <a:pt x="290" y="48"/>
                  </a:lnTo>
                  <a:lnTo>
                    <a:pt x="290" y="46"/>
                  </a:lnTo>
                  <a:lnTo>
                    <a:pt x="290" y="46"/>
                  </a:lnTo>
                  <a:lnTo>
                    <a:pt x="290" y="45"/>
                  </a:lnTo>
                  <a:lnTo>
                    <a:pt x="292" y="45"/>
                  </a:lnTo>
                  <a:lnTo>
                    <a:pt x="292" y="45"/>
                  </a:lnTo>
                  <a:lnTo>
                    <a:pt x="295" y="45"/>
                  </a:lnTo>
                  <a:lnTo>
                    <a:pt x="299" y="43"/>
                  </a:lnTo>
                  <a:lnTo>
                    <a:pt x="301" y="43"/>
                  </a:lnTo>
                  <a:lnTo>
                    <a:pt x="302" y="43"/>
                  </a:lnTo>
                  <a:lnTo>
                    <a:pt x="302" y="43"/>
                  </a:lnTo>
                  <a:lnTo>
                    <a:pt x="304" y="42"/>
                  </a:lnTo>
                  <a:lnTo>
                    <a:pt x="304" y="42"/>
                  </a:lnTo>
                  <a:lnTo>
                    <a:pt x="305" y="42"/>
                  </a:lnTo>
                  <a:lnTo>
                    <a:pt x="305" y="42"/>
                  </a:lnTo>
                  <a:lnTo>
                    <a:pt x="307" y="42"/>
                  </a:lnTo>
                  <a:lnTo>
                    <a:pt x="308" y="42"/>
                  </a:lnTo>
                  <a:lnTo>
                    <a:pt x="308" y="43"/>
                  </a:lnTo>
                  <a:lnTo>
                    <a:pt x="310" y="43"/>
                  </a:lnTo>
                  <a:lnTo>
                    <a:pt x="310" y="45"/>
                  </a:lnTo>
                  <a:lnTo>
                    <a:pt x="310" y="46"/>
                  </a:lnTo>
                  <a:lnTo>
                    <a:pt x="310" y="48"/>
                  </a:lnTo>
                  <a:lnTo>
                    <a:pt x="310" y="49"/>
                  </a:lnTo>
                  <a:lnTo>
                    <a:pt x="310" y="51"/>
                  </a:lnTo>
                  <a:lnTo>
                    <a:pt x="308" y="54"/>
                  </a:lnTo>
                  <a:lnTo>
                    <a:pt x="308" y="55"/>
                  </a:lnTo>
                  <a:lnTo>
                    <a:pt x="308" y="57"/>
                  </a:lnTo>
                  <a:lnTo>
                    <a:pt x="308" y="58"/>
                  </a:lnTo>
                  <a:lnTo>
                    <a:pt x="308" y="60"/>
                  </a:lnTo>
                  <a:lnTo>
                    <a:pt x="308" y="61"/>
                  </a:lnTo>
                  <a:lnTo>
                    <a:pt x="310" y="61"/>
                  </a:lnTo>
                  <a:lnTo>
                    <a:pt x="310" y="63"/>
                  </a:lnTo>
                  <a:lnTo>
                    <a:pt x="311" y="63"/>
                  </a:lnTo>
                  <a:lnTo>
                    <a:pt x="313" y="63"/>
                  </a:lnTo>
                  <a:lnTo>
                    <a:pt x="313" y="63"/>
                  </a:lnTo>
                  <a:lnTo>
                    <a:pt x="314" y="63"/>
                  </a:lnTo>
                  <a:lnTo>
                    <a:pt x="316" y="63"/>
                  </a:lnTo>
                  <a:lnTo>
                    <a:pt x="316" y="63"/>
                  </a:lnTo>
                  <a:lnTo>
                    <a:pt x="317" y="63"/>
                  </a:lnTo>
                  <a:lnTo>
                    <a:pt x="319" y="63"/>
                  </a:lnTo>
                  <a:lnTo>
                    <a:pt x="319" y="64"/>
                  </a:lnTo>
                  <a:lnTo>
                    <a:pt x="319" y="64"/>
                  </a:lnTo>
                  <a:lnTo>
                    <a:pt x="320" y="66"/>
                  </a:lnTo>
                  <a:lnTo>
                    <a:pt x="322" y="64"/>
                  </a:lnTo>
                  <a:lnTo>
                    <a:pt x="322" y="64"/>
                  </a:lnTo>
                  <a:lnTo>
                    <a:pt x="323" y="63"/>
                  </a:lnTo>
                  <a:lnTo>
                    <a:pt x="323" y="60"/>
                  </a:lnTo>
                  <a:lnTo>
                    <a:pt x="323" y="58"/>
                  </a:lnTo>
                  <a:lnTo>
                    <a:pt x="323" y="52"/>
                  </a:lnTo>
                  <a:lnTo>
                    <a:pt x="323" y="51"/>
                  </a:lnTo>
                  <a:lnTo>
                    <a:pt x="325" y="49"/>
                  </a:lnTo>
                  <a:lnTo>
                    <a:pt x="325" y="48"/>
                  </a:lnTo>
                  <a:lnTo>
                    <a:pt x="325" y="45"/>
                  </a:lnTo>
                  <a:lnTo>
                    <a:pt x="325" y="45"/>
                  </a:lnTo>
                  <a:lnTo>
                    <a:pt x="326" y="43"/>
                  </a:lnTo>
                  <a:lnTo>
                    <a:pt x="328" y="43"/>
                  </a:lnTo>
                  <a:lnTo>
                    <a:pt x="329" y="43"/>
                  </a:lnTo>
                  <a:lnTo>
                    <a:pt x="332" y="45"/>
                  </a:lnTo>
                  <a:lnTo>
                    <a:pt x="334" y="45"/>
                  </a:lnTo>
                  <a:lnTo>
                    <a:pt x="335" y="43"/>
                  </a:lnTo>
                  <a:lnTo>
                    <a:pt x="337" y="43"/>
                  </a:lnTo>
                  <a:lnTo>
                    <a:pt x="338" y="42"/>
                  </a:lnTo>
                  <a:lnTo>
                    <a:pt x="340" y="43"/>
                  </a:lnTo>
                  <a:lnTo>
                    <a:pt x="340" y="43"/>
                  </a:lnTo>
                  <a:lnTo>
                    <a:pt x="340" y="45"/>
                  </a:lnTo>
                  <a:lnTo>
                    <a:pt x="341" y="46"/>
                  </a:lnTo>
                  <a:lnTo>
                    <a:pt x="341" y="46"/>
                  </a:lnTo>
                  <a:lnTo>
                    <a:pt x="343" y="46"/>
                  </a:lnTo>
                  <a:lnTo>
                    <a:pt x="344" y="46"/>
                  </a:lnTo>
                  <a:lnTo>
                    <a:pt x="346" y="48"/>
                  </a:lnTo>
                  <a:lnTo>
                    <a:pt x="346" y="48"/>
                  </a:lnTo>
                  <a:lnTo>
                    <a:pt x="347" y="48"/>
                  </a:lnTo>
                  <a:lnTo>
                    <a:pt x="349" y="48"/>
                  </a:lnTo>
                  <a:lnTo>
                    <a:pt x="349" y="48"/>
                  </a:lnTo>
                  <a:lnTo>
                    <a:pt x="350" y="49"/>
                  </a:lnTo>
                  <a:lnTo>
                    <a:pt x="352" y="52"/>
                  </a:lnTo>
                  <a:lnTo>
                    <a:pt x="352" y="54"/>
                  </a:lnTo>
                  <a:lnTo>
                    <a:pt x="353" y="55"/>
                  </a:lnTo>
                  <a:lnTo>
                    <a:pt x="355" y="57"/>
                  </a:lnTo>
                  <a:lnTo>
                    <a:pt x="356" y="57"/>
                  </a:lnTo>
                  <a:lnTo>
                    <a:pt x="359" y="58"/>
                  </a:lnTo>
                  <a:lnTo>
                    <a:pt x="361" y="58"/>
                  </a:lnTo>
                  <a:lnTo>
                    <a:pt x="362" y="58"/>
                  </a:lnTo>
                  <a:lnTo>
                    <a:pt x="364" y="60"/>
                  </a:lnTo>
                  <a:lnTo>
                    <a:pt x="365" y="60"/>
                  </a:lnTo>
                  <a:lnTo>
                    <a:pt x="365" y="60"/>
                  </a:lnTo>
                  <a:lnTo>
                    <a:pt x="367" y="60"/>
                  </a:lnTo>
                  <a:lnTo>
                    <a:pt x="367" y="61"/>
                  </a:lnTo>
                  <a:lnTo>
                    <a:pt x="368" y="61"/>
                  </a:lnTo>
                  <a:lnTo>
                    <a:pt x="368" y="63"/>
                  </a:lnTo>
                  <a:lnTo>
                    <a:pt x="368" y="64"/>
                  </a:lnTo>
                  <a:lnTo>
                    <a:pt x="370" y="64"/>
                  </a:lnTo>
                  <a:lnTo>
                    <a:pt x="371" y="64"/>
                  </a:lnTo>
                  <a:lnTo>
                    <a:pt x="371" y="64"/>
                  </a:lnTo>
                  <a:lnTo>
                    <a:pt x="373" y="64"/>
                  </a:lnTo>
                  <a:lnTo>
                    <a:pt x="374" y="63"/>
                  </a:lnTo>
                  <a:lnTo>
                    <a:pt x="376" y="64"/>
                  </a:lnTo>
                  <a:lnTo>
                    <a:pt x="376" y="64"/>
                  </a:lnTo>
                  <a:lnTo>
                    <a:pt x="376" y="66"/>
                  </a:lnTo>
                  <a:lnTo>
                    <a:pt x="377" y="69"/>
                  </a:lnTo>
                  <a:lnTo>
                    <a:pt x="379" y="70"/>
                  </a:lnTo>
                  <a:lnTo>
                    <a:pt x="379" y="70"/>
                  </a:lnTo>
                  <a:lnTo>
                    <a:pt x="379" y="70"/>
                  </a:lnTo>
                  <a:lnTo>
                    <a:pt x="379" y="7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7" name="Freeform 93"/>
            <p:cNvSpPr>
              <a:spLocks/>
            </p:cNvSpPr>
            <p:nvPr/>
          </p:nvSpPr>
          <p:spPr bwMode="auto">
            <a:xfrm>
              <a:off x="516" y="1160"/>
              <a:ext cx="347" cy="379"/>
            </a:xfrm>
            <a:custGeom>
              <a:avLst/>
              <a:gdLst/>
              <a:ahLst/>
              <a:cxnLst>
                <a:cxn ang="0">
                  <a:pos x="275" y="265"/>
                </a:cxn>
                <a:cxn ang="0">
                  <a:pos x="321" y="301"/>
                </a:cxn>
                <a:cxn ang="0">
                  <a:pos x="332" y="342"/>
                </a:cxn>
                <a:cxn ang="0">
                  <a:pos x="306" y="369"/>
                </a:cxn>
                <a:cxn ang="0">
                  <a:pos x="282" y="375"/>
                </a:cxn>
                <a:cxn ang="0">
                  <a:pos x="258" y="364"/>
                </a:cxn>
                <a:cxn ang="0">
                  <a:pos x="275" y="355"/>
                </a:cxn>
                <a:cxn ang="0">
                  <a:pos x="260" y="355"/>
                </a:cxn>
                <a:cxn ang="0">
                  <a:pos x="249" y="343"/>
                </a:cxn>
                <a:cxn ang="0">
                  <a:pos x="243" y="364"/>
                </a:cxn>
                <a:cxn ang="0">
                  <a:pos x="210" y="345"/>
                </a:cxn>
                <a:cxn ang="0">
                  <a:pos x="207" y="331"/>
                </a:cxn>
                <a:cxn ang="0">
                  <a:pos x="192" y="321"/>
                </a:cxn>
                <a:cxn ang="0">
                  <a:pos x="170" y="328"/>
                </a:cxn>
                <a:cxn ang="0">
                  <a:pos x="156" y="322"/>
                </a:cxn>
                <a:cxn ang="0">
                  <a:pos x="143" y="330"/>
                </a:cxn>
                <a:cxn ang="0">
                  <a:pos x="138" y="334"/>
                </a:cxn>
                <a:cxn ang="0">
                  <a:pos x="128" y="345"/>
                </a:cxn>
                <a:cxn ang="0">
                  <a:pos x="95" y="351"/>
                </a:cxn>
                <a:cxn ang="0">
                  <a:pos x="95" y="316"/>
                </a:cxn>
                <a:cxn ang="0">
                  <a:pos x="62" y="268"/>
                </a:cxn>
                <a:cxn ang="0">
                  <a:pos x="30" y="256"/>
                </a:cxn>
                <a:cxn ang="0">
                  <a:pos x="9" y="243"/>
                </a:cxn>
                <a:cxn ang="0">
                  <a:pos x="36" y="237"/>
                </a:cxn>
                <a:cxn ang="0">
                  <a:pos x="78" y="232"/>
                </a:cxn>
                <a:cxn ang="0">
                  <a:pos x="120" y="231"/>
                </a:cxn>
                <a:cxn ang="0">
                  <a:pos x="113" y="195"/>
                </a:cxn>
                <a:cxn ang="0">
                  <a:pos x="69" y="181"/>
                </a:cxn>
                <a:cxn ang="0">
                  <a:pos x="51" y="178"/>
                </a:cxn>
                <a:cxn ang="0">
                  <a:pos x="38" y="157"/>
                </a:cxn>
                <a:cxn ang="0">
                  <a:pos x="56" y="139"/>
                </a:cxn>
                <a:cxn ang="0">
                  <a:pos x="66" y="154"/>
                </a:cxn>
                <a:cxn ang="0">
                  <a:pos x="93" y="163"/>
                </a:cxn>
                <a:cxn ang="0">
                  <a:pos x="128" y="162"/>
                </a:cxn>
                <a:cxn ang="0">
                  <a:pos x="144" y="183"/>
                </a:cxn>
                <a:cxn ang="0">
                  <a:pos x="161" y="180"/>
                </a:cxn>
                <a:cxn ang="0">
                  <a:pos x="150" y="162"/>
                </a:cxn>
                <a:cxn ang="0">
                  <a:pos x="135" y="150"/>
                </a:cxn>
                <a:cxn ang="0">
                  <a:pos x="126" y="142"/>
                </a:cxn>
                <a:cxn ang="0">
                  <a:pos x="114" y="135"/>
                </a:cxn>
                <a:cxn ang="0">
                  <a:pos x="96" y="126"/>
                </a:cxn>
                <a:cxn ang="0">
                  <a:pos x="119" y="112"/>
                </a:cxn>
                <a:cxn ang="0">
                  <a:pos x="65" y="129"/>
                </a:cxn>
                <a:cxn ang="0">
                  <a:pos x="5" y="136"/>
                </a:cxn>
                <a:cxn ang="0">
                  <a:pos x="5" y="91"/>
                </a:cxn>
                <a:cxn ang="0">
                  <a:pos x="9" y="64"/>
                </a:cxn>
                <a:cxn ang="0">
                  <a:pos x="32" y="45"/>
                </a:cxn>
                <a:cxn ang="0">
                  <a:pos x="71" y="57"/>
                </a:cxn>
                <a:cxn ang="0">
                  <a:pos x="68" y="39"/>
                </a:cxn>
                <a:cxn ang="0">
                  <a:pos x="71" y="27"/>
                </a:cxn>
                <a:cxn ang="0">
                  <a:pos x="101" y="25"/>
                </a:cxn>
                <a:cxn ang="0">
                  <a:pos x="128" y="15"/>
                </a:cxn>
                <a:cxn ang="0">
                  <a:pos x="155" y="25"/>
                </a:cxn>
                <a:cxn ang="0">
                  <a:pos x="182" y="12"/>
                </a:cxn>
                <a:cxn ang="0">
                  <a:pos x="209" y="4"/>
                </a:cxn>
                <a:cxn ang="0">
                  <a:pos x="221" y="21"/>
                </a:cxn>
                <a:cxn ang="0">
                  <a:pos x="231" y="22"/>
                </a:cxn>
                <a:cxn ang="0">
                  <a:pos x="248" y="43"/>
                </a:cxn>
                <a:cxn ang="0">
                  <a:pos x="249" y="18"/>
                </a:cxn>
                <a:cxn ang="0">
                  <a:pos x="288" y="19"/>
                </a:cxn>
                <a:cxn ang="0">
                  <a:pos x="312" y="64"/>
                </a:cxn>
                <a:cxn ang="0">
                  <a:pos x="309" y="123"/>
                </a:cxn>
                <a:cxn ang="0">
                  <a:pos x="315" y="175"/>
                </a:cxn>
              </a:cxnLst>
              <a:rect l="0" t="0" r="r" b="b"/>
              <a:pathLst>
                <a:path w="347" h="379">
                  <a:moveTo>
                    <a:pt x="309" y="216"/>
                  </a:moveTo>
                  <a:lnTo>
                    <a:pt x="308" y="217"/>
                  </a:lnTo>
                  <a:lnTo>
                    <a:pt x="306" y="217"/>
                  </a:lnTo>
                  <a:lnTo>
                    <a:pt x="305" y="219"/>
                  </a:lnTo>
                  <a:lnTo>
                    <a:pt x="302" y="219"/>
                  </a:lnTo>
                  <a:lnTo>
                    <a:pt x="300" y="220"/>
                  </a:lnTo>
                  <a:lnTo>
                    <a:pt x="296" y="220"/>
                  </a:lnTo>
                  <a:lnTo>
                    <a:pt x="291" y="222"/>
                  </a:lnTo>
                  <a:lnTo>
                    <a:pt x="290" y="223"/>
                  </a:lnTo>
                  <a:lnTo>
                    <a:pt x="288" y="225"/>
                  </a:lnTo>
                  <a:lnTo>
                    <a:pt x="287" y="226"/>
                  </a:lnTo>
                  <a:lnTo>
                    <a:pt x="285" y="226"/>
                  </a:lnTo>
                  <a:lnTo>
                    <a:pt x="282" y="226"/>
                  </a:lnTo>
                  <a:lnTo>
                    <a:pt x="278" y="226"/>
                  </a:lnTo>
                  <a:lnTo>
                    <a:pt x="276" y="228"/>
                  </a:lnTo>
                  <a:lnTo>
                    <a:pt x="273" y="228"/>
                  </a:lnTo>
                  <a:lnTo>
                    <a:pt x="272" y="229"/>
                  </a:lnTo>
                  <a:lnTo>
                    <a:pt x="270" y="229"/>
                  </a:lnTo>
                  <a:lnTo>
                    <a:pt x="269" y="232"/>
                  </a:lnTo>
                  <a:lnTo>
                    <a:pt x="269" y="234"/>
                  </a:lnTo>
                  <a:lnTo>
                    <a:pt x="267" y="235"/>
                  </a:lnTo>
                  <a:lnTo>
                    <a:pt x="267" y="237"/>
                  </a:lnTo>
                  <a:lnTo>
                    <a:pt x="267" y="238"/>
                  </a:lnTo>
                  <a:lnTo>
                    <a:pt x="266" y="240"/>
                  </a:lnTo>
                  <a:lnTo>
                    <a:pt x="264" y="241"/>
                  </a:lnTo>
                  <a:lnTo>
                    <a:pt x="263" y="243"/>
                  </a:lnTo>
                  <a:lnTo>
                    <a:pt x="264" y="244"/>
                  </a:lnTo>
                  <a:lnTo>
                    <a:pt x="264" y="247"/>
                  </a:lnTo>
                  <a:lnTo>
                    <a:pt x="267" y="249"/>
                  </a:lnTo>
                  <a:lnTo>
                    <a:pt x="269" y="247"/>
                  </a:lnTo>
                  <a:lnTo>
                    <a:pt x="270" y="249"/>
                  </a:lnTo>
                  <a:lnTo>
                    <a:pt x="270" y="252"/>
                  </a:lnTo>
                  <a:lnTo>
                    <a:pt x="269" y="253"/>
                  </a:lnTo>
                  <a:lnTo>
                    <a:pt x="269" y="256"/>
                  </a:lnTo>
                  <a:lnTo>
                    <a:pt x="269" y="258"/>
                  </a:lnTo>
                  <a:lnTo>
                    <a:pt x="272" y="262"/>
                  </a:lnTo>
                  <a:lnTo>
                    <a:pt x="272" y="262"/>
                  </a:lnTo>
                  <a:lnTo>
                    <a:pt x="275" y="264"/>
                  </a:lnTo>
                  <a:lnTo>
                    <a:pt x="275" y="265"/>
                  </a:lnTo>
                  <a:lnTo>
                    <a:pt x="276" y="267"/>
                  </a:lnTo>
                  <a:lnTo>
                    <a:pt x="276" y="270"/>
                  </a:lnTo>
                  <a:lnTo>
                    <a:pt x="276" y="271"/>
                  </a:lnTo>
                  <a:lnTo>
                    <a:pt x="278" y="274"/>
                  </a:lnTo>
                  <a:lnTo>
                    <a:pt x="278" y="276"/>
                  </a:lnTo>
                  <a:lnTo>
                    <a:pt x="278" y="277"/>
                  </a:lnTo>
                  <a:lnTo>
                    <a:pt x="278" y="279"/>
                  </a:lnTo>
                  <a:lnTo>
                    <a:pt x="279" y="280"/>
                  </a:lnTo>
                  <a:lnTo>
                    <a:pt x="279" y="282"/>
                  </a:lnTo>
                  <a:lnTo>
                    <a:pt x="281" y="283"/>
                  </a:lnTo>
                  <a:lnTo>
                    <a:pt x="281" y="286"/>
                  </a:lnTo>
                  <a:lnTo>
                    <a:pt x="281" y="288"/>
                  </a:lnTo>
                  <a:lnTo>
                    <a:pt x="282" y="289"/>
                  </a:lnTo>
                  <a:lnTo>
                    <a:pt x="282" y="292"/>
                  </a:lnTo>
                  <a:lnTo>
                    <a:pt x="284" y="294"/>
                  </a:lnTo>
                  <a:lnTo>
                    <a:pt x="285" y="294"/>
                  </a:lnTo>
                  <a:lnTo>
                    <a:pt x="287" y="295"/>
                  </a:lnTo>
                  <a:lnTo>
                    <a:pt x="288" y="294"/>
                  </a:lnTo>
                  <a:lnTo>
                    <a:pt x="290" y="292"/>
                  </a:lnTo>
                  <a:lnTo>
                    <a:pt x="291" y="292"/>
                  </a:lnTo>
                  <a:lnTo>
                    <a:pt x="293" y="292"/>
                  </a:lnTo>
                  <a:lnTo>
                    <a:pt x="294" y="292"/>
                  </a:lnTo>
                  <a:lnTo>
                    <a:pt x="296" y="292"/>
                  </a:lnTo>
                  <a:lnTo>
                    <a:pt x="296" y="292"/>
                  </a:lnTo>
                  <a:lnTo>
                    <a:pt x="300" y="292"/>
                  </a:lnTo>
                  <a:lnTo>
                    <a:pt x="300" y="292"/>
                  </a:lnTo>
                  <a:lnTo>
                    <a:pt x="303" y="292"/>
                  </a:lnTo>
                  <a:lnTo>
                    <a:pt x="303" y="292"/>
                  </a:lnTo>
                  <a:lnTo>
                    <a:pt x="305" y="292"/>
                  </a:lnTo>
                  <a:lnTo>
                    <a:pt x="306" y="292"/>
                  </a:lnTo>
                  <a:lnTo>
                    <a:pt x="308" y="292"/>
                  </a:lnTo>
                  <a:lnTo>
                    <a:pt x="309" y="294"/>
                  </a:lnTo>
                  <a:lnTo>
                    <a:pt x="311" y="295"/>
                  </a:lnTo>
                  <a:lnTo>
                    <a:pt x="312" y="297"/>
                  </a:lnTo>
                  <a:lnTo>
                    <a:pt x="314" y="298"/>
                  </a:lnTo>
                  <a:lnTo>
                    <a:pt x="315" y="298"/>
                  </a:lnTo>
                  <a:lnTo>
                    <a:pt x="317" y="298"/>
                  </a:lnTo>
                  <a:lnTo>
                    <a:pt x="320" y="300"/>
                  </a:lnTo>
                  <a:lnTo>
                    <a:pt x="321" y="301"/>
                  </a:lnTo>
                  <a:lnTo>
                    <a:pt x="321" y="303"/>
                  </a:lnTo>
                  <a:lnTo>
                    <a:pt x="321" y="307"/>
                  </a:lnTo>
                  <a:lnTo>
                    <a:pt x="323" y="309"/>
                  </a:lnTo>
                  <a:lnTo>
                    <a:pt x="323" y="310"/>
                  </a:lnTo>
                  <a:lnTo>
                    <a:pt x="324" y="312"/>
                  </a:lnTo>
                  <a:lnTo>
                    <a:pt x="326" y="312"/>
                  </a:lnTo>
                  <a:lnTo>
                    <a:pt x="327" y="310"/>
                  </a:lnTo>
                  <a:lnTo>
                    <a:pt x="329" y="307"/>
                  </a:lnTo>
                  <a:lnTo>
                    <a:pt x="329" y="306"/>
                  </a:lnTo>
                  <a:lnTo>
                    <a:pt x="332" y="306"/>
                  </a:lnTo>
                  <a:lnTo>
                    <a:pt x="335" y="304"/>
                  </a:lnTo>
                  <a:lnTo>
                    <a:pt x="336" y="304"/>
                  </a:lnTo>
                  <a:lnTo>
                    <a:pt x="338" y="303"/>
                  </a:lnTo>
                  <a:lnTo>
                    <a:pt x="341" y="303"/>
                  </a:lnTo>
                  <a:lnTo>
                    <a:pt x="342" y="306"/>
                  </a:lnTo>
                  <a:lnTo>
                    <a:pt x="344" y="307"/>
                  </a:lnTo>
                  <a:lnTo>
                    <a:pt x="345" y="309"/>
                  </a:lnTo>
                  <a:lnTo>
                    <a:pt x="344" y="312"/>
                  </a:lnTo>
                  <a:lnTo>
                    <a:pt x="344" y="313"/>
                  </a:lnTo>
                  <a:lnTo>
                    <a:pt x="345" y="316"/>
                  </a:lnTo>
                  <a:lnTo>
                    <a:pt x="347" y="318"/>
                  </a:lnTo>
                  <a:lnTo>
                    <a:pt x="347" y="319"/>
                  </a:lnTo>
                  <a:lnTo>
                    <a:pt x="345" y="321"/>
                  </a:lnTo>
                  <a:lnTo>
                    <a:pt x="342" y="322"/>
                  </a:lnTo>
                  <a:lnTo>
                    <a:pt x="342" y="322"/>
                  </a:lnTo>
                  <a:lnTo>
                    <a:pt x="341" y="325"/>
                  </a:lnTo>
                  <a:lnTo>
                    <a:pt x="341" y="328"/>
                  </a:lnTo>
                  <a:lnTo>
                    <a:pt x="341" y="330"/>
                  </a:lnTo>
                  <a:lnTo>
                    <a:pt x="341" y="333"/>
                  </a:lnTo>
                  <a:lnTo>
                    <a:pt x="341" y="334"/>
                  </a:lnTo>
                  <a:lnTo>
                    <a:pt x="341" y="337"/>
                  </a:lnTo>
                  <a:lnTo>
                    <a:pt x="342" y="340"/>
                  </a:lnTo>
                  <a:lnTo>
                    <a:pt x="342" y="342"/>
                  </a:lnTo>
                  <a:lnTo>
                    <a:pt x="342" y="342"/>
                  </a:lnTo>
                  <a:lnTo>
                    <a:pt x="341" y="343"/>
                  </a:lnTo>
                  <a:lnTo>
                    <a:pt x="338" y="343"/>
                  </a:lnTo>
                  <a:lnTo>
                    <a:pt x="335" y="342"/>
                  </a:lnTo>
                  <a:lnTo>
                    <a:pt x="333" y="342"/>
                  </a:lnTo>
                  <a:lnTo>
                    <a:pt x="332" y="342"/>
                  </a:lnTo>
                  <a:lnTo>
                    <a:pt x="330" y="343"/>
                  </a:lnTo>
                  <a:lnTo>
                    <a:pt x="330" y="345"/>
                  </a:lnTo>
                  <a:lnTo>
                    <a:pt x="329" y="348"/>
                  </a:lnTo>
                  <a:lnTo>
                    <a:pt x="327" y="349"/>
                  </a:lnTo>
                  <a:lnTo>
                    <a:pt x="327" y="351"/>
                  </a:lnTo>
                  <a:lnTo>
                    <a:pt x="326" y="352"/>
                  </a:lnTo>
                  <a:lnTo>
                    <a:pt x="324" y="352"/>
                  </a:lnTo>
                  <a:lnTo>
                    <a:pt x="324" y="352"/>
                  </a:lnTo>
                  <a:lnTo>
                    <a:pt x="323" y="354"/>
                  </a:lnTo>
                  <a:lnTo>
                    <a:pt x="323" y="354"/>
                  </a:lnTo>
                  <a:lnTo>
                    <a:pt x="318" y="355"/>
                  </a:lnTo>
                  <a:lnTo>
                    <a:pt x="315" y="354"/>
                  </a:lnTo>
                  <a:lnTo>
                    <a:pt x="315" y="354"/>
                  </a:lnTo>
                  <a:lnTo>
                    <a:pt x="314" y="352"/>
                  </a:lnTo>
                  <a:lnTo>
                    <a:pt x="314" y="351"/>
                  </a:lnTo>
                  <a:lnTo>
                    <a:pt x="312" y="351"/>
                  </a:lnTo>
                  <a:lnTo>
                    <a:pt x="311" y="349"/>
                  </a:lnTo>
                  <a:lnTo>
                    <a:pt x="309" y="349"/>
                  </a:lnTo>
                  <a:lnTo>
                    <a:pt x="308" y="349"/>
                  </a:lnTo>
                  <a:lnTo>
                    <a:pt x="308" y="351"/>
                  </a:lnTo>
                  <a:lnTo>
                    <a:pt x="306" y="351"/>
                  </a:lnTo>
                  <a:lnTo>
                    <a:pt x="306" y="351"/>
                  </a:lnTo>
                  <a:lnTo>
                    <a:pt x="305" y="354"/>
                  </a:lnTo>
                  <a:lnTo>
                    <a:pt x="305" y="354"/>
                  </a:lnTo>
                  <a:lnTo>
                    <a:pt x="305" y="355"/>
                  </a:lnTo>
                  <a:lnTo>
                    <a:pt x="305" y="357"/>
                  </a:lnTo>
                  <a:lnTo>
                    <a:pt x="306" y="358"/>
                  </a:lnTo>
                  <a:lnTo>
                    <a:pt x="306" y="360"/>
                  </a:lnTo>
                  <a:lnTo>
                    <a:pt x="305" y="360"/>
                  </a:lnTo>
                  <a:lnTo>
                    <a:pt x="306" y="363"/>
                  </a:lnTo>
                  <a:lnTo>
                    <a:pt x="308" y="363"/>
                  </a:lnTo>
                  <a:lnTo>
                    <a:pt x="308" y="363"/>
                  </a:lnTo>
                  <a:lnTo>
                    <a:pt x="306" y="364"/>
                  </a:lnTo>
                  <a:lnTo>
                    <a:pt x="308" y="366"/>
                  </a:lnTo>
                  <a:lnTo>
                    <a:pt x="308" y="366"/>
                  </a:lnTo>
                  <a:lnTo>
                    <a:pt x="309" y="366"/>
                  </a:lnTo>
                  <a:lnTo>
                    <a:pt x="309" y="367"/>
                  </a:lnTo>
                  <a:lnTo>
                    <a:pt x="309" y="369"/>
                  </a:lnTo>
                  <a:lnTo>
                    <a:pt x="306" y="369"/>
                  </a:lnTo>
                  <a:lnTo>
                    <a:pt x="306" y="370"/>
                  </a:lnTo>
                  <a:lnTo>
                    <a:pt x="306" y="372"/>
                  </a:lnTo>
                  <a:lnTo>
                    <a:pt x="306" y="372"/>
                  </a:lnTo>
                  <a:lnTo>
                    <a:pt x="305" y="373"/>
                  </a:lnTo>
                  <a:lnTo>
                    <a:pt x="305" y="373"/>
                  </a:lnTo>
                  <a:lnTo>
                    <a:pt x="306" y="375"/>
                  </a:lnTo>
                  <a:lnTo>
                    <a:pt x="306" y="376"/>
                  </a:lnTo>
                  <a:lnTo>
                    <a:pt x="305" y="378"/>
                  </a:lnTo>
                  <a:lnTo>
                    <a:pt x="305" y="378"/>
                  </a:lnTo>
                  <a:lnTo>
                    <a:pt x="305" y="378"/>
                  </a:lnTo>
                  <a:lnTo>
                    <a:pt x="303" y="378"/>
                  </a:lnTo>
                  <a:lnTo>
                    <a:pt x="303" y="379"/>
                  </a:lnTo>
                  <a:lnTo>
                    <a:pt x="302" y="378"/>
                  </a:lnTo>
                  <a:lnTo>
                    <a:pt x="300" y="378"/>
                  </a:lnTo>
                  <a:lnTo>
                    <a:pt x="300" y="379"/>
                  </a:lnTo>
                  <a:lnTo>
                    <a:pt x="299" y="379"/>
                  </a:lnTo>
                  <a:lnTo>
                    <a:pt x="297" y="378"/>
                  </a:lnTo>
                  <a:lnTo>
                    <a:pt x="296" y="376"/>
                  </a:lnTo>
                  <a:lnTo>
                    <a:pt x="294" y="376"/>
                  </a:lnTo>
                  <a:lnTo>
                    <a:pt x="293" y="378"/>
                  </a:lnTo>
                  <a:lnTo>
                    <a:pt x="291" y="376"/>
                  </a:lnTo>
                  <a:lnTo>
                    <a:pt x="290" y="376"/>
                  </a:lnTo>
                  <a:lnTo>
                    <a:pt x="290" y="376"/>
                  </a:lnTo>
                  <a:lnTo>
                    <a:pt x="288" y="376"/>
                  </a:lnTo>
                  <a:lnTo>
                    <a:pt x="287" y="376"/>
                  </a:lnTo>
                  <a:lnTo>
                    <a:pt x="287" y="376"/>
                  </a:lnTo>
                  <a:lnTo>
                    <a:pt x="287" y="375"/>
                  </a:lnTo>
                  <a:lnTo>
                    <a:pt x="287" y="375"/>
                  </a:lnTo>
                  <a:lnTo>
                    <a:pt x="287" y="373"/>
                  </a:lnTo>
                  <a:lnTo>
                    <a:pt x="287" y="373"/>
                  </a:lnTo>
                  <a:lnTo>
                    <a:pt x="285" y="373"/>
                  </a:lnTo>
                  <a:lnTo>
                    <a:pt x="285" y="373"/>
                  </a:lnTo>
                  <a:lnTo>
                    <a:pt x="284" y="375"/>
                  </a:lnTo>
                  <a:lnTo>
                    <a:pt x="284" y="375"/>
                  </a:lnTo>
                  <a:lnTo>
                    <a:pt x="284" y="376"/>
                  </a:lnTo>
                  <a:lnTo>
                    <a:pt x="284" y="376"/>
                  </a:lnTo>
                  <a:lnTo>
                    <a:pt x="282" y="375"/>
                  </a:lnTo>
                  <a:lnTo>
                    <a:pt x="282" y="375"/>
                  </a:lnTo>
                  <a:lnTo>
                    <a:pt x="282" y="375"/>
                  </a:lnTo>
                  <a:lnTo>
                    <a:pt x="281" y="375"/>
                  </a:lnTo>
                  <a:lnTo>
                    <a:pt x="281" y="375"/>
                  </a:lnTo>
                  <a:lnTo>
                    <a:pt x="279" y="375"/>
                  </a:lnTo>
                  <a:lnTo>
                    <a:pt x="279" y="373"/>
                  </a:lnTo>
                  <a:lnTo>
                    <a:pt x="276" y="373"/>
                  </a:lnTo>
                  <a:lnTo>
                    <a:pt x="276" y="373"/>
                  </a:lnTo>
                  <a:lnTo>
                    <a:pt x="275" y="372"/>
                  </a:lnTo>
                  <a:lnTo>
                    <a:pt x="275" y="372"/>
                  </a:lnTo>
                  <a:lnTo>
                    <a:pt x="275" y="370"/>
                  </a:lnTo>
                  <a:lnTo>
                    <a:pt x="276" y="370"/>
                  </a:lnTo>
                  <a:lnTo>
                    <a:pt x="276" y="369"/>
                  </a:lnTo>
                  <a:lnTo>
                    <a:pt x="278" y="369"/>
                  </a:lnTo>
                  <a:lnTo>
                    <a:pt x="278" y="367"/>
                  </a:lnTo>
                  <a:lnTo>
                    <a:pt x="278" y="366"/>
                  </a:lnTo>
                  <a:lnTo>
                    <a:pt x="278" y="366"/>
                  </a:lnTo>
                  <a:lnTo>
                    <a:pt x="276" y="366"/>
                  </a:lnTo>
                  <a:lnTo>
                    <a:pt x="276" y="367"/>
                  </a:lnTo>
                  <a:lnTo>
                    <a:pt x="275" y="369"/>
                  </a:lnTo>
                  <a:lnTo>
                    <a:pt x="275" y="369"/>
                  </a:lnTo>
                  <a:lnTo>
                    <a:pt x="275" y="370"/>
                  </a:lnTo>
                  <a:lnTo>
                    <a:pt x="273" y="370"/>
                  </a:lnTo>
                  <a:lnTo>
                    <a:pt x="273" y="370"/>
                  </a:lnTo>
                  <a:lnTo>
                    <a:pt x="272" y="370"/>
                  </a:lnTo>
                  <a:lnTo>
                    <a:pt x="270" y="370"/>
                  </a:lnTo>
                  <a:lnTo>
                    <a:pt x="270" y="369"/>
                  </a:lnTo>
                  <a:lnTo>
                    <a:pt x="269" y="369"/>
                  </a:lnTo>
                  <a:lnTo>
                    <a:pt x="269" y="370"/>
                  </a:lnTo>
                  <a:lnTo>
                    <a:pt x="269" y="372"/>
                  </a:lnTo>
                  <a:lnTo>
                    <a:pt x="269" y="372"/>
                  </a:lnTo>
                  <a:lnTo>
                    <a:pt x="267" y="372"/>
                  </a:lnTo>
                  <a:lnTo>
                    <a:pt x="267" y="372"/>
                  </a:lnTo>
                  <a:lnTo>
                    <a:pt x="264" y="370"/>
                  </a:lnTo>
                  <a:lnTo>
                    <a:pt x="264" y="369"/>
                  </a:lnTo>
                  <a:lnTo>
                    <a:pt x="263" y="369"/>
                  </a:lnTo>
                  <a:lnTo>
                    <a:pt x="261" y="367"/>
                  </a:lnTo>
                  <a:lnTo>
                    <a:pt x="261" y="367"/>
                  </a:lnTo>
                  <a:lnTo>
                    <a:pt x="260" y="366"/>
                  </a:lnTo>
                  <a:lnTo>
                    <a:pt x="260" y="366"/>
                  </a:lnTo>
                  <a:lnTo>
                    <a:pt x="258" y="364"/>
                  </a:lnTo>
                  <a:lnTo>
                    <a:pt x="257" y="364"/>
                  </a:lnTo>
                  <a:lnTo>
                    <a:pt x="257" y="363"/>
                  </a:lnTo>
                  <a:lnTo>
                    <a:pt x="257" y="363"/>
                  </a:lnTo>
                  <a:lnTo>
                    <a:pt x="257" y="361"/>
                  </a:lnTo>
                  <a:lnTo>
                    <a:pt x="257" y="361"/>
                  </a:lnTo>
                  <a:lnTo>
                    <a:pt x="257" y="360"/>
                  </a:lnTo>
                  <a:lnTo>
                    <a:pt x="258" y="360"/>
                  </a:lnTo>
                  <a:lnTo>
                    <a:pt x="258" y="360"/>
                  </a:lnTo>
                  <a:lnTo>
                    <a:pt x="258" y="358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1" y="358"/>
                  </a:lnTo>
                  <a:lnTo>
                    <a:pt x="261" y="358"/>
                  </a:lnTo>
                  <a:lnTo>
                    <a:pt x="261" y="360"/>
                  </a:lnTo>
                  <a:lnTo>
                    <a:pt x="261" y="358"/>
                  </a:lnTo>
                  <a:lnTo>
                    <a:pt x="263" y="358"/>
                  </a:lnTo>
                  <a:lnTo>
                    <a:pt x="263" y="358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4" y="355"/>
                  </a:lnTo>
                  <a:lnTo>
                    <a:pt x="264" y="355"/>
                  </a:lnTo>
                  <a:lnTo>
                    <a:pt x="264" y="355"/>
                  </a:lnTo>
                  <a:lnTo>
                    <a:pt x="266" y="355"/>
                  </a:lnTo>
                  <a:lnTo>
                    <a:pt x="266" y="355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9" y="354"/>
                  </a:lnTo>
                  <a:lnTo>
                    <a:pt x="269" y="354"/>
                  </a:lnTo>
                  <a:lnTo>
                    <a:pt x="269" y="354"/>
                  </a:lnTo>
                  <a:lnTo>
                    <a:pt x="269" y="354"/>
                  </a:lnTo>
                  <a:lnTo>
                    <a:pt x="270" y="355"/>
                  </a:lnTo>
                  <a:lnTo>
                    <a:pt x="272" y="355"/>
                  </a:lnTo>
                  <a:lnTo>
                    <a:pt x="272" y="355"/>
                  </a:lnTo>
                  <a:lnTo>
                    <a:pt x="273" y="355"/>
                  </a:lnTo>
                  <a:lnTo>
                    <a:pt x="273" y="355"/>
                  </a:lnTo>
                  <a:lnTo>
                    <a:pt x="273" y="355"/>
                  </a:lnTo>
                  <a:lnTo>
                    <a:pt x="275" y="355"/>
                  </a:lnTo>
                  <a:lnTo>
                    <a:pt x="276" y="355"/>
                  </a:lnTo>
                  <a:lnTo>
                    <a:pt x="276" y="355"/>
                  </a:lnTo>
                  <a:lnTo>
                    <a:pt x="276" y="355"/>
                  </a:lnTo>
                  <a:lnTo>
                    <a:pt x="278" y="354"/>
                  </a:lnTo>
                  <a:lnTo>
                    <a:pt x="278" y="354"/>
                  </a:lnTo>
                  <a:lnTo>
                    <a:pt x="278" y="352"/>
                  </a:lnTo>
                  <a:lnTo>
                    <a:pt x="278" y="352"/>
                  </a:lnTo>
                  <a:lnTo>
                    <a:pt x="276" y="352"/>
                  </a:lnTo>
                  <a:lnTo>
                    <a:pt x="276" y="354"/>
                  </a:lnTo>
                  <a:lnTo>
                    <a:pt x="275" y="354"/>
                  </a:lnTo>
                  <a:lnTo>
                    <a:pt x="273" y="354"/>
                  </a:lnTo>
                  <a:lnTo>
                    <a:pt x="272" y="354"/>
                  </a:lnTo>
                  <a:lnTo>
                    <a:pt x="272" y="352"/>
                  </a:lnTo>
                  <a:lnTo>
                    <a:pt x="272" y="352"/>
                  </a:lnTo>
                  <a:lnTo>
                    <a:pt x="269" y="354"/>
                  </a:lnTo>
                  <a:lnTo>
                    <a:pt x="269" y="354"/>
                  </a:lnTo>
                  <a:lnTo>
                    <a:pt x="267" y="354"/>
                  </a:lnTo>
                  <a:lnTo>
                    <a:pt x="266" y="354"/>
                  </a:lnTo>
                  <a:lnTo>
                    <a:pt x="266" y="354"/>
                  </a:lnTo>
                  <a:lnTo>
                    <a:pt x="264" y="354"/>
                  </a:lnTo>
                  <a:lnTo>
                    <a:pt x="264" y="354"/>
                  </a:lnTo>
                  <a:lnTo>
                    <a:pt x="264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4" y="349"/>
                  </a:lnTo>
                  <a:lnTo>
                    <a:pt x="263" y="349"/>
                  </a:lnTo>
                  <a:lnTo>
                    <a:pt x="263" y="351"/>
                  </a:lnTo>
                  <a:lnTo>
                    <a:pt x="263" y="351"/>
                  </a:lnTo>
                  <a:lnTo>
                    <a:pt x="263" y="352"/>
                  </a:lnTo>
                  <a:lnTo>
                    <a:pt x="263" y="352"/>
                  </a:lnTo>
                  <a:lnTo>
                    <a:pt x="263" y="354"/>
                  </a:lnTo>
                  <a:lnTo>
                    <a:pt x="263" y="354"/>
                  </a:lnTo>
                  <a:lnTo>
                    <a:pt x="263" y="354"/>
                  </a:lnTo>
                  <a:lnTo>
                    <a:pt x="261" y="354"/>
                  </a:lnTo>
                  <a:lnTo>
                    <a:pt x="260" y="354"/>
                  </a:lnTo>
                  <a:lnTo>
                    <a:pt x="260" y="355"/>
                  </a:lnTo>
                  <a:lnTo>
                    <a:pt x="258" y="355"/>
                  </a:lnTo>
                  <a:lnTo>
                    <a:pt x="258" y="357"/>
                  </a:lnTo>
                  <a:lnTo>
                    <a:pt x="258" y="357"/>
                  </a:lnTo>
                  <a:lnTo>
                    <a:pt x="258" y="358"/>
                  </a:lnTo>
                  <a:lnTo>
                    <a:pt x="257" y="358"/>
                  </a:lnTo>
                  <a:lnTo>
                    <a:pt x="257" y="358"/>
                  </a:lnTo>
                  <a:lnTo>
                    <a:pt x="255" y="360"/>
                  </a:lnTo>
                  <a:lnTo>
                    <a:pt x="254" y="360"/>
                  </a:lnTo>
                  <a:lnTo>
                    <a:pt x="252" y="360"/>
                  </a:lnTo>
                  <a:lnTo>
                    <a:pt x="252" y="358"/>
                  </a:lnTo>
                  <a:lnTo>
                    <a:pt x="252" y="357"/>
                  </a:lnTo>
                  <a:lnTo>
                    <a:pt x="252" y="355"/>
                  </a:lnTo>
                  <a:lnTo>
                    <a:pt x="252" y="355"/>
                  </a:lnTo>
                  <a:lnTo>
                    <a:pt x="252" y="354"/>
                  </a:lnTo>
                  <a:lnTo>
                    <a:pt x="252" y="354"/>
                  </a:lnTo>
                  <a:lnTo>
                    <a:pt x="252" y="354"/>
                  </a:lnTo>
                  <a:lnTo>
                    <a:pt x="252" y="352"/>
                  </a:lnTo>
                  <a:lnTo>
                    <a:pt x="252" y="352"/>
                  </a:lnTo>
                  <a:lnTo>
                    <a:pt x="252" y="351"/>
                  </a:lnTo>
                  <a:lnTo>
                    <a:pt x="252" y="351"/>
                  </a:lnTo>
                  <a:lnTo>
                    <a:pt x="252" y="351"/>
                  </a:lnTo>
                  <a:lnTo>
                    <a:pt x="251" y="349"/>
                  </a:lnTo>
                  <a:lnTo>
                    <a:pt x="251" y="349"/>
                  </a:lnTo>
                  <a:lnTo>
                    <a:pt x="252" y="348"/>
                  </a:lnTo>
                  <a:lnTo>
                    <a:pt x="252" y="348"/>
                  </a:lnTo>
                  <a:lnTo>
                    <a:pt x="252" y="346"/>
                  </a:lnTo>
                  <a:lnTo>
                    <a:pt x="252" y="346"/>
                  </a:lnTo>
                  <a:lnTo>
                    <a:pt x="252" y="346"/>
                  </a:lnTo>
                  <a:lnTo>
                    <a:pt x="252" y="346"/>
                  </a:lnTo>
                  <a:lnTo>
                    <a:pt x="252" y="345"/>
                  </a:lnTo>
                  <a:lnTo>
                    <a:pt x="252" y="345"/>
                  </a:lnTo>
                  <a:lnTo>
                    <a:pt x="251" y="345"/>
                  </a:lnTo>
                  <a:lnTo>
                    <a:pt x="251" y="343"/>
                  </a:lnTo>
                  <a:lnTo>
                    <a:pt x="252" y="342"/>
                  </a:lnTo>
                  <a:lnTo>
                    <a:pt x="252" y="342"/>
                  </a:lnTo>
                  <a:lnTo>
                    <a:pt x="251" y="342"/>
                  </a:lnTo>
                  <a:lnTo>
                    <a:pt x="251" y="342"/>
                  </a:lnTo>
                  <a:lnTo>
                    <a:pt x="251" y="342"/>
                  </a:lnTo>
                  <a:lnTo>
                    <a:pt x="249" y="343"/>
                  </a:lnTo>
                  <a:lnTo>
                    <a:pt x="249" y="343"/>
                  </a:lnTo>
                  <a:lnTo>
                    <a:pt x="249" y="345"/>
                  </a:lnTo>
                  <a:lnTo>
                    <a:pt x="251" y="345"/>
                  </a:lnTo>
                  <a:lnTo>
                    <a:pt x="249" y="346"/>
                  </a:lnTo>
                  <a:lnTo>
                    <a:pt x="249" y="346"/>
                  </a:lnTo>
                  <a:lnTo>
                    <a:pt x="248" y="346"/>
                  </a:lnTo>
                  <a:lnTo>
                    <a:pt x="248" y="346"/>
                  </a:lnTo>
                  <a:lnTo>
                    <a:pt x="248" y="348"/>
                  </a:lnTo>
                  <a:lnTo>
                    <a:pt x="248" y="349"/>
                  </a:lnTo>
                  <a:lnTo>
                    <a:pt x="249" y="349"/>
                  </a:lnTo>
                  <a:lnTo>
                    <a:pt x="249" y="349"/>
                  </a:lnTo>
                  <a:lnTo>
                    <a:pt x="249" y="351"/>
                  </a:lnTo>
                  <a:lnTo>
                    <a:pt x="249" y="351"/>
                  </a:lnTo>
                  <a:lnTo>
                    <a:pt x="251" y="351"/>
                  </a:lnTo>
                  <a:lnTo>
                    <a:pt x="251" y="352"/>
                  </a:lnTo>
                  <a:lnTo>
                    <a:pt x="251" y="352"/>
                  </a:lnTo>
                  <a:lnTo>
                    <a:pt x="249" y="354"/>
                  </a:lnTo>
                  <a:lnTo>
                    <a:pt x="249" y="354"/>
                  </a:lnTo>
                  <a:lnTo>
                    <a:pt x="249" y="352"/>
                  </a:lnTo>
                  <a:lnTo>
                    <a:pt x="248" y="352"/>
                  </a:lnTo>
                  <a:lnTo>
                    <a:pt x="248" y="354"/>
                  </a:lnTo>
                  <a:lnTo>
                    <a:pt x="248" y="354"/>
                  </a:lnTo>
                  <a:lnTo>
                    <a:pt x="248" y="355"/>
                  </a:lnTo>
                  <a:lnTo>
                    <a:pt x="249" y="355"/>
                  </a:lnTo>
                  <a:lnTo>
                    <a:pt x="249" y="355"/>
                  </a:lnTo>
                  <a:lnTo>
                    <a:pt x="249" y="357"/>
                  </a:lnTo>
                  <a:lnTo>
                    <a:pt x="251" y="357"/>
                  </a:lnTo>
                  <a:lnTo>
                    <a:pt x="251" y="357"/>
                  </a:lnTo>
                  <a:lnTo>
                    <a:pt x="251" y="358"/>
                  </a:lnTo>
                  <a:lnTo>
                    <a:pt x="251" y="358"/>
                  </a:lnTo>
                  <a:lnTo>
                    <a:pt x="252" y="360"/>
                  </a:lnTo>
                  <a:lnTo>
                    <a:pt x="252" y="360"/>
                  </a:lnTo>
                  <a:lnTo>
                    <a:pt x="252" y="361"/>
                  </a:lnTo>
                  <a:lnTo>
                    <a:pt x="252" y="361"/>
                  </a:lnTo>
                  <a:lnTo>
                    <a:pt x="251" y="363"/>
                  </a:lnTo>
                  <a:lnTo>
                    <a:pt x="249" y="363"/>
                  </a:lnTo>
                  <a:lnTo>
                    <a:pt x="248" y="364"/>
                  </a:lnTo>
                  <a:lnTo>
                    <a:pt x="245" y="364"/>
                  </a:lnTo>
                  <a:lnTo>
                    <a:pt x="243" y="364"/>
                  </a:lnTo>
                  <a:lnTo>
                    <a:pt x="242" y="364"/>
                  </a:lnTo>
                  <a:lnTo>
                    <a:pt x="240" y="364"/>
                  </a:lnTo>
                  <a:lnTo>
                    <a:pt x="239" y="363"/>
                  </a:lnTo>
                  <a:lnTo>
                    <a:pt x="239" y="364"/>
                  </a:lnTo>
                  <a:lnTo>
                    <a:pt x="237" y="364"/>
                  </a:lnTo>
                  <a:lnTo>
                    <a:pt x="236" y="364"/>
                  </a:lnTo>
                  <a:lnTo>
                    <a:pt x="234" y="364"/>
                  </a:lnTo>
                  <a:lnTo>
                    <a:pt x="234" y="363"/>
                  </a:lnTo>
                  <a:lnTo>
                    <a:pt x="233" y="363"/>
                  </a:lnTo>
                  <a:lnTo>
                    <a:pt x="233" y="361"/>
                  </a:lnTo>
                  <a:lnTo>
                    <a:pt x="231" y="361"/>
                  </a:lnTo>
                  <a:lnTo>
                    <a:pt x="228" y="361"/>
                  </a:lnTo>
                  <a:lnTo>
                    <a:pt x="228" y="361"/>
                  </a:lnTo>
                  <a:lnTo>
                    <a:pt x="227" y="361"/>
                  </a:lnTo>
                  <a:lnTo>
                    <a:pt x="225" y="361"/>
                  </a:lnTo>
                  <a:lnTo>
                    <a:pt x="224" y="361"/>
                  </a:lnTo>
                  <a:lnTo>
                    <a:pt x="224" y="363"/>
                  </a:lnTo>
                  <a:lnTo>
                    <a:pt x="222" y="363"/>
                  </a:lnTo>
                  <a:lnTo>
                    <a:pt x="222" y="363"/>
                  </a:lnTo>
                  <a:lnTo>
                    <a:pt x="221" y="363"/>
                  </a:lnTo>
                  <a:lnTo>
                    <a:pt x="221" y="363"/>
                  </a:lnTo>
                  <a:lnTo>
                    <a:pt x="221" y="361"/>
                  </a:lnTo>
                  <a:lnTo>
                    <a:pt x="222" y="36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22" y="358"/>
                  </a:lnTo>
                  <a:lnTo>
                    <a:pt x="222" y="357"/>
                  </a:lnTo>
                  <a:lnTo>
                    <a:pt x="221" y="357"/>
                  </a:lnTo>
                  <a:lnTo>
                    <a:pt x="219" y="355"/>
                  </a:lnTo>
                  <a:lnTo>
                    <a:pt x="219" y="355"/>
                  </a:lnTo>
                  <a:lnTo>
                    <a:pt x="218" y="354"/>
                  </a:lnTo>
                  <a:lnTo>
                    <a:pt x="218" y="352"/>
                  </a:lnTo>
                  <a:lnTo>
                    <a:pt x="216" y="351"/>
                  </a:lnTo>
                  <a:lnTo>
                    <a:pt x="216" y="351"/>
                  </a:lnTo>
                  <a:lnTo>
                    <a:pt x="215" y="349"/>
                  </a:lnTo>
                  <a:lnTo>
                    <a:pt x="213" y="348"/>
                  </a:lnTo>
                  <a:lnTo>
                    <a:pt x="212" y="346"/>
                  </a:lnTo>
                  <a:lnTo>
                    <a:pt x="210" y="345"/>
                  </a:lnTo>
                  <a:lnTo>
                    <a:pt x="210" y="345"/>
                  </a:lnTo>
                  <a:lnTo>
                    <a:pt x="210" y="343"/>
                  </a:lnTo>
                  <a:lnTo>
                    <a:pt x="210" y="343"/>
                  </a:lnTo>
                  <a:lnTo>
                    <a:pt x="212" y="342"/>
                  </a:lnTo>
                  <a:lnTo>
                    <a:pt x="212" y="342"/>
                  </a:lnTo>
                  <a:lnTo>
                    <a:pt x="213" y="342"/>
                  </a:lnTo>
                  <a:lnTo>
                    <a:pt x="213" y="342"/>
                  </a:lnTo>
                  <a:lnTo>
                    <a:pt x="213" y="342"/>
                  </a:lnTo>
                  <a:lnTo>
                    <a:pt x="215" y="340"/>
                  </a:lnTo>
                  <a:lnTo>
                    <a:pt x="215" y="340"/>
                  </a:lnTo>
                  <a:lnTo>
                    <a:pt x="216" y="340"/>
                  </a:lnTo>
                  <a:lnTo>
                    <a:pt x="215" y="339"/>
                  </a:lnTo>
                  <a:lnTo>
                    <a:pt x="215" y="339"/>
                  </a:lnTo>
                  <a:lnTo>
                    <a:pt x="215" y="337"/>
                  </a:lnTo>
                  <a:lnTo>
                    <a:pt x="216" y="337"/>
                  </a:lnTo>
                  <a:lnTo>
                    <a:pt x="216" y="336"/>
                  </a:lnTo>
                  <a:lnTo>
                    <a:pt x="215" y="336"/>
                  </a:lnTo>
                  <a:lnTo>
                    <a:pt x="213" y="336"/>
                  </a:lnTo>
                  <a:lnTo>
                    <a:pt x="213" y="337"/>
                  </a:lnTo>
                  <a:lnTo>
                    <a:pt x="212" y="337"/>
                  </a:lnTo>
                  <a:lnTo>
                    <a:pt x="212" y="339"/>
                  </a:lnTo>
                  <a:lnTo>
                    <a:pt x="210" y="339"/>
                  </a:lnTo>
                  <a:lnTo>
                    <a:pt x="209" y="337"/>
                  </a:lnTo>
                  <a:lnTo>
                    <a:pt x="209" y="337"/>
                  </a:lnTo>
                  <a:lnTo>
                    <a:pt x="209" y="337"/>
                  </a:lnTo>
                  <a:lnTo>
                    <a:pt x="207" y="337"/>
                  </a:lnTo>
                  <a:lnTo>
                    <a:pt x="207" y="336"/>
                  </a:lnTo>
                  <a:lnTo>
                    <a:pt x="207" y="336"/>
                  </a:lnTo>
                  <a:lnTo>
                    <a:pt x="207" y="336"/>
                  </a:lnTo>
                  <a:lnTo>
                    <a:pt x="209" y="336"/>
                  </a:lnTo>
                  <a:lnTo>
                    <a:pt x="209" y="336"/>
                  </a:lnTo>
                  <a:lnTo>
                    <a:pt x="210" y="336"/>
                  </a:lnTo>
                  <a:lnTo>
                    <a:pt x="212" y="336"/>
                  </a:lnTo>
                  <a:lnTo>
                    <a:pt x="212" y="336"/>
                  </a:lnTo>
                  <a:lnTo>
                    <a:pt x="210" y="334"/>
                  </a:lnTo>
                  <a:lnTo>
                    <a:pt x="210" y="333"/>
                  </a:lnTo>
                  <a:lnTo>
                    <a:pt x="209" y="333"/>
                  </a:lnTo>
                  <a:lnTo>
                    <a:pt x="209" y="331"/>
                  </a:lnTo>
                  <a:lnTo>
                    <a:pt x="209" y="331"/>
                  </a:lnTo>
                  <a:lnTo>
                    <a:pt x="207" y="331"/>
                  </a:lnTo>
                  <a:lnTo>
                    <a:pt x="207" y="331"/>
                  </a:lnTo>
                  <a:lnTo>
                    <a:pt x="206" y="331"/>
                  </a:lnTo>
                  <a:lnTo>
                    <a:pt x="204" y="330"/>
                  </a:lnTo>
                  <a:lnTo>
                    <a:pt x="204" y="330"/>
                  </a:lnTo>
                  <a:lnTo>
                    <a:pt x="204" y="328"/>
                  </a:lnTo>
                  <a:lnTo>
                    <a:pt x="204" y="327"/>
                  </a:lnTo>
                  <a:lnTo>
                    <a:pt x="204" y="327"/>
                  </a:lnTo>
                  <a:lnTo>
                    <a:pt x="203" y="325"/>
                  </a:lnTo>
                  <a:lnTo>
                    <a:pt x="201" y="324"/>
                  </a:lnTo>
                  <a:lnTo>
                    <a:pt x="201" y="324"/>
                  </a:lnTo>
                  <a:lnTo>
                    <a:pt x="201" y="322"/>
                  </a:lnTo>
                  <a:lnTo>
                    <a:pt x="203" y="322"/>
                  </a:lnTo>
                  <a:lnTo>
                    <a:pt x="204" y="321"/>
                  </a:lnTo>
                  <a:lnTo>
                    <a:pt x="204" y="319"/>
                  </a:lnTo>
                  <a:lnTo>
                    <a:pt x="203" y="319"/>
                  </a:lnTo>
                  <a:lnTo>
                    <a:pt x="203" y="321"/>
                  </a:lnTo>
                  <a:lnTo>
                    <a:pt x="203" y="321"/>
                  </a:lnTo>
                  <a:lnTo>
                    <a:pt x="201" y="319"/>
                  </a:lnTo>
                  <a:lnTo>
                    <a:pt x="201" y="318"/>
                  </a:lnTo>
                  <a:lnTo>
                    <a:pt x="201" y="316"/>
                  </a:lnTo>
                  <a:lnTo>
                    <a:pt x="201" y="316"/>
                  </a:lnTo>
                  <a:lnTo>
                    <a:pt x="200" y="318"/>
                  </a:lnTo>
                  <a:lnTo>
                    <a:pt x="200" y="319"/>
                  </a:lnTo>
                  <a:lnTo>
                    <a:pt x="198" y="319"/>
                  </a:lnTo>
                  <a:lnTo>
                    <a:pt x="197" y="319"/>
                  </a:lnTo>
                  <a:lnTo>
                    <a:pt x="194" y="319"/>
                  </a:lnTo>
                  <a:lnTo>
                    <a:pt x="194" y="316"/>
                  </a:lnTo>
                  <a:lnTo>
                    <a:pt x="194" y="316"/>
                  </a:lnTo>
                  <a:lnTo>
                    <a:pt x="194" y="315"/>
                  </a:lnTo>
                  <a:lnTo>
                    <a:pt x="192" y="315"/>
                  </a:lnTo>
                  <a:lnTo>
                    <a:pt x="192" y="318"/>
                  </a:lnTo>
                  <a:lnTo>
                    <a:pt x="192" y="318"/>
                  </a:lnTo>
                  <a:lnTo>
                    <a:pt x="192" y="318"/>
                  </a:lnTo>
                  <a:lnTo>
                    <a:pt x="191" y="318"/>
                  </a:lnTo>
                  <a:lnTo>
                    <a:pt x="191" y="319"/>
                  </a:lnTo>
                  <a:lnTo>
                    <a:pt x="191" y="321"/>
                  </a:lnTo>
                  <a:lnTo>
                    <a:pt x="191" y="322"/>
                  </a:lnTo>
                  <a:lnTo>
                    <a:pt x="192" y="322"/>
                  </a:lnTo>
                  <a:lnTo>
                    <a:pt x="192" y="321"/>
                  </a:lnTo>
                  <a:lnTo>
                    <a:pt x="194" y="321"/>
                  </a:lnTo>
                  <a:lnTo>
                    <a:pt x="194" y="322"/>
                  </a:lnTo>
                  <a:lnTo>
                    <a:pt x="194" y="322"/>
                  </a:lnTo>
                  <a:lnTo>
                    <a:pt x="192" y="322"/>
                  </a:lnTo>
                  <a:lnTo>
                    <a:pt x="191" y="324"/>
                  </a:lnTo>
                  <a:lnTo>
                    <a:pt x="191" y="324"/>
                  </a:lnTo>
                  <a:lnTo>
                    <a:pt x="191" y="327"/>
                  </a:lnTo>
                  <a:lnTo>
                    <a:pt x="191" y="328"/>
                  </a:lnTo>
                  <a:lnTo>
                    <a:pt x="191" y="330"/>
                  </a:lnTo>
                  <a:lnTo>
                    <a:pt x="191" y="331"/>
                  </a:lnTo>
                  <a:lnTo>
                    <a:pt x="191" y="333"/>
                  </a:lnTo>
                  <a:lnTo>
                    <a:pt x="189" y="334"/>
                  </a:lnTo>
                  <a:lnTo>
                    <a:pt x="188" y="336"/>
                  </a:lnTo>
                  <a:lnTo>
                    <a:pt x="188" y="336"/>
                  </a:lnTo>
                  <a:lnTo>
                    <a:pt x="186" y="336"/>
                  </a:lnTo>
                  <a:lnTo>
                    <a:pt x="182" y="336"/>
                  </a:lnTo>
                  <a:lnTo>
                    <a:pt x="179" y="336"/>
                  </a:lnTo>
                  <a:lnTo>
                    <a:pt x="179" y="336"/>
                  </a:lnTo>
                  <a:lnTo>
                    <a:pt x="179" y="337"/>
                  </a:lnTo>
                  <a:lnTo>
                    <a:pt x="177" y="337"/>
                  </a:lnTo>
                  <a:lnTo>
                    <a:pt x="177" y="337"/>
                  </a:lnTo>
                  <a:lnTo>
                    <a:pt x="177" y="337"/>
                  </a:lnTo>
                  <a:lnTo>
                    <a:pt x="176" y="337"/>
                  </a:lnTo>
                  <a:lnTo>
                    <a:pt x="176" y="337"/>
                  </a:lnTo>
                  <a:lnTo>
                    <a:pt x="176" y="337"/>
                  </a:lnTo>
                  <a:lnTo>
                    <a:pt x="174" y="337"/>
                  </a:lnTo>
                  <a:lnTo>
                    <a:pt x="174" y="336"/>
                  </a:lnTo>
                  <a:lnTo>
                    <a:pt x="174" y="336"/>
                  </a:lnTo>
                  <a:lnTo>
                    <a:pt x="174" y="334"/>
                  </a:lnTo>
                  <a:lnTo>
                    <a:pt x="174" y="334"/>
                  </a:lnTo>
                  <a:lnTo>
                    <a:pt x="174" y="334"/>
                  </a:lnTo>
                  <a:lnTo>
                    <a:pt x="173" y="334"/>
                  </a:lnTo>
                  <a:lnTo>
                    <a:pt x="173" y="334"/>
                  </a:lnTo>
                  <a:lnTo>
                    <a:pt x="173" y="333"/>
                  </a:lnTo>
                  <a:lnTo>
                    <a:pt x="171" y="331"/>
                  </a:lnTo>
                  <a:lnTo>
                    <a:pt x="171" y="331"/>
                  </a:lnTo>
                  <a:lnTo>
                    <a:pt x="171" y="330"/>
                  </a:lnTo>
                  <a:lnTo>
                    <a:pt x="171" y="330"/>
                  </a:lnTo>
                  <a:lnTo>
                    <a:pt x="170" y="328"/>
                  </a:lnTo>
                  <a:lnTo>
                    <a:pt x="168" y="328"/>
                  </a:lnTo>
                  <a:lnTo>
                    <a:pt x="168" y="327"/>
                  </a:lnTo>
                  <a:lnTo>
                    <a:pt x="167" y="325"/>
                  </a:lnTo>
                  <a:lnTo>
                    <a:pt x="165" y="324"/>
                  </a:lnTo>
                  <a:lnTo>
                    <a:pt x="165" y="325"/>
                  </a:lnTo>
                  <a:lnTo>
                    <a:pt x="164" y="325"/>
                  </a:lnTo>
                  <a:lnTo>
                    <a:pt x="165" y="327"/>
                  </a:lnTo>
                  <a:lnTo>
                    <a:pt x="165" y="328"/>
                  </a:lnTo>
                  <a:lnTo>
                    <a:pt x="167" y="328"/>
                  </a:lnTo>
                  <a:lnTo>
                    <a:pt x="167" y="328"/>
                  </a:lnTo>
                  <a:lnTo>
                    <a:pt x="167" y="330"/>
                  </a:lnTo>
                  <a:lnTo>
                    <a:pt x="168" y="330"/>
                  </a:lnTo>
                  <a:lnTo>
                    <a:pt x="168" y="330"/>
                  </a:lnTo>
                  <a:lnTo>
                    <a:pt x="170" y="330"/>
                  </a:lnTo>
                  <a:lnTo>
                    <a:pt x="170" y="331"/>
                  </a:lnTo>
                  <a:lnTo>
                    <a:pt x="170" y="331"/>
                  </a:lnTo>
                  <a:lnTo>
                    <a:pt x="170" y="331"/>
                  </a:lnTo>
                  <a:lnTo>
                    <a:pt x="170" y="331"/>
                  </a:lnTo>
                  <a:lnTo>
                    <a:pt x="168" y="331"/>
                  </a:lnTo>
                  <a:lnTo>
                    <a:pt x="168" y="331"/>
                  </a:lnTo>
                  <a:lnTo>
                    <a:pt x="167" y="330"/>
                  </a:lnTo>
                  <a:lnTo>
                    <a:pt x="167" y="330"/>
                  </a:lnTo>
                  <a:lnTo>
                    <a:pt x="167" y="330"/>
                  </a:lnTo>
                  <a:lnTo>
                    <a:pt x="165" y="330"/>
                  </a:lnTo>
                  <a:lnTo>
                    <a:pt x="165" y="328"/>
                  </a:lnTo>
                  <a:lnTo>
                    <a:pt x="164" y="330"/>
                  </a:lnTo>
                  <a:lnTo>
                    <a:pt x="164" y="330"/>
                  </a:lnTo>
                  <a:lnTo>
                    <a:pt x="164" y="330"/>
                  </a:lnTo>
                  <a:lnTo>
                    <a:pt x="162" y="331"/>
                  </a:lnTo>
                  <a:lnTo>
                    <a:pt x="161" y="330"/>
                  </a:lnTo>
                  <a:lnTo>
                    <a:pt x="161" y="328"/>
                  </a:lnTo>
                  <a:lnTo>
                    <a:pt x="161" y="328"/>
                  </a:lnTo>
                  <a:lnTo>
                    <a:pt x="159" y="327"/>
                  </a:lnTo>
                  <a:lnTo>
                    <a:pt x="158" y="327"/>
                  </a:lnTo>
                  <a:lnTo>
                    <a:pt x="158" y="325"/>
                  </a:lnTo>
                  <a:lnTo>
                    <a:pt x="158" y="325"/>
                  </a:lnTo>
                  <a:lnTo>
                    <a:pt x="158" y="324"/>
                  </a:lnTo>
                  <a:lnTo>
                    <a:pt x="158" y="324"/>
                  </a:lnTo>
                  <a:lnTo>
                    <a:pt x="156" y="322"/>
                  </a:lnTo>
                  <a:lnTo>
                    <a:pt x="155" y="322"/>
                  </a:lnTo>
                  <a:lnTo>
                    <a:pt x="155" y="324"/>
                  </a:lnTo>
                  <a:lnTo>
                    <a:pt x="156" y="325"/>
                  </a:lnTo>
                  <a:lnTo>
                    <a:pt x="156" y="327"/>
                  </a:lnTo>
                  <a:lnTo>
                    <a:pt x="156" y="328"/>
                  </a:lnTo>
                  <a:lnTo>
                    <a:pt x="156" y="328"/>
                  </a:lnTo>
                  <a:lnTo>
                    <a:pt x="156" y="330"/>
                  </a:lnTo>
                  <a:lnTo>
                    <a:pt x="153" y="328"/>
                  </a:lnTo>
                  <a:lnTo>
                    <a:pt x="153" y="328"/>
                  </a:lnTo>
                  <a:lnTo>
                    <a:pt x="153" y="328"/>
                  </a:lnTo>
                  <a:lnTo>
                    <a:pt x="152" y="330"/>
                  </a:lnTo>
                  <a:lnTo>
                    <a:pt x="150" y="330"/>
                  </a:lnTo>
                  <a:lnTo>
                    <a:pt x="149" y="331"/>
                  </a:lnTo>
                  <a:lnTo>
                    <a:pt x="147" y="331"/>
                  </a:lnTo>
                  <a:lnTo>
                    <a:pt x="146" y="333"/>
                  </a:lnTo>
                  <a:lnTo>
                    <a:pt x="144" y="333"/>
                  </a:lnTo>
                  <a:lnTo>
                    <a:pt x="144" y="334"/>
                  </a:lnTo>
                  <a:lnTo>
                    <a:pt x="144" y="336"/>
                  </a:lnTo>
                  <a:lnTo>
                    <a:pt x="143" y="337"/>
                  </a:lnTo>
                  <a:lnTo>
                    <a:pt x="143" y="337"/>
                  </a:lnTo>
                  <a:lnTo>
                    <a:pt x="143" y="337"/>
                  </a:lnTo>
                  <a:lnTo>
                    <a:pt x="141" y="336"/>
                  </a:lnTo>
                  <a:lnTo>
                    <a:pt x="143" y="334"/>
                  </a:lnTo>
                  <a:lnTo>
                    <a:pt x="143" y="333"/>
                  </a:lnTo>
                  <a:lnTo>
                    <a:pt x="143" y="333"/>
                  </a:lnTo>
                  <a:lnTo>
                    <a:pt x="144" y="331"/>
                  </a:lnTo>
                  <a:lnTo>
                    <a:pt x="144" y="331"/>
                  </a:lnTo>
                  <a:lnTo>
                    <a:pt x="146" y="330"/>
                  </a:lnTo>
                  <a:lnTo>
                    <a:pt x="146" y="330"/>
                  </a:lnTo>
                  <a:lnTo>
                    <a:pt x="147" y="330"/>
                  </a:lnTo>
                  <a:lnTo>
                    <a:pt x="147" y="330"/>
                  </a:lnTo>
                  <a:lnTo>
                    <a:pt x="147" y="328"/>
                  </a:lnTo>
                  <a:lnTo>
                    <a:pt x="147" y="328"/>
                  </a:lnTo>
                  <a:lnTo>
                    <a:pt x="146" y="328"/>
                  </a:lnTo>
                  <a:lnTo>
                    <a:pt x="144" y="328"/>
                  </a:lnTo>
                  <a:lnTo>
                    <a:pt x="144" y="330"/>
                  </a:lnTo>
                  <a:lnTo>
                    <a:pt x="144" y="330"/>
                  </a:lnTo>
                  <a:lnTo>
                    <a:pt x="144" y="330"/>
                  </a:lnTo>
                  <a:lnTo>
                    <a:pt x="143" y="330"/>
                  </a:lnTo>
                  <a:lnTo>
                    <a:pt x="143" y="328"/>
                  </a:lnTo>
                  <a:lnTo>
                    <a:pt x="143" y="327"/>
                  </a:lnTo>
                  <a:lnTo>
                    <a:pt x="141" y="327"/>
                  </a:lnTo>
                  <a:lnTo>
                    <a:pt x="141" y="325"/>
                  </a:lnTo>
                  <a:lnTo>
                    <a:pt x="141" y="324"/>
                  </a:lnTo>
                  <a:lnTo>
                    <a:pt x="141" y="322"/>
                  </a:lnTo>
                  <a:lnTo>
                    <a:pt x="141" y="322"/>
                  </a:lnTo>
                  <a:lnTo>
                    <a:pt x="140" y="321"/>
                  </a:lnTo>
                  <a:lnTo>
                    <a:pt x="140" y="321"/>
                  </a:lnTo>
                  <a:lnTo>
                    <a:pt x="140" y="322"/>
                  </a:lnTo>
                  <a:lnTo>
                    <a:pt x="140" y="322"/>
                  </a:lnTo>
                  <a:lnTo>
                    <a:pt x="138" y="322"/>
                  </a:lnTo>
                  <a:lnTo>
                    <a:pt x="137" y="322"/>
                  </a:lnTo>
                  <a:lnTo>
                    <a:pt x="137" y="324"/>
                  </a:lnTo>
                  <a:lnTo>
                    <a:pt x="137" y="324"/>
                  </a:lnTo>
                  <a:lnTo>
                    <a:pt x="138" y="325"/>
                  </a:lnTo>
                  <a:lnTo>
                    <a:pt x="137" y="325"/>
                  </a:lnTo>
                  <a:lnTo>
                    <a:pt x="137" y="327"/>
                  </a:lnTo>
                  <a:lnTo>
                    <a:pt x="137" y="327"/>
                  </a:lnTo>
                  <a:lnTo>
                    <a:pt x="135" y="327"/>
                  </a:lnTo>
                  <a:lnTo>
                    <a:pt x="135" y="327"/>
                  </a:lnTo>
                  <a:lnTo>
                    <a:pt x="132" y="327"/>
                  </a:lnTo>
                  <a:lnTo>
                    <a:pt x="132" y="325"/>
                  </a:lnTo>
                  <a:lnTo>
                    <a:pt x="131" y="324"/>
                  </a:lnTo>
                  <a:lnTo>
                    <a:pt x="131" y="325"/>
                  </a:lnTo>
                  <a:lnTo>
                    <a:pt x="131" y="325"/>
                  </a:lnTo>
                  <a:lnTo>
                    <a:pt x="132" y="327"/>
                  </a:lnTo>
                  <a:lnTo>
                    <a:pt x="132" y="327"/>
                  </a:lnTo>
                  <a:lnTo>
                    <a:pt x="134" y="328"/>
                  </a:lnTo>
                  <a:lnTo>
                    <a:pt x="134" y="328"/>
                  </a:lnTo>
                  <a:lnTo>
                    <a:pt x="135" y="330"/>
                  </a:lnTo>
                  <a:lnTo>
                    <a:pt x="135" y="330"/>
                  </a:lnTo>
                  <a:lnTo>
                    <a:pt x="137" y="331"/>
                  </a:lnTo>
                  <a:lnTo>
                    <a:pt x="137" y="331"/>
                  </a:lnTo>
                  <a:lnTo>
                    <a:pt x="137" y="331"/>
                  </a:lnTo>
                  <a:lnTo>
                    <a:pt x="137" y="333"/>
                  </a:lnTo>
                  <a:lnTo>
                    <a:pt x="137" y="333"/>
                  </a:lnTo>
                  <a:lnTo>
                    <a:pt x="137" y="334"/>
                  </a:lnTo>
                  <a:lnTo>
                    <a:pt x="138" y="334"/>
                  </a:lnTo>
                  <a:lnTo>
                    <a:pt x="138" y="336"/>
                  </a:lnTo>
                  <a:lnTo>
                    <a:pt x="138" y="336"/>
                  </a:lnTo>
                  <a:lnTo>
                    <a:pt x="138" y="337"/>
                  </a:lnTo>
                  <a:lnTo>
                    <a:pt x="138" y="339"/>
                  </a:lnTo>
                  <a:lnTo>
                    <a:pt x="140" y="339"/>
                  </a:lnTo>
                  <a:lnTo>
                    <a:pt x="141" y="339"/>
                  </a:lnTo>
                  <a:lnTo>
                    <a:pt x="141" y="339"/>
                  </a:lnTo>
                  <a:lnTo>
                    <a:pt x="143" y="337"/>
                  </a:lnTo>
                  <a:lnTo>
                    <a:pt x="143" y="337"/>
                  </a:lnTo>
                  <a:lnTo>
                    <a:pt x="144" y="339"/>
                  </a:lnTo>
                  <a:lnTo>
                    <a:pt x="144" y="339"/>
                  </a:lnTo>
                  <a:lnTo>
                    <a:pt x="144" y="340"/>
                  </a:lnTo>
                  <a:lnTo>
                    <a:pt x="144" y="340"/>
                  </a:lnTo>
                  <a:lnTo>
                    <a:pt x="143" y="342"/>
                  </a:lnTo>
                  <a:lnTo>
                    <a:pt x="144" y="342"/>
                  </a:lnTo>
                  <a:lnTo>
                    <a:pt x="143" y="343"/>
                  </a:lnTo>
                  <a:lnTo>
                    <a:pt x="143" y="343"/>
                  </a:lnTo>
                  <a:lnTo>
                    <a:pt x="141" y="345"/>
                  </a:lnTo>
                  <a:lnTo>
                    <a:pt x="143" y="346"/>
                  </a:lnTo>
                  <a:lnTo>
                    <a:pt x="143" y="348"/>
                  </a:lnTo>
                  <a:lnTo>
                    <a:pt x="141" y="348"/>
                  </a:lnTo>
                  <a:lnTo>
                    <a:pt x="140" y="348"/>
                  </a:lnTo>
                  <a:lnTo>
                    <a:pt x="140" y="348"/>
                  </a:lnTo>
                  <a:lnTo>
                    <a:pt x="140" y="349"/>
                  </a:lnTo>
                  <a:lnTo>
                    <a:pt x="138" y="351"/>
                  </a:lnTo>
                  <a:lnTo>
                    <a:pt x="137" y="352"/>
                  </a:lnTo>
                  <a:lnTo>
                    <a:pt x="137" y="354"/>
                  </a:lnTo>
                  <a:lnTo>
                    <a:pt x="135" y="352"/>
                  </a:lnTo>
                  <a:lnTo>
                    <a:pt x="135" y="352"/>
                  </a:lnTo>
                  <a:lnTo>
                    <a:pt x="134" y="352"/>
                  </a:lnTo>
                  <a:lnTo>
                    <a:pt x="134" y="352"/>
                  </a:lnTo>
                  <a:lnTo>
                    <a:pt x="132" y="352"/>
                  </a:lnTo>
                  <a:lnTo>
                    <a:pt x="131" y="352"/>
                  </a:lnTo>
                  <a:lnTo>
                    <a:pt x="131" y="351"/>
                  </a:lnTo>
                  <a:lnTo>
                    <a:pt x="131" y="349"/>
                  </a:lnTo>
                  <a:lnTo>
                    <a:pt x="131" y="348"/>
                  </a:lnTo>
                  <a:lnTo>
                    <a:pt x="131" y="348"/>
                  </a:lnTo>
                  <a:lnTo>
                    <a:pt x="129" y="345"/>
                  </a:lnTo>
                  <a:lnTo>
                    <a:pt x="128" y="345"/>
                  </a:lnTo>
                  <a:lnTo>
                    <a:pt x="128" y="345"/>
                  </a:lnTo>
                  <a:lnTo>
                    <a:pt x="126" y="346"/>
                  </a:lnTo>
                  <a:lnTo>
                    <a:pt x="128" y="346"/>
                  </a:lnTo>
                  <a:lnTo>
                    <a:pt x="128" y="346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9"/>
                  </a:lnTo>
                  <a:lnTo>
                    <a:pt x="128" y="349"/>
                  </a:lnTo>
                  <a:lnTo>
                    <a:pt x="128" y="349"/>
                  </a:lnTo>
                  <a:lnTo>
                    <a:pt x="129" y="349"/>
                  </a:lnTo>
                  <a:lnTo>
                    <a:pt x="128" y="349"/>
                  </a:lnTo>
                  <a:lnTo>
                    <a:pt x="128" y="351"/>
                  </a:lnTo>
                  <a:lnTo>
                    <a:pt x="128" y="352"/>
                  </a:lnTo>
                  <a:lnTo>
                    <a:pt x="129" y="352"/>
                  </a:lnTo>
                  <a:lnTo>
                    <a:pt x="128" y="354"/>
                  </a:lnTo>
                  <a:lnTo>
                    <a:pt x="128" y="354"/>
                  </a:lnTo>
                  <a:lnTo>
                    <a:pt x="126" y="354"/>
                  </a:lnTo>
                  <a:lnTo>
                    <a:pt x="125" y="354"/>
                  </a:lnTo>
                  <a:lnTo>
                    <a:pt x="125" y="354"/>
                  </a:lnTo>
                  <a:lnTo>
                    <a:pt x="123" y="354"/>
                  </a:lnTo>
                  <a:lnTo>
                    <a:pt x="122" y="352"/>
                  </a:lnTo>
                  <a:lnTo>
                    <a:pt x="119" y="354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4" y="354"/>
                  </a:lnTo>
                  <a:lnTo>
                    <a:pt x="113" y="354"/>
                  </a:lnTo>
                  <a:lnTo>
                    <a:pt x="114" y="352"/>
                  </a:lnTo>
                  <a:lnTo>
                    <a:pt x="114" y="351"/>
                  </a:lnTo>
                  <a:lnTo>
                    <a:pt x="113" y="351"/>
                  </a:lnTo>
                  <a:lnTo>
                    <a:pt x="111" y="352"/>
                  </a:lnTo>
                  <a:lnTo>
                    <a:pt x="110" y="352"/>
                  </a:lnTo>
                  <a:lnTo>
                    <a:pt x="107" y="351"/>
                  </a:lnTo>
                  <a:lnTo>
                    <a:pt x="107" y="349"/>
                  </a:lnTo>
                  <a:lnTo>
                    <a:pt x="105" y="349"/>
                  </a:lnTo>
                  <a:lnTo>
                    <a:pt x="102" y="349"/>
                  </a:lnTo>
                  <a:lnTo>
                    <a:pt x="99" y="349"/>
                  </a:lnTo>
                  <a:lnTo>
                    <a:pt x="98" y="351"/>
                  </a:lnTo>
                  <a:lnTo>
                    <a:pt x="95" y="351"/>
                  </a:lnTo>
                  <a:lnTo>
                    <a:pt x="93" y="349"/>
                  </a:lnTo>
                  <a:lnTo>
                    <a:pt x="92" y="349"/>
                  </a:lnTo>
                  <a:lnTo>
                    <a:pt x="90" y="349"/>
                  </a:lnTo>
                  <a:lnTo>
                    <a:pt x="89" y="349"/>
                  </a:lnTo>
                  <a:lnTo>
                    <a:pt x="89" y="349"/>
                  </a:lnTo>
                  <a:lnTo>
                    <a:pt x="87" y="348"/>
                  </a:lnTo>
                  <a:lnTo>
                    <a:pt x="87" y="346"/>
                  </a:lnTo>
                  <a:lnTo>
                    <a:pt x="89" y="346"/>
                  </a:lnTo>
                  <a:lnTo>
                    <a:pt x="89" y="345"/>
                  </a:lnTo>
                  <a:lnTo>
                    <a:pt x="89" y="343"/>
                  </a:lnTo>
                  <a:lnTo>
                    <a:pt x="87" y="343"/>
                  </a:lnTo>
                  <a:lnTo>
                    <a:pt x="84" y="342"/>
                  </a:lnTo>
                  <a:lnTo>
                    <a:pt x="84" y="342"/>
                  </a:lnTo>
                  <a:lnTo>
                    <a:pt x="84" y="342"/>
                  </a:lnTo>
                  <a:lnTo>
                    <a:pt x="84" y="340"/>
                  </a:lnTo>
                  <a:lnTo>
                    <a:pt x="86" y="339"/>
                  </a:lnTo>
                  <a:lnTo>
                    <a:pt x="87" y="339"/>
                  </a:lnTo>
                  <a:lnTo>
                    <a:pt x="89" y="339"/>
                  </a:lnTo>
                  <a:lnTo>
                    <a:pt x="90" y="337"/>
                  </a:lnTo>
                  <a:lnTo>
                    <a:pt x="90" y="337"/>
                  </a:lnTo>
                  <a:lnTo>
                    <a:pt x="92" y="337"/>
                  </a:lnTo>
                  <a:lnTo>
                    <a:pt x="93" y="337"/>
                  </a:lnTo>
                  <a:lnTo>
                    <a:pt x="93" y="336"/>
                  </a:lnTo>
                  <a:lnTo>
                    <a:pt x="95" y="336"/>
                  </a:lnTo>
                  <a:lnTo>
                    <a:pt x="95" y="336"/>
                  </a:lnTo>
                  <a:lnTo>
                    <a:pt x="95" y="334"/>
                  </a:lnTo>
                  <a:lnTo>
                    <a:pt x="93" y="334"/>
                  </a:lnTo>
                  <a:lnTo>
                    <a:pt x="95" y="333"/>
                  </a:lnTo>
                  <a:lnTo>
                    <a:pt x="95" y="333"/>
                  </a:lnTo>
                  <a:lnTo>
                    <a:pt x="96" y="331"/>
                  </a:lnTo>
                  <a:lnTo>
                    <a:pt x="96" y="330"/>
                  </a:lnTo>
                  <a:lnTo>
                    <a:pt x="96" y="328"/>
                  </a:lnTo>
                  <a:lnTo>
                    <a:pt x="95" y="325"/>
                  </a:lnTo>
                  <a:lnTo>
                    <a:pt x="95" y="324"/>
                  </a:lnTo>
                  <a:lnTo>
                    <a:pt x="93" y="322"/>
                  </a:lnTo>
                  <a:lnTo>
                    <a:pt x="93" y="321"/>
                  </a:lnTo>
                  <a:lnTo>
                    <a:pt x="95" y="319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5" y="315"/>
                  </a:lnTo>
                  <a:lnTo>
                    <a:pt x="95" y="313"/>
                  </a:lnTo>
                  <a:lnTo>
                    <a:pt x="96" y="312"/>
                  </a:lnTo>
                  <a:lnTo>
                    <a:pt x="96" y="312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6" y="312"/>
                  </a:lnTo>
                  <a:lnTo>
                    <a:pt x="95" y="312"/>
                  </a:lnTo>
                  <a:lnTo>
                    <a:pt x="93" y="312"/>
                  </a:lnTo>
                  <a:lnTo>
                    <a:pt x="93" y="310"/>
                  </a:lnTo>
                  <a:lnTo>
                    <a:pt x="92" y="309"/>
                  </a:lnTo>
                  <a:lnTo>
                    <a:pt x="92" y="307"/>
                  </a:lnTo>
                  <a:lnTo>
                    <a:pt x="90" y="307"/>
                  </a:lnTo>
                  <a:lnTo>
                    <a:pt x="90" y="304"/>
                  </a:lnTo>
                  <a:lnTo>
                    <a:pt x="90" y="303"/>
                  </a:lnTo>
                  <a:lnTo>
                    <a:pt x="89" y="301"/>
                  </a:lnTo>
                  <a:lnTo>
                    <a:pt x="87" y="300"/>
                  </a:lnTo>
                  <a:lnTo>
                    <a:pt x="87" y="297"/>
                  </a:lnTo>
                  <a:lnTo>
                    <a:pt x="86" y="295"/>
                  </a:lnTo>
                  <a:lnTo>
                    <a:pt x="86" y="294"/>
                  </a:lnTo>
                  <a:lnTo>
                    <a:pt x="84" y="292"/>
                  </a:lnTo>
                  <a:lnTo>
                    <a:pt x="84" y="291"/>
                  </a:lnTo>
                  <a:lnTo>
                    <a:pt x="83" y="289"/>
                  </a:lnTo>
                  <a:lnTo>
                    <a:pt x="81" y="288"/>
                  </a:lnTo>
                  <a:lnTo>
                    <a:pt x="80" y="286"/>
                  </a:lnTo>
                  <a:lnTo>
                    <a:pt x="80" y="285"/>
                  </a:lnTo>
                  <a:lnTo>
                    <a:pt x="77" y="282"/>
                  </a:lnTo>
                  <a:lnTo>
                    <a:pt x="75" y="280"/>
                  </a:lnTo>
                  <a:lnTo>
                    <a:pt x="74" y="277"/>
                  </a:lnTo>
                  <a:lnTo>
                    <a:pt x="72" y="276"/>
                  </a:lnTo>
                  <a:lnTo>
                    <a:pt x="71" y="276"/>
                  </a:lnTo>
                  <a:lnTo>
                    <a:pt x="68" y="276"/>
                  </a:lnTo>
                  <a:lnTo>
                    <a:pt x="68" y="274"/>
                  </a:lnTo>
                  <a:lnTo>
                    <a:pt x="66" y="273"/>
                  </a:lnTo>
                  <a:lnTo>
                    <a:pt x="66" y="271"/>
                  </a:lnTo>
                  <a:lnTo>
                    <a:pt x="66" y="271"/>
                  </a:lnTo>
                  <a:lnTo>
                    <a:pt x="65" y="270"/>
                  </a:lnTo>
                  <a:lnTo>
                    <a:pt x="63" y="270"/>
                  </a:lnTo>
                  <a:lnTo>
                    <a:pt x="62" y="268"/>
                  </a:lnTo>
                  <a:lnTo>
                    <a:pt x="60" y="267"/>
                  </a:lnTo>
                  <a:lnTo>
                    <a:pt x="59" y="267"/>
                  </a:lnTo>
                  <a:lnTo>
                    <a:pt x="59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6" y="265"/>
                  </a:lnTo>
                  <a:lnTo>
                    <a:pt x="54" y="264"/>
                  </a:lnTo>
                  <a:lnTo>
                    <a:pt x="54" y="264"/>
                  </a:lnTo>
                  <a:lnTo>
                    <a:pt x="54" y="262"/>
                  </a:lnTo>
                  <a:lnTo>
                    <a:pt x="54" y="262"/>
                  </a:lnTo>
                  <a:lnTo>
                    <a:pt x="54" y="261"/>
                  </a:lnTo>
                  <a:lnTo>
                    <a:pt x="56" y="259"/>
                  </a:lnTo>
                  <a:lnTo>
                    <a:pt x="56" y="258"/>
                  </a:lnTo>
                  <a:lnTo>
                    <a:pt x="56" y="256"/>
                  </a:lnTo>
                  <a:lnTo>
                    <a:pt x="54" y="255"/>
                  </a:lnTo>
                  <a:lnTo>
                    <a:pt x="54" y="256"/>
                  </a:lnTo>
                  <a:lnTo>
                    <a:pt x="53" y="258"/>
                  </a:lnTo>
                  <a:lnTo>
                    <a:pt x="53" y="259"/>
                  </a:lnTo>
                  <a:lnTo>
                    <a:pt x="53" y="261"/>
                  </a:lnTo>
                  <a:lnTo>
                    <a:pt x="51" y="262"/>
                  </a:lnTo>
                  <a:lnTo>
                    <a:pt x="51" y="264"/>
                  </a:lnTo>
                  <a:lnTo>
                    <a:pt x="48" y="264"/>
                  </a:lnTo>
                  <a:lnTo>
                    <a:pt x="48" y="264"/>
                  </a:lnTo>
                  <a:lnTo>
                    <a:pt x="47" y="265"/>
                  </a:lnTo>
                  <a:lnTo>
                    <a:pt x="47" y="267"/>
                  </a:lnTo>
                  <a:lnTo>
                    <a:pt x="45" y="267"/>
                  </a:lnTo>
                  <a:lnTo>
                    <a:pt x="44" y="267"/>
                  </a:lnTo>
                  <a:lnTo>
                    <a:pt x="44" y="265"/>
                  </a:lnTo>
                  <a:lnTo>
                    <a:pt x="42" y="265"/>
                  </a:lnTo>
                  <a:lnTo>
                    <a:pt x="39" y="264"/>
                  </a:lnTo>
                  <a:lnTo>
                    <a:pt x="39" y="264"/>
                  </a:lnTo>
                  <a:lnTo>
                    <a:pt x="38" y="262"/>
                  </a:lnTo>
                  <a:lnTo>
                    <a:pt x="38" y="262"/>
                  </a:lnTo>
                  <a:lnTo>
                    <a:pt x="36" y="261"/>
                  </a:lnTo>
                  <a:lnTo>
                    <a:pt x="36" y="261"/>
                  </a:lnTo>
                  <a:lnTo>
                    <a:pt x="35" y="259"/>
                  </a:lnTo>
                  <a:lnTo>
                    <a:pt x="33" y="259"/>
                  </a:lnTo>
                  <a:lnTo>
                    <a:pt x="32" y="258"/>
                  </a:lnTo>
                  <a:lnTo>
                    <a:pt x="30" y="256"/>
                  </a:lnTo>
                  <a:lnTo>
                    <a:pt x="30" y="256"/>
                  </a:lnTo>
                  <a:lnTo>
                    <a:pt x="30" y="255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7" y="255"/>
                  </a:lnTo>
                  <a:lnTo>
                    <a:pt x="26" y="256"/>
                  </a:lnTo>
                  <a:lnTo>
                    <a:pt x="24" y="256"/>
                  </a:lnTo>
                  <a:lnTo>
                    <a:pt x="23" y="256"/>
                  </a:lnTo>
                  <a:lnTo>
                    <a:pt x="21" y="255"/>
                  </a:lnTo>
                  <a:lnTo>
                    <a:pt x="21" y="255"/>
                  </a:lnTo>
                  <a:lnTo>
                    <a:pt x="20" y="253"/>
                  </a:lnTo>
                  <a:lnTo>
                    <a:pt x="18" y="253"/>
                  </a:lnTo>
                  <a:lnTo>
                    <a:pt x="17" y="253"/>
                  </a:lnTo>
                  <a:lnTo>
                    <a:pt x="17" y="253"/>
                  </a:lnTo>
                  <a:lnTo>
                    <a:pt x="15" y="255"/>
                  </a:lnTo>
                  <a:lnTo>
                    <a:pt x="15" y="255"/>
                  </a:lnTo>
                  <a:lnTo>
                    <a:pt x="14" y="253"/>
                  </a:lnTo>
                  <a:lnTo>
                    <a:pt x="14" y="253"/>
                  </a:lnTo>
                  <a:lnTo>
                    <a:pt x="12" y="253"/>
                  </a:lnTo>
                  <a:lnTo>
                    <a:pt x="11" y="252"/>
                  </a:lnTo>
                  <a:lnTo>
                    <a:pt x="8" y="250"/>
                  </a:lnTo>
                  <a:lnTo>
                    <a:pt x="6" y="250"/>
                  </a:lnTo>
                  <a:lnTo>
                    <a:pt x="5" y="250"/>
                  </a:lnTo>
                  <a:lnTo>
                    <a:pt x="5" y="250"/>
                  </a:lnTo>
                  <a:lnTo>
                    <a:pt x="3" y="250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2" y="247"/>
                  </a:lnTo>
                  <a:lnTo>
                    <a:pt x="2" y="247"/>
                  </a:lnTo>
                  <a:lnTo>
                    <a:pt x="3" y="247"/>
                  </a:lnTo>
                  <a:lnTo>
                    <a:pt x="5" y="247"/>
                  </a:lnTo>
                  <a:lnTo>
                    <a:pt x="6" y="247"/>
                  </a:lnTo>
                  <a:lnTo>
                    <a:pt x="8" y="247"/>
                  </a:lnTo>
                  <a:lnTo>
                    <a:pt x="8" y="246"/>
                  </a:lnTo>
                  <a:lnTo>
                    <a:pt x="9" y="246"/>
                  </a:lnTo>
                  <a:lnTo>
                    <a:pt x="9" y="244"/>
                  </a:lnTo>
                  <a:lnTo>
                    <a:pt x="9" y="244"/>
                  </a:lnTo>
                  <a:lnTo>
                    <a:pt x="9" y="243"/>
                  </a:lnTo>
                  <a:lnTo>
                    <a:pt x="8" y="241"/>
                  </a:lnTo>
                  <a:lnTo>
                    <a:pt x="8" y="240"/>
                  </a:lnTo>
                  <a:lnTo>
                    <a:pt x="9" y="238"/>
                  </a:lnTo>
                  <a:lnTo>
                    <a:pt x="9" y="238"/>
                  </a:lnTo>
                  <a:lnTo>
                    <a:pt x="11" y="240"/>
                  </a:lnTo>
                  <a:lnTo>
                    <a:pt x="12" y="240"/>
                  </a:lnTo>
                  <a:lnTo>
                    <a:pt x="12" y="241"/>
                  </a:lnTo>
                  <a:lnTo>
                    <a:pt x="14" y="241"/>
                  </a:lnTo>
                  <a:lnTo>
                    <a:pt x="14" y="240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15" y="240"/>
                  </a:lnTo>
                  <a:lnTo>
                    <a:pt x="15" y="241"/>
                  </a:lnTo>
                  <a:lnTo>
                    <a:pt x="15" y="241"/>
                  </a:lnTo>
                  <a:lnTo>
                    <a:pt x="17" y="241"/>
                  </a:lnTo>
                  <a:lnTo>
                    <a:pt x="18" y="241"/>
                  </a:lnTo>
                  <a:lnTo>
                    <a:pt x="20" y="241"/>
                  </a:lnTo>
                  <a:lnTo>
                    <a:pt x="20" y="240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23" y="238"/>
                  </a:lnTo>
                  <a:lnTo>
                    <a:pt x="24" y="240"/>
                  </a:lnTo>
                  <a:lnTo>
                    <a:pt x="26" y="240"/>
                  </a:lnTo>
                  <a:lnTo>
                    <a:pt x="27" y="240"/>
                  </a:lnTo>
                  <a:lnTo>
                    <a:pt x="29" y="240"/>
                  </a:lnTo>
                  <a:lnTo>
                    <a:pt x="30" y="238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32" y="237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32" y="240"/>
                  </a:lnTo>
                  <a:lnTo>
                    <a:pt x="33" y="240"/>
                  </a:lnTo>
                  <a:lnTo>
                    <a:pt x="35" y="238"/>
                  </a:lnTo>
                  <a:lnTo>
                    <a:pt x="35" y="238"/>
                  </a:lnTo>
                  <a:lnTo>
                    <a:pt x="36" y="238"/>
                  </a:lnTo>
                  <a:lnTo>
                    <a:pt x="36" y="237"/>
                  </a:lnTo>
                  <a:lnTo>
                    <a:pt x="38" y="237"/>
                  </a:lnTo>
                  <a:lnTo>
                    <a:pt x="39" y="237"/>
                  </a:lnTo>
                  <a:lnTo>
                    <a:pt x="39" y="238"/>
                  </a:lnTo>
                  <a:lnTo>
                    <a:pt x="41" y="238"/>
                  </a:lnTo>
                  <a:lnTo>
                    <a:pt x="41" y="237"/>
                  </a:lnTo>
                  <a:lnTo>
                    <a:pt x="42" y="237"/>
                  </a:lnTo>
                  <a:lnTo>
                    <a:pt x="44" y="237"/>
                  </a:lnTo>
                  <a:lnTo>
                    <a:pt x="45" y="235"/>
                  </a:lnTo>
                  <a:lnTo>
                    <a:pt x="45" y="235"/>
                  </a:lnTo>
                  <a:lnTo>
                    <a:pt x="48" y="237"/>
                  </a:lnTo>
                  <a:lnTo>
                    <a:pt x="50" y="237"/>
                  </a:lnTo>
                  <a:lnTo>
                    <a:pt x="50" y="237"/>
                  </a:lnTo>
                  <a:lnTo>
                    <a:pt x="51" y="238"/>
                  </a:lnTo>
                  <a:lnTo>
                    <a:pt x="53" y="237"/>
                  </a:lnTo>
                  <a:lnTo>
                    <a:pt x="54" y="235"/>
                  </a:lnTo>
                  <a:lnTo>
                    <a:pt x="54" y="234"/>
                  </a:lnTo>
                  <a:lnTo>
                    <a:pt x="54" y="234"/>
                  </a:lnTo>
                  <a:lnTo>
                    <a:pt x="56" y="234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9" y="235"/>
                  </a:lnTo>
                  <a:lnTo>
                    <a:pt x="59" y="234"/>
                  </a:lnTo>
                  <a:lnTo>
                    <a:pt x="59" y="232"/>
                  </a:lnTo>
                  <a:lnTo>
                    <a:pt x="60" y="234"/>
                  </a:lnTo>
                  <a:lnTo>
                    <a:pt x="62" y="234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5" y="234"/>
                  </a:lnTo>
                  <a:lnTo>
                    <a:pt x="66" y="234"/>
                  </a:lnTo>
                  <a:lnTo>
                    <a:pt x="68" y="235"/>
                  </a:lnTo>
                  <a:lnTo>
                    <a:pt x="68" y="234"/>
                  </a:lnTo>
                  <a:lnTo>
                    <a:pt x="69" y="234"/>
                  </a:lnTo>
                  <a:lnTo>
                    <a:pt x="69" y="232"/>
                  </a:lnTo>
                  <a:lnTo>
                    <a:pt x="71" y="232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5" y="232"/>
                  </a:lnTo>
                  <a:lnTo>
                    <a:pt x="77" y="232"/>
                  </a:lnTo>
                  <a:lnTo>
                    <a:pt x="78" y="232"/>
                  </a:lnTo>
                  <a:lnTo>
                    <a:pt x="80" y="232"/>
                  </a:lnTo>
                  <a:lnTo>
                    <a:pt x="81" y="232"/>
                  </a:lnTo>
                  <a:lnTo>
                    <a:pt x="83" y="232"/>
                  </a:lnTo>
                  <a:lnTo>
                    <a:pt x="84" y="231"/>
                  </a:lnTo>
                  <a:lnTo>
                    <a:pt x="84" y="229"/>
                  </a:lnTo>
                  <a:lnTo>
                    <a:pt x="86" y="229"/>
                  </a:lnTo>
                  <a:lnTo>
                    <a:pt x="87" y="229"/>
                  </a:lnTo>
                  <a:lnTo>
                    <a:pt x="90" y="231"/>
                  </a:lnTo>
                  <a:lnTo>
                    <a:pt x="92" y="231"/>
                  </a:lnTo>
                  <a:lnTo>
                    <a:pt x="95" y="229"/>
                  </a:lnTo>
                  <a:lnTo>
                    <a:pt x="95" y="229"/>
                  </a:lnTo>
                  <a:lnTo>
                    <a:pt x="96" y="229"/>
                  </a:lnTo>
                  <a:lnTo>
                    <a:pt x="98" y="228"/>
                  </a:lnTo>
                  <a:lnTo>
                    <a:pt x="101" y="229"/>
                  </a:lnTo>
                  <a:lnTo>
                    <a:pt x="102" y="229"/>
                  </a:lnTo>
                  <a:lnTo>
                    <a:pt x="102" y="232"/>
                  </a:lnTo>
                  <a:lnTo>
                    <a:pt x="104" y="232"/>
                  </a:lnTo>
                  <a:lnTo>
                    <a:pt x="105" y="232"/>
                  </a:lnTo>
                  <a:lnTo>
                    <a:pt x="105" y="234"/>
                  </a:lnTo>
                  <a:lnTo>
                    <a:pt x="107" y="234"/>
                  </a:lnTo>
                  <a:lnTo>
                    <a:pt x="107" y="235"/>
                  </a:lnTo>
                  <a:lnTo>
                    <a:pt x="107" y="237"/>
                  </a:lnTo>
                  <a:lnTo>
                    <a:pt x="107" y="238"/>
                  </a:lnTo>
                  <a:lnTo>
                    <a:pt x="107" y="240"/>
                  </a:lnTo>
                  <a:lnTo>
                    <a:pt x="108" y="240"/>
                  </a:lnTo>
                  <a:lnTo>
                    <a:pt x="108" y="238"/>
                  </a:lnTo>
                  <a:lnTo>
                    <a:pt x="108" y="235"/>
                  </a:lnTo>
                  <a:lnTo>
                    <a:pt x="110" y="234"/>
                  </a:lnTo>
                  <a:lnTo>
                    <a:pt x="110" y="234"/>
                  </a:lnTo>
                  <a:lnTo>
                    <a:pt x="111" y="234"/>
                  </a:lnTo>
                  <a:lnTo>
                    <a:pt x="111" y="235"/>
                  </a:lnTo>
                  <a:lnTo>
                    <a:pt x="113" y="237"/>
                  </a:lnTo>
                  <a:lnTo>
                    <a:pt x="113" y="237"/>
                  </a:lnTo>
                  <a:lnTo>
                    <a:pt x="114" y="237"/>
                  </a:lnTo>
                  <a:lnTo>
                    <a:pt x="116" y="238"/>
                  </a:lnTo>
                  <a:lnTo>
                    <a:pt x="117" y="237"/>
                  </a:lnTo>
                  <a:lnTo>
                    <a:pt x="119" y="235"/>
                  </a:lnTo>
                  <a:lnTo>
                    <a:pt x="119" y="234"/>
                  </a:lnTo>
                  <a:lnTo>
                    <a:pt x="120" y="231"/>
                  </a:lnTo>
                  <a:lnTo>
                    <a:pt x="122" y="229"/>
                  </a:lnTo>
                  <a:lnTo>
                    <a:pt x="122" y="228"/>
                  </a:lnTo>
                  <a:lnTo>
                    <a:pt x="122" y="226"/>
                  </a:lnTo>
                  <a:lnTo>
                    <a:pt x="122" y="225"/>
                  </a:lnTo>
                  <a:lnTo>
                    <a:pt x="122" y="223"/>
                  </a:lnTo>
                  <a:lnTo>
                    <a:pt x="122" y="223"/>
                  </a:lnTo>
                  <a:lnTo>
                    <a:pt x="122" y="223"/>
                  </a:lnTo>
                  <a:lnTo>
                    <a:pt x="122" y="223"/>
                  </a:lnTo>
                  <a:lnTo>
                    <a:pt x="122" y="222"/>
                  </a:lnTo>
                  <a:lnTo>
                    <a:pt x="123" y="222"/>
                  </a:lnTo>
                  <a:lnTo>
                    <a:pt x="123" y="222"/>
                  </a:lnTo>
                  <a:lnTo>
                    <a:pt x="125" y="223"/>
                  </a:lnTo>
                  <a:lnTo>
                    <a:pt x="125" y="223"/>
                  </a:lnTo>
                  <a:lnTo>
                    <a:pt x="126" y="222"/>
                  </a:lnTo>
                  <a:lnTo>
                    <a:pt x="126" y="219"/>
                  </a:lnTo>
                  <a:lnTo>
                    <a:pt x="125" y="219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3" y="214"/>
                  </a:lnTo>
                  <a:lnTo>
                    <a:pt x="122" y="214"/>
                  </a:lnTo>
                  <a:lnTo>
                    <a:pt x="122" y="213"/>
                  </a:lnTo>
                  <a:lnTo>
                    <a:pt x="120" y="213"/>
                  </a:lnTo>
                  <a:lnTo>
                    <a:pt x="120" y="211"/>
                  </a:lnTo>
                  <a:lnTo>
                    <a:pt x="119" y="210"/>
                  </a:lnTo>
                  <a:lnTo>
                    <a:pt x="119" y="210"/>
                  </a:lnTo>
                  <a:lnTo>
                    <a:pt x="120" y="208"/>
                  </a:lnTo>
                  <a:lnTo>
                    <a:pt x="122" y="208"/>
                  </a:lnTo>
                  <a:lnTo>
                    <a:pt x="122" y="205"/>
                  </a:lnTo>
                  <a:lnTo>
                    <a:pt x="122" y="204"/>
                  </a:lnTo>
                  <a:lnTo>
                    <a:pt x="120" y="202"/>
                  </a:lnTo>
                  <a:lnTo>
                    <a:pt x="120" y="201"/>
                  </a:lnTo>
                  <a:lnTo>
                    <a:pt x="119" y="199"/>
                  </a:lnTo>
                  <a:lnTo>
                    <a:pt x="119" y="196"/>
                  </a:lnTo>
                  <a:lnTo>
                    <a:pt x="117" y="196"/>
                  </a:lnTo>
                  <a:lnTo>
                    <a:pt x="117" y="195"/>
                  </a:lnTo>
                  <a:lnTo>
                    <a:pt x="116" y="195"/>
                  </a:lnTo>
                  <a:lnTo>
                    <a:pt x="114" y="195"/>
                  </a:lnTo>
                  <a:lnTo>
                    <a:pt x="114" y="195"/>
                  </a:lnTo>
                  <a:lnTo>
                    <a:pt x="113" y="195"/>
                  </a:lnTo>
                  <a:lnTo>
                    <a:pt x="113" y="193"/>
                  </a:lnTo>
                  <a:lnTo>
                    <a:pt x="111" y="193"/>
                  </a:lnTo>
                  <a:lnTo>
                    <a:pt x="110" y="192"/>
                  </a:lnTo>
                  <a:lnTo>
                    <a:pt x="110" y="192"/>
                  </a:lnTo>
                  <a:lnTo>
                    <a:pt x="108" y="192"/>
                  </a:lnTo>
                  <a:lnTo>
                    <a:pt x="107" y="192"/>
                  </a:lnTo>
                  <a:lnTo>
                    <a:pt x="105" y="193"/>
                  </a:lnTo>
                  <a:lnTo>
                    <a:pt x="105" y="193"/>
                  </a:lnTo>
                  <a:lnTo>
                    <a:pt x="104" y="192"/>
                  </a:lnTo>
                  <a:lnTo>
                    <a:pt x="104" y="192"/>
                  </a:lnTo>
                  <a:lnTo>
                    <a:pt x="102" y="192"/>
                  </a:lnTo>
                  <a:lnTo>
                    <a:pt x="102" y="190"/>
                  </a:lnTo>
                  <a:lnTo>
                    <a:pt x="102" y="189"/>
                  </a:lnTo>
                  <a:lnTo>
                    <a:pt x="101" y="189"/>
                  </a:lnTo>
                  <a:lnTo>
                    <a:pt x="101" y="187"/>
                  </a:lnTo>
                  <a:lnTo>
                    <a:pt x="99" y="187"/>
                  </a:lnTo>
                  <a:lnTo>
                    <a:pt x="98" y="187"/>
                  </a:lnTo>
                  <a:lnTo>
                    <a:pt x="96" y="187"/>
                  </a:lnTo>
                  <a:lnTo>
                    <a:pt x="95" y="186"/>
                  </a:lnTo>
                  <a:lnTo>
                    <a:pt x="93" y="184"/>
                  </a:lnTo>
                  <a:lnTo>
                    <a:pt x="93" y="184"/>
                  </a:lnTo>
                  <a:lnTo>
                    <a:pt x="92" y="184"/>
                  </a:lnTo>
                  <a:lnTo>
                    <a:pt x="92" y="183"/>
                  </a:lnTo>
                  <a:lnTo>
                    <a:pt x="90" y="183"/>
                  </a:lnTo>
                  <a:lnTo>
                    <a:pt x="89" y="183"/>
                  </a:lnTo>
                  <a:lnTo>
                    <a:pt x="87" y="183"/>
                  </a:lnTo>
                  <a:lnTo>
                    <a:pt x="87" y="181"/>
                  </a:lnTo>
                  <a:lnTo>
                    <a:pt x="86" y="181"/>
                  </a:lnTo>
                  <a:lnTo>
                    <a:pt x="86" y="180"/>
                  </a:lnTo>
                  <a:lnTo>
                    <a:pt x="84" y="180"/>
                  </a:lnTo>
                  <a:lnTo>
                    <a:pt x="83" y="180"/>
                  </a:lnTo>
                  <a:lnTo>
                    <a:pt x="81" y="178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78" y="178"/>
                  </a:lnTo>
                  <a:lnTo>
                    <a:pt x="77" y="178"/>
                  </a:lnTo>
                  <a:lnTo>
                    <a:pt x="72" y="178"/>
                  </a:lnTo>
                  <a:lnTo>
                    <a:pt x="69" y="180"/>
                  </a:lnTo>
                  <a:lnTo>
                    <a:pt x="69" y="181"/>
                  </a:lnTo>
                  <a:lnTo>
                    <a:pt x="69" y="181"/>
                  </a:lnTo>
                  <a:lnTo>
                    <a:pt x="69" y="183"/>
                  </a:lnTo>
                  <a:lnTo>
                    <a:pt x="69" y="184"/>
                  </a:lnTo>
                  <a:lnTo>
                    <a:pt x="69" y="184"/>
                  </a:lnTo>
                  <a:lnTo>
                    <a:pt x="68" y="186"/>
                  </a:lnTo>
                  <a:lnTo>
                    <a:pt x="68" y="186"/>
                  </a:lnTo>
                  <a:lnTo>
                    <a:pt x="66" y="187"/>
                  </a:lnTo>
                  <a:lnTo>
                    <a:pt x="66" y="189"/>
                  </a:lnTo>
                  <a:lnTo>
                    <a:pt x="66" y="190"/>
                  </a:lnTo>
                  <a:lnTo>
                    <a:pt x="65" y="193"/>
                  </a:lnTo>
                  <a:lnTo>
                    <a:pt x="63" y="193"/>
                  </a:lnTo>
                  <a:lnTo>
                    <a:pt x="63" y="195"/>
                  </a:lnTo>
                  <a:lnTo>
                    <a:pt x="60" y="196"/>
                  </a:lnTo>
                  <a:lnTo>
                    <a:pt x="59" y="196"/>
                  </a:lnTo>
                  <a:lnTo>
                    <a:pt x="57" y="198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57" y="201"/>
                  </a:lnTo>
                  <a:lnTo>
                    <a:pt x="56" y="202"/>
                  </a:lnTo>
                  <a:lnTo>
                    <a:pt x="56" y="204"/>
                  </a:lnTo>
                  <a:lnTo>
                    <a:pt x="54" y="204"/>
                  </a:lnTo>
                  <a:lnTo>
                    <a:pt x="53" y="202"/>
                  </a:lnTo>
                  <a:lnTo>
                    <a:pt x="53" y="201"/>
                  </a:lnTo>
                  <a:lnTo>
                    <a:pt x="53" y="201"/>
                  </a:lnTo>
                  <a:lnTo>
                    <a:pt x="53" y="199"/>
                  </a:lnTo>
                  <a:lnTo>
                    <a:pt x="54" y="199"/>
                  </a:lnTo>
                  <a:lnTo>
                    <a:pt x="56" y="198"/>
                  </a:lnTo>
                  <a:lnTo>
                    <a:pt x="56" y="196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89"/>
                  </a:lnTo>
                  <a:lnTo>
                    <a:pt x="56" y="187"/>
                  </a:lnTo>
                  <a:lnTo>
                    <a:pt x="56" y="186"/>
                  </a:lnTo>
                  <a:lnTo>
                    <a:pt x="54" y="184"/>
                  </a:lnTo>
                  <a:lnTo>
                    <a:pt x="54" y="183"/>
                  </a:lnTo>
                  <a:lnTo>
                    <a:pt x="54" y="183"/>
                  </a:lnTo>
                  <a:lnTo>
                    <a:pt x="54" y="181"/>
                  </a:lnTo>
                  <a:lnTo>
                    <a:pt x="53" y="180"/>
                  </a:lnTo>
                  <a:lnTo>
                    <a:pt x="51" y="178"/>
                  </a:lnTo>
                  <a:lnTo>
                    <a:pt x="50" y="178"/>
                  </a:lnTo>
                  <a:lnTo>
                    <a:pt x="50" y="177"/>
                  </a:lnTo>
                  <a:lnTo>
                    <a:pt x="51" y="177"/>
                  </a:lnTo>
                  <a:lnTo>
                    <a:pt x="51" y="175"/>
                  </a:lnTo>
                  <a:lnTo>
                    <a:pt x="54" y="175"/>
                  </a:lnTo>
                  <a:lnTo>
                    <a:pt x="56" y="175"/>
                  </a:lnTo>
                  <a:lnTo>
                    <a:pt x="57" y="175"/>
                  </a:lnTo>
                  <a:lnTo>
                    <a:pt x="59" y="174"/>
                  </a:lnTo>
                  <a:lnTo>
                    <a:pt x="59" y="172"/>
                  </a:lnTo>
                  <a:lnTo>
                    <a:pt x="57" y="169"/>
                  </a:lnTo>
                  <a:lnTo>
                    <a:pt x="57" y="169"/>
                  </a:lnTo>
                  <a:lnTo>
                    <a:pt x="56" y="169"/>
                  </a:lnTo>
                  <a:lnTo>
                    <a:pt x="54" y="169"/>
                  </a:lnTo>
                  <a:lnTo>
                    <a:pt x="53" y="169"/>
                  </a:lnTo>
                  <a:lnTo>
                    <a:pt x="51" y="169"/>
                  </a:lnTo>
                  <a:lnTo>
                    <a:pt x="50" y="171"/>
                  </a:lnTo>
                  <a:lnTo>
                    <a:pt x="48" y="171"/>
                  </a:lnTo>
                  <a:lnTo>
                    <a:pt x="45" y="169"/>
                  </a:lnTo>
                  <a:lnTo>
                    <a:pt x="44" y="166"/>
                  </a:lnTo>
                  <a:lnTo>
                    <a:pt x="44" y="166"/>
                  </a:lnTo>
                  <a:lnTo>
                    <a:pt x="42" y="165"/>
                  </a:lnTo>
                  <a:lnTo>
                    <a:pt x="41" y="166"/>
                  </a:lnTo>
                  <a:lnTo>
                    <a:pt x="41" y="166"/>
                  </a:lnTo>
                  <a:lnTo>
                    <a:pt x="41" y="168"/>
                  </a:lnTo>
                  <a:lnTo>
                    <a:pt x="39" y="168"/>
                  </a:lnTo>
                  <a:lnTo>
                    <a:pt x="39" y="168"/>
                  </a:lnTo>
                  <a:lnTo>
                    <a:pt x="38" y="168"/>
                  </a:lnTo>
                  <a:lnTo>
                    <a:pt x="38" y="166"/>
                  </a:lnTo>
                  <a:lnTo>
                    <a:pt x="38" y="165"/>
                  </a:lnTo>
                  <a:lnTo>
                    <a:pt x="39" y="165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1" y="160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39" y="157"/>
                  </a:lnTo>
                  <a:lnTo>
                    <a:pt x="41" y="157"/>
                  </a:lnTo>
                  <a:lnTo>
                    <a:pt x="41" y="157"/>
                  </a:lnTo>
                  <a:lnTo>
                    <a:pt x="42" y="157"/>
                  </a:lnTo>
                  <a:lnTo>
                    <a:pt x="42" y="157"/>
                  </a:lnTo>
                  <a:lnTo>
                    <a:pt x="44" y="156"/>
                  </a:lnTo>
                  <a:lnTo>
                    <a:pt x="44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7" y="157"/>
                  </a:lnTo>
                  <a:lnTo>
                    <a:pt x="47" y="157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60"/>
                  </a:lnTo>
                  <a:lnTo>
                    <a:pt x="48" y="160"/>
                  </a:lnTo>
                  <a:lnTo>
                    <a:pt x="50" y="160"/>
                  </a:lnTo>
                  <a:lnTo>
                    <a:pt x="50" y="159"/>
                  </a:lnTo>
                  <a:lnTo>
                    <a:pt x="51" y="159"/>
                  </a:lnTo>
                  <a:lnTo>
                    <a:pt x="53" y="157"/>
                  </a:lnTo>
                  <a:lnTo>
                    <a:pt x="54" y="157"/>
                  </a:lnTo>
                  <a:lnTo>
                    <a:pt x="54" y="156"/>
                  </a:lnTo>
                  <a:lnTo>
                    <a:pt x="54" y="154"/>
                  </a:lnTo>
                  <a:lnTo>
                    <a:pt x="54" y="151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3" y="148"/>
                  </a:lnTo>
                  <a:lnTo>
                    <a:pt x="53" y="147"/>
                  </a:lnTo>
                  <a:lnTo>
                    <a:pt x="53" y="147"/>
                  </a:lnTo>
                  <a:lnTo>
                    <a:pt x="53" y="145"/>
                  </a:lnTo>
                  <a:lnTo>
                    <a:pt x="51" y="145"/>
                  </a:lnTo>
                  <a:lnTo>
                    <a:pt x="51" y="144"/>
                  </a:lnTo>
                  <a:lnTo>
                    <a:pt x="53" y="144"/>
                  </a:lnTo>
                  <a:lnTo>
                    <a:pt x="53" y="142"/>
                  </a:lnTo>
                  <a:lnTo>
                    <a:pt x="54" y="141"/>
                  </a:lnTo>
                  <a:lnTo>
                    <a:pt x="56" y="141"/>
                  </a:lnTo>
                  <a:lnTo>
                    <a:pt x="56" y="139"/>
                  </a:lnTo>
                  <a:lnTo>
                    <a:pt x="57" y="139"/>
                  </a:lnTo>
                  <a:lnTo>
                    <a:pt x="57" y="138"/>
                  </a:lnTo>
                  <a:lnTo>
                    <a:pt x="59" y="138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5" y="139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62" y="142"/>
                  </a:lnTo>
                  <a:lnTo>
                    <a:pt x="60" y="142"/>
                  </a:lnTo>
                  <a:lnTo>
                    <a:pt x="60" y="144"/>
                  </a:lnTo>
                  <a:lnTo>
                    <a:pt x="60" y="147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9" y="150"/>
                  </a:lnTo>
                  <a:lnTo>
                    <a:pt x="57" y="150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53"/>
                  </a:lnTo>
                  <a:lnTo>
                    <a:pt x="57" y="154"/>
                  </a:lnTo>
                  <a:lnTo>
                    <a:pt x="59" y="154"/>
                  </a:lnTo>
                  <a:lnTo>
                    <a:pt x="59" y="154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56"/>
                  </a:lnTo>
                  <a:lnTo>
                    <a:pt x="62" y="156"/>
                  </a:lnTo>
                  <a:lnTo>
                    <a:pt x="62" y="157"/>
                  </a:lnTo>
                  <a:lnTo>
                    <a:pt x="62" y="159"/>
                  </a:lnTo>
                  <a:lnTo>
                    <a:pt x="63" y="159"/>
                  </a:lnTo>
                  <a:lnTo>
                    <a:pt x="63" y="157"/>
                  </a:lnTo>
                  <a:lnTo>
                    <a:pt x="65" y="157"/>
                  </a:lnTo>
                  <a:lnTo>
                    <a:pt x="65" y="156"/>
                  </a:lnTo>
                  <a:lnTo>
                    <a:pt x="66" y="154"/>
                  </a:lnTo>
                  <a:lnTo>
                    <a:pt x="66" y="153"/>
                  </a:lnTo>
                  <a:lnTo>
                    <a:pt x="66" y="151"/>
                  </a:lnTo>
                  <a:lnTo>
                    <a:pt x="68" y="151"/>
                  </a:lnTo>
                  <a:lnTo>
                    <a:pt x="68" y="150"/>
                  </a:lnTo>
                  <a:lnTo>
                    <a:pt x="69" y="150"/>
                  </a:lnTo>
                  <a:lnTo>
                    <a:pt x="69" y="150"/>
                  </a:lnTo>
                  <a:lnTo>
                    <a:pt x="72" y="150"/>
                  </a:lnTo>
                  <a:lnTo>
                    <a:pt x="72" y="150"/>
                  </a:lnTo>
                  <a:lnTo>
                    <a:pt x="72" y="150"/>
                  </a:lnTo>
                  <a:lnTo>
                    <a:pt x="71" y="151"/>
                  </a:lnTo>
                  <a:lnTo>
                    <a:pt x="71" y="151"/>
                  </a:lnTo>
                  <a:lnTo>
                    <a:pt x="69" y="153"/>
                  </a:lnTo>
                  <a:lnTo>
                    <a:pt x="68" y="154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9" y="157"/>
                  </a:lnTo>
                  <a:lnTo>
                    <a:pt x="69" y="159"/>
                  </a:lnTo>
                  <a:lnTo>
                    <a:pt x="69" y="159"/>
                  </a:lnTo>
                  <a:lnTo>
                    <a:pt x="72" y="160"/>
                  </a:lnTo>
                  <a:lnTo>
                    <a:pt x="74" y="160"/>
                  </a:lnTo>
                  <a:lnTo>
                    <a:pt x="75" y="159"/>
                  </a:lnTo>
                  <a:lnTo>
                    <a:pt x="77" y="159"/>
                  </a:lnTo>
                  <a:lnTo>
                    <a:pt x="78" y="159"/>
                  </a:lnTo>
                  <a:lnTo>
                    <a:pt x="78" y="157"/>
                  </a:lnTo>
                  <a:lnTo>
                    <a:pt x="80" y="157"/>
                  </a:lnTo>
                  <a:lnTo>
                    <a:pt x="80" y="157"/>
                  </a:lnTo>
                  <a:lnTo>
                    <a:pt x="81" y="156"/>
                  </a:lnTo>
                  <a:lnTo>
                    <a:pt x="83" y="157"/>
                  </a:lnTo>
                  <a:lnTo>
                    <a:pt x="86" y="157"/>
                  </a:lnTo>
                  <a:lnTo>
                    <a:pt x="87" y="157"/>
                  </a:lnTo>
                  <a:lnTo>
                    <a:pt x="87" y="157"/>
                  </a:lnTo>
                  <a:lnTo>
                    <a:pt x="89" y="157"/>
                  </a:lnTo>
                  <a:lnTo>
                    <a:pt x="90" y="157"/>
                  </a:lnTo>
                  <a:lnTo>
                    <a:pt x="92" y="159"/>
                  </a:lnTo>
                  <a:lnTo>
                    <a:pt x="92" y="159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3" y="162"/>
                  </a:lnTo>
                  <a:lnTo>
                    <a:pt x="93" y="163"/>
                  </a:lnTo>
                  <a:lnTo>
                    <a:pt x="95" y="163"/>
                  </a:lnTo>
                  <a:lnTo>
                    <a:pt x="98" y="165"/>
                  </a:lnTo>
                  <a:lnTo>
                    <a:pt x="99" y="165"/>
                  </a:lnTo>
                  <a:lnTo>
                    <a:pt x="101" y="165"/>
                  </a:lnTo>
                  <a:lnTo>
                    <a:pt x="102" y="165"/>
                  </a:lnTo>
                  <a:lnTo>
                    <a:pt x="104" y="165"/>
                  </a:lnTo>
                  <a:lnTo>
                    <a:pt x="105" y="165"/>
                  </a:lnTo>
                  <a:lnTo>
                    <a:pt x="105" y="163"/>
                  </a:lnTo>
                  <a:lnTo>
                    <a:pt x="107" y="162"/>
                  </a:lnTo>
                  <a:lnTo>
                    <a:pt x="108" y="162"/>
                  </a:lnTo>
                  <a:lnTo>
                    <a:pt x="108" y="162"/>
                  </a:lnTo>
                  <a:lnTo>
                    <a:pt x="110" y="162"/>
                  </a:lnTo>
                  <a:lnTo>
                    <a:pt x="111" y="162"/>
                  </a:lnTo>
                  <a:lnTo>
                    <a:pt x="113" y="162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7" y="160"/>
                  </a:lnTo>
                  <a:lnTo>
                    <a:pt x="119" y="160"/>
                  </a:lnTo>
                  <a:lnTo>
                    <a:pt x="120" y="159"/>
                  </a:lnTo>
                  <a:lnTo>
                    <a:pt x="123" y="159"/>
                  </a:lnTo>
                  <a:lnTo>
                    <a:pt x="123" y="159"/>
                  </a:lnTo>
                  <a:lnTo>
                    <a:pt x="126" y="159"/>
                  </a:lnTo>
                  <a:lnTo>
                    <a:pt x="128" y="159"/>
                  </a:lnTo>
                  <a:lnTo>
                    <a:pt x="129" y="160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2" y="160"/>
                  </a:lnTo>
                  <a:lnTo>
                    <a:pt x="132" y="162"/>
                  </a:lnTo>
                  <a:lnTo>
                    <a:pt x="132" y="162"/>
                  </a:lnTo>
                  <a:lnTo>
                    <a:pt x="132" y="163"/>
                  </a:lnTo>
                  <a:lnTo>
                    <a:pt x="132" y="163"/>
                  </a:lnTo>
                  <a:lnTo>
                    <a:pt x="132" y="163"/>
                  </a:lnTo>
                  <a:lnTo>
                    <a:pt x="131" y="165"/>
                  </a:lnTo>
                  <a:lnTo>
                    <a:pt x="131" y="163"/>
                  </a:lnTo>
                  <a:lnTo>
                    <a:pt x="129" y="163"/>
                  </a:lnTo>
                  <a:lnTo>
                    <a:pt x="128" y="162"/>
                  </a:lnTo>
                  <a:lnTo>
                    <a:pt x="128" y="162"/>
                  </a:lnTo>
                  <a:lnTo>
                    <a:pt x="128" y="162"/>
                  </a:lnTo>
                  <a:lnTo>
                    <a:pt x="126" y="163"/>
                  </a:lnTo>
                  <a:lnTo>
                    <a:pt x="126" y="165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28" y="168"/>
                  </a:lnTo>
                  <a:lnTo>
                    <a:pt x="128" y="169"/>
                  </a:lnTo>
                  <a:lnTo>
                    <a:pt x="129" y="169"/>
                  </a:lnTo>
                  <a:lnTo>
                    <a:pt x="129" y="171"/>
                  </a:lnTo>
                  <a:lnTo>
                    <a:pt x="131" y="171"/>
                  </a:lnTo>
                  <a:lnTo>
                    <a:pt x="131" y="172"/>
                  </a:lnTo>
                  <a:lnTo>
                    <a:pt x="132" y="172"/>
                  </a:lnTo>
                  <a:lnTo>
                    <a:pt x="132" y="172"/>
                  </a:lnTo>
                  <a:lnTo>
                    <a:pt x="132" y="174"/>
                  </a:lnTo>
                  <a:lnTo>
                    <a:pt x="131" y="174"/>
                  </a:lnTo>
                  <a:lnTo>
                    <a:pt x="131" y="174"/>
                  </a:lnTo>
                  <a:lnTo>
                    <a:pt x="129" y="175"/>
                  </a:lnTo>
                  <a:lnTo>
                    <a:pt x="131" y="175"/>
                  </a:lnTo>
                  <a:lnTo>
                    <a:pt x="132" y="175"/>
                  </a:lnTo>
                  <a:lnTo>
                    <a:pt x="134" y="175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35" y="178"/>
                  </a:lnTo>
                  <a:lnTo>
                    <a:pt x="137" y="178"/>
                  </a:lnTo>
                  <a:lnTo>
                    <a:pt x="137" y="178"/>
                  </a:lnTo>
                  <a:lnTo>
                    <a:pt x="138" y="178"/>
                  </a:lnTo>
                  <a:lnTo>
                    <a:pt x="140" y="178"/>
                  </a:lnTo>
                  <a:lnTo>
                    <a:pt x="141" y="178"/>
                  </a:lnTo>
                  <a:lnTo>
                    <a:pt x="141" y="177"/>
                  </a:lnTo>
                  <a:lnTo>
                    <a:pt x="141" y="177"/>
                  </a:lnTo>
                  <a:lnTo>
                    <a:pt x="143" y="177"/>
                  </a:lnTo>
                  <a:lnTo>
                    <a:pt x="143" y="178"/>
                  </a:lnTo>
                  <a:lnTo>
                    <a:pt x="143" y="180"/>
                  </a:lnTo>
                  <a:lnTo>
                    <a:pt x="143" y="181"/>
                  </a:lnTo>
                  <a:lnTo>
                    <a:pt x="143" y="181"/>
                  </a:lnTo>
                  <a:lnTo>
                    <a:pt x="143" y="181"/>
                  </a:lnTo>
                  <a:lnTo>
                    <a:pt x="144" y="183"/>
                  </a:lnTo>
                  <a:lnTo>
                    <a:pt x="144" y="183"/>
                  </a:lnTo>
                  <a:lnTo>
                    <a:pt x="146" y="184"/>
                  </a:lnTo>
                  <a:lnTo>
                    <a:pt x="146" y="183"/>
                  </a:lnTo>
                  <a:lnTo>
                    <a:pt x="144" y="181"/>
                  </a:lnTo>
                  <a:lnTo>
                    <a:pt x="144" y="181"/>
                  </a:lnTo>
                  <a:lnTo>
                    <a:pt x="144" y="180"/>
                  </a:lnTo>
                  <a:lnTo>
                    <a:pt x="146" y="181"/>
                  </a:lnTo>
                  <a:lnTo>
                    <a:pt x="147" y="181"/>
                  </a:lnTo>
                  <a:lnTo>
                    <a:pt x="149" y="181"/>
                  </a:lnTo>
                  <a:lnTo>
                    <a:pt x="149" y="181"/>
                  </a:lnTo>
                  <a:lnTo>
                    <a:pt x="150" y="181"/>
                  </a:lnTo>
                  <a:lnTo>
                    <a:pt x="150" y="181"/>
                  </a:lnTo>
                  <a:lnTo>
                    <a:pt x="150" y="183"/>
                  </a:lnTo>
                  <a:lnTo>
                    <a:pt x="152" y="183"/>
                  </a:lnTo>
                  <a:lnTo>
                    <a:pt x="152" y="183"/>
                  </a:lnTo>
                  <a:lnTo>
                    <a:pt x="153" y="183"/>
                  </a:lnTo>
                  <a:lnTo>
                    <a:pt x="153" y="181"/>
                  </a:lnTo>
                  <a:lnTo>
                    <a:pt x="155" y="181"/>
                  </a:lnTo>
                  <a:lnTo>
                    <a:pt x="156" y="183"/>
                  </a:lnTo>
                  <a:lnTo>
                    <a:pt x="158" y="183"/>
                  </a:lnTo>
                  <a:lnTo>
                    <a:pt x="158" y="183"/>
                  </a:lnTo>
                  <a:lnTo>
                    <a:pt x="161" y="186"/>
                  </a:lnTo>
                  <a:lnTo>
                    <a:pt x="162" y="186"/>
                  </a:lnTo>
                  <a:lnTo>
                    <a:pt x="162" y="186"/>
                  </a:lnTo>
                  <a:lnTo>
                    <a:pt x="164" y="186"/>
                  </a:lnTo>
                  <a:lnTo>
                    <a:pt x="164" y="186"/>
                  </a:lnTo>
                  <a:lnTo>
                    <a:pt x="165" y="184"/>
                  </a:lnTo>
                  <a:lnTo>
                    <a:pt x="167" y="184"/>
                  </a:lnTo>
                  <a:lnTo>
                    <a:pt x="167" y="184"/>
                  </a:lnTo>
                  <a:lnTo>
                    <a:pt x="167" y="184"/>
                  </a:lnTo>
                  <a:lnTo>
                    <a:pt x="167" y="183"/>
                  </a:lnTo>
                  <a:lnTo>
                    <a:pt x="167" y="183"/>
                  </a:lnTo>
                  <a:lnTo>
                    <a:pt x="167" y="183"/>
                  </a:lnTo>
                  <a:lnTo>
                    <a:pt x="165" y="184"/>
                  </a:lnTo>
                  <a:lnTo>
                    <a:pt x="164" y="184"/>
                  </a:lnTo>
                  <a:lnTo>
                    <a:pt x="162" y="184"/>
                  </a:lnTo>
                  <a:lnTo>
                    <a:pt x="161" y="183"/>
                  </a:lnTo>
                  <a:lnTo>
                    <a:pt x="161" y="183"/>
                  </a:lnTo>
                  <a:lnTo>
                    <a:pt x="161" y="181"/>
                  </a:lnTo>
                  <a:lnTo>
                    <a:pt x="161" y="180"/>
                  </a:lnTo>
                  <a:lnTo>
                    <a:pt x="159" y="180"/>
                  </a:lnTo>
                  <a:lnTo>
                    <a:pt x="156" y="181"/>
                  </a:lnTo>
                  <a:lnTo>
                    <a:pt x="155" y="180"/>
                  </a:lnTo>
                  <a:lnTo>
                    <a:pt x="153" y="180"/>
                  </a:lnTo>
                  <a:lnTo>
                    <a:pt x="152" y="178"/>
                  </a:lnTo>
                  <a:lnTo>
                    <a:pt x="149" y="178"/>
                  </a:lnTo>
                  <a:lnTo>
                    <a:pt x="147" y="178"/>
                  </a:lnTo>
                  <a:lnTo>
                    <a:pt x="146" y="178"/>
                  </a:lnTo>
                  <a:lnTo>
                    <a:pt x="144" y="177"/>
                  </a:lnTo>
                  <a:lnTo>
                    <a:pt x="144" y="175"/>
                  </a:lnTo>
                  <a:lnTo>
                    <a:pt x="144" y="175"/>
                  </a:lnTo>
                  <a:lnTo>
                    <a:pt x="143" y="175"/>
                  </a:lnTo>
                  <a:lnTo>
                    <a:pt x="141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38" y="177"/>
                  </a:lnTo>
                  <a:lnTo>
                    <a:pt x="138" y="177"/>
                  </a:lnTo>
                  <a:lnTo>
                    <a:pt x="137" y="175"/>
                  </a:lnTo>
                  <a:lnTo>
                    <a:pt x="135" y="174"/>
                  </a:lnTo>
                  <a:lnTo>
                    <a:pt x="134" y="172"/>
                  </a:lnTo>
                  <a:lnTo>
                    <a:pt x="134" y="172"/>
                  </a:lnTo>
                  <a:lnTo>
                    <a:pt x="132" y="171"/>
                  </a:lnTo>
                  <a:lnTo>
                    <a:pt x="131" y="169"/>
                  </a:lnTo>
                  <a:lnTo>
                    <a:pt x="131" y="168"/>
                  </a:lnTo>
                  <a:lnTo>
                    <a:pt x="132" y="166"/>
                  </a:lnTo>
                  <a:lnTo>
                    <a:pt x="134" y="166"/>
                  </a:lnTo>
                  <a:lnTo>
                    <a:pt x="134" y="165"/>
                  </a:lnTo>
                  <a:lnTo>
                    <a:pt x="135" y="165"/>
                  </a:lnTo>
                  <a:lnTo>
                    <a:pt x="137" y="163"/>
                  </a:lnTo>
                  <a:lnTo>
                    <a:pt x="138" y="163"/>
                  </a:lnTo>
                  <a:lnTo>
                    <a:pt x="140" y="163"/>
                  </a:lnTo>
                  <a:lnTo>
                    <a:pt x="141" y="165"/>
                  </a:lnTo>
                  <a:lnTo>
                    <a:pt x="141" y="165"/>
                  </a:lnTo>
                  <a:lnTo>
                    <a:pt x="143" y="163"/>
                  </a:lnTo>
                  <a:lnTo>
                    <a:pt x="146" y="163"/>
                  </a:lnTo>
                  <a:lnTo>
                    <a:pt x="149" y="163"/>
                  </a:lnTo>
                  <a:lnTo>
                    <a:pt x="150" y="162"/>
                  </a:lnTo>
                  <a:lnTo>
                    <a:pt x="150" y="162"/>
                  </a:lnTo>
                  <a:lnTo>
                    <a:pt x="150" y="162"/>
                  </a:lnTo>
                  <a:lnTo>
                    <a:pt x="150" y="160"/>
                  </a:lnTo>
                  <a:lnTo>
                    <a:pt x="147" y="160"/>
                  </a:lnTo>
                  <a:lnTo>
                    <a:pt x="147" y="160"/>
                  </a:lnTo>
                  <a:lnTo>
                    <a:pt x="144" y="160"/>
                  </a:lnTo>
                  <a:lnTo>
                    <a:pt x="144" y="160"/>
                  </a:lnTo>
                  <a:lnTo>
                    <a:pt x="143" y="160"/>
                  </a:lnTo>
                  <a:lnTo>
                    <a:pt x="141" y="160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7"/>
                  </a:lnTo>
                  <a:lnTo>
                    <a:pt x="140" y="157"/>
                  </a:lnTo>
                  <a:lnTo>
                    <a:pt x="141" y="156"/>
                  </a:lnTo>
                  <a:lnTo>
                    <a:pt x="141" y="154"/>
                  </a:lnTo>
                  <a:lnTo>
                    <a:pt x="143" y="154"/>
                  </a:lnTo>
                  <a:lnTo>
                    <a:pt x="143" y="154"/>
                  </a:lnTo>
                  <a:lnTo>
                    <a:pt x="143" y="153"/>
                  </a:lnTo>
                  <a:lnTo>
                    <a:pt x="143" y="153"/>
                  </a:lnTo>
                  <a:lnTo>
                    <a:pt x="141" y="154"/>
                  </a:lnTo>
                  <a:lnTo>
                    <a:pt x="140" y="154"/>
                  </a:lnTo>
                  <a:lnTo>
                    <a:pt x="140" y="154"/>
                  </a:lnTo>
                  <a:lnTo>
                    <a:pt x="138" y="156"/>
                  </a:lnTo>
                  <a:lnTo>
                    <a:pt x="137" y="157"/>
                  </a:lnTo>
                  <a:lnTo>
                    <a:pt x="137" y="159"/>
                  </a:lnTo>
                  <a:lnTo>
                    <a:pt x="137" y="159"/>
                  </a:lnTo>
                  <a:lnTo>
                    <a:pt x="137" y="159"/>
                  </a:lnTo>
                  <a:lnTo>
                    <a:pt x="135" y="157"/>
                  </a:lnTo>
                  <a:lnTo>
                    <a:pt x="135" y="157"/>
                  </a:lnTo>
                  <a:lnTo>
                    <a:pt x="134" y="156"/>
                  </a:lnTo>
                  <a:lnTo>
                    <a:pt x="131" y="156"/>
                  </a:lnTo>
                  <a:lnTo>
                    <a:pt x="131" y="154"/>
                  </a:lnTo>
                  <a:lnTo>
                    <a:pt x="129" y="154"/>
                  </a:lnTo>
                  <a:lnTo>
                    <a:pt x="129" y="153"/>
                  </a:lnTo>
                  <a:lnTo>
                    <a:pt x="129" y="153"/>
                  </a:lnTo>
                  <a:lnTo>
                    <a:pt x="131" y="151"/>
                  </a:lnTo>
                  <a:lnTo>
                    <a:pt x="132" y="151"/>
                  </a:lnTo>
                  <a:lnTo>
                    <a:pt x="134" y="151"/>
                  </a:lnTo>
                  <a:lnTo>
                    <a:pt x="135" y="150"/>
                  </a:lnTo>
                  <a:lnTo>
                    <a:pt x="137" y="150"/>
                  </a:lnTo>
                  <a:lnTo>
                    <a:pt x="137" y="150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37" y="148"/>
                  </a:lnTo>
                  <a:lnTo>
                    <a:pt x="135" y="148"/>
                  </a:lnTo>
                  <a:lnTo>
                    <a:pt x="134" y="150"/>
                  </a:lnTo>
                  <a:lnTo>
                    <a:pt x="132" y="150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29" y="150"/>
                  </a:lnTo>
                  <a:lnTo>
                    <a:pt x="128" y="150"/>
                  </a:lnTo>
                  <a:lnTo>
                    <a:pt x="126" y="153"/>
                  </a:lnTo>
                  <a:lnTo>
                    <a:pt x="126" y="154"/>
                  </a:lnTo>
                  <a:lnTo>
                    <a:pt x="123" y="153"/>
                  </a:lnTo>
                  <a:lnTo>
                    <a:pt x="122" y="151"/>
                  </a:lnTo>
                  <a:lnTo>
                    <a:pt x="119" y="151"/>
                  </a:lnTo>
                  <a:lnTo>
                    <a:pt x="117" y="151"/>
                  </a:lnTo>
                  <a:lnTo>
                    <a:pt x="116" y="153"/>
                  </a:lnTo>
                  <a:lnTo>
                    <a:pt x="114" y="151"/>
                  </a:lnTo>
                  <a:lnTo>
                    <a:pt x="114" y="150"/>
                  </a:lnTo>
                  <a:lnTo>
                    <a:pt x="116" y="150"/>
                  </a:lnTo>
                  <a:lnTo>
                    <a:pt x="117" y="150"/>
                  </a:lnTo>
                  <a:lnTo>
                    <a:pt x="117" y="148"/>
                  </a:lnTo>
                  <a:lnTo>
                    <a:pt x="119" y="148"/>
                  </a:lnTo>
                  <a:lnTo>
                    <a:pt x="119" y="147"/>
                  </a:lnTo>
                  <a:lnTo>
                    <a:pt x="120" y="147"/>
                  </a:lnTo>
                  <a:lnTo>
                    <a:pt x="122" y="147"/>
                  </a:lnTo>
                  <a:lnTo>
                    <a:pt x="122" y="147"/>
                  </a:lnTo>
                  <a:lnTo>
                    <a:pt x="122" y="147"/>
                  </a:lnTo>
                  <a:lnTo>
                    <a:pt x="120" y="145"/>
                  </a:lnTo>
                  <a:lnTo>
                    <a:pt x="120" y="144"/>
                  </a:lnTo>
                  <a:lnTo>
                    <a:pt x="120" y="144"/>
                  </a:lnTo>
                  <a:lnTo>
                    <a:pt x="122" y="144"/>
                  </a:lnTo>
                  <a:lnTo>
                    <a:pt x="123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6" y="142"/>
                  </a:lnTo>
                  <a:lnTo>
                    <a:pt x="128" y="142"/>
                  </a:lnTo>
                  <a:lnTo>
                    <a:pt x="129" y="142"/>
                  </a:lnTo>
                  <a:lnTo>
                    <a:pt x="128" y="141"/>
                  </a:lnTo>
                  <a:lnTo>
                    <a:pt x="126" y="139"/>
                  </a:lnTo>
                  <a:lnTo>
                    <a:pt x="128" y="139"/>
                  </a:lnTo>
                  <a:lnTo>
                    <a:pt x="129" y="139"/>
                  </a:lnTo>
                  <a:lnTo>
                    <a:pt x="132" y="139"/>
                  </a:lnTo>
                  <a:lnTo>
                    <a:pt x="134" y="138"/>
                  </a:lnTo>
                  <a:lnTo>
                    <a:pt x="135" y="138"/>
                  </a:lnTo>
                  <a:lnTo>
                    <a:pt x="135" y="136"/>
                  </a:lnTo>
                  <a:lnTo>
                    <a:pt x="135" y="136"/>
                  </a:lnTo>
                  <a:lnTo>
                    <a:pt x="132" y="138"/>
                  </a:lnTo>
                  <a:lnTo>
                    <a:pt x="132" y="138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25" y="138"/>
                  </a:lnTo>
                  <a:lnTo>
                    <a:pt x="125" y="141"/>
                  </a:lnTo>
                  <a:lnTo>
                    <a:pt x="125" y="141"/>
                  </a:lnTo>
                  <a:lnTo>
                    <a:pt x="122" y="141"/>
                  </a:lnTo>
                  <a:lnTo>
                    <a:pt x="117" y="142"/>
                  </a:lnTo>
                  <a:lnTo>
                    <a:pt x="117" y="142"/>
                  </a:lnTo>
                  <a:lnTo>
                    <a:pt x="116" y="141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19" y="135"/>
                  </a:lnTo>
                  <a:lnTo>
                    <a:pt x="117" y="136"/>
                  </a:lnTo>
                  <a:lnTo>
                    <a:pt x="116" y="138"/>
                  </a:lnTo>
                  <a:lnTo>
                    <a:pt x="114" y="139"/>
                  </a:lnTo>
                  <a:lnTo>
                    <a:pt x="113" y="141"/>
                  </a:lnTo>
                  <a:lnTo>
                    <a:pt x="110" y="141"/>
                  </a:lnTo>
                  <a:lnTo>
                    <a:pt x="110" y="139"/>
                  </a:lnTo>
                  <a:lnTo>
                    <a:pt x="111" y="138"/>
                  </a:lnTo>
                  <a:lnTo>
                    <a:pt x="113" y="136"/>
                  </a:lnTo>
                  <a:lnTo>
                    <a:pt x="114" y="136"/>
                  </a:lnTo>
                  <a:lnTo>
                    <a:pt x="114" y="135"/>
                  </a:lnTo>
                  <a:lnTo>
                    <a:pt x="113" y="135"/>
                  </a:lnTo>
                  <a:lnTo>
                    <a:pt x="110" y="138"/>
                  </a:lnTo>
                  <a:lnTo>
                    <a:pt x="108" y="139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4" y="147"/>
                  </a:lnTo>
                  <a:lnTo>
                    <a:pt x="102" y="147"/>
                  </a:lnTo>
                  <a:lnTo>
                    <a:pt x="98" y="147"/>
                  </a:lnTo>
                  <a:lnTo>
                    <a:pt x="96" y="147"/>
                  </a:lnTo>
                  <a:lnTo>
                    <a:pt x="95" y="145"/>
                  </a:lnTo>
                  <a:lnTo>
                    <a:pt x="95" y="144"/>
                  </a:lnTo>
                  <a:lnTo>
                    <a:pt x="96" y="144"/>
                  </a:lnTo>
                  <a:lnTo>
                    <a:pt x="96" y="142"/>
                  </a:lnTo>
                  <a:lnTo>
                    <a:pt x="98" y="141"/>
                  </a:lnTo>
                  <a:lnTo>
                    <a:pt x="99" y="141"/>
                  </a:lnTo>
                  <a:lnTo>
                    <a:pt x="99" y="141"/>
                  </a:lnTo>
                  <a:lnTo>
                    <a:pt x="98" y="139"/>
                  </a:lnTo>
                  <a:lnTo>
                    <a:pt x="96" y="141"/>
                  </a:lnTo>
                  <a:lnTo>
                    <a:pt x="95" y="141"/>
                  </a:lnTo>
                  <a:lnTo>
                    <a:pt x="92" y="142"/>
                  </a:lnTo>
                  <a:lnTo>
                    <a:pt x="92" y="142"/>
                  </a:lnTo>
                  <a:lnTo>
                    <a:pt x="89" y="144"/>
                  </a:lnTo>
                  <a:lnTo>
                    <a:pt x="86" y="144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6" y="142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9" y="139"/>
                  </a:lnTo>
                  <a:lnTo>
                    <a:pt x="89" y="138"/>
                  </a:lnTo>
                  <a:lnTo>
                    <a:pt x="89" y="136"/>
                  </a:lnTo>
                  <a:lnTo>
                    <a:pt x="89" y="135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5" y="127"/>
                  </a:lnTo>
                  <a:lnTo>
                    <a:pt x="96" y="126"/>
                  </a:lnTo>
                  <a:lnTo>
                    <a:pt x="98" y="126"/>
                  </a:lnTo>
                  <a:lnTo>
                    <a:pt x="99" y="124"/>
                  </a:lnTo>
                  <a:lnTo>
                    <a:pt x="99" y="123"/>
                  </a:lnTo>
                  <a:lnTo>
                    <a:pt x="101" y="123"/>
                  </a:lnTo>
                  <a:lnTo>
                    <a:pt x="102" y="121"/>
                  </a:lnTo>
                  <a:lnTo>
                    <a:pt x="104" y="121"/>
                  </a:lnTo>
                  <a:lnTo>
                    <a:pt x="105" y="121"/>
                  </a:lnTo>
                  <a:lnTo>
                    <a:pt x="107" y="121"/>
                  </a:lnTo>
                  <a:lnTo>
                    <a:pt x="108" y="121"/>
                  </a:lnTo>
                  <a:lnTo>
                    <a:pt x="110" y="120"/>
                  </a:lnTo>
                  <a:lnTo>
                    <a:pt x="110" y="118"/>
                  </a:lnTo>
                  <a:lnTo>
                    <a:pt x="111" y="118"/>
                  </a:lnTo>
                  <a:lnTo>
                    <a:pt x="114" y="118"/>
                  </a:lnTo>
                  <a:lnTo>
                    <a:pt x="117" y="117"/>
                  </a:lnTo>
                  <a:lnTo>
                    <a:pt x="119" y="117"/>
                  </a:lnTo>
                  <a:lnTo>
                    <a:pt x="120" y="115"/>
                  </a:lnTo>
                  <a:lnTo>
                    <a:pt x="123" y="114"/>
                  </a:lnTo>
                  <a:lnTo>
                    <a:pt x="125" y="111"/>
                  </a:lnTo>
                  <a:lnTo>
                    <a:pt x="126" y="111"/>
                  </a:lnTo>
                  <a:lnTo>
                    <a:pt x="128" y="111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31" y="108"/>
                  </a:lnTo>
                  <a:lnTo>
                    <a:pt x="132" y="108"/>
                  </a:lnTo>
                  <a:lnTo>
                    <a:pt x="134" y="106"/>
                  </a:lnTo>
                  <a:lnTo>
                    <a:pt x="135" y="105"/>
                  </a:lnTo>
                  <a:lnTo>
                    <a:pt x="137" y="103"/>
                  </a:lnTo>
                  <a:lnTo>
                    <a:pt x="137" y="102"/>
                  </a:lnTo>
                  <a:lnTo>
                    <a:pt x="137" y="102"/>
                  </a:lnTo>
                  <a:lnTo>
                    <a:pt x="135" y="102"/>
                  </a:lnTo>
                  <a:lnTo>
                    <a:pt x="134" y="103"/>
                  </a:lnTo>
                  <a:lnTo>
                    <a:pt x="132" y="105"/>
                  </a:lnTo>
                  <a:lnTo>
                    <a:pt x="131" y="105"/>
                  </a:lnTo>
                  <a:lnTo>
                    <a:pt x="129" y="106"/>
                  </a:lnTo>
                  <a:lnTo>
                    <a:pt x="126" y="108"/>
                  </a:lnTo>
                  <a:lnTo>
                    <a:pt x="126" y="109"/>
                  </a:lnTo>
                  <a:lnTo>
                    <a:pt x="122" y="112"/>
                  </a:lnTo>
                  <a:lnTo>
                    <a:pt x="120" y="112"/>
                  </a:lnTo>
                  <a:lnTo>
                    <a:pt x="119" y="112"/>
                  </a:lnTo>
                  <a:lnTo>
                    <a:pt x="117" y="114"/>
                  </a:lnTo>
                  <a:lnTo>
                    <a:pt x="116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1" y="115"/>
                  </a:lnTo>
                  <a:lnTo>
                    <a:pt x="110" y="115"/>
                  </a:lnTo>
                  <a:lnTo>
                    <a:pt x="110" y="117"/>
                  </a:lnTo>
                  <a:lnTo>
                    <a:pt x="107" y="117"/>
                  </a:lnTo>
                  <a:lnTo>
                    <a:pt x="107" y="115"/>
                  </a:lnTo>
                  <a:lnTo>
                    <a:pt x="105" y="114"/>
                  </a:lnTo>
                  <a:lnTo>
                    <a:pt x="105" y="112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7" y="117"/>
                  </a:lnTo>
                  <a:lnTo>
                    <a:pt x="105" y="117"/>
                  </a:lnTo>
                  <a:lnTo>
                    <a:pt x="104" y="118"/>
                  </a:lnTo>
                  <a:lnTo>
                    <a:pt x="104" y="120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96" y="120"/>
                  </a:lnTo>
                  <a:lnTo>
                    <a:pt x="95" y="118"/>
                  </a:lnTo>
                  <a:lnTo>
                    <a:pt x="95" y="118"/>
                  </a:lnTo>
                  <a:lnTo>
                    <a:pt x="92" y="118"/>
                  </a:lnTo>
                  <a:lnTo>
                    <a:pt x="92" y="120"/>
                  </a:lnTo>
                  <a:lnTo>
                    <a:pt x="92" y="121"/>
                  </a:lnTo>
                  <a:lnTo>
                    <a:pt x="89" y="124"/>
                  </a:lnTo>
                  <a:lnTo>
                    <a:pt x="86" y="123"/>
                  </a:lnTo>
                  <a:lnTo>
                    <a:pt x="84" y="121"/>
                  </a:lnTo>
                  <a:lnTo>
                    <a:pt x="83" y="123"/>
                  </a:lnTo>
                  <a:lnTo>
                    <a:pt x="80" y="121"/>
                  </a:lnTo>
                  <a:lnTo>
                    <a:pt x="80" y="121"/>
                  </a:lnTo>
                  <a:lnTo>
                    <a:pt x="78" y="123"/>
                  </a:lnTo>
                  <a:lnTo>
                    <a:pt x="77" y="123"/>
                  </a:lnTo>
                  <a:lnTo>
                    <a:pt x="75" y="124"/>
                  </a:lnTo>
                  <a:lnTo>
                    <a:pt x="72" y="124"/>
                  </a:lnTo>
                  <a:lnTo>
                    <a:pt x="71" y="126"/>
                  </a:lnTo>
                  <a:lnTo>
                    <a:pt x="68" y="127"/>
                  </a:lnTo>
                  <a:lnTo>
                    <a:pt x="66" y="129"/>
                  </a:lnTo>
                  <a:lnTo>
                    <a:pt x="65" y="129"/>
                  </a:lnTo>
                  <a:lnTo>
                    <a:pt x="65" y="130"/>
                  </a:lnTo>
                  <a:lnTo>
                    <a:pt x="63" y="130"/>
                  </a:lnTo>
                  <a:lnTo>
                    <a:pt x="62" y="130"/>
                  </a:lnTo>
                  <a:lnTo>
                    <a:pt x="62" y="129"/>
                  </a:lnTo>
                  <a:lnTo>
                    <a:pt x="60" y="129"/>
                  </a:lnTo>
                  <a:lnTo>
                    <a:pt x="59" y="130"/>
                  </a:lnTo>
                  <a:lnTo>
                    <a:pt x="57" y="130"/>
                  </a:lnTo>
                  <a:lnTo>
                    <a:pt x="57" y="132"/>
                  </a:lnTo>
                  <a:lnTo>
                    <a:pt x="56" y="133"/>
                  </a:lnTo>
                  <a:lnTo>
                    <a:pt x="53" y="133"/>
                  </a:lnTo>
                  <a:lnTo>
                    <a:pt x="50" y="135"/>
                  </a:lnTo>
                  <a:lnTo>
                    <a:pt x="48" y="135"/>
                  </a:lnTo>
                  <a:lnTo>
                    <a:pt x="47" y="136"/>
                  </a:lnTo>
                  <a:lnTo>
                    <a:pt x="45" y="136"/>
                  </a:lnTo>
                  <a:lnTo>
                    <a:pt x="44" y="136"/>
                  </a:lnTo>
                  <a:lnTo>
                    <a:pt x="41" y="135"/>
                  </a:lnTo>
                  <a:lnTo>
                    <a:pt x="39" y="135"/>
                  </a:lnTo>
                  <a:lnTo>
                    <a:pt x="38" y="133"/>
                  </a:lnTo>
                  <a:lnTo>
                    <a:pt x="35" y="132"/>
                  </a:lnTo>
                  <a:lnTo>
                    <a:pt x="33" y="130"/>
                  </a:lnTo>
                  <a:lnTo>
                    <a:pt x="32" y="129"/>
                  </a:lnTo>
                  <a:lnTo>
                    <a:pt x="30" y="129"/>
                  </a:lnTo>
                  <a:lnTo>
                    <a:pt x="27" y="129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4" y="130"/>
                  </a:lnTo>
                  <a:lnTo>
                    <a:pt x="23" y="130"/>
                  </a:lnTo>
                  <a:lnTo>
                    <a:pt x="21" y="132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0" y="136"/>
                  </a:lnTo>
                  <a:lnTo>
                    <a:pt x="18" y="136"/>
                  </a:lnTo>
                  <a:lnTo>
                    <a:pt x="15" y="136"/>
                  </a:lnTo>
                  <a:lnTo>
                    <a:pt x="12" y="136"/>
                  </a:lnTo>
                  <a:lnTo>
                    <a:pt x="9" y="136"/>
                  </a:lnTo>
                  <a:lnTo>
                    <a:pt x="6" y="138"/>
                  </a:lnTo>
                  <a:lnTo>
                    <a:pt x="5" y="136"/>
                  </a:lnTo>
                  <a:lnTo>
                    <a:pt x="3" y="136"/>
                  </a:lnTo>
                  <a:lnTo>
                    <a:pt x="3" y="135"/>
                  </a:lnTo>
                  <a:lnTo>
                    <a:pt x="3" y="133"/>
                  </a:lnTo>
                  <a:lnTo>
                    <a:pt x="3" y="132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3" y="127"/>
                  </a:lnTo>
                  <a:lnTo>
                    <a:pt x="2" y="127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5" y="121"/>
                  </a:lnTo>
                  <a:lnTo>
                    <a:pt x="5" y="121"/>
                  </a:lnTo>
                  <a:lnTo>
                    <a:pt x="8" y="120"/>
                  </a:lnTo>
                  <a:lnTo>
                    <a:pt x="8" y="118"/>
                  </a:lnTo>
                  <a:lnTo>
                    <a:pt x="8" y="117"/>
                  </a:lnTo>
                  <a:lnTo>
                    <a:pt x="6" y="115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09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5" y="106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5" y="94"/>
                  </a:lnTo>
                  <a:lnTo>
                    <a:pt x="6" y="91"/>
                  </a:lnTo>
                  <a:lnTo>
                    <a:pt x="5" y="91"/>
                  </a:lnTo>
                  <a:lnTo>
                    <a:pt x="5" y="90"/>
                  </a:lnTo>
                  <a:lnTo>
                    <a:pt x="6" y="88"/>
                  </a:lnTo>
                  <a:lnTo>
                    <a:pt x="8" y="87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4"/>
                  </a:lnTo>
                  <a:lnTo>
                    <a:pt x="9" y="84"/>
                  </a:lnTo>
                  <a:lnTo>
                    <a:pt x="9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4"/>
                  </a:lnTo>
                  <a:lnTo>
                    <a:pt x="11" y="85"/>
                  </a:lnTo>
                  <a:lnTo>
                    <a:pt x="11" y="87"/>
                  </a:lnTo>
                  <a:lnTo>
                    <a:pt x="12" y="85"/>
                  </a:lnTo>
                  <a:lnTo>
                    <a:pt x="12" y="84"/>
                  </a:lnTo>
                  <a:lnTo>
                    <a:pt x="14" y="82"/>
                  </a:lnTo>
                  <a:lnTo>
                    <a:pt x="15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20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7" y="81"/>
                  </a:lnTo>
                  <a:lnTo>
                    <a:pt x="15" y="81"/>
                  </a:lnTo>
                  <a:lnTo>
                    <a:pt x="12" y="82"/>
                  </a:lnTo>
                  <a:lnTo>
                    <a:pt x="11" y="82"/>
                  </a:lnTo>
                  <a:lnTo>
                    <a:pt x="11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11" y="6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1" y="63"/>
                  </a:lnTo>
                  <a:lnTo>
                    <a:pt x="11" y="6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5" y="55"/>
                  </a:lnTo>
                  <a:lnTo>
                    <a:pt x="15" y="54"/>
                  </a:lnTo>
                  <a:lnTo>
                    <a:pt x="17" y="5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24" y="4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29" y="49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46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6"/>
                  </a:lnTo>
                  <a:lnTo>
                    <a:pt x="33" y="48"/>
                  </a:lnTo>
                  <a:lnTo>
                    <a:pt x="35" y="48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9" y="45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7" y="43"/>
                  </a:lnTo>
                  <a:lnTo>
                    <a:pt x="48" y="43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3" y="46"/>
                  </a:lnTo>
                  <a:lnTo>
                    <a:pt x="54" y="48"/>
                  </a:lnTo>
                  <a:lnTo>
                    <a:pt x="56" y="48"/>
                  </a:lnTo>
                  <a:lnTo>
                    <a:pt x="57" y="49"/>
                  </a:lnTo>
                  <a:lnTo>
                    <a:pt x="57" y="51"/>
                  </a:lnTo>
                  <a:lnTo>
                    <a:pt x="57" y="52"/>
                  </a:lnTo>
                  <a:lnTo>
                    <a:pt x="56" y="52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9" y="54"/>
                  </a:lnTo>
                  <a:lnTo>
                    <a:pt x="59" y="52"/>
                  </a:lnTo>
                  <a:lnTo>
                    <a:pt x="60" y="52"/>
                  </a:lnTo>
                  <a:lnTo>
                    <a:pt x="62" y="52"/>
                  </a:lnTo>
                  <a:lnTo>
                    <a:pt x="63" y="54"/>
                  </a:lnTo>
                  <a:lnTo>
                    <a:pt x="65" y="54"/>
                  </a:lnTo>
                  <a:lnTo>
                    <a:pt x="66" y="54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5"/>
                  </a:lnTo>
                  <a:lnTo>
                    <a:pt x="74" y="57"/>
                  </a:lnTo>
                  <a:lnTo>
                    <a:pt x="75" y="57"/>
                  </a:lnTo>
                  <a:lnTo>
                    <a:pt x="77" y="58"/>
                  </a:lnTo>
                  <a:lnTo>
                    <a:pt x="77" y="58"/>
                  </a:lnTo>
                  <a:lnTo>
                    <a:pt x="77" y="57"/>
                  </a:lnTo>
                  <a:lnTo>
                    <a:pt x="75" y="55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4" y="54"/>
                  </a:lnTo>
                  <a:lnTo>
                    <a:pt x="71" y="52"/>
                  </a:lnTo>
                  <a:lnTo>
                    <a:pt x="69" y="52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3" y="51"/>
                  </a:lnTo>
                  <a:lnTo>
                    <a:pt x="60" y="51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4" y="43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37"/>
                  </a:lnTo>
                  <a:lnTo>
                    <a:pt x="56" y="36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9" y="33"/>
                  </a:lnTo>
                  <a:lnTo>
                    <a:pt x="60" y="36"/>
                  </a:lnTo>
                  <a:lnTo>
                    <a:pt x="59" y="37"/>
                  </a:lnTo>
                  <a:lnTo>
                    <a:pt x="57" y="39"/>
                  </a:lnTo>
                  <a:lnTo>
                    <a:pt x="60" y="39"/>
                  </a:lnTo>
                  <a:lnTo>
                    <a:pt x="63" y="37"/>
                  </a:lnTo>
                  <a:lnTo>
                    <a:pt x="65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69" y="39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4" y="42"/>
                  </a:lnTo>
                  <a:lnTo>
                    <a:pt x="75" y="43"/>
                  </a:lnTo>
                  <a:lnTo>
                    <a:pt x="75" y="43"/>
                  </a:lnTo>
                  <a:lnTo>
                    <a:pt x="78" y="43"/>
                  </a:lnTo>
                  <a:lnTo>
                    <a:pt x="80" y="45"/>
                  </a:lnTo>
                  <a:lnTo>
                    <a:pt x="81" y="48"/>
                  </a:lnTo>
                  <a:lnTo>
                    <a:pt x="83" y="48"/>
                  </a:lnTo>
                  <a:lnTo>
                    <a:pt x="83" y="49"/>
                  </a:lnTo>
                  <a:lnTo>
                    <a:pt x="83" y="48"/>
                  </a:lnTo>
                  <a:lnTo>
                    <a:pt x="83" y="46"/>
                  </a:lnTo>
                  <a:lnTo>
                    <a:pt x="83" y="45"/>
                  </a:lnTo>
                  <a:lnTo>
                    <a:pt x="83" y="42"/>
                  </a:lnTo>
                  <a:lnTo>
                    <a:pt x="80" y="42"/>
                  </a:lnTo>
                  <a:lnTo>
                    <a:pt x="77" y="42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5" y="39"/>
                  </a:lnTo>
                  <a:lnTo>
                    <a:pt x="74" y="39"/>
                  </a:lnTo>
                  <a:lnTo>
                    <a:pt x="72" y="37"/>
                  </a:lnTo>
                  <a:lnTo>
                    <a:pt x="69" y="37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68" y="34"/>
                  </a:lnTo>
                  <a:lnTo>
                    <a:pt x="66" y="33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8" y="27"/>
                  </a:lnTo>
                  <a:lnTo>
                    <a:pt x="69" y="28"/>
                  </a:lnTo>
                  <a:lnTo>
                    <a:pt x="69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7" y="25"/>
                  </a:lnTo>
                  <a:lnTo>
                    <a:pt x="77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0" y="27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3" y="30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90" y="30"/>
                  </a:lnTo>
                  <a:lnTo>
                    <a:pt x="92" y="28"/>
                  </a:lnTo>
                  <a:lnTo>
                    <a:pt x="93" y="28"/>
                  </a:lnTo>
                  <a:lnTo>
                    <a:pt x="93" y="27"/>
                  </a:lnTo>
                  <a:lnTo>
                    <a:pt x="95" y="25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8" y="24"/>
                  </a:lnTo>
                  <a:lnTo>
                    <a:pt x="99" y="25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2" y="25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22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8"/>
                  </a:lnTo>
                  <a:lnTo>
                    <a:pt x="101" y="18"/>
                  </a:lnTo>
                  <a:lnTo>
                    <a:pt x="102" y="19"/>
                  </a:lnTo>
                  <a:lnTo>
                    <a:pt x="104" y="21"/>
                  </a:lnTo>
                  <a:lnTo>
                    <a:pt x="105" y="21"/>
                  </a:lnTo>
                  <a:lnTo>
                    <a:pt x="105" y="19"/>
                  </a:lnTo>
                  <a:lnTo>
                    <a:pt x="107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1" y="18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7" y="15"/>
                  </a:lnTo>
                  <a:lnTo>
                    <a:pt x="119" y="15"/>
                  </a:lnTo>
                  <a:lnTo>
                    <a:pt x="120" y="13"/>
                  </a:lnTo>
                  <a:lnTo>
                    <a:pt x="122" y="13"/>
                  </a:lnTo>
                  <a:lnTo>
                    <a:pt x="123" y="12"/>
                  </a:lnTo>
                  <a:lnTo>
                    <a:pt x="126" y="12"/>
                  </a:lnTo>
                  <a:lnTo>
                    <a:pt x="128" y="13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9" y="16"/>
                  </a:lnTo>
                  <a:lnTo>
                    <a:pt x="129" y="15"/>
                  </a:lnTo>
                  <a:lnTo>
                    <a:pt x="131" y="15"/>
                  </a:lnTo>
                  <a:lnTo>
                    <a:pt x="132" y="16"/>
                  </a:lnTo>
                  <a:lnTo>
                    <a:pt x="134" y="18"/>
                  </a:lnTo>
                  <a:lnTo>
                    <a:pt x="135" y="19"/>
                  </a:lnTo>
                  <a:lnTo>
                    <a:pt x="135" y="21"/>
                  </a:lnTo>
                  <a:lnTo>
                    <a:pt x="134" y="22"/>
                  </a:lnTo>
                  <a:lnTo>
                    <a:pt x="132" y="24"/>
                  </a:lnTo>
                  <a:lnTo>
                    <a:pt x="131" y="24"/>
                  </a:lnTo>
                  <a:lnTo>
                    <a:pt x="131" y="24"/>
                  </a:lnTo>
                  <a:lnTo>
                    <a:pt x="131" y="25"/>
                  </a:lnTo>
                  <a:lnTo>
                    <a:pt x="131" y="25"/>
                  </a:lnTo>
                  <a:lnTo>
                    <a:pt x="131" y="27"/>
                  </a:lnTo>
                  <a:lnTo>
                    <a:pt x="129" y="28"/>
                  </a:lnTo>
                  <a:lnTo>
                    <a:pt x="131" y="28"/>
                  </a:lnTo>
                  <a:lnTo>
                    <a:pt x="131" y="30"/>
                  </a:lnTo>
                  <a:lnTo>
                    <a:pt x="132" y="30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4" y="28"/>
                  </a:lnTo>
                  <a:lnTo>
                    <a:pt x="134" y="27"/>
                  </a:lnTo>
                  <a:lnTo>
                    <a:pt x="135" y="27"/>
                  </a:lnTo>
                  <a:lnTo>
                    <a:pt x="137" y="27"/>
                  </a:lnTo>
                  <a:lnTo>
                    <a:pt x="138" y="27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3" y="25"/>
                  </a:lnTo>
                  <a:lnTo>
                    <a:pt x="144" y="25"/>
                  </a:lnTo>
                  <a:lnTo>
                    <a:pt x="147" y="2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50" y="25"/>
                  </a:lnTo>
                  <a:lnTo>
                    <a:pt x="150" y="24"/>
                  </a:lnTo>
                  <a:lnTo>
                    <a:pt x="153" y="25"/>
                  </a:lnTo>
                  <a:lnTo>
                    <a:pt x="155" y="25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9" y="24"/>
                  </a:lnTo>
                  <a:lnTo>
                    <a:pt x="161" y="24"/>
                  </a:lnTo>
                  <a:lnTo>
                    <a:pt x="159" y="22"/>
                  </a:lnTo>
                  <a:lnTo>
                    <a:pt x="159" y="22"/>
                  </a:lnTo>
                  <a:lnTo>
                    <a:pt x="158" y="22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5" y="22"/>
                  </a:lnTo>
                  <a:lnTo>
                    <a:pt x="153" y="24"/>
                  </a:lnTo>
                  <a:lnTo>
                    <a:pt x="152" y="24"/>
                  </a:lnTo>
                  <a:lnTo>
                    <a:pt x="153" y="22"/>
                  </a:lnTo>
                  <a:lnTo>
                    <a:pt x="155" y="21"/>
                  </a:lnTo>
                  <a:lnTo>
                    <a:pt x="156" y="21"/>
                  </a:lnTo>
                  <a:lnTo>
                    <a:pt x="156" y="19"/>
                  </a:lnTo>
                  <a:lnTo>
                    <a:pt x="158" y="18"/>
                  </a:lnTo>
                  <a:lnTo>
                    <a:pt x="159" y="16"/>
                  </a:lnTo>
                  <a:lnTo>
                    <a:pt x="161" y="15"/>
                  </a:lnTo>
                  <a:lnTo>
                    <a:pt x="162" y="13"/>
                  </a:lnTo>
                  <a:lnTo>
                    <a:pt x="162" y="13"/>
                  </a:lnTo>
                  <a:lnTo>
                    <a:pt x="162" y="12"/>
                  </a:lnTo>
                  <a:lnTo>
                    <a:pt x="164" y="12"/>
                  </a:lnTo>
                  <a:lnTo>
                    <a:pt x="164" y="12"/>
                  </a:lnTo>
                  <a:lnTo>
                    <a:pt x="165" y="12"/>
                  </a:lnTo>
                  <a:lnTo>
                    <a:pt x="165" y="13"/>
                  </a:lnTo>
                  <a:lnTo>
                    <a:pt x="167" y="12"/>
                  </a:lnTo>
                  <a:lnTo>
                    <a:pt x="168" y="12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3" y="10"/>
                  </a:lnTo>
                  <a:lnTo>
                    <a:pt x="174" y="10"/>
                  </a:lnTo>
                  <a:lnTo>
                    <a:pt x="174" y="10"/>
                  </a:lnTo>
                  <a:lnTo>
                    <a:pt x="176" y="10"/>
                  </a:lnTo>
                  <a:lnTo>
                    <a:pt x="177" y="9"/>
                  </a:lnTo>
                  <a:lnTo>
                    <a:pt x="179" y="9"/>
                  </a:lnTo>
                  <a:lnTo>
                    <a:pt x="180" y="10"/>
                  </a:lnTo>
                  <a:lnTo>
                    <a:pt x="182" y="12"/>
                  </a:lnTo>
                  <a:lnTo>
                    <a:pt x="183" y="12"/>
                  </a:lnTo>
                  <a:lnTo>
                    <a:pt x="185" y="10"/>
                  </a:lnTo>
                  <a:lnTo>
                    <a:pt x="186" y="12"/>
                  </a:lnTo>
                  <a:lnTo>
                    <a:pt x="186" y="13"/>
                  </a:lnTo>
                  <a:lnTo>
                    <a:pt x="188" y="13"/>
                  </a:lnTo>
                  <a:lnTo>
                    <a:pt x="189" y="13"/>
                  </a:lnTo>
                  <a:lnTo>
                    <a:pt x="191" y="12"/>
                  </a:lnTo>
                  <a:lnTo>
                    <a:pt x="192" y="13"/>
                  </a:lnTo>
                  <a:lnTo>
                    <a:pt x="192" y="15"/>
                  </a:lnTo>
                  <a:lnTo>
                    <a:pt x="194" y="16"/>
                  </a:lnTo>
                  <a:lnTo>
                    <a:pt x="194" y="18"/>
                  </a:lnTo>
                  <a:lnTo>
                    <a:pt x="195" y="19"/>
                  </a:lnTo>
                  <a:lnTo>
                    <a:pt x="197" y="21"/>
                  </a:lnTo>
                  <a:lnTo>
                    <a:pt x="198" y="19"/>
                  </a:lnTo>
                  <a:lnTo>
                    <a:pt x="197" y="18"/>
                  </a:lnTo>
                  <a:lnTo>
                    <a:pt x="197" y="16"/>
                  </a:lnTo>
                  <a:lnTo>
                    <a:pt x="197" y="15"/>
                  </a:lnTo>
                  <a:lnTo>
                    <a:pt x="197" y="15"/>
                  </a:lnTo>
                  <a:lnTo>
                    <a:pt x="198" y="16"/>
                  </a:lnTo>
                  <a:lnTo>
                    <a:pt x="200" y="16"/>
                  </a:lnTo>
                  <a:lnTo>
                    <a:pt x="203" y="16"/>
                  </a:lnTo>
                  <a:lnTo>
                    <a:pt x="203" y="16"/>
                  </a:lnTo>
                  <a:lnTo>
                    <a:pt x="203" y="15"/>
                  </a:lnTo>
                  <a:lnTo>
                    <a:pt x="201" y="15"/>
                  </a:lnTo>
                  <a:lnTo>
                    <a:pt x="200" y="15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8" y="10"/>
                  </a:lnTo>
                  <a:lnTo>
                    <a:pt x="198" y="9"/>
                  </a:lnTo>
                  <a:lnTo>
                    <a:pt x="200" y="7"/>
                  </a:lnTo>
                  <a:lnTo>
                    <a:pt x="200" y="9"/>
                  </a:lnTo>
                  <a:lnTo>
                    <a:pt x="201" y="9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4" y="6"/>
                  </a:lnTo>
                  <a:lnTo>
                    <a:pt x="207" y="6"/>
                  </a:lnTo>
                  <a:lnTo>
                    <a:pt x="209" y="6"/>
                  </a:lnTo>
                  <a:lnTo>
                    <a:pt x="209" y="4"/>
                  </a:lnTo>
                  <a:lnTo>
                    <a:pt x="210" y="4"/>
                  </a:lnTo>
                  <a:lnTo>
                    <a:pt x="210" y="3"/>
                  </a:lnTo>
                  <a:lnTo>
                    <a:pt x="210" y="1"/>
                  </a:lnTo>
                  <a:lnTo>
                    <a:pt x="212" y="0"/>
                  </a:lnTo>
                  <a:lnTo>
                    <a:pt x="213" y="0"/>
                  </a:lnTo>
                  <a:lnTo>
                    <a:pt x="212" y="3"/>
                  </a:lnTo>
                  <a:lnTo>
                    <a:pt x="212" y="4"/>
                  </a:lnTo>
                  <a:lnTo>
                    <a:pt x="212" y="6"/>
                  </a:lnTo>
                  <a:lnTo>
                    <a:pt x="212" y="6"/>
                  </a:lnTo>
                  <a:lnTo>
                    <a:pt x="213" y="6"/>
                  </a:lnTo>
                  <a:lnTo>
                    <a:pt x="215" y="4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8" y="0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3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21" y="6"/>
                  </a:lnTo>
                  <a:lnTo>
                    <a:pt x="221" y="7"/>
                  </a:lnTo>
                  <a:lnTo>
                    <a:pt x="219" y="9"/>
                  </a:lnTo>
                  <a:lnTo>
                    <a:pt x="219" y="10"/>
                  </a:lnTo>
                  <a:lnTo>
                    <a:pt x="219" y="12"/>
                  </a:lnTo>
                  <a:lnTo>
                    <a:pt x="221" y="13"/>
                  </a:lnTo>
                  <a:lnTo>
                    <a:pt x="221" y="13"/>
                  </a:lnTo>
                  <a:lnTo>
                    <a:pt x="222" y="13"/>
                  </a:lnTo>
                  <a:lnTo>
                    <a:pt x="224" y="15"/>
                  </a:lnTo>
                  <a:lnTo>
                    <a:pt x="224" y="18"/>
                  </a:lnTo>
                  <a:lnTo>
                    <a:pt x="222" y="19"/>
                  </a:lnTo>
                  <a:lnTo>
                    <a:pt x="222" y="18"/>
                  </a:lnTo>
                  <a:lnTo>
                    <a:pt x="221" y="15"/>
                  </a:lnTo>
                  <a:lnTo>
                    <a:pt x="219" y="16"/>
                  </a:lnTo>
                  <a:lnTo>
                    <a:pt x="219" y="19"/>
                  </a:lnTo>
                  <a:lnTo>
                    <a:pt x="219" y="21"/>
                  </a:lnTo>
                  <a:lnTo>
                    <a:pt x="221" y="21"/>
                  </a:lnTo>
                  <a:lnTo>
                    <a:pt x="222" y="22"/>
                  </a:lnTo>
                  <a:lnTo>
                    <a:pt x="224" y="22"/>
                  </a:lnTo>
                  <a:lnTo>
                    <a:pt x="224" y="24"/>
                  </a:lnTo>
                  <a:lnTo>
                    <a:pt x="222" y="24"/>
                  </a:lnTo>
                  <a:lnTo>
                    <a:pt x="224" y="27"/>
                  </a:lnTo>
                  <a:lnTo>
                    <a:pt x="222" y="27"/>
                  </a:lnTo>
                  <a:lnTo>
                    <a:pt x="222" y="28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2" y="36"/>
                  </a:lnTo>
                  <a:lnTo>
                    <a:pt x="222" y="39"/>
                  </a:lnTo>
                  <a:lnTo>
                    <a:pt x="222" y="40"/>
                  </a:lnTo>
                  <a:lnTo>
                    <a:pt x="222" y="42"/>
                  </a:lnTo>
                  <a:lnTo>
                    <a:pt x="221" y="43"/>
                  </a:lnTo>
                  <a:lnTo>
                    <a:pt x="219" y="45"/>
                  </a:lnTo>
                  <a:lnTo>
                    <a:pt x="221" y="45"/>
                  </a:lnTo>
                  <a:lnTo>
                    <a:pt x="222" y="45"/>
                  </a:lnTo>
                  <a:lnTo>
                    <a:pt x="222" y="46"/>
                  </a:lnTo>
                  <a:lnTo>
                    <a:pt x="224" y="48"/>
                  </a:lnTo>
                  <a:lnTo>
                    <a:pt x="224" y="49"/>
                  </a:lnTo>
                  <a:lnTo>
                    <a:pt x="224" y="51"/>
                  </a:lnTo>
                  <a:lnTo>
                    <a:pt x="225" y="51"/>
                  </a:lnTo>
                  <a:lnTo>
                    <a:pt x="225" y="51"/>
                  </a:lnTo>
                  <a:lnTo>
                    <a:pt x="225" y="49"/>
                  </a:lnTo>
                  <a:lnTo>
                    <a:pt x="225" y="46"/>
                  </a:lnTo>
                  <a:lnTo>
                    <a:pt x="225" y="45"/>
                  </a:lnTo>
                  <a:lnTo>
                    <a:pt x="224" y="43"/>
                  </a:lnTo>
                  <a:lnTo>
                    <a:pt x="224" y="42"/>
                  </a:lnTo>
                  <a:lnTo>
                    <a:pt x="224" y="39"/>
                  </a:lnTo>
                  <a:lnTo>
                    <a:pt x="224" y="36"/>
                  </a:lnTo>
                  <a:lnTo>
                    <a:pt x="224" y="34"/>
                  </a:lnTo>
                  <a:lnTo>
                    <a:pt x="224" y="31"/>
                  </a:lnTo>
                  <a:lnTo>
                    <a:pt x="224" y="30"/>
                  </a:lnTo>
                  <a:lnTo>
                    <a:pt x="225" y="28"/>
                  </a:lnTo>
                  <a:lnTo>
                    <a:pt x="227" y="28"/>
                  </a:lnTo>
                  <a:lnTo>
                    <a:pt x="228" y="30"/>
                  </a:lnTo>
                  <a:lnTo>
                    <a:pt x="230" y="24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3" y="24"/>
                  </a:lnTo>
                  <a:lnTo>
                    <a:pt x="234" y="24"/>
                  </a:lnTo>
                  <a:lnTo>
                    <a:pt x="236" y="24"/>
                  </a:lnTo>
                  <a:lnTo>
                    <a:pt x="239" y="24"/>
                  </a:lnTo>
                  <a:lnTo>
                    <a:pt x="240" y="25"/>
                  </a:lnTo>
                  <a:lnTo>
                    <a:pt x="237" y="27"/>
                  </a:lnTo>
                  <a:lnTo>
                    <a:pt x="236" y="28"/>
                  </a:lnTo>
                  <a:lnTo>
                    <a:pt x="236" y="31"/>
                  </a:lnTo>
                  <a:lnTo>
                    <a:pt x="236" y="33"/>
                  </a:lnTo>
                  <a:lnTo>
                    <a:pt x="237" y="34"/>
                  </a:lnTo>
                  <a:lnTo>
                    <a:pt x="237" y="34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39" y="36"/>
                  </a:lnTo>
                  <a:lnTo>
                    <a:pt x="240" y="36"/>
                  </a:lnTo>
                  <a:lnTo>
                    <a:pt x="240" y="37"/>
                  </a:lnTo>
                  <a:lnTo>
                    <a:pt x="242" y="37"/>
                  </a:lnTo>
                  <a:lnTo>
                    <a:pt x="243" y="39"/>
                  </a:lnTo>
                  <a:lnTo>
                    <a:pt x="243" y="39"/>
                  </a:lnTo>
                  <a:lnTo>
                    <a:pt x="245" y="40"/>
                  </a:lnTo>
                  <a:lnTo>
                    <a:pt x="245" y="40"/>
                  </a:lnTo>
                  <a:lnTo>
                    <a:pt x="246" y="42"/>
                  </a:lnTo>
                  <a:lnTo>
                    <a:pt x="246" y="43"/>
                  </a:lnTo>
                  <a:lnTo>
                    <a:pt x="246" y="45"/>
                  </a:lnTo>
                  <a:lnTo>
                    <a:pt x="245" y="45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5" y="48"/>
                  </a:lnTo>
                  <a:lnTo>
                    <a:pt x="243" y="48"/>
                  </a:lnTo>
                  <a:lnTo>
                    <a:pt x="243" y="49"/>
                  </a:lnTo>
                  <a:lnTo>
                    <a:pt x="243" y="49"/>
                  </a:lnTo>
                  <a:lnTo>
                    <a:pt x="245" y="49"/>
                  </a:lnTo>
                  <a:lnTo>
                    <a:pt x="245" y="49"/>
                  </a:lnTo>
                  <a:lnTo>
                    <a:pt x="245" y="49"/>
                  </a:lnTo>
                  <a:lnTo>
                    <a:pt x="246" y="49"/>
                  </a:lnTo>
                  <a:lnTo>
                    <a:pt x="246" y="48"/>
                  </a:lnTo>
                  <a:lnTo>
                    <a:pt x="246" y="45"/>
                  </a:lnTo>
                  <a:lnTo>
                    <a:pt x="248" y="45"/>
                  </a:lnTo>
                  <a:lnTo>
                    <a:pt x="248" y="43"/>
                  </a:lnTo>
                  <a:lnTo>
                    <a:pt x="249" y="42"/>
                  </a:lnTo>
                  <a:lnTo>
                    <a:pt x="249" y="42"/>
                  </a:lnTo>
                  <a:lnTo>
                    <a:pt x="249" y="43"/>
                  </a:lnTo>
                  <a:lnTo>
                    <a:pt x="251" y="45"/>
                  </a:lnTo>
                  <a:lnTo>
                    <a:pt x="251" y="43"/>
                  </a:lnTo>
                  <a:lnTo>
                    <a:pt x="252" y="42"/>
                  </a:lnTo>
                  <a:lnTo>
                    <a:pt x="254" y="42"/>
                  </a:lnTo>
                  <a:lnTo>
                    <a:pt x="255" y="43"/>
                  </a:lnTo>
                  <a:lnTo>
                    <a:pt x="257" y="42"/>
                  </a:lnTo>
                  <a:lnTo>
                    <a:pt x="258" y="42"/>
                  </a:lnTo>
                  <a:lnTo>
                    <a:pt x="257" y="40"/>
                  </a:lnTo>
                  <a:lnTo>
                    <a:pt x="255" y="40"/>
                  </a:lnTo>
                  <a:lnTo>
                    <a:pt x="252" y="40"/>
                  </a:lnTo>
                  <a:lnTo>
                    <a:pt x="249" y="40"/>
                  </a:lnTo>
                  <a:lnTo>
                    <a:pt x="248" y="39"/>
                  </a:lnTo>
                  <a:lnTo>
                    <a:pt x="248" y="36"/>
                  </a:lnTo>
                  <a:lnTo>
                    <a:pt x="248" y="34"/>
                  </a:lnTo>
                  <a:lnTo>
                    <a:pt x="248" y="33"/>
                  </a:lnTo>
                  <a:lnTo>
                    <a:pt x="248" y="30"/>
                  </a:lnTo>
                  <a:lnTo>
                    <a:pt x="248" y="28"/>
                  </a:lnTo>
                  <a:lnTo>
                    <a:pt x="246" y="25"/>
                  </a:lnTo>
                  <a:lnTo>
                    <a:pt x="246" y="25"/>
                  </a:lnTo>
                  <a:lnTo>
                    <a:pt x="246" y="24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49" y="25"/>
                  </a:lnTo>
                  <a:lnTo>
                    <a:pt x="249" y="27"/>
                  </a:lnTo>
                  <a:lnTo>
                    <a:pt x="249" y="28"/>
                  </a:lnTo>
                  <a:lnTo>
                    <a:pt x="249" y="30"/>
                  </a:lnTo>
                  <a:lnTo>
                    <a:pt x="251" y="28"/>
                  </a:lnTo>
                  <a:lnTo>
                    <a:pt x="249" y="25"/>
                  </a:lnTo>
                  <a:lnTo>
                    <a:pt x="251" y="25"/>
                  </a:lnTo>
                  <a:lnTo>
                    <a:pt x="251" y="24"/>
                  </a:lnTo>
                  <a:lnTo>
                    <a:pt x="251" y="22"/>
                  </a:lnTo>
                  <a:lnTo>
                    <a:pt x="251" y="21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9" y="18"/>
                  </a:lnTo>
                  <a:lnTo>
                    <a:pt x="249" y="18"/>
                  </a:lnTo>
                  <a:lnTo>
                    <a:pt x="251" y="16"/>
                  </a:lnTo>
                  <a:lnTo>
                    <a:pt x="251" y="15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2" y="13"/>
                  </a:lnTo>
                  <a:lnTo>
                    <a:pt x="252" y="12"/>
                  </a:lnTo>
                  <a:lnTo>
                    <a:pt x="254" y="12"/>
                  </a:lnTo>
                  <a:lnTo>
                    <a:pt x="254" y="10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5" y="12"/>
                  </a:lnTo>
                  <a:lnTo>
                    <a:pt x="255" y="13"/>
                  </a:lnTo>
                  <a:lnTo>
                    <a:pt x="257" y="13"/>
                  </a:lnTo>
                  <a:lnTo>
                    <a:pt x="258" y="13"/>
                  </a:lnTo>
                  <a:lnTo>
                    <a:pt x="258" y="10"/>
                  </a:lnTo>
                  <a:lnTo>
                    <a:pt x="258" y="9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0" y="9"/>
                  </a:lnTo>
                  <a:lnTo>
                    <a:pt x="260" y="9"/>
                  </a:lnTo>
                  <a:lnTo>
                    <a:pt x="261" y="9"/>
                  </a:lnTo>
                  <a:lnTo>
                    <a:pt x="263" y="10"/>
                  </a:lnTo>
                  <a:lnTo>
                    <a:pt x="264" y="12"/>
                  </a:lnTo>
                  <a:lnTo>
                    <a:pt x="266" y="13"/>
                  </a:lnTo>
                  <a:lnTo>
                    <a:pt x="267" y="15"/>
                  </a:lnTo>
                  <a:lnTo>
                    <a:pt x="269" y="13"/>
                  </a:lnTo>
                  <a:lnTo>
                    <a:pt x="272" y="12"/>
                  </a:lnTo>
                  <a:lnTo>
                    <a:pt x="273" y="12"/>
                  </a:lnTo>
                  <a:lnTo>
                    <a:pt x="275" y="12"/>
                  </a:lnTo>
                  <a:lnTo>
                    <a:pt x="276" y="12"/>
                  </a:lnTo>
                  <a:lnTo>
                    <a:pt x="278" y="12"/>
                  </a:lnTo>
                  <a:lnTo>
                    <a:pt x="281" y="13"/>
                  </a:lnTo>
                  <a:lnTo>
                    <a:pt x="281" y="13"/>
                  </a:lnTo>
                  <a:lnTo>
                    <a:pt x="284" y="15"/>
                  </a:lnTo>
                  <a:lnTo>
                    <a:pt x="285" y="16"/>
                  </a:lnTo>
                  <a:lnTo>
                    <a:pt x="285" y="18"/>
                  </a:lnTo>
                  <a:lnTo>
                    <a:pt x="287" y="19"/>
                  </a:lnTo>
                  <a:lnTo>
                    <a:pt x="288" y="19"/>
                  </a:lnTo>
                  <a:lnTo>
                    <a:pt x="291" y="19"/>
                  </a:lnTo>
                  <a:lnTo>
                    <a:pt x="293" y="21"/>
                  </a:lnTo>
                  <a:lnTo>
                    <a:pt x="293" y="22"/>
                  </a:lnTo>
                  <a:lnTo>
                    <a:pt x="296" y="22"/>
                  </a:lnTo>
                  <a:lnTo>
                    <a:pt x="297" y="21"/>
                  </a:lnTo>
                  <a:lnTo>
                    <a:pt x="299" y="19"/>
                  </a:lnTo>
                  <a:lnTo>
                    <a:pt x="300" y="18"/>
                  </a:lnTo>
                  <a:lnTo>
                    <a:pt x="302" y="18"/>
                  </a:lnTo>
                  <a:lnTo>
                    <a:pt x="302" y="19"/>
                  </a:lnTo>
                  <a:lnTo>
                    <a:pt x="303" y="19"/>
                  </a:lnTo>
                  <a:lnTo>
                    <a:pt x="303" y="21"/>
                  </a:lnTo>
                  <a:lnTo>
                    <a:pt x="302" y="22"/>
                  </a:lnTo>
                  <a:lnTo>
                    <a:pt x="300" y="24"/>
                  </a:lnTo>
                  <a:lnTo>
                    <a:pt x="300" y="24"/>
                  </a:lnTo>
                  <a:lnTo>
                    <a:pt x="300" y="25"/>
                  </a:lnTo>
                  <a:lnTo>
                    <a:pt x="300" y="27"/>
                  </a:lnTo>
                  <a:lnTo>
                    <a:pt x="302" y="27"/>
                  </a:lnTo>
                  <a:lnTo>
                    <a:pt x="303" y="27"/>
                  </a:lnTo>
                  <a:lnTo>
                    <a:pt x="303" y="28"/>
                  </a:lnTo>
                  <a:lnTo>
                    <a:pt x="302" y="30"/>
                  </a:lnTo>
                  <a:lnTo>
                    <a:pt x="300" y="30"/>
                  </a:lnTo>
                  <a:lnTo>
                    <a:pt x="299" y="31"/>
                  </a:lnTo>
                  <a:lnTo>
                    <a:pt x="297" y="33"/>
                  </a:lnTo>
                  <a:lnTo>
                    <a:pt x="296" y="34"/>
                  </a:lnTo>
                  <a:lnTo>
                    <a:pt x="297" y="37"/>
                  </a:lnTo>
                  <a:lnTo>
                    <a:pt x="297" y="46"/>
                  </a:lnTo>
                  <a:lnTo>
                    <a:pt x="297" y="48"/>
                  </a:lnTo>
                  <a:lnTo>
                    <a:pt x="297" y="49"/>
                  </a:lnTo>
                  <a:lnTo>
                    <a:pt x="299" y="51"/>
                  </a:lnTo>
                  <a:lnTo>
                    <a:pt x="300" y="52"/>
                  </a:lnTo>
                  <a:lnTo>
                    <a:pt x="300" y="54"/>
                  </a:lnTo>
                  <a:lnTo>
                    <a:pt x="300" y="54"/>
                  </a:lnTo>
                  <a:lnTo>
                    <a:pt x="300" y="57"/>
                  </a:lnTo>
                  <a:lnTo>
                    <a:pt x="300" y="58"/>
                  </a:lnTo>
                  <a:lnTo>
                    <a:pt x="300" y="60"/>
                  </a:lnTo>
                  <a:lnTo>
                    <a:pt x="303" y="60"/>
                  </a:lnTo>
                  <a:lnTo>
                    <a:pt x="305" y="61"/>
                  </a:lnTo>
                  <a:lnTo>
                    <a:pt x="306" y="61"/>
                  </a:lnTo>
                  <a:lnTo>
                    <a:pt x="312" y="64"/>
                  </a:lnTo>
                  <a:lnTo>
                    <a:pt x="312" y="66"/>
                  </a:lnTo>
                  <a:lnTo>
                    <a:pt x="312" y="67"/>
                  </a:lnTo>
                  <a:lnTo>
                    <a:pt x="312" y="67"/>
                  </a:lnTo>
                  <a:lnTo>
                    <a:pt x="312" y="69"/>
                  </a:lnTo>
                  <a:lnTo>
                    <a:pt x="312" y="70"/>
                  </a:lnTo>
                  <a:lnTo>
                    <a:pt x="312" y="72"/>
                  </a:lnTo>
                  <a:lnTo>
                    <a:pt x="312" y="73"/>
                  </a:lnTo>
                  <a:lnTo>
                    <a:pt x="314" y="73"/>
                  </a:lnTo>
                  <a:lnTo>
                    <a:pt x="315" y="75"/>
                  </a:lnTo>
                  <a:lnTo>
                    <a:pt x="317" y="75"/>
                  </a:lnTo>
                  <a:lnTo>
                    <a:pt x="318" y="76"/>
                  </a:lnTo>
                  <a:lnTo>
                    <a:pt x="320" y="78"/>
                  </a:lnTo>
                  <a:lnTo>
                    <a:pt x="321" y="78"/>
                  </a:lnTo>
                  <a:lnTo>
                    <a:pt x="321" y="79"/>
                  </a:lnTo>
                  <a:lnTo>
                    <a:pt x="321" y="81"/>
                  </a:lnTo>
                  <a:lnTo>
                    <a:pt x="321" y="84"/>
                  </a:lnTo>
                  <a:lnTo>
                    <a:pt x="320" y="85"/>
                  </a:lnTo>
                  <a:lnTo>
                    <a:pt x="317" y="88"/>
                  </a:lnTo>
                  <a:lnTo>
                    <a:pt x="314" y="90"/>
                  </a:lnTo>
                  <a:lnTo>
                    <a:pt x="312" y="93"/>
                  </a:lnTo>
                  <a:lnTo>
                    <a:pt x="311" y="94"/>
                  </a:lnTo>
                  <a:lnTo>
                    <a:pt x="309" y="96"/>
                  </a:lnTo>
                  <a:lnTo>
                    <a:pt x="308" y="99"/>
                  </a:lnTo>
                  <a:lnTo>
                    <a:pt x="308" y="100"/>
                  </a:lnTo>
                  <a:lnTo>
                    <a:pt x="308" y="103"/>
                  </a:lnTo>
                  <a:lnTo>
                    <a:pt x="308" y="103"/>
                  </a:lnTo>
                  <a:lnTo>
                    <a:pt x="309" y="105"/>
                  </a:lnTo>
                  <a:lnTo>
                    <a:pt x="309" y="108"/>
                  </a:lnTo>
                  <a:lnTo>
                    <a:pt x="311" y="109"/>
                  </a:lnTo>
                  <a:lnTo>
                    <a:pt x="312" y="111"/>
                  </a:lnTo>
                  <a:lnTo>
                    <a:pt x="312" y="111"/>
                  </a:lnTo>
                  <a:lnTo>
                    <a:pt x="314" y="112"/>
                  </a:lnTo>
                  <a:lnTo>
                    <a:pt x="315" y="114"/>
                  </a:lnTo>
                  <a:lnTo>
                    <a:pt x="315" y="114"/>
                  </a:lnTo>
                  <a:lnTo>
                    <a:pt x="317" y="114"/>
                  </a:lnTo>
                  <a:lnTo>
                    <a:pt x="317" y="117"/>
                  </a:lnTo>
                  <a:lnTo>
                    <a:pt x="314" y="118"/>
                  </a:lnTo>
                  <a:lnTo>
                    <a:pt x="311" y="121"/>
                  </a:lnTo>
                  <a:lnTo>
                    <a:pt x="309" y="123"/>
                  </a:lnTo>
                  <a:lnTo>
                    <a:pt x="305" y="126"/>
                  </a:lnTo>
                  <a:lnTo>
                    <a:pt x="305" y="126"/>
                  </a:lnTo>
                  <a:lnTo>
                    <a:pt x="305" y="129"/>
                  </a:lnTo>
                  <a:lnTo>
                    <a:pt x="305" y="132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303" y="136"/>
                  </a:lnTo>
                  <a:lnTo>
                    <a:pt x="303" y="139"/>
                  </a:lnTo>
                  <a:lnTo>
                    <a:pt x="305" y="139"/>
                  </a:lnTo>
                  <a:lnTo>
                    <a:pt x="308" y="139"/>
                  </a:lnTo>
                  <a:lnTo>
                    <a:pt x="309" y="141"/>
                  </a:lnTo>
                  <a:lnTo>
                    <a:pt x="311" y="141"/>
                  </a:lnTo>
                  <a:lnTo>
                    <a:pt x="312" y="142"/>
                  </a:lnTo>
                  <a:lnTo>
                    <a:pt x="312" y="142"/>
                  </a:lnTo>
                  <a:lnTo>
                    <a:pt x="314" y="142"/>
                  </a:lnTo>
                  <a:lnTo>
                    <a:pt x="314" y="144"/>
                  </a:lnTo>
                  <a:lnTo>
                    <a:pt x="315" y="147"/>
                  </a:lnTo>
                  <a:lnTo>
                    <a:pt x="315" y="150"/>
                  </a:lnTo>
                  <a:lnTo>
                    <a:pt x="314" y="153"/>
                  </a:lnTo>
                  <a:lnTo>
                    <a:pt x="314" y="154"/>
                  </a:lnTo>
                  <a:lnTo>
                    <a:pt x="314" y="156"/>
                  </a:lnTo>
                  <a:lnTo>
                    <a:pt x="315" y="159"/>
                  </a:lnTo>
                  <a:lnTo>
                    <a:pt x="315" y="162"/>
                  </a:lnTo>
                  <a:lnTo>
                    <a:pt x="315" y="163"/>
                  </a:lnTo>
                  <a:lnTo>
                    <a:pt x="315" y="166"/>
                  </a:lnTo>
                  <a:lnTo>
                    <a:pt x="317" y="168"/>
                  </a:lnTo>
                  <a:lnTo>
                    <a:pt x="318" y="169"/>
                  </a:lnTo>
                  <a:lnTo>
                    <a:pt x="318" y="169"/>
                  </a:lnTo>
                  <a:lnTo>
                    <a:pt x="320" y="168"/>
                  </a:lnTo>
                  <a:lnTo>
                    <a:pt x="320" y="166"/>
                  </a:lnTo>
                  <a:lnTo>
                    <a:pt x="321" y="165"/>
                  </a:lnTo>
                  <a:lnTo>
                    <a:pt x="323" y="165"/>
                  </a:lnTo>
                  <a:lnTo>
                    <a:pt x="324" y="166"/>
                  </a:lnTo>
                  <a:lnTo>
                    <a:pt x="323" y="168"/>
                  </a:lnTo>
                  <a:lnTo>
                    <a:pt x="320" y="171"/>
                  </a:lnTo>
                  <a:lnTo>
                    <a:pt x="318" y="172"/>
                  </a:lnTo>
                  <a:lnTo>
                    <a:pt x="318" y="172"/>
                  </a:lnTo>
                  <a:lnTo>
                    <a:pt x="315" y="174"/>
                  </a:lnTo>
                  <a:lnTo>
                    <a:pt x="315" y="175"/>
                  </a:lnTo>
                  <a:lnTo>
                    <a:pt x="318" y="177"/>
                  </a:lnTo>
                  <a:lnTo>
                    <a:pt x="320" y="178"/>
                  </a:lnTo>
                  <a:lnTo>
                    <a:pt x="321" y="180"/>
                  </a:lnTo>
                  <a:lnTo>
                    <a:pt x="321" y="181"/>
                  </a:lnTo>
                  <a:lnTo>
                    <a:pt x="321" y="184"/>
                  </a:lnTo>
                  <a:lnTo>
                    <a:pt x="320" y="186"/>
                  </a:lnTo>
                  <a:lnTo>
                    <a:pt x="321" y="187"/>
                  </a:lnTo>
                  <a:lnTo>
                    <a:pt x="321" y="189"/>
                  </a:lnTo>
                  <a:lnTo>
                    <a:pt x="321" y="189"/>
                  </a:lnTo>
                  <a:lnTo>
                    <a:pt x="321" y="190"/>
                  </a:lnTo>
                  <a:lnTo>
                    <a:pt x="320" y="190"/>
                  </a:lnTo>
                  <a:lnTo>
                    <a:pt x="318" y="192"/>
                  </a:lnTo>
                  <a:lnTo>
                    <a:pt x="318" y="192"/>
                  </a:lnTo>
                  <a:lnTo>
                    <a:pt x="317" y="192"/>
                  </a:lnTo>
                  <a:lnTo>
                    <a:pt x="315" y="193"/>
                  </a:lnTo>
                  <a:lnTo>
                    <a:pt x="315" y="193"/>
                  </a:lnTo>
                  <a:lnTo>
                    <a:pt x="314" y="195"/>
                  </a:lnTo>
                  <a:lnTo>
                    <a:pt x="314" y="198"/>
                  </a:lnTo>
                  <a:lnTo>
                    <a:pt x="312" y="199"/>
                  </a:lnTo>
                  <a:lnTo>
                    <a:pt x="312" y="201"/>
                  </a:lnTo>
                  <a:lnTo>
                    <a:pt x="312" y="202"/>
                  </a:lnTo>
                  <a:lnTo>
                    <a:pt x="314" y="204"/>
                  </a:lnTo>
                  <a:lnTo>
                    <a:pt x="314" y="207"/>
                  </a:lnTo>
                  <a:lnTo>
                    <a:pt x="315" y="208"/>
                  </a:lnTo>
                  <a:lnTo>
                    <a:pt x="317" y="208"/>
                  </a:lnTo>
                  <a:lnTo>
                    <a:pt x="318" y="210"/>
                  </a:lnTo>
                  <a:lnTo>
                    <a:pt x="320" y="211"/>
                  </a:lnTo>
                  <a:lnTo>
                    <a:pt x="320" y="213"/>
                  </a:lnTo>
                  <a:lnTo>
                    <a:pt x="318" y="214"/>
                  </a:lnTo>
                  <a:lnTo>
                    <a:pt x="318" y="214"/>
                  </a:lnTo>
                  <a:lnTo>
                    <a:pt x="312" y="214"/>
                  </a:lnTo>
                  <a:lnTo>
                    <a:pt x="312" y="213"/>
                  </a:lnTo>
                  <a:lnTo>
                    <a:pt x="311" y="214"/>
                  </a:lnTo>
                  <a:lnTo>
                    <a:pt x="309" y="214"/>
                  </a:lnTo>
                  <a:lnTo>
                    <a:pt x="309" y="216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8" name="Freeform 94"/>
            <p:cNvSpPr>
              <a:spLocks/>
            </p:cNvSpPr>
            <p:nvPr/>
          </p:nvSpPr>
          <p:spPr bwMode="auto">
            <a:xfrm>
              <a:off x="431" y="1229"/>
              <a:ext cx="27" cy="16"/>
            </a:xfrm>
            <a:custGeom>
              <a:avLst/>
              <a:gdLst/>
              <a:ahLst/>
              <a:cxnLst>
                <a:cxn ang="0">
                  <a:pos x="9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5"/>
                </a:cxn>
                <a:cxn ang="0">
                  <a:pos x="7" y="13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9" y="9"/>
                </a:cxn>
                <a:cxn ang="0">
                  <a:pos x="3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3" y="1"/>
                </a:cxn>
                <a:cxn ang="0">
                  <a:pos x="15" y="3"/>
                </a:cxn>
                <a:cxn ang="0">
                  <a:pos x="16" y="3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1" y="1"/>
                </a:cxn>
                <a:cxn ang="0">
                  <a:pos x="22" y="1"/>
                </a:cxn>
                <a:cxn ang="0">
                  <a:pos x="22" y="6"/>
                </a:cxn>
                <a:cxn ang="0">
                  <a:pos x="24" y="7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7" y="9"/>
                </a:cxn>
                <a:cxn ang="0">
                  <a:pos x="25" y="9"/>
                </a:cxn>
                <a:cxn ang="0">
                  <a:pos x="24" y="9"/>
                </a:cxn>
                <a:cxn ang="0">
                  <a:pos x="21" y="12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9" y="16"/>
                </a:cxn>
              </a:cxnLst>
              <a:rect l="0" t="0" r="r" b="b"/>
              <a:pathLst>
                <a:path w="27" h="16">
                  <a:moveTo>
                    <a:pt x="9" y="16"/>
                  </a:moveTo>
                  <a:lnTo>
                    <a:pt x="9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9" y="9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4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6"/>
                  </a:lnTo>
                  <a:lnTo>
                    <a:pt x="24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1" y="12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79" name="Freeform 95"/>
            <p:cNvSpPr>
              <a:spLocks/>
            </p:cNvSpPr>
            <p:nvPr/>
          </p:nvSpPr>
          <p:spPr bwMode="auto">
            <a:xfrm>
              <a:off x="431" y="1229"/>
              <a:ext cx="27" cy="16"/>
            </a:xfrm>
            <a:custGeom>
              <a:avLst/>
              <a:gdLst/>
              <a:ahLst/>
              <a:cxnLst>
                <a:cxn ang="0">
                  <a:pos x="9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5"/>
                </a:cxn>
                <a:cxn ang="0">
                  <a:pos x="7" y="13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9" y="9"/>
                </a:cxn>
                <a:cxn ang="0">
                  <a:pos x="3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3" y="1"/>
                </a:cxn>
                <a:cxn ang="0">
                  <a:pos x="15" y="3"/>
                </a:cxn>
                <a:cxn ang="0">
                  <a:pos x="16" y="3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1" y="1"/>
                </a:cxn>
                <a:cxn ang="0">
                  <a:pos x="22" y="1"/>
                </a:cxn>
                <a:cxn ang="0">
                  <a:pos x="22" y="6"/>
                </a:cxn>
                <a:cxn ang="0">
                  <a:pos x="24" y="7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7" y="9"/>
                </a:cxn>
                <a:cxn ang="0">
                  <a:pos x="25" y="9"/>
                </a:cxn>
                <a:cxn ang="0">
                  <a:pos x="24" y="9"/>
                </a:cxn>
                <a:cxn ang="0">
                  <a:pos x="21" y="12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9" y="16"/>
                </a:cxn>
              </a:cxnLst>
              <a:rect l="0" t="0" r="r" b="b"/>
              <a:pathLst>
                <a:path w="27" h="16">
                  <a:moveTo>
                    <a:pt x="9" y="16"/>
                  </a:moveTo>
                  <a:lnTo>
                    <a:pt x="9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9" y="9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4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6"/>
                  </a:lnTo>
                  <a:lnTo>
                    <a:pt x="24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1" y="12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9" y="1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0" name="Freeform 96"/>
            <p:cNvSpPr>
              <a:spLocks/>
            </p:cNvSpPr>
            <p:nvPr/>
          </p:nvSpPr>
          <p:spPr bwMode="auto">
            <a:xfrm>
              <a:off x="473" y="1262"/>
              <a:ext cx="3" cy="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1" name="Freeform 97"/>
            <p:cNvSpPr>
              <a:spLocks/>
            </p:cNvSpPr>
            <p:nvPr/>
          </p:nvSpPr>
          <p:spPr bwMode="auto">
            <a:xfrm>
              <a:off x="473" y="1262"/>
              <a:ext cx="3" cy="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2" name="Freeform 98"/>
            <p:cNvSpPr>
              <a:spLocks/>
            </p:cNvSpPr>
            <p:nvPr/>
          </p:nvSpPr>
          <p:spPr bwMode="auto">
            <a:xfrm>
              <a:off x="485" y="1401"/>
              <a:ext cx="6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4" y="3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290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3" name="Freeform 99"/>
            <p:cNvSpPr>
              <a:spLocks/>
            </p:cNvSpPr>
            <p:nvPr/>
          </p:nvSpPr>
          <p:spPr bwMode="auto">
            <a:xfrm>
              <a:off x="485" y="1401"/>
              <a:ext cx="6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4" y="3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4" name="Freeform 100"/>
            <p:cNvSpPr>
              <a:spLocks/>
            </p:cNvSpPr>
            <p:nvPr/>
          </p:nvSpPr>
          <p:spPr bwMode="auto">
            <a:xfrm>
              <a:off x="1935" y="1143"/>
              <a:ext cx="320" cy="380"/>
            </a:xfrm>
            <a:custGeom>
              <a:avLst/>
              <a:gdLst/>
              <a:ahLst/>
              <a:cxnLst>
                <a:cxn ang="0">
                  <a:pos x="173" y="360"/>
                </a:cxn>
                <a:cxn ang="0">
                  <a:pos x="158" y="374"/>
                </a:cxn>
                <a:cxn ang="0">
                  <a:pos x="140" y="380"/>
                </a:cxn>
                <a:cxn ang="0">
                  <a:pos x="122" y="369"/>
                </a:cxn>
                <a:cxn ang="0">
                  <a:pos x="107" y="357"/>
                </a:cxn>
                <a:cxn ang="0">
                  <a:pos x="90" y="338"/>
                </a:cxn>
                <a:cxn ang="0">
                  <a:pos x="75" y="326"/>
                </a:cxn>
                <a:cxn ang="0">
                  <a:pos x="63" y="318"/>
                </a:cxn>
                <a:cxn ang="0">
                  <a:pos x="60" y="311"/>
                </a:cxn>
                <a:cxn ang="0">
                  <a:pos x="42" y="315"/>
                </a:cxn>
                <a:cxn ang="0">
                  <a:pos x="27" y="317"/>
                </a:cxn>
                <a:cxn ang="0">
                  <a:pos x="38" y="302"/>
                </a:cxn>
                <a:cxn ang="0">
                  <a:pos x="15" y="281"/>
                </a:cxn>
                <a:cxn ang="0">
                  <a:pos x="8" y="254"/>
                </a:cxn>
                <a:cxn ang="0">
                  <a:pos x="0" y="240"/>
                </a:cxn>
                <a:cxn ang="0">
                  <a:pos x="17" y="224"/>
                </a:cxn>
                <a:cxn ang="0">
                  <a:pos x="32" y="221"/>
                </a:cxn>
                <a:cxn ang="0">
                  <a:pos x="50" y="200"/>
                </a:cxn>
                <a:cxn ang="0">
                  <a:pos x="50" y="182"/>
                </a:cxn>
                <a:cxn ang="0">
                  <a:pos x="51" y="165"/>
                </a:cxn>
                <a:cxn ang="0">
                  <a:pos x="47" y="147"/>
                </a:cxn>
                <a:cxn ang="0">
                  <a:pos x="20" y="122"/>
                </a:cxn>
                <a:cxn ang="0">
                  <a:pos x="18" y="99"/>
                </a:cxn>
                <a:cxn ang="0">
                  <a:pos x="32" y="87"/>
                </a:cxn>
                <a:cxn ang="0">
                  <a:pos x="53" y="84"/>
                </a:cxn>
                <a:cxn ang="0">
                  <a:pos x="71" y="77"/>
                </a:cxn>
                <a:cxn ang="0">
                  <a:pos x="80" y="69"/>
                </a:cxn>
                <a:cxn ang="0">
                  <a:pos x="96" y="66"/>
                </a:cxn>
                <a:cxn ang="0">
                  <a:pos x="104" y="60"/>
                </a:cxn>
                <a:cxn ang="0">
                  <a:pos x="120" y="68"/>
                </a:cxn>
                <a:cxn ang="0">
                  <a:pos x="143" y="66"/>
                </a:cxn>
                <a:cxn ang="0">
                  <a:pos x="162" y="56"/>
                </a:cxn>
                <a:cxn ang="0">
                  <a:pos x="165" y="36"/>
                </a:cxn>
                <a:cxn ang="0">
                  <a:pos x="183" y="24"/>
                </a:cxn>
                <a:cxn ang="0">
                  <a:pos x="182" y="9"/>
                </a:cxn>
                <a:cxn ang="0">
                  <a:pos x="192" y="0"/>
                </a:cxn>
                <a:cxn ang="0">
                  <a:pos x="204" y="11"/>
                </a:cxn>
                <a:cxn ang="0">
                  <a:pos x="210" y="30"/>
                </a:cxn>
                <a:cxn ang="0">
                  <a:pos x="216" y="45"/>
                </a:cxn>
                <a:cxn ang="0">
                  <a:pos x="215" y="68"/>
                </a:cxn>
                <a:cxn ang="0">
                  <a:pos x="216" y="87"/>
                </a:cxn>
                <a:cxn ang="0">
                  <a:pos x="221" y="108"/>
                </a:cxn>
                <a:cxn ang="0">
                  <a:pos x="239" y="125"/>
                </a:cxn>
                <a:cxn ang="0">
                  <a:pos x="246" y="140"/>
                </a:cxn>
                <a:cxn ang="0">
                  <a:pos x="264" y="158"/>
                </a:cxn>
                <a:cxn ang="0">
                  <a:pos x="269" y="182"/>
                </a:cxn>
                <a:cxn ang="0">
                  <a:pos x="294" y="194"/>
                </a:cxn>
                <a:cxn ang="0">
                  <a:pos x="305" y="194"/>
                </a:cxn>
                <a:cxn ang="0">
                  <a:pos x="309" y="207"/>
                </a:cxn>
                <a:cxn ang="0">
                  <a:pos x="312" y="225"/>
                </a:cxn>
                <a:cxn ang="0">
                  <a:pos x="309" y="246"/>
                </a:cxn>
                <a:cxn ang="0">
                  <a:pos x="314" y="263"/>
                </a:cxn>
                <a:cxn ang="0">
                  <a:pos x="314" y="285"/>
                </a:cxn>
                <a:cxn ang="0">
                  <a:pos x="300" y="296"/>
                </a:cxn>
                <a:cxn ang="0">
                  <a:pos x="293" y="320"/>
                </a:cxn>
                <a:cxn ang="0">
                  <a:pos x="272" y="327"/>
                </a:cxn>
                <a:cxn ang="0">
                  <a:pos x="242" y="333"/>
                </a:cxn>
                <a:cxn ang="0">
                  <a:pos x="219" y="345"/>
                </a:cxn>
                <a:cxn ang="0">
                  <a:pos x="195" y="353"/>
                </a:cxn>
              </a:cxnLst>
              <a:rect l="0" t="0" r="r" b="b"/>
              <a:pathLst>
                <a:path w="320" h="380">
                  <a:moveTo>
                    <a:pt x="195" y="368"/>
                  </a:moveTo>
                  <a:lnTo>
                    <a:pt x="194" y="368"/>
                  </a:lnTo>
                  <a:lnTo>
                    <a:pt x="192" y="368"/>
                  </a:lnTo>
                  <a:lnTo>
                    <a:pt x="189" y="366"/>
                  </a:lnTo>
                  <a:lnTo>
                    <a:pt x="185" y="365"/>
                  </a:lnTo>
                  <a:lnTo>
                    <a:pt x="182" y="362"/>
                  </a:lnTo>
                  <a:lnTo>
                    <a:pt x="177" y="359"/>
                  </a:lnTo>
                  <a:lnTo>
                    <a:pt x="176" y="357"/>
                  </a:lnTo>
                  <a:lnTo>
                    <a:pt x="174" y="357"/>
                  </a:lnTo>
                  <a:lnTo>
                    <a:pt x="173" y="357"/>
                  </a:lnTo>
                  <a:lnTo>
                    <a:pt x="173" y="360"/>
                  </a:lnTo>
                  <a:lnTo>
                    <a:pt x="173" y="363"/>
                  </a:lnTo>
                  <a:lnTo>
                    <a:pt x="173" y="369"/>
                  </a:lnTo>
                  <a:lnTo>
                    <a:pt x="171" y="371"/>
                  </a:lnTo>
                  <a:lnTo>
                    <a:pt x="170" y="372"/>
                  </a:lnTo>
                  <a:lnTo>
                    <a:pt x="167" y="372"/>
                  </a:lnTo>
                  <a:lnTo>
                    <a:pt x="165" y="372"/>
                  </a:lnTo>
                  <a:lnTo>
                    <a:pt x="162" y="371"/>
                  </a:lnTo>
                  <a:lnTo>
                    <a:pt x="161" y="369"/>
                  </a:lnTo>
                  <a:lnTo>
                    <a:pt x="159" y="369"/>
                  </a:lnTo>
                  <a:lnTo>
                    <a:pt x="158" y="372"/>
                  </a:lnTo>
                  <a:lnTo>
                    <a:pt x="158" y="374"/>
                  </a:lnTo>
                  <a:lnTo>
                    <a:pt x="156" y="375"/>
                  </a:lnTo>
                  <a:lnTo>
                    <a:pt x="156" y="377"/>
                  </a:lnTo>
                  <a:lnTo>
                    <a:pt x="153" y="378"/>
                  </a:lnTo>
                  <a:lnTo>
                    <a:pt x="152" y="378"/>
                  </a:lnTo>
                  <a:lnTo>
                    <a:pt x="150" y="377"/>
                  </a:lnTo>
                  <a:lnTo>
                    <a:pt x="147" y="377"/>
                  </a:lnTo>
                  <a:lnTo>
                    <a:pt x="147" y="377"/>
                  </a:lnTo>
                  <a:lnTo>
                    <a:pt x="146" y="377"/>
                  </a:lnTo>
                  <a:lnTo>
                    <a:pt x="144" y="378"/>
                  </a:lnTo>
                  <a:lnTo>
                    <a:pt x="143" y="378"/>
                  </a:lnTo>
                  <a:lnTo>
                    <a:pt x="140" y="380"/>
                  </a:lnTo>
                  <a:lnTo>
                    <a:pt x="138" y="377"/>
                  </a:lnTo>
                  <a:lnTo>
                    <a:pt x="137" y="375"/>
                  </a:lnTo>
                  <a:lnTo>
                    <a:pt x="137" y="374"/>
                  </a:lnTo>
                  <a:lnTo>
                    <a:pt x="134" y="375"/>
                  </a:lnTo>
                  <a:lnTo>
                    <a:pt x="131" y="375"/>
                  </a:lnTo>
                  <a:lnTo>
                    <a:pt x="131" y="375"/>
                  </a:lnTo>
                  <a:lnTo>
                    <a:pt x="128" y="375"/>
                  </a:lnTo>
                  <a:lnTo>
                    <a:pt x="126" y="372"/>
                  </a:lnTo>
                  <a:lnTo>
                    <a:pt x="125" y="371"/>
                  </a:lnTo>
                  <a:lnTo>
                    <a:pt x="125" y="371"/>
                  </a:lnTo>
                  <a:lnTo>
                    <a:pt x="122" y="369"/>
                  </a:lnTo>
                  <a:lnTo>
                    <a:pt x="120" y="371"/>
                  </a:lnTo>
                  <a:lnTo>
                    <a:pt x="119" y="371"/>
                  </a:lnTo>
                  <a:lnTo>
                    <a:pt x="117" y="372"/>
                  </a:lnTo>
                  <a:lnTo>
                    <a:pt x="114" y="374"/>
                  </a:lnTo>
                  <a:lnTo>
                    <a:pt x="114" y="374"/>
                  </a:lnTo>
                  <a:lnTo>
                    <a:pt x="113" y="371"/>
                  </a:lnTo>
                  <a:lnTo>
                    <a:pt x="111" y="368"/>
                  </a:lnTo>
                  <a:lnTo>
                    <a:pt x="110" y="365"/>
                  </a:lnTo>
                  <a:lnTo>
                    <a:pt x="110" y="363"/>
                  </a:lnTo>
                  <a:lnTo>
                    <a:pt x="108" y="360"/>
                  </a:lnTo>
                  <a:lnTo>
                    <a:pt x="107" y="357"/>
                  </a:lnTo>
                  <a:lnTo>
                    <a:pt x="104" y="356"/>
                  </a:lnTo>
                  <a:lnTo>
                    <a:pt x="102" y="354"/>
                  </a:lnTo>
                  <a:lnTo>
                    <a:pt x="102" y="351"/>
                  </a:lnTo>
                  <a:lnTo>
                    <a:pt x="101" y="350"/>
                  </a:lnTo>
                  <a:lnTo>
                    <a:pt x="99" y="348"/>
                  </a:lnTo>
                  <a:lnTo>
                    <a:pt x="98" y="348"/>
                  </a:lnTo>
                  <a:lnTo>
                    <a:pt x="96" y="348"/>
                  </a:lnTo>
                  <a:lnTo>
                    <a:pt x="95" y="347"/>
                  </a:lnTo>
                  <a:lnTo>
                    <a:pt x="92" y="342"/>
                  </a:lnTo>
                  <a:lnTo>
                    <a:pt x="92" y="341"/>
                  </a:lnTo>
                  <a:lnTo>
                    <a:pt x="90" y="338"/>
                  </a:lnTo>
                  <a:lnTo>
                    <a:pt x="89" y="336"/>
                  </a:lnTo>
                  <a:lnTo>
                    <a:pt x="89" y="332"/>
                  </a:lnTo>
                  <a:lnTo>
                    <a:pt x="89" y="330"/>
                  </a:lnTo>
                  <a:lnTo>
                    <a:pt x="87" y="329"/>
                  </a:lnTo>
                  <a:lnTo>
                    <a:pt x="84" y="329"/>
                  </a:lnTo>
                  <a:lnTo>
                    <a:pt x="84" y="329"/>
                  </a:lnTo>
                  <a:lnTo>
                    <a:pt x="83" y="330"/>
                  </a:lnTo>
                  <a:lnTo>
                    <a:pt x="81" y="330"/>
                  </a:lnTo>
                  <a:lnTo>
                    <a:pt x="78" y="327"/>
                  </a:lnTo>
                  <a:lnTo>
                    <a:pt x="78" y="327"/>
                  </a:lnTo>
                  <a:lnTo>
                    <a:pt x="75" y="326"/>
                  </a:lnTo>
                  <a:lnTo>
                    <a:pt x="74" y="326"/>
                  </a:lnTo>
                  <a:lnTo>
                    <a:pt x="71" y="326"/>
                  </a:lnTo>
                  <a:lnTo>
                    <a:pt x="68" y="326"/>
                  </a:lnTo>
                  <a:lnTo>
                    <a:pt x="66" y="327"/>
                  </a:lnTo>
                  <a:lnTo>
                    <a:pt x="63" y="327"/>
                  </a:lnTo>
                  <a:lnTo>
                    <a:pt x="62" y="326"/>
                  </a:lnTo>
                  <a:lnTo>
                    <a:pt x="60" y="324"/>
                  </a:lnTo>
                  <a:lnTo>
                    <a:pt x="60" y="323"/>
                  </a:lnTo>
                  <a:lnTo>
                    <a:pt x="60" y="321"/>
                  </a:lnTo>
                  <a:lnTo>
                    <a:pt x="62" y="320"/>
                  </a:lnTo>
                  <a:lnTo>
                    <a:pt x="63" y="318"/>
                  </a:lnTo>
                  <a:lnTo>
                    <a:pt x="68" y="317"/>
                  </a:lnTo>
                  <a:lnTo>
                    <a:pt x="69" y="315"/>
                  </a:lnTo>
                  <a:lnTo>
                    <a:pt x="72" y="314"/>
                  </a:lnTo>
                  <a:lnTo>
                    <a:pt x="72" y="312"/>
                  </a:lnTo>
                  <a:lnTo>
                    <a:pt x="72" y="311"/>
                  </a:lnTo>
                  <a:lnTo>
                    <a:pt x="71" y="311"/>
                  </a:lnTo>
                  <a:lnTo>
                    <a:pt x="68" y="309"/>
                  </a:lnTo>
                  <a:lnTo>
                    <a:pt x="66" y="309"/>
                  </a:lnTo>
                  <a:lnTo>
                    <a:pt x="65" y="309"/>
                  </a:lnTo>
                  <a:lnTo>
                    <a:pt x="62" y="309"/>
                  </a:lnTo>
                  <a:lnTo>
                    <a:pt x="60" y="311"/>
                  </a:lnTo>
                  <a:lnTo>
                    <a:pt x="59" y="312"/>
                  </a:lnTo>
                  <a:lnTo>
                    <a:pt x="56" y="314"/>
                  </a:lnTo>
                  <a:lnTo>
                    <a:pt x="54" y="315"/>
                  </a:lnTo>
                  <a:lnTo>
                    <a:pt x="53" y="318"/>
                  </a:lnTo>
                  <a:lnTo>
                    <a:pt x="51" y="320"/>
                  </a:lnTo>
                  <a:lnTo>
                    <a:pt x="48" y="321"/>
                  </a:lnTo>
                  <a:lnTo>
                    <a:pt x="47" y="320"/>
                  </a:lnTo>
                  <a:lnTo>
                    <a:pt x="47" y="318"/>
                  </a:lnTo>
                  <a:lnTo>
                    <a:pt x="47" y="317"/>
                  </a:lnTo>
                  <a:lnTo>
                    <a:pt x="44" y="315"/>
                  </a:lnTo>
                  <a:lnTo>
                    <a:pt x="42" y="315"/>
                  </a:lnTo>
                  <a:lnTo>
                    <a:pt x="39" y="317"/>
                  </a:lnTo>
                  <a:lnTo>
                    <a:pt x="39" y="317"/>
                  </a:lnTo>
                  <a:lnTo>
                    <a:pt x="38" y="318"/>
                  </a:lnTo>
                  <a:lnTo>
                    <a:pt x="35" y="320"/>
                  </a:lnTo>
                  <a:lnTo>
                    <a:pt x="33" y="320"/>
                  </a:lnTo>
                  <a:lnTo>
                    <a:pt x="33" y="320"/>
                  </a:lnTo>
                  <a:lnTo>
                    <a:pt x="32" y="320"/>
                  </a:lnTo>
                  <a:lnTo>
                    <a:pt x="30" y="320"/>
                  </a:lnTo>
                  <a:lnTo>
                    <a:pt x="29" y="318"/>
                  </a:lnTo>
                  <a:lnTo>
                    <a:pt x="27" y="317"/>
                  </a:lnTo>
                  <a:lnTo>
                    <a:pt x="27" y="317"/>
                  </a:lnTo>
                  <a:lnTo>
                    <a:pt x="26" y="314"/>
                  </a:lnTo>
                  <a:lnTo>
                    <a:pt x="24" y="312"/>
                  </a:lnTo>
                  <a:lnTo>
                    <a:pt x="23" y="311"/>
                  </a:lnTo>
                  <a:lnTo>
                    <a:pt x="24" y="309"/>
                  </a:lnTo>
                  <a:lnTo>
                    <a:pt x="27" y="309"/>
                  </a:lnTo>
                  <a:lnTo>
                    <a:pt x="30" y="309"/>
                  </a:lnTo>
                  <a:lnTo>
                    <a:pt x="33" y="308"/>
                  </a:lnTo>
                  <a:lnTo>
                    <a:pt x="38" y="306"/>
                  </a:lnTo>
                  <a:lnTo>
                    <a:pt x="42" y="305"/>
                  </a:lnTo>
                  <a:lnTo>
                    <a:pt x="41" y="302"/>
                  </a:lnTo>
                  <a:lnTo>
                    <a:pt x="38" y="302"/>
                  </a:lnTo>
                  <a:lnTo>
                    <a:pt x="35" y="300"/>
                  </a:lnTo>
                  <a:lnTo>
                    <a:pt x="30" y="297"/>
                  </a:lnTo>
                  <a:lnTo>
                    <a:pt x="26" y="297"/>
                  </a:lnTo>
                  <a:lnTo>
                    <a:pt x="23" y="297"/>
                  </a:lnTo>
                  <a:lnTo>
                    <a:pt x="21" y="297"/>
                  </a:lnTo>
                  <a:lnTo>
                    <a:pt x="18" y="293"/>
                  </a:lnTo>
                  <a:lnTo>
                    <a:pt x="17" y="291"/>
                  </a:lnTo>
                  <a:lnTo>
                    <a:pt x="14" y="288"/>
                  </a:lnTo>
                  <a:lnTo>
                    <a:pt x="11" y="284"/>
                  </a:lnTo>
                  <a:lnTo>
                    <a:pt x="12" y="282"/>
                  </a:lnTo>
                  <a:lnTo>
                    <a:pt x="15" y="281"/>
                  </a:lnTo>
                  <a:lnTo>
                    <a:pt x="17" y="279"/>
                  </a:lnTo>
                  <a:lnTo>
                    <a:pt x="17" y="276"/>
                  </a:lnTo>
                  <a:lnTo>
                    <a:pt x="17" y="273"/>
                  </a:lnTo>
                  <a:lnTo>
                    <a:pt x="15" y="270"/>
                  </a:lnTo>
                  <a:lnTo>
                    <a:pt x="14" y="267"/>
                  </a:lnTo>
                  <a:lnTo>
                    <a:pt x="12" y="266"/>
                  </a:lnTo>
                  <a:lnTo>
                    <a:pt x="11" y="263"/>
                  </a:lnTo>
                  <a:lnTo>
                    <a:pt x="9" y="260"/>
                  </a:lnTo>
                  <a:lnTo>
                    <a:pt x="9" y="258"/>
                  </a:lnTo>
                  <a:lnTo>
                    <a:pt x="8" y="255"/>
                  </a:lnTo>
                  <a:lnTo>
                    <a:pt x="8" y="254"/>
                  </a:lnTo>
                  <a:lnTo>
                    <a:pt x="9" y="251"/>
                  </a:lnTo>
                  <a:lnTo>
                    <a:pt x="11" y="249"/>
                  </a:lnTo>
                  <a:lnTo>
                    <a:pt x="11" y="249"/>
                  </a:lnTo>
                  <a:lnTo>
                    <a:pt x="11" y="246"/>
                  </a:lnTo>
                  <a:lnTo>
                    <a:pt x="9" y="245"/>
                  </a:lnTo>
                  <a:lnTo>
                    <a:pt x="8" y="243"/>
                  </a:lnTo>
                  <a:lnTo>
                    <a:pt x="6" y="243"/>
                  </a:lnTo>
                  <a:lnTo>
                    <a:pt x="3" y="245"/>
                  </a:lnTo>
                  <a:lnTo>
                    <a:pt x="0" y="243"/>
                  </a:lnTo>
                  <a:lnTo>
                    <a:pt x="0" y="243"/>
                  </a:lnTo>
                  <a:lnTo>
                    <a:pt x="0" y="240"/>
                  </a:lnTo>
                  <a:lnTo>
                    <a:pt x="0" y="239"/>
                  </a:lnTo>
                  <a:lnTo>
                    <a:pt x="2" y="237"/>
                  </a:lnTo>
                  <a:lnTo>
                    <a:pt x="3" y="234"/>
                  </a:lnTo>
                  <a:lnTo>
                    <a:pt x="5" y="233"/>
                  </a:lnTo>
                  <a:lnTo>
                    <a:pt x="5" y="230"/>
                  </a:lnTo>
                  <a:lnTo>
                    <a:pt x="6" y="228"/>
                  </a:lnTo>
                  <a:lnTo>
                    <a:pt x="9" y="227"/>
                  </a:lnTo>
                  <a:lnTo>
                    <a:pt x="11" y="225"/>
                  </a:lnTo>
                  <a:lnTo>
                    <a:pt x="12" y="225"/>
                  </a:lnTo>
                  <a:lnTo>
                    <a:pt x="14" y="224"/>
                  </a:lnTo>
                  <a:lnTo>
                    <a:pt x="17" y="224"/>
                  </a:lnTo>
                  <a:lnTo>
                    <a:pt x="20" y="225"/>
                  </a:lnTo>
                  <a:lnTo>
                    <a:pt x="20" y="225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24" y="224"/>
                  </a:lnTo>
                  <a:lnTo>
                    <a:pt x="26" y="224"/>
                  </a:lnTo>
                  <a:lnTo>
                    <a:pt x="27" y="224"/>
                  </a:lnTo>
                  <a:lnTo>
                    <a:pt x="27" y="222"/>
                  </a:lnTo>
                  <a:lnTo>
                    <a:pt x="29" y="221"/>
                  </a:lnTo>
                  <a:lnTo>
                    <a:pt x="30" y="221"/>
                  </a:lnTo>
                  <a:lnTo>
                    <a:pt x="32" y="221"/>
                  </a:lnTo>
                  <a:lnTo>
                    <a:pt x="33" y="219"/>
                  </a:lnTo>
                  <a:lnTo>
                    <a:pt x="35" y="218"/>
                  </a:lnTo>
                  <a:lnTo>
                    <a:pt x="36" y="216"/>
                  </a:lnTo>
                  <a:lnTo>
                    <a:pt x="38" y="216"/>
                  </a:lnTo>
                  <a:lnTo>
                    <a:pt x="39" y="215"/>
                  </a:lnTo>
                  <a:lnTo>
                    <a:pt x="41" y="213"/>
                  </a:lnTo>
                  <a:lnTo>
                    <a:pt x="44" y="210"/>
                  </a:lnTo>
                  <a:lnTo>
                    <a:pt x="47" y="209"/>
                  </a:lnTo>
                  <a:lnTo>
                    <a:pt x="48" y="207"/>
                  </a:lnTo>
                  <a:lnTo>
                    <a:pt x="50" y="204"/>
                  </a:lnTo>
                  <a:lnTo>
                    <a:pt x="50" y="200"/>
                  </a:lnTo>
                  <a:lnTo>
                    <a:pt x="51" y="197"/>
                  </a:lnTo>
                  <a:lnTo>
                    <a:pt x="53" y="195"/>
                  </a:lnTo>
                  <a:lnTo>
                    <a:pt x="53" y="194"/>
                  </a:lnTo>
                  <a:lnTo>
                    <a:pt x="54" y="192"/>
                  </a:lnTo>
                  <a:lnTo>
                    <a:pt x="57" y="191"/>
                  </a:lnTo>
                  <a:lnTo>
                    <a:pt x="56" y="189"/>
                  </a:lnTo>
                  <a:lnTo>
                    <a:pt x="56" y="188"/>
                  </a:lnTo>
                  <a:lnTo>
                    <a:pt x="54" y="188"/>
                  </a:lnTo>
                  <a:lnTo>
                    <a:pt x="53" y="186"/>
                  </a:lnTo>
                  <a:lnTo>
                    <a:pt x="50" y="185"/>
                  </a:lnTo>
                  <a:lnTo>
                    <a:pt x="50" y="182"/>
                  </a:lnTo>
                  <a:lnTo>
                    <a:pt x="48" y="180"/>
                  </a:lnTo>
                  <a:lnTo>
                    <a:pt x="47" y="177"/>
                  </a:lnTo>
                  <a:lnTo>
                    <a:pt x="48" y="176"/>
                  </a:lnTo>
                  <a:lnTo>
                    <a:pt x="50" y="174"/>
                  </a:lnTo>
                  <a:lnTo>
                    <a:pt x="51" y="174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1" y="170"/>
                  </a:lnTo>
                  <a:lnTo>
                    <a:pt x="50" y="168"/>
                  </a:lnTo>
                  <a:lnTo>
                    <a:pt x="50" y="167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3" y="164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6" y="159"/>
                  </a:lnTo>
                  <a:lnTo>
                    <a:pt x="54" y="158"/>
                  </a:lnTo>
                  <a:lnTo>
                    <a:pt x="51" y="156"/>
                  </a:lnTo>
                  <a:lnTo>
                    <a:pt x="48" y="155"/>
                  </a:lnTo>
                  <a:lnTo>
                    <a:pt x="47" y="153"/>
                  </a:lnTo>
                  <a:lnTo>
                    <a:pt x="45" y="149"/>
                  </a:lnTo>
                  <a:lnTo>
                    <a:pt x="47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38" y="140"/>
                  </a:lnTo>
                  <a:lnTo>
                    <a:pt x="35" y="140"/>
                  </a:lnTo>
                  <a:lnTo>
                    <a:pt x="30" y="137"/>
                  </a:lnTo>
                  <a:lnTo>
                    <a:pt x="29" y="135"/>
                  </a:lnTo>
                  <a:lnTo>
                    <a:pt x="26" y="132"/>
                  </a:lnTo>
                  <a:lnTo>
                    <a:pt x="24" y="129"/>
                  </a:lnTo>
                  <a:lnTo>
                    <a:pt x="23" y="125"/>
                  </a:lnTo>
                  <a:lnTo>
                    <a:pt x="21" y="123"/>
                  </a:lnTo>
                  <a:lnTo>
                    <a:pt x="20" y="122"/>
                  </a:lnTo>
                  <a:lnTo>
                    <a:pt x="20" y="119"/>
                  </a:lnTo>
                  <a:lnTo>
                    <a:pt x="20" y="117"/>
                  </a:lnTo>
                  <a:lnTo>
                    <a:pt x="21" y="116"/>
                  </a:lnTo>
                  <a:lnTo>
                    <a:pt x="20" y="113"/>
                  </a:lnTo>
                  <a:lnTo>
                    <a:pt x="18" y="111"/>
                  </a:lnTo>
                  <a:lnTo>
                    <a:pt x="18" y="108"/>
                  </a:lnTo>
                  <a:lnTo>
                    <a:pt x="17" y="105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1" y="96"/>
                  </a:lnTo>
                  <a:lnTo>
                    <a:pt x="23" y="96"/>
                  </a:lnTo>
                  <a:lnTo>
                    <a:pt x="26" y="96"/>
                  </a:lnTo>
                  <a:lnTo>
                    <a:pt x="27" y="96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0" y="92"/>
                  </a:lnTo>
                  <a:lnTo>
                    <a:pt x="32" y="90"/>
                  </a:lnTo>
                  <a:lnTo>
                    <a:pt x="32" y="89"/>
                  </a:lnTo>
                  <a:lnTo>
                    <a:pt x="32" y="87"/>
                  </a:lnTo>
                  <a:lnTo>
                    <a:pt x="33" y="84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8" y="84"/>
                  </a:lnTo>
                  <a:lnTo>
                    <a:pt x="39" y="84"/>
                  </a:lnTo>
                  <a:lnTo>
                    <a:pt x="41" y="86"/>
                  </a:lnTo>
                  <a:lnTo>
                    <a:pt x="44" y="86"/>
                  </a:lnTo>
                  <a:lnTo>
                    <a:pt x="47" y="86"/>
                  </a:lnTo>
                  <a:lnTo>
                    <a:pt x="48" y="86"/>
                  </a:lnTo>
                  <a:lnTo>
                    <a:pt x="51" y="84"/>
                  </a:lnTo>
                  <a:lnTo>
                    <a:pt x="53" y="84"/>
                  </a:lnTo>
                  <a:lnTo>
                    <a:pt x="54" y="83"/>
                  </a:lnTo>
                  <a:lnTo>
                    <a:pt x="56" y="80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60" y="80"/>
                  </a:lnTo>
                  <a:lnTo>
                    <a:pt x="62" y="80"/>
                  </a:lnTo>
                  <a:lnTo>
                    <a:pt x="66" y="81"/>
                  </a:lnTo>
                  <a:lnTo>
                    <a:pt x="68" y="80"/>
                  </a:lnTo>
                  <a:lnTo>
                    <a:pt x="68" y="78"/>
                  </a:lnTo>
                  <a:lnTo>
                    <a:pt x="69" y="78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2" y="77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4" y="78"/>
                  </a:lnTo>
                  <a:lnTo>
                    <a:pt x="74" y="75"/>
                  </a:lnTo>
                  <a:lnTo>
                    <a:pt x="75" y="74"/>
                  </a:lnTo>
                  <a:lnTo>
                    <a:pt x="77" y="72"/>
                  </a:lnTo>
                  <a:lnTo>
                    <a:pt x="77" y="71"/>
                  </a:lnTo>
                  <a:lnTo>
                    <a:pt x="78" y="69"/>
                  </a:lnTo>
                  <a:lnTo>
                    <a:pt x="80" y="69"/>
                  </a:lnTo>
                  <a:lnTo>
                    <a:pt x="81" y="68"/>
                  </a:lnTo>
                  <a:lnTo>
                    <a:pt x="84" y="71"/>
                  </a:lnTo>
                  <a:lnTo>
                    <a:pt x="86" y="71"/>
                  </a:lnTo>
                  <a:lnTo>
                    <a:pt x="87" y="69"/>
                  </a:lnTo>
                  <a:lnTo>
                    <a:pt x="89" y="71"/>
                  </a:lnTo>
                  <a:lnTo>
                    <a:pt x="90" y="72"/>
                  </a:lnTo>
                  <a:lnTo>
                    <a:pt x="92" y="74"/>
                  </a:lnTo>
                  <a:lnTo>
                    <a:pt x="93" y="74"/>
                  </a:lnTo>
                  <a:lnTo>
                    <a:pt x="95" y="72"/>
                  </a:lnTo>
                  <a:lnTo>
                    <a:pt x="96" y="71"/>
                  </a:lnTo>
                  <a:lnTo>
                    <a:pt x="96" y="66"/>
                  </a:lnTo>
                  <a:lnTo>
                    <a:pt x="96" y="65"/>
                  </a:lnTo>
                  <a:lnTo>
                    <a:pt x="96" y="63"/>
                  </a:lnTo>
                  <a:lnTo>
                    <a:pt x="96" y="62"/>
                  </a:lnTo>
                  <a:lnTo>
                    <a:pt x="96" y="60"/>
                  </a:lnTo>
                  <a:lnTo>
                    <a:pt x="96" y="59"/>
                  </a:lnTo>
                  <a:lnTo>
                    <a:pt x="98" y="57"/>
                  </a:lnTo>
                  <a:lnTo>
                    <a:pt x="99" y="57"/>
                  </a:lnTo>
                  <a:lnTo>
                    <a:pt x="102" y="57"/>
                  </a:lnTo>
                  <a:lnTo>
                    <a:pt x="102" y="57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7" y="63"/>
                  </a:lnTo>
                  <a:lnTo>
                    <a:pt x="108" y="63"/>
                  </a:lnTo>
                  <a:lnTo>
                    <a:pt x="111" y="63"/>
                  </a:lnTo>
                  <a:lnTo>
                    <a:pt x="114" y="63"/>
                  </a:lnTo>
                  <a:lnTo>
                    <a:pt x="116" y="63"/>
                  </a:lnTo>
                  <a:lnTo>
                    <a:pt x="117" y="63"/>
                  </a:lnTo>
                  <a:lnTo>
                    <a:pt x="117" y="65"/>
                  </a:lnTo>
                  <a:lnTo>
                    <a:pt x="119" y="66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2" y="68"/>
                  </a:lnTo>
                  <a:lnTo>
                    <a:pt x="123" y="66"/>
                  </a:lnTo>
                  <a:lnTo>
                    <a:pt x="126" y="66"/>
                  </a:lnTo>
                  <a:lnTo>
                    <a:pt x="128" y="65"/>
                  </a:lnTo>
                  <a:lnTo>
                    <a:pt x="129" y="66"/>
                  </a:lnTo>
                  <a:lnTo>
                    <a:pt x="131" y="68"/>
                  </a:lnTo>
                  <a:lnTo>
                    <a:pt x="134" y="68"/>
                  </a:lnTo>
                  <a:lnTo>
                    <a:pt x="137" y="68"/>
                  </a:lnTo>
                  <a:lnTo>
                    <a:pt x="138" y="66"/>
                  </a:lnTo>
                  <a:lnTo>
                    <a:pt x="140" y="66"/>
                  </a:lnTo>
                  <a:lnTo>
                    <a:pt x="143" y="66"/>
                  </a:lnTo>
                  <a:lnTo>
                    <a:pt x="146" y="68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66"/>
                  </a:lnTo>
                  <a:lnTo>
                    <a:pt x="155" y="63"/>
                  </a:lnTo>
                  <a:lnTo>
                    <a:pt x="156" y="62"/>
                  </a:lnTo>
                  <a:lnTo>
                    <a:pt x="158" y="60"/>
                  </a:lnTo>
                  <a:lnTo>
                    <a:pt x="161" y="60"/>
                  </a:lnTo>
                  <a:lnTo>
                    <a:pt x="162" y="59"/>
                  </a:lnTo>
                  <a:lnTo>
                    <a:pt x="162" y="57"/>
                  </a:lnTo>
                  <a:lnTo>
                    <a:pt x="162" y="56"/>
                  </a:lnTo>
                  <a:lnTo>
                    <a:pt x="161" y="53"/>
                  </a:lnTo>
                  <a:lnTo>
                    <a:pt x="159" y="51"/>
                  </a:lnTo>
                  <a:lnTo>
                    <a:pt x="159" y="50"/>
                  </a:lnTo>
                  <a:lnTo>
                    <a:pt x="158" y="47"/>
                  </a:lnTo>
                  <a:lnTo>
                    <a:pt x="158" y="45"/>
                  </a:lnTo>
                  <a:lnTo>
                    <a:pt x="158" y="44"/>
                  </a:lnTo>
                  <a:lnTo>
                    <a:pt x="159" y="42"/>
                  </a:lnTo>
                  <a:lnTo>
                    <a:pt x="161" y="41"/>
                  </a:lnTo>
                  <a:lnTo>
                    <a:pt x="162" y="39"/>
                  </a:lnTo>
                  <a:lnTo>
                    <a:pt x="164" y="36"/>
                  </a:lnTo>
                  <a:lnTo>
                    <a:pt x="165" y="36"/>
                  </a:lnTo>
                  <a:lnTo>
                    <a:pt x="165" y="35"/>
                  </a:lnTo>
                  <a:lnTo>
                    <a:pt x="167" y="33"/>
                  </a:lnTo>
                  <a:lnTo>
                    <a:pt x="167" y="32"/>
                  </a:lnTo>
                  <a:lnTo>
                    <a:pt x="168" y="30"/>
                  </a:lnTo>
                  <a:lnTo>
                    <a:pt x="170" y="30"/>
                  </a:lnTo>
                  <a:lnTo>
                    <a:pt x="171" y="30"/>
                  </a:lnTo>
                  <a:lnTo>
                    <a:pt x="176" y="29"/>
                  </a:lnTo>
                  <a:lnTo>
                    <a:pt x="179" y="27"/>
                  </a:lnTo>
                  <a:lnTo>
                    <a:pt x="180" y="26"/>
                  </a:lnTo>
                  <a:lnTo>
                    <a:pt x="182" y="26"/>
                  </a:lnTo>
                  <a:lnTo>
                    <a:pt x="183" y="24"/>
                  </a:lnTo>
                  <a:lnTo>
                    <a:pt x="185" y="23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6" y="17"/>
                  </a:lnTo>
                  <a:lnTo>
                    <a:pt x="185" y="15"/>
                  </a:lnTo>
                  <a:lnTo>
                    <a:pt x="185" y="15"/>
                  </a:lnTo>
                  <a:lnTo>
                    <a:pt x="185" y="14"/>
                  </a:lnTo>
                  <a:lnTo>
                    <a:pt x="183" y="12"/>
                  </a:lnTo>
                  <a:lnTo>
                    <a:pt x="183" y="11"/>
                  </a:lnTo>
                  <a:lnTo>
                    <a:pt x="183" y="11"/>
                  </a:lnTo>
                  <a:lnTo>
                    <a:pt x="182" y="9"/>
                  </a:lnTo>
                  <a:lnTo>
                    <a:pt x="182" y="8"/>
                  </a:lnTo>
                  <a:lnTo>
                    <a:pt x="182" y="6"/>
                  </a:lnTo>
                  <a:lnTo>
                    <a:pt x="182" y="5"/>
                  </a:lnTo>
                  <a:lnTo>
                    <a:pt x="182" y="3"/>
                  </a:lnTo>
                  <a:lnTo>
                    <a:pt x="183" y="2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2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5" y="3"/>
                  </a:lnTo>
                  <a:lnTo>
                    <a:pt x="197" y="3"/>
                  </a:lnTo>
                  <a:lnTo>
                    <a:pt x="197" y="6"/>
                  </a:lnTo>
                  <a:lnTo>
                    <a:pt x="198" y="8"/>
                  </a:lnTo>
                  <a:lnTo>
                    <a:pt x="201" y="6"/>
                  </a:lnTo>
                  <a:lnTo>
                    <a:pt x="201" y="6"/>
                  </a:lnTo>
                  <a:lnTo>
                    <a:pt x="204" y="8"/>
                  </a:lnTo>
                  <a:lnTo>
                    <a:pt x="204" y="9"/>
                  </a:lnTo>
                  <a:lnTo>
                    <a:pt x="204" y="11"/>
                  </a:lnTo>
                  <a:lnTo>
                    <a:pt x="204" y="14"/>
                  </a:lnTo>
                  <a:lnTo>
                    <a:pt x="206" y="15"/>
                  </a:lnTo>
                  <a:lnTo>
                    <a:pt x="207" y="17"/>
                  </a:lnTo>
                  <a:lnTo>
                    <a:pt x="209" y="18"/>
                  </a:lnTo>
                  <a:lnTo>
                    <a:pt x="209" y="20"/>
                  </a:lnTo>
                  <a:lnTo>
                    <a:pt x="209" y="23"/>
                  </a:lnTo>
                  <a:lnTo>
                    <a:pt x="207" y="24"/>
                  </a:lnTo>
                  <a:lnTo>
                    <a:pt x="206" y="26"/>
                  </a:lnTo>
                  <a:lnTo>
                    <a:pt x="206" y="27"/>
                  </a:lnTo>
                  <a:lnTo>
                    <a:pt x="207" y="29"/>
                  </a:lnTo>
                  <a:lnTo>
                    <a:pt x="210" y="30"/>
                  </a:lnTo>
                  <a:lnTo>
                    <a:pt x="213" y="32"/>
                  </a:lnTo>
                  <a:lnTo>
                    <a:pt x="213" y="33"/>
                  </a:lnTo>
                  <a:lnTo>
                    <a:pt x="213" y="35"/>
                  </a:lnTo>
                  <a:lnTo>
                    <a:pt x="213" y="38"/>
                  </a:lnTo>
                  <a:lnTo>
                    <a:pt x="215" y="38"/>
                  </a:lnTo>
                  <a:lnTo>
                    <a:pt x="218" y="39"/>
                  </a:lnTo>
                  <a:lnTo>
                    <a:pt x="218" y="41"/>
                  </a:lnTo>
                  <a:lnTo>
                    <a:pt x="216" y="42"/>
                  </a:lnTo>
                  <a:lnTo>
                    <a:pt x="215" y="44"/>
                  </a:lnTo>
                  <a:lnTo>
                    <a:pt x="215" y="45"/>
                  </a:lnTo>
                  <a:lnTo>
                    <a:pt x="216" y="45"/>
                  </a:lnTo>
                  <a:lnTo>
                    <a:pt x="216" y="47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2" y="51"/>
                  </a:lnTo>
                  <a:lnTo>
                    <a:pt x="212" y="54"/>
                  </a:lnTo>
                  <a:lnTo>
                    <a:pt x="212" y="57"/>
                  </a:lnTo>
                  <a:lnTo>
                    <a:pt x="212" y="59"/>
                  </a:lnTo>
                  <a:lnTo>
                    <a:pt x="213" y="60"/>
                  </a:lnTo>
                  <a:lnTo>
                    <a:pt x="215" y="62"/>
                  </a:lnTo>
                  <a:lnTo>
                    <a:pt x="213" y="65"/>
                  </a:lnTo>
                  <a:lnTo>
                    <a:pt x="215" y="68"/>
                  </a:lnTo>
                  <a:lnTo>
                    <a:pt x="216" y="69"/>
                  </a:lnTo>
                  <a:lnTo>
                    <a:pt x="219" y="71"/>
                  </a:lnTo>
                  <a:lnTo>
                    <a:pt x="221" y="71"/>
                  </a:lnTo>
                  <a:lnTo>
                    <a:pt x="222" y="72"/>
                  </a:lnTo>
                  <a:lnTo>
                    <a:pt x="225" y="74"/>
                  </a:lnTo>
                  <a:lnTo>
                    <a:pt x="225" y="75"/>
                  </a:lnTo>
                  <a:lnTo>
                    <a:pt x="224" y="78"/>
                  </a:lnTo>
                  <a:lnTo>
                    <a:pt x="219" y="83"/>
                  </a:lnTo>
                  <a:lnTo>
                    <a:pt x="219" y="84"/>
                  </a:lnTo>
                  <a:lnTo>
                    <a:pt x="216" y="86"/>
                  </a:lnTo>
                  <a:lnTo>
                    <a:pt x="216" y="87"/>
                  </a:lnTo>
                  <a:lnTo>
                    <a:pt x="215" y="89"/>
                  </a:lnTo>
                  <a:lnTo>
                    <a:pt x="213" y="92"/>
                  </a:lnTo>
                  <a:lnTo>
                    <a:pt x="213" y="92"/>
                  </a:lnTo>
                  <a:lnTo>
                    <a:pt x="213" y="95"/>
                  </a:lnTo>
                  <a:lnTo>
                    <a:pt x="216" y="96"/>
                  </a:lnTo>
                  <a:lnTo>
                    <a:pt x="219" y="98"/>
                  </a:lnTo>
                  <a:lnTo>
                    <a:pt x="219" y="101"/>
                  </a:lnTo>
                  <a:lnTo>
                    <a:pt x="219" y="102"/>
                  </a:lnTo>
                  <a:lnTo>
                    <a:pt x="219" y="105"/>
                  </a:lnTo>
                  <a:lnTo>
                    <a:pt x="219" y="108"/>
                  </a:lnTo>
                  <a:lnTo>
                    <a:pt x="221" y="108"/>
                  </a:lnTo>
                  <a:lnTo>
                    <a:pt x="224" y="111"/>
                  </a:lnTo>
                  <a:lnTo>
                    <a:pt x="227" y="111"/>
                  </a:lnTo>
                  <a:lnTo>
                    <a:pt x="227" y="111"/>
                  </a:lnTo>
                  <a:lnTo>
                    <a:pt x="230" y="114"/>
                  </a:lnTo>
                  <a:lnTo>
                    <a:pt x="231" y="117"/>
                  </a:lnTo>
                  <a:lnTo>
                    <a:pt x="231" y="119"/>
                  </a:lnTo>
                  <a:lnTo>
                    <a:pt x="231" y="120"/>
                  </a:lnTo>
                  <a:lnTo>
                    <a:pt x="233" y="123"/>
                  </a:lnTo>
                  <a:lnTo>
                    <a:pt x="236" y="123"/>
                  </a:lnTo>
                  <a:lnTo>
                    <a:pt x="237" y="125"/>
                  </a:lnTo>
                  <a:lnTo>
                    <a:pt x="239" y="125"/>
                  </a:lnTo>
                  <a:lnTo>
                    <a:pt x="240" y="125"/>
                  </a:lnTo>
                  <a:lnTo>
                    <a:pt x="242" y="126"/>
                  </a:lnTo>
                  <a:lnTo>
                    <a:pt x="245" y="126"/>
                  </a:lnTo>
                  <a:lnTo>
                    <a:pt x="246" y="126"/>
                  </a:lnTo>
                  <a:lnTo>
                    <a:pt x="248" y="129"/>
                  </a:lnTo>
                  <a:lnTo>
                    <a:pt x="246" y="131"/>
                  </a:lnTo>
                  <a:lnTo>
                    <a:pt x="245" y="132"/>
                  </a:lnTo>
                  <a:lnTo>
                    <a:pt x="245" y="135"/>
                  </a:lnTo>
                  <a:lnTo>
                    <a:pt x="245" y="137"/>
                  </a:lnTo>
                  <a:lnTo>
                    <a:pt x="245" y="138"/>
                  </a:lnTo>
                  <a:lnTo>
                    <a:pt x="246" y="140"/>
                  </a:lnTo>
                  <a:lnTo>
                    <a:pt x="249" y="141"/>
                  </a:lnTo>
                  <a:lnTo>
                    <a:pt x="252" y="141"/>
                  </a:lnTo>
                  <a:lnTo>
                    <a:pt x="255" y="141"/>
                  </a:lnTo>
                  <a:lnTo>
                    <a:pt x="257" y="141"/>
                  </a:lnTo>
                  <a:lnTo>
                    <a:pt x="258" y="143"/>
                  </a:lnTo>
                  <a:lnTo>
                    <a:pt x="260" y="146"/>
                  </a:lnTo>
                  <a:lnTo>
                    <a:pt x="263" y="149"/>
                  </a:lnTo>
                  <a:lnTo>
                    <a:pt x="266" y="150"/>
                  </a:lnTo>
                  <a:lnTo>
                    <a:pt x="264" y="152"/>
                  </a:lnTo>
                  <a:lnTo>
                    <a:pt x="264" y="153"/>
                  </a:lnTo>
                  <a:lnTo>
                    <a:pt x="264" y="158"/>
                  </a:lnTo>
                  <a:lnTo>
                    <a:pt x="263" y="161"/>
                  </a:lnTo>
                  <a:lnTo>
                    <a:pt x="263" y="164"/>
                  </a:lnTo>
                  <a:lnTo>
                    <a:pt x="263" y="165"/>
                  </a:lnTo>
                  <a:lnTo>
                    <a:pt x="264" y="168"/>
                  </a:lnTo>
                  <a:lnTo>
                    <a:pt x="264" y="170"/>
                  </a:lnTo>
                  <a:lnTo>
                    <a:pt x="264" y="173"/>
                  </a:lnTo>
                  <a:lnTo>
                    <a:pt x="267" y="174"/>
                  </a:lnTo>
                  <a:lnTo>
                    <a:pt x="267" y="177"/>
                  </a:lnTo>
                  <a:lnTo>
                    <a:pt x="267" y="179"/>
                  </a:lnTo>
                  <a:lnTo>
                    <a:pt x="267" y="180"/>
                  </a:lnTo>
                  <a:lnTo>
                    <a:pt x="269" y="182"/>
                  </a:lnTo>
                  <a:lnTo>
                    <a:pt x="270" y="183"/>
                  </a:lnTo>
                  <a:lnTo>
                    <a:pt x="273" y="183"/>
                  </a:lnTo>
                  <a:lnTo>
                    <a:pt x="276" y="185"/>
                  </a:lnTo>
                  <a:lnTo>
                    <a:pt x="278" y="185"/>
                  </a:lnTo>
                  <a:lnTo>
                    <a:pt x="279" y="186"/>
                  </a:lnTo>
                  <a:lnTo>
                    <a:pt x="282" y="191"/>
                  </a:lnTo>
                  <a:lnTo>
                    <a:pt x="285" y="192"/>
                  </a:lnTo>
                  <a:lnTo>
                    <a:pt x="287" y="194"/>
                  </a:lnTo>
                  <a:lnTo>
                    <a:pt x="290" y="194"/>
                  </a:lnTo>
                  <a:lnTo>
                    <a:pt x="293" y="194"/>
                  </a:lnTo>
                  <a:lnTo>
                    <a:pt x="294" y="194"/>
                  </a:lnTo>
                  <a:lnTo>
                    <a:pt x="296" y="192"/>
                  </a:lnTo>
                  <a:lnTo>
                    <a:pt x="299" y="191"/>
                  </a:lnTo>
                  <a:lnTo>
                    <a:pt x="299" y="189"/>
                  </a:lnTo>
                  <a:lnTo>
                    <a:pt x="299" y="186"/>
                  </a:lnTo>
                  <a:lnTo>
                    <a:pt x="300" y="188"/>
                  </a:lnTo>
                  <a:lnTo>
                    <a:pt x="300" y="188"/>
                  </a:lnTo>
                  <a:lnTo>
                    <a:pt x="302" y="189"/>
                  </a:lnTo>
                  <a:lnTo>
                    <a:pt x="302" y="189"/>
                  </a:lnTo>
                  <a:lnTo>
                    <a:pt x="303" y="191"/>
                  </a:lnTo>
                  <a:lnTo>
                    <a:pt x="303" y="192"/>
                  </a:lnTo>
                  <a:lnTo>
                    <a:pt x="305" y="194"/>
                  </a:lnTo>
                  <a:lnTo>
                    <a:pt x="303" y="197"/>
                  </a:lnTo>
                  <a:lnTo>
                    <a:pt x="303" y="197"/>
                  </a:lnTo>
                  <a:lnTo>
                    <a:pt x="303" y="200"/>
                  </a:lnTo>
                  <a:lnTo>
                    <a:pt x="302" y="201"/>
                  </a:lnTo>
                  <a:lnTo>
                    <a:pt x="300" y="203"/>
                  </a:lnTo>
                  <a:lnTo>
                    <a:pt x="300" y="204"/>
                  </a:lnTo>
                  <a:lnTo>
                    <a:pt x="302" y="207"/>
                  </a:lnTo>
                  <a:lnTo>
                    <a:pt x="303" y="207"/>
                  </a:lnTo>
                  <a:lnTo>
                    <a:pt x="305" y="207"/>
                  </a:lnTo>
                  <a:lnTo>
                    <a:pt x="308" y="207"/>
                  </a:lnTo>
                  <a:lnTo>
                    <a:pt x="309" y="207"/>
                  </a:lnTo>
                  <a:lnTo>
                    <a:pt x="311" y="207"/>
                  </a:lnTo>
                  <a:lnTo>
                    <a:pt x="312" y="207"/>
                  </a:lnTo>
                  <a:lnTo>
                    <a:pt x="312" y="210"/>
                  </a:lnTo>
                  <a:lnTo>
                    <a:pt x="312" y="212"/>
                  </a:lnTo>
                  <a:lnTo>
                    <a:pt x="311" y="215"/>
                  </a:lnTo>
                  <a:lnTo>
                    <a:pt x="311" y="216"/>
                  </a:lnTo>
                  <a:lnTo>
                    <a:pt x="312" y="218"/>
                  </a:lnTo>
                  <a:lnTo>
                    <a:pt x="314" y="218"/>
                  </a:lnTo>
                  <a:lnTo>
                    <a:pt x="314" y="219"/>
                  </a:lnTo>
                  <a:lnTo>
                    <a:pt x="314" y="222"/>
                  </a:lnTo>
                  <a:lnTo>
                    <a:pt x="312" y="225"/>
                  </a:lnTo>
                  <a:lnTo>
                    <a:pt x="312" y="227"/>
                  </a:lnTo>
                  <a:lnTo>
                    <a:pt x="312" y="230"/>
                  </a:lnTo>
                  <a:lnTo>
                    <a:pt x="312" y="233"/>
                  </a:lnTo>
                  <a:lnTo>
                    <a:pt x="314" y="234"/>
                  </a:lnTo>
                  <a:lnTo>
                    <a:pt x="314" y="236"/>
                  </a:lnTo>
                  <a:lnTo>
                    <a:pt x="314" y="239"/>
                  </a:lnTo>
                  <a:lnTo>
                    <a:pt x="314" y="240"/>
                  </a:lnTo>
                  <a:lnTo>
                    <a:pt x="312" y="242"/>
                  </a:lnTo>
                  <a:lnTo>
                    <a:pt x="311" y="243"/>
                  </a:lnTo>
                  <a:lnTo>
                    <a:pt x="309" y="245"/>
                  </a:lnTo>
                  <a:lnTo>
                    <a:pt x="309" y="246"/>
                  </a:lnTo>
                  <a:lnTo>
                    <a:pt x="311" y="248"/>
                  </a:lnTo>
                  <a:lnTo>
                    <a:pt x="312" y="249"/>
                  </a:lnTo>
                  <a:lnTo>
                    <a:pt x="315" y="251"/>
                  </a:lnTo>
                  <a:lnTo>
                    <a:pt x="317" y="252"/>
                  </a:lnTo>
                  <a:lnTo>
                    <a:pt x="318" y="254"/>
                  </a:lnTo>
                  <a:lnTo>
                    <a:pt x="320" y="255"/>
                  </a:lnTo>
                  <a:lnTo>
                    <a:pt x="320" y="257"/>
                  </a:lnTo>
                  <a:lnTo>
                    <a:pt x="318" y="258"/>
                  </a:lnTo>
                  <a:lnTo>
                    <a:pt x="317" y="261"/>
                  </a:lnTo>
                  <a:lnTo>
                    <a:pt x="315" y="263"/>
                  </a:lnTo>
                  <a:lnTo>
                    <a:pt x="314" y="263"/>
                  </a:lnTo>
                  <a:lnTo>
                    <a:pt x="312" y="264"/>
                  </a:lnTo>
                  <a:lnTo>
                    <a:pt x="312" y="266"/>
                  </a:lnTo>
                  <a:lnTo>
                    <a:pt x="311" y="269"/>
                  </a:lnTo>
                  <a:lnTo>
                    <a:pt x="312" y="273"/>
                  </a:lnTo>
                  <a:lnTo>
                    <a:pt x="311" y="275"/>
                  </a:lnTo>
                  <a:lnTo>
                    <a:pt x="311" y="278"/>
                  </a:lnTo>
                  <a:lnTo>
                    <a:pt x="312" y="279"/>
                  </a:lnTo>
                  <a:lnTo>
                    <a:pt x="314" y="282"/>
                  </a:lnTo>
                  <a:lnTo>
                    <a:pt x="314" y="284"/>
                  </a:lnTo>
                  <a:lnTo>
                    <a:pt x="314" y="284"/>
                  </a:lnTo>
                  <a:lnTo>
                    <a:pt x="314" y="285"/>
                  </a:lnTo>
                  <a:lnTo>
                    <a:pt x="311" y="285"/>
                  </a:lnTo>
                  <a:lnTo>
                    <a:pt x="308" y="285"/>
                  </a:lnTo>
                  <a:lnTo>
                    <a:pt x="308" y="285"/>
                  </a:lnTo>
                  <a:lnTo>
                    <a:pt x="308" y="288"/>
                  </a:lnTo>
                  <a:lnTo>
                    <a:pt x="309" y="291"/>
                  </a:lnTo>
                  <a:lnTo>
                    <a:pt x="311" y="293"/>
                  </a:lnTo>
                  <a:lnTo>
                    <a:pt x="311" y="296"/>
                  </a:lnTo>
                  <a:lnTo>
                    <a:pt x="308" y="297"/>
                  </a:lnTo>
                  <a:lnTo>
                    <a:pt x="305" y="296"/>
                  </a:lnTo>
                  <a:lnTo>
                    <a:pt x="302" y="296"/>
                  </a:lnTo>
                  <a:lnTo>
                    <a:pt x="300" y="296"/>
                  </a:lnTo>
                  <a:lnTo>
                    <a:pt x="299" y="297"/>
                  </a:lnTo>
                  <a:lnTo>
                    <a:pt x="297" y="299"/>
                  </a:lnTo>
                  <a:lnTo>
                    <a:pt x="296" y="300"/>
                  </a:lnTo>
                  <a:lnTo>
                    <a:pt x="297" y="303"/>
                  </a:lnTo>
                  <a:lnTo>
                    <a:pt x="299" y="305"/>
                  </a:lnTo>
                  <a:lnTo>
                    <a:pt x="299" y="306"/>
                  </a:lnTo>
                  <a:lnTo>
                    <a:pt x="297" y="311"/>
                  </a:lnTo>
                  <a:lnTo>
                    <a:pt x="296" y="312"/>
                  </a:lnTo>
                  <a:lnTo>
                    <a:pt x="294" y="314"/>
                  </a:lnTo>
                  <a:lnTo>
                    <a:pt x="293" y="315"/>
                  </a:lnTo>
                  <a:lnTo>
                    <a:pt x="293" y="320"/>
                  </a:lnTo>
                  <a:lnTo>
                    <a:pt x="291" y="321"/>
                  </a:lnTo>
                  <a:lnTo>
                    <a:pt x="290" y="323"/>
                  </a:lnTo>
                  <a:lnTo>
                    <a:pt x="288" y="324"/>
                  </a:lnTo>
                  <a:lnTo>
                    <a:pt x="287" y="326"/>
                  </a:lnTo>
                  <a:lnTo>
                    <a:pt x="285" y="327"/>
                  </a:lnTo>
                  <a:lnTo>
                    <a:pt x="284" y="329"/>
                  </a:lnTo>
                  <a:lnTo>
                    <a:pt x="282" y="329"/>
                  </a:lnTo>
                  <a:lnTo>
                    <a:pt x="279" y="329"/>
                  </a:lnTo>
                  <a:lnTo>
                    <a:pt x="276" y="329"/>
                  </a:lnTo>
                  <a:lnTo>
                    <a:pt x="275" y="327"/>
                  </a:lnTo>
                  <a:lnTo>
                    <a:pt x="272" y="327"/>
                  </a:lnTo>
                  <a:lnTo>
                    <a:pt x="269" y="329"/>
                  </a:lnTo>
                  <a:lnTo>
                    <a:pt x="267" y="329"/>
                  </a:lnTo>
                  <a:lnTo>
                    <a:pt x="266" y="332"/>
                  </a:lnTo>
                  <a:lnTo>
                    <a:pt x="266" y="333"/>
                  </a:lnTo>
                  <a:lnTo>
                    <a:pt x="257" y="338"/>
                  </a:lnTo>
                  <a:lnTo>
                    <a:pt x="254" y="338"/>
                  </a:lnTo>
                  <a:lnTo>
                    <a:pt x="249" y="338"/>
                  </a:lnTo>
                  <a:lnTo>
                    <a:pt x="248" y="338"/>
                  </a:lnTo>
                  <a:lnTo>
                    <a:pt x="246" y="338"/>
                  </a:lnTo>
                  <a:lnTo>
                    <a:pt x="245" y="335"/>
                  </a:lnTo>
                  <a:lnTo>
                    <a:pt x="242" y="333"/>
                  </a:lnTo>
                  <a:lnTo>
                    <a:pt x="242" y="333"/>
                  </a:lnTo>
                  <a:lnTo>
                    <a:pt x="239" y="333"/>
                  </a:lnTo>
                  <a:lnTo>
                    <a:pt x="237" y="335"/>
                  </a:lnTo>
                  <a:lnTo>
                    <a:pt x="234" y="336"/>
                  </a:lnTo>
                  <a:lnTo>
                    <a:pt x="233" y="335"/>
                  </a:lnTo>
                  <a:lnTo>
                    <a:pt x="228" y="335"/>
                  </a:lnTo>
                  <a:lnTo>
                    <a:pt x="225" y="336"/>
                  </a:lnTo>
                  <a:lnTo>
                    <a:pt x="222" y="339"/>
                  </a:lnTo>
                  <a:lnTo>
                    <a:pt x="222" y="342"/>
                  </a:lnTo>
                  <a:lnTo>
                    <a:pt x="222" y="342"/>
                  </a:lnTo>
                  <a:lnTo>
                    <a:pt x="219" y="345"/>
                  </a:lnTo>
                  <a:lnTo>
                    <a:pt x="218" y="347"/>
                  </a:lnTo>
                  <a:lnTo>
                    <a:pt x="216" y="347"/>
                  </a:lnTo>
                  <a:lnTo>
                    <a:pt x="212" y="350"/>
                  </a:lnTo>
                  <a:lnTo>
                    <a:pt x="207" y="350"/>
                  </a:lnTo>
                  <a:lnTo>
                    <a:pt x="203" y="347"/>
                  </a:lnTo>
                  <a:lnTo>
                    <a:pt x="203" y="347"/>
                  </a:lnTo>
                  <a:lnTo>
                    <a:pt x="201" y="347"/>
                  </a:lnTo>
                  <a:lnTo>
                    <a:pt x="200" y="350"/>
                  </a:lnTo>
                  <a:lnTo>
                    <a:pt x="197" y="350"/>
                  </a:lnTo>
                  <a:lnTo>
                    <a:pt x="197" y="351"/>
                  </a:lnTo>
                  <a:lnTo>
                    <a:pt x="195" y="353"/>
                  </a:lnTo>
                  <a:lnTo>
                    <a:pt x="195" y="356"/>
                  </a:lnTo>
                  <a:lnTo>
                    <a:pt x="195" y="359"/>
                  </a:lnTo>
                  <a:lnTo>
                    <a:pt x="195" y="362"/>
                  </a:lnTo>
                  <a:lnTo>
                    <a:pt x="195" y="365"/>
                  </a:lnTo>
                  <a:lnTo>
                    <a:pt x="195" y="36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5" name="Freeform 101"/>
            <p:cNvSpPr>
              <a:spLocks/>
            </p:cNvSpPr>
            <p:nvPr/>
          </p:nvSpPr>
          <p:spPr bwMode="auto">
            <a:xfrm>
              <a:off x="1829" y="926"/>
              <a:ext cx="376" cy="319"/>
            </a:xfrm>
            <a:custGeom>
              <a:avLst/>
              <a:gdLst/>
              <a:ahLst/>
              <a:cxnLst>
                <a:cxn ang="0">
                  <a:pos x="366" y="56"/>
                </a:cxn>
                <a:cxn ang="0">
                  <a:pos x="357" y="35"/>
                </a:cxn>
                <a:cxn ang="0">
                  <a:pos x="345" y="36"/>
                </a:cxn>
                <a:cxn ang="0">
                  <a:pos x="334" y="35"/>
                </a:cxn>
                <a:cxn ang="0">
                  <a:pos x="321" y="26"/>
                </a:cxn>
                <a:cxn ang="0">
                  <a:pos x="309" y="24"/>
                </a:cxn>
                <a:cxn ang="0">
                  <a:pos x="294" y="18"/>
                </a:cxn>
                <a:cxn ang="0">
                  <a:pos x="273" y="17"/>
                </a:cxn>
                <a:cxn ang="0">
                  <a:pos x="261" y="20"/>
                </a:cxn>
                <a:cxn ang="0">
                  <a:pos x="255" y="26"/>
                </a:cxn>
                <a:cxn ang="0">
                  <a:pos x="247" y="47"/>
                </a:cxn>
                <a:cxn ang="0">
                  <a:pos x="237" y="57"/>
                </a:cxn>
                <a:cxn ang="0">
                  <a:pos x="225" y="59"/>
                </a:cxn>
                <a:cxn ang="0">
                  <a:pos x="214" y="60"/>
                </a:cxn>
                <a:cxn ang="0">
                  <a:pos x="205" y="71"/>
                </a:cxn>
                <a:cxn ang="0">
                  <a:pos x="189" y="78"/>
                </a:cxn>
                <a:cxn ang="0">
                  <a:pos x="184" y="89"/>
                </a:cxn>
                <a:cxn ang="0">
                  <a:pos x="174" y="87"/>
                </a:cxn>
                <a:cxn ang="0">
                  <a:pos x="165" y="80"/>
                </a:cxn>
                <a:cxn ang="0">
                  <a:pos x="157" y="68"/>
                </a:cxn>
                <a:cxn ang="0">
                  <a:pos x="148" y="66"/>
                </a:cxn>
                <a:cxn ang="0">
                  <a:pos x="147" y="56"/>
                </a:cxn>
                <a:cxn ang="0">
                  <a:pos x="154" y="47"/>
                </a:cxn>
                <a:cxn ang="0">
                  <a:pos x="147" y="41"/>
                </a:cxn>
                <a:cxn ang="0">
                  <a:pos x="133" y="36"/>
                </a:cxn>
                <a:cxn ang="0">
                  <a:pos x="126" y="26"/>
                </a:cxn>
                <a:cxn ang="0">
                  <a:pos x="106" y="30"/>
                </a:cxn>
                <a:cxn ang="0">
                  <a:pos x="90" y="30"/>
                </a:cxn>
                <a:cxn ang="0">
                  <a:pos x="84" y="21"/>
                </a:cxn>
                <a:cxn ang="0">
                  <a:pos x="76" y="21"/>
                </a:cxn>
                <a:cxn ang="0">
                  <a:pos x="57" y="3"/>
                </a:cxn>
                <a:cxn ang="0">
                  <a:pos x="26" y="14"/>
                </a:cxn>
                <a:cxn ang="0">
                  <a:pos x="5" y="23"/>
                </a:cxn>
                <a:cxn ang="0">
                  <a:pos x="3" y="53"/>
                </a:cxn>
                <a:cxn ang="0">
                  <a:pos x="3" y="77"/>
                </a:cxn>
                <a:cxn ang="0">
                  <a:pos x="18" y="87"/>
                </a:cxn>
                <a:cxn ang="0">
                  <a:pos x="21" y="110"/>
                </a:cxn>
                <a:cxn ang="0">
                  <a:pos x="30" y="135"/>
                </a:cxn>
                <a:cxn ang="0">
                  <a:pos x="26" y="156"/>
                </a:cxn>
                <a:cxn ang="0">
                  <a:pos x="21" y="176"/>
                </a:cxn>
                <a:cxn ang="0">
                  <a:pos x="24" y="207"/>
                </a:cxn>
                <a:cxn ang="0">
                  <a:pos x="29" y="231"/>
                </a:cxn>
                <a:cxn ang="0">
                  <a:pos x="53" y="235"/>
                </a:cxn>
                <a:cxn ang="0">
                  <a:pos x="67" y="238"/>
                </a:cxn>
                <a:cxn ang="0">
                  <a:pos x="73" y="255"/>
                </a:cxn>
                <a:cxn ang="0">
                  <a:pos x="108" y="277"/>
                </a:cxn>
                <a:cxn ang="0">
                  <a:pos x="102" y="303"/>
                </a:cxn>
                <a:cxn ang="0">
                  <a:pos x="121" y="316"/>
                </a:cxn>
                <a:cxn ang="0">
                  <a:pos x="141" y="301"/>
                </a:cxn>
                <a:cxn ang="0">
                  <a:pos x="175" y="295"/>
                </a:cxn>
                <a:cxn ang="0">
                  <a:pos x="196" y="289"/>
                </a:cxn>
                <a:cxn ang="0">
                  <a:pos x="213" y="280"/>
                </a:cxn>
                <a:cxn ang="0">
                  <a:pos x="244" y="283"/>
                </a:cxn>
                <a:cxn ang="0">
                  <a:pos x="264" y="262"/>
                </a:cxn>
                <a:cxn ang="0">
                  <a:pos x="291" y="240"/>
                </a:cxn>
                <a:cxn ang="0">
                  <a:pos x="294" y="217"/>
                </a:cxn>
                <a:cxn ang="0">
                  <a:pos x="303" y="201"/>
                </a:cxn>
                <a:cxn ang="0">
                  <a:pos x="291" y="187"/>
                </a:cxn>
                <a:cxn ang="0">
                  <a:pos x="303" y="167"/>
                </a:cxn>
                <a:cxn ang="0">
                  <a:pos x="322" y="162"/>
                </a:cxn>
                <a:cxn ang="0">
                  <a:pos x="339" y="147"/>
                </a:cxn>
                <a:cxn ang="0">
                  <a:pos x="349" y="108"/>
                </a:cxn>
                <a:cxn ang="0">
                  <a:pos x="364" y="92"/>
                </a:cxn>
              </a:cxnLst>
              <a:rect l="0" t="0" r="r" b="b"/>
              <a:pathLst>
                <a:path w="376" h="319">
                  <a:moveTo>
                    <a:pt x="375" y="89"/>
                  </a:moveTo>
                  <a:lnTo>
                    <a:pt x="373" y="86"/>
                  </a:lnTo>
                  <a:lnTo>
                    <a:pt x="373" y="86"/>
                  </a:lnTo>
                  <a:lnTo>
                    <a:pt x="372" y="84"/>
                  </a:lnTo>
                  <a:lnTo>
                    <a:pt x="372" y="84"/>
                  </a:lnTo>
                  <a:lnTo>
                    <a:pt x="370" y="83"/>
                  </a:lnTo>
                  <a:lnTo>
                    <a:pt x="369" y="81"/>
                  </a:lnTo>
                  <a:lnTo>
                    <a:pt x="369" y="81"/>
                  </a:lnTo>
                  <a:lnTo>
                    <a:pt x="370" y="78"/>
                  </a:lnTo>
                  <a:lnTo>
                    <a:pt x="369" y="74"/>
                  </a:lnTo>
                  <a:lnTo>
                    <a:pt x="369" y="71"/>
                  </a:lnTo>
                  <a:lnTo>
                    <a:pt x="369" y="69"/>
                  </a:lnTo>
                  <a:lnTo>
                    <a:pt x="370" y="65"/>
                  </a:lnTo>
                  <a:lnTo>
                    <a:pt x="367" y="62"/>
                  </a:lnTo>
                  <a:lnTo>
                    <a:pt x="367" y="60"/>
                  </a:lnTo>
                  <a:lnTo>
                    <a:pt x="366" y="59"/>
                  </a:lnTo>
                  <a:lnTo>
                    <a:pt x="366" y="56"/>
                  </a:lnTo>
                  <a:lnTo>
                    <a:pt x="366" y="56"/>
                  </a:lnTo>
                  <a:lnTo>
                    <a:pt x="366" y="53"/>
                  </a:lnTo>
                  <a:lnTo>
                    <a:pt x="363" y="53"/>
                  </a:lnTo>
                  <a:lnTo>
                    <a:pt x="363" y="51"/>
                  </a:lnTo>
                  <a:lnTo>
                    <a:pt x="363" y="48"/>
                  </a:lnTo>
                  <a:lnTo>
                    <a:pt x="363" y="48"/>
                  </a:lnTo>
                  <a:lnTo>
                    <a:pt x="361" y="47"/>
                  </a:lnTo>
                  <a:lnTo>
                    <a:pt x="360" y="45"/>
                  </a:lnTo>
                  <a:lnTo>
                    <a:pt x="358" y="44"/>
                  </a:lnTo>
                  <a:lnTo>
                    <a:pt x="358" y="42"/>
                  </a:lnTo>
                  <a:lnTo>
                    <a:pt x="360" y="41"/>
                  </a:lnTo>
                  <a:lnTo>
                    <a:pt x="361" y="39"/>
                  </a:lnTo>
                  <a:lnTo>
                    <a:pt x="361" y="38"/>
                  </a:lnTo>
                  <a:lnTo>
                    <a:pt x="360" y="38"/>
                  </a:lnTo>
                  <a:lnTo>
                    <a:pt x="358" y="38"/>
                  </a:lnTo>
                  <a:lnTo>
                    <a:pt x="357" y="38"/>
                  </a:lnTo>
                  <a:lnTo>
                    <a:pt x="357" y="38"/>
                  </a:lnTo>
                  <a:lnTo>
                    <a:pt x="357" y="36"/>
                  </a:lnTo>
                  <a:lnTo>
                    <a:pt x="357" y="35"/>
                  </a:lnTo>
                  <a:lnTo>
                    <a:pt x="358" y="35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5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2" y="35"/>
                  </a:lnTo>
                  <a:lnTo>
                    <a:pt x="352" y="35"/>
                  </a:lnTo>
                  <a:lnTo>
                    <a:pt x="349" y="38"/>
                  </a:lnTo>
                  <a:lnTo>
                    <a:pt x="349" y="38"/>
                  </a:lnTo>
                  <a:lnTo>
                    <a:pt x="348" y="39"/>
                  </a:lnTo>
                  <a:lnTo>
                    <a:pt x="348" y="39"/>
                  </a:lnTo>
                  <a:lnTo>
                    <a:pt x="346" y="39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5" y="36"/>
                  </a:lnTo>
                  <a:lnTo>
                    <a:pt x="345" y="36"/>
                  </a:lnTo>
                  <a:lnTo>
                    <a:pt x="345" y="36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42" y="36"/>
                  </a:lnTo>
                  <a:lnTo>
                    <a:pt x="342" y="36"/>
                  </a:lnTo>
                  <a:lnTo>
                    <a:pt x="340" y="38"/>
                  </a:lnTo>
                  <a:lnTo>
                    <a:pt x="340" y="38"/>
                  </a:lnTo>
                  <a:lnTo>
                    <a:pt x="337" y="36"/>
                  </a:lnTo>
                  <a:lnTo>
                    <a:pt x="337" y="36"/>
                  </a:lnTo>
                  <a:lnTo>
                    <a:pt x="336" y="36"/>
                  </a:lnTo>
                  <a:lnTo>
                    <a:pt x="336" y="36"/>
                  </a:lnTo>
                  <a:lnTo>
                    <a:pt x="336" y="36"/>
                  </a:lnTo>
                  <a:lnTo>
                    <a:pt x="336" y="36"/>
                  </a:lnTo>
                  <a:lnTo>
                    <a:pt x="334" y="35"/>
                  </a:lnTo>
                  <a:lnTo>
                    <a:pt x="334" y="35"/>
                  </a:lnTo>
                  <a:lnTo>
                    <a:pt x="334" y="35"/>
                  </a:lnTo>
                  <a:lnTo>
                    <a:pt x="334" y="35"/>
                  </a:lnTo>
                  <a:lnTo>
                    <a:pt x="333" y="32"/>
                  </a:lnTo>
                  <a:lnTo>
                    <a:pt x="333" y="32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28" y="33"/>
                  </a:lnTo>
                  <a:lnTo>
                    <a:pt x="328" y="33"/>
                  </a:lnTo>
                  <a:lnTo>
                    <a:pt x="327" y="33"/>
                  </a:lnTo>
                  <a:lnTo>
                    <a:pt x="327" y="33"/>
                  </a:lnTo>
                  <a:lnTo>
                    <a:pt x="325" y="33"/>
                  </a:lnTo>
                  <a:lnTo>
                    <a:pt x="325" y="33"/>
                  </a:lnTo>
                  <a:lnTo>
                    <a:pt x="324" y="32"/>
                  </a:lnTo>
                  <a:lnTo>
                    <a:pt x="324" y="32"/>
                  </a:lnTo>
                  <a:lnTo>
                    <a:pt x="322" y="30"/>
                  </a:lnTo>
                  <a:lnTo>
                    <a:pt x="322" y="30"/>
                  </a:lnTo>
                  <a:lnTo>
                    <a:pt x="322" y="27"/>
                  </a:lnTo>
                  <a:lnTo>
                    <a:pt x="322" y="27"/>
                  </a:lnTo>
                  <a:lnTo>
                    <a:pt x="321" y="26"/>
                  </a:lnTo>
                  <a:lnTo>
                    <a:pt x="321" y="26"/>
                  </a:lnTo>
                  <a:lnTo>
                    <a:pt x="321" y="26"/>
                  </a:lnTo>
                  <a:lnTo>
                    <a:pt x="321" y="26"/>
                  </a:lnTo>
                  <a:lnTo>
                    <a:pt x="319" y="24"/>
                  </a:lnTo>
                  <a:lnTo>
                    <a:pt x="319" y="24"/>
                  </a:lnTo>
                  <a:lnTo>
                    <a:pt x="319" y="23"/>
                  </a:lnTo>
                  <a:lnTo>
                    <a:pt x="319" y="23"/>
                  </a:lnTo>
                  <a:lnTo>
                    <a:pt x="318" y="21"/>
                  </a:lnTo>
                  <a:lnTo>
                    <a:pt x="316" y="21"/>
                  </a:lnTo>
                  <a:lnTo>
                    <a:pt x="316" y="21"/>
                  </a:lnTo>
                  <a:lnTo>
                    <a:pt x="315" y="21"/>
                  </a:lnTo>
                  <a:lnTo>
                    <a:pt x="315" y="21"/>
                  </a:lnTo>
                  <a:lnTo>
                    <a:pt x="313" y="23"/>
                  </a:lnTo>
                  <a:lnTo>
                    <a:pt x="313" y="23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0" y="24"/>
                  </a:lnTo>
                  <a:lnTo>
                    <a:pt x="310" y="24"/>
                  </a:lnTo>
                  <a:lnTo>
                    <a:pt x="309" y="24"/>
                  </a:lnTo>
                  <a:lnTo>
                    <a:pt x="309" y="24"/>
                  </a:lnTo>
                  <a:lnTo>
                    <a:pt x="307" y="23"/>
                  </a:lnTo>
                  <a:lnTo>
                    <a:pt x="307" y="21"/>
                  </a:lnTo>
                  <a:lnTo>
                    <a:pt x="307" y="21"/>
                  </a:lnTo>
                  <a:lnTo>
                    <a:pt x="304" y="23"/>
                  </a:lnTo>
                  <a:lnTo>
                    <a:pt x="304" y="23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0" y="23"/>
                  </a:lnTo>
                  <a:lnTo>
                    <a:pt x="300" y="23"/>
                  </a:lnTo>
                  <a:lnTo>
                    <a:pt x="298" y="20"/>
                  </a:lnTo>
                  <a:lnTo>
                    <a:pt x="298" y="20"/>
                  </a:lnTo>
                  <a:lnTo>
                    <a:pt x="297" y="20"/>
                  </a:lnTo>
                  <a:lnTo>
                    <a:pt x="297" y="20"/>
                  </a:lnTo>
                  <a:lnTo>
                    <a:pt x="295" y="18"/>
                  </a:lnTo>
                  <a:lnTo>
                    <a:pt x="295" y="18"/>
                  </a:lnTo>
                  <a:lnTo>
                    <a:pt x="294" y="18"/>
                  </a:lnTo>
                  <a:lnTo>
                    <a:pt x="294" y="18"/>
                  </a:lnTo>
                  <a:lnTo>
                    <a:pt x="291" y="18"/>
                  </a:lnTo>
                  <a:lnTo>
                    <a:pt x="291" y="18"/>
                  </a:lnTo>
                  <a:lnTo>
                    <a:pt x="288" y="17"/>
                  </a:lnTo>
                  <a:lnTo>
                    <a:pt x="288" y="17"/>
                  </a:lnTo>
                  <a:lnTo>
                    <a:pt x="288" y="17"/>
                  </a:lnTo>
                  <a:lnTo>
                    <a:pt x="288" y="17"/>
                  </a:lnTo>
                  <a:lnTo>
                    <a:pt x="286" y="17"/>
                  </a:lnTo>
                  <a:lnTo>
                    <a:pt x="286" y="17"/>
                  </a:lnTo>
                  <a:lnTo>
                    <a:pt x="285" y="17"/>
                  </a:lnTo>
                  <a:lnTo>
                    <a:pt x="285" y="17"/>
                  </a:lnTo>
                  <a:lnTo>
                    <a:pt x="279" y="17"/>
                  </a:lnTo>
                  <a:lnTo>
                    <a:pt x="279" y="17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274" y="17"/>
                  </a:lnTo>
                  <a:lnTo>
                    <a:pt x="274" y="17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3" y="15"/>
                  </a:lnTo>
                  <a:lnTo>
                    <a:pt x="273" y="15"/>
                  </a:lnTo>
                  <a:lnTo>
                    <a:pt x="273" y="12"/>
                  </a:lnTo>
                  <a:lnTo>
                    <a:pt x="273" y="12"/>
                  </a:lnTo>
                  <a:lnTo>
                    <a:pt x="273" y="12"/>
                  </a:lnTo>
                  <a:lnTo>
                    <a:pt x="271" y="14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67" y="17"/>
                  </a:lnTo>
                  <a:lnTo>
                    <a:pt x="267" y="17"/>
                  </a:lnTo>
                  <a:lnTo>
                    <a:pt x="265" y="17"/>
                  </a:lnTo>
                  <a:lnTo>
                    <a:pt x="265" y="17"/>
                  </a:lnTo>
                  <a:lnTo>
                    <a:pt x="264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20"/>
                  </a:lnTo>
                  <a:lnTo>
                    <a:pt x="261" y="20"/>
                  </a:lnTo>
                  <a:lnTo>
                    <a:pt x="262" y="20"/>
                  </a:lnTo>
                  <a:lnTo>
                    <a:pt x="262" y="20"/>
                  </a:lnTo>
                  <a:lnTo>
                    <a:pt x="262" y="21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59" y="23"/>
                  </a:lnTo>
                  <a:lnTo>
                    <a:pt x="259" y="23"/>
                  </a:lnTo>
                  <a:lnTo>
                    <a:pt x="259" y="24"/>
                  </a:lnTo>
                  <a:lnTo>
                    <a:pt x="259" y="24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8" y="26"/>
                  </a:lnTo>
                  <a:lnTo>
                    <a:pt x="258" y="26"/>
                  </a:lnTo>
                  <a:lnTo>
                    <a:pt x="256" y="26"/>
                  </a:lnTo>
                  <a:lnTo>
                    <a:pt x="256" y="26"/>
                  </a:lnTo>
                  <a:lnTo>
                    <a:pt x="255" y="26"/>
                  </a:lnTo>
                  <a:lnTo>
                    <a:pt x="255" y="26"/>
                  </a:lnTo>
                  <a:lnTo>
                    <a:pt x="253" y="26"/>
                  </a:lnTo>
                  <a:lnTo>
                    <a:pt x="253" y="26"/>
                  </a:lnTo>
                  <a:lnTo>
                    <a:pt x="253" y="29"/>
                  </a:lnTo>
                  <a:lnTo>
                    <a:pt x="253" y="29"/>
                  </a:lnTo>
                  <a:lnTo>
                    <a:pt x="255" y="30"/>
                  </a:lnTo>
                  <a:lnTo>
                    <a:pt x="255" y="30"/>
                  </a:lnTo>
                  <a:lnTo>
                    <a:pt x="255" y="32"/>
                  </a:lnTo>
                  <a:lnTo>
                    <a:pt x="255" y="32"/>
                  </a:lnTo>
                  <a:lnTo>
                    <a:pt x="253" y="36"/>
                  </a:lnTo>
                  <a:lnTo>
                    <a:pt x="253" y="36"/>
                  </a:lnTo>
                  <a:lnTo>
                    <a:pt x="250" y="38"/>
                  </a:lnTo>
                  <a:lnTo>
                    <a:pt x="250" y="38"/>
                  </a:lnTo>
                  <a:lnTo>
                    <a:pt x="249" y="41"/>
                  </a:lnTo>
                  <a:lnTo>
                    <a:pt x="247" y="42"/>
                  </a:lnTo>
                  <a:lnTo>
                    <a:pt x="247" y="42"/>
                  </a:lnTo>
                  <a:lnTo>
                    <a:pt x="249" y="44"/>
                  </a:lnTo>
                  <a:lnTo>
                    <a:pt x="247" y="47"/>
                  </a:lnTo>
                  <a:lnTo>
                    <a:pt x="247" y="47"/>
                  </a:lnTo>
                  <a:lnTo>
                    <a:pt x="246" y="47"/>
                  </a:lnTo>
                  <a:lnTo>
                    <a:pt x="246" y="48"/>
                  </a:lnTo>
                  <a:lnTo>
                    <a:pt x="246" y="48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4" y="51"/>
                  </a:lnTo>
                  <a:lnTo>
                    <a:pt x="244" y="51"/>
                  </a:lnTo>
                  <a:lnTo>
                    <a:pt x="244" y="53"/>
                  </a:lnTo>
                  <a:lnTo>
                    <a:pt x="244" y="53"/>
                  </a:lnTo>
                  <a:lnTo>
                    <a:pt x="243" y="54"/>
                  </a:lnTo>
                  <a:lnTo>
                    <a:pt x="243" y="54"/>
                  </a:lnTo>
                  <a:lnTo>
                    <a:pt x="243" y="56"/>
                  </a:lnTo>
                  <a:lnTo>
                    <a:pt x="243" y="56"/>
                  </a:lnTo>
                  <a:lnTo>
                    <a:pt x="241" y="57"/>
                  </a:lnTo>
                  <a:lnTo>
                    <a:pt x="241" y="57"/>
                  </a:lnTo>
                  <a:lnTo>
                    <a:pt x="240" y="57"/>
                  </a:lnTo>
                  <a:lnTo>
                    <a:pt x="240" y="57"/>
                  </a:lnTo>
                  <a:lnTo>
                    <a:pt x="237" y="57"/>
                  </a:lnTo>
                  <a:lnTo>
                    <a:pt x="237" y="57"/>
                  </a:lnTo>
                  <a:lnTo>
                    <a:pt x="234" y="57"/>
                  </a:lnTo>
                  <a:lnTo>
                    <a:pt x="234" y="57"/>
                  </a:lnTo>
                  <a:lnTo>
                    <a:pt x="231" y="56"/>
                  </a:lnTo>
                  <a:lnTo>
                    <a:pt x="229" y="54"/>
                  </a:lnTo>
                  <a:lnTo>
                    <a:pt x="229" y="54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28" y="53"/>
                  </a:lnTo>
                  <a:lnTo>
                    <a:pt x="228" y="53"/>
                  </a:lnTo>
                  <a:lnTo>
                    <a:pt x="226" y="54"/>
                  </a:lnTo>
                  <a:lnTo>
                    <a:pt x="225" y="54"/>
                  </a:lnTo>
                  <a:lnTo>
                    <a:pt x="225" y="54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5" y="60"/>
                  </a:lnTo>
                  <a:lnTo>
                    <a:pt x="225" y="60"/>
                  </a:lnTo>
                  <a:lnTo>
                    <a:pt x="222" y="59"/>
                  </a:lnTo>
                  <a:lnTo>
                    <a:pt x="222" y="59"/>
                  </a:lnTo>
                  <a:lnTo>
                    <a:pt x="220" y="57"/>
                  </a:lnTo>
                  <a:lnTo>
                    <a:pt x="220" y="57"/>
                  </a:lnTo>
                  <a:lnTo>
                    <a:pt x="219" y="59"/>
                  </a:lnTo>
                  <a:lnTo>
                    <a:pt x="217" y="60"/>
                  </a:lnTo>
                  <a:lnTo>
                    <a:pt x="217" y="60"/>
                  </a:lnTo>
                  <a:lnTo>
                    <a:pt x="217" y="60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6" y="57"/>
                  </a:lnTo>
                  <a:lnTo>
                    <a:pt x="216" y="57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4" y="60"/>
                  </a:lnTo>
                  <a:lnTo>
                    <a:pt x="214" y="60"/>
                  </a:lnTo>
                  <a:lnTo>
                    <a:pt x="213" y="60"/>
                  </a:lnTo>
                  <a:lnTo>
                    <a:pt x="213" y="60"/>
                  </a:lnTo>
                  <a:lnTo>
                    <a:pt x="213" y="60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8" y="69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05" y="71"/>
                  </a:lnTo>
                  <a:lnTo>
                    <a:pt x="201" y="69"/>
                  </a:lnTo>
                  <a:lnTo>
                    <a:pt x="201" y="69"/>
                  </a:lnTo>
                  <a:lnTo>
                    <a:pt x="201" y="71"/>
                  </a:lnTo>
                  <a:lnTo>
                    <a:pt x="201" y="71"/>
                  </a:lnTo>
                  <a:lnTo>
                    <a:pt x="199" y="71"/>
                  </a:lnTo>
                  <a:lnTo>
                    <a:pt x="199" y="71"/>
                  </a:lnTo>
                  <a:lnTo>
                    <a:pt x="198" y="71"/>
                  </a:lnTo>
                  <a:lnTo>
                    <a:pt x="198" y="71"/>
                  </a:lnTo>
                  <a:lnTo>
                    <a:pt x="195" y="71"/>
                  </a:lnTo>
                  <a:lnTo>
                    <a:pt x="195" y="71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92" y="72"/>
                  </a:lnTo>
                  <a:lnTo>
                    <a:pt x="189" y="74"/>
                  </a:lnTo>
                  <a:lnTo>
                    <a:pt x="187" y="75"/>
                  </a:lnTo>
                  <a:lnTo>
                    <a:pt x="187" y="75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0" y="81"/>
                  </a:lnTo>
                  <a:lnTo>
                    <a:pt x="190" y="81"/>
                  </a:lnTo>
                  <a:lnTo>
                    <a:pt x="190" y="83"/>
                  </a:lnTo>
                  <a:lnTo>
                    <a:pt x="190" y="83"/>
                  </a:lnTo>
                  <a:lnTo>
                    <a:pt x="189" y="84"/>
                  </a:lnTo>
                  <a:lnTo>
                    <a:pt x="189" y="84"/>
                  </a:lnTo>
                  <a:lnTo>
                    <a:pt x="189" y="86"/>
                  </a:lnTo>
                  <a:lnTo>
                    <a:pt x="190" y="86"/>
                  </a:lnTo>
                  <a:lnTo>
                    <a:pt x="190" y="87"/>
                  </a:lnTo>
                  <a:lnTo>
                    <a:pt x="190" y="89"/>
                  </a:lnTo>
                  <a:lnTo>
                    <a:pt x="190" y="89"/>
                  </a:lnTo>
                  <a:lnTo>
                    <a:pt x="189" y="89"/>
                  </a:lnTo>
                  <a:lnTo>
                    <a:pt x="187" y="89"/>
                  </a:lnTo>
                  <a:lnTo>
                    <a:pt x="187" y="89"/>
                  </a:lnTo>
                  <a:lnTo>
                    <a:pt x="187" y="89"/>
                  </a:lnTo>
                  <a:lnTo>
                    <a:pt x="187" y="89"/>
                  </a:lnTo>
                  <a:lnTo>
                    <a:pt x="184" y="89"/>
                  </a:lnTo>
                  <a:lnTo>
                    <a:pt x="184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4" y="92"/>
                  </a:lnTo>
                  <a:lnTo>
                    <a:pt x="174" y="92"/>
                  </a:lnTo>
                  <a:lnTo>
                    <a:pt x="174" y="90"/>
                  </a:lnTo>
                  <a:lnTo>
                    <a:pt x="174" y="89"/>
                  </a:lnTo>
                  <a:lnTo>
                    <a:pt x="174" y="89"/>
                  </a:lnTo>
                  <a:lnTo>
                    <a:pt x="174" y="89"/>
                  </a:lnTo>
                  <a:lnTo>
                    <a:pt x="174" y="87"/>
                  </a:lnTo>
                  <a:lnTo>
                    <a:pt x="174" y="87"/>
                  </a:lnTo>
                  <a:lnTo>
                    <a:pt x="172" y="87"/>
                  </a:lnTo>
                  <a:lnTo>
                    <a:pt x="172" y="87"/>
                  </a:lnTo>
                  <a:lnTo>
                    <a:pt x="171" y="87"/>
                  </a:lnTo>
                  <a:lnTo>
                    <a:pt x="171" y="87"/>
                  </a:lnTo>
                  <a:lnTo>
                    <a:pt x="171" y="86"/>
                  </a:lnTo>
                  <a:lnTo>
                    <a:pt x="171" y="86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8" y="83"/>
                  </a:lnTo>
                  <a:lnTo>
                    <a:pt x="168" y="83"/>
                  </a:lnTo>
                  <a:lnTo>
                    <a:pt x="166" y="81"/>
                  </a:lnTo>
                  <a:lnTo>
                    <a:pt x="166" y="83"/>
                  </a:lnTo>
                  <a:lnTo>
                    <a:pt x="166" y="83"/>
                  </a:lnTo>
                  <a:lnTo>
                    <a:pt x="163" y="83"/>
                  </a:lnTo>
                  <a:lnTo>
                    <a:pt x="163" y="83"/>
                  </a:lnTo>
                  <a:lnTo>
                    <a:pt x="163" y="83"/>
                  </a:lnTo>
                  <a:lnTo>
                    <a:pt x="163" y="80"/>
                  </a:lnTo>
                  <a:lnTo>
                    <a:pt x="165" y="80"/>
                  </a:lnTo>
                  <a:lnTo>
                    <a:pt x="165" y="80"/>
                  </a:lnTo>
                  <a:lnTo>
                    <a:pt x="165" y="77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3" y="74"/>
                  </a:lnTo>
                  <a:lnTo>
                    <a:pt x="163" y="74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62" y="72"/>
                  </a:lnTo>
                  <a:lnTo>
                    <a:pt x="162" y="72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69"/>
                  </a:lnTo>
                  <a:lnTo>
                    <a:pt x="160" y="68"/>
                  </a:lnTo>
                  <a:lnTo>
                    <a:pt x="160" y="68"/>
                  </a:lnTo>
                  <a:lnTo>
                    <a:pt x="159" y="66"/>
                  </a:lnTo>
                  <a:lnTo>
                    <a:pt x="157" y="68"/>
                  </a:lnTo>
                  <a:lnTo>
                    <a:pt x="157" y="68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154" y="69"/>
                  </a:lnTo>
                  <a:lnTo>
                    <a:pt x="154" y="69"/>
                  </a:lnTo>
                  <a:lnTo>
                    <a:pt x="153" y="69"/>
                  </a:lnTo>
                  <a:lnTo>
                    <a:pt x="153" y="69"/>
                  </a:lnTo>
                  <a:lnTo>
                    <a:pt x="153" y="72"/>
                  </a:lnTo>
                  <a:lnTo>
                    <a:pt x="153" y="72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72"/>
                  </a:lnTo>
                  <a:lnTo>
                    <a:pt x="150" y="72"/>
                  </a:lnTo>
                  <a:lnTo>
                    <a:pt x="148" y="68"/>
                  </a:lnTo>
                  <a:lnTo>
                    <a:pt x="148" y="68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47" y="65"/>
                  </a:lnTo>
                  <a:lnTo>
                    <a:pt x="147" y="65"/>
                  </a:lnTo>
                  <a:lnTo>
                    <a:pt x="139" y="65"/>
                  </a:lnTo>
                  <a:lnTo>
                    <a:pt x="139" y="65"/>
                  </a:lnTo>
                  <a:lnTo>
                    <a:pt x="138" y="65"/>
                  </a:lnTo>
                  <a:lnTo>
                    <a:pt x="136" y="63"/>
                  </a:lnTo>
                  <a:lnTo>
                    <a:pt x="136" y="63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39" y="57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51" y="57"/>
                  </a:lnTo>
                  <a:lnTo>
                    <a:pt x="151" y="57"/>
                  </a:lnTo>
                  <a:lnTo>
                    <a:pt x="153" y="59"/>
                  </a:lnTo>
                  <a:lnTo>
                    <a:pt x="153" y="59"/>
                  </a:lnTo>
                  <a:lnTo>
                    <a:pt x="156" y="59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9" y="56"/>
                  </a:lnTo>
                  <a:lnTo>
                    <a:pt x="157" y="53"/>
                  </a:lnTo>
                  <a:lnTo>
                    <a:pt x="157" y="53"/>
                  </a:lnTo>
                  <a:lnTo>
                    <a:pt x="156" y="50"/>
                  </a:lnTo>
                  <a:lnTo>
                    <a:pt x="156" y="50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6" y="41"/>
                  </a:lnTo>
                  <a:lnTo>
                    <a:pt x="156" y="41"/>
                  </a:lnTo>
                  <a:lnTo>
                    <a:pt x="153" y="41"/>
                  </a:lnTo>
                  <a:lnTo>
                    <a:pt x="153" y="41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7" y="45"/>
                  </a:lnTo>
                  <a:lnTo>
                    <a:pt x="147" y="44"/>
                  </a:lnTo>
                  <a:lnTo>
                    <a:pt x="147" y="44"/>
                  </a:lnTo>
                  <a:lnTo>
                    <a:pt x="147" y="42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8"/>
                  </a:lnTo>
                  <a:lnTo>
                    <a:pt x="145" y="38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3" y="36"/>
                  </a:lnTo>
                  <a:lnTo>
                    <a:pt x="133" y="36"/>
                  </a:lnTo>
                  <a:lnTo>
                    <a:pt x="132" y="35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27" y="26"/>
                  </a:lnTo>
                  <a:lnTo>
                    <a:pt x="127" y="26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1" y="29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18" y="27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2" y="29"/>
                  </a:lnTo>
                  <a:lnTo>
                    <a:pt x="112" y="29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5" y="24"/>
                  </a:lnTo>
                  <a:lnTo>
                    <a:pt x="85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9" y="21"/>
                  </a:lnTo>
                  <a:lnTo>
                    <a:pt x="8" y="23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6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9"/>
                  </a:lnTo>
                  <a:lnTo>
                    <a:pt x="3" y="69"/>
                  </a:lnTo>
                  <a:lnTo>
                    <a:pt x="3" y="71"/>
                  </a:lnTo>
                  <a:lnTo>
                    <a:pt x="5" y="72"/>
                  </a:lnTo>
                  <a:lnTo>
                    <a:pt x="5" y="74"/>
                  </a:lnTo>
                  <a:lnTo>
                    <a:pt x="3" y="75"/>
                  </a:lnTo>
                  <a:lnTo>
                    <a:pt x="3" y="77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5" y="81"/>
                  </a:lnTo>
                  <a:lnTo>
                    <a:pt x="8" y="80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11" y="77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7" y="77"/>
                  </a:lnTo>
                  <a:lnTo>
                    <a:pt x="18" y="78"/>
                  </a:lnTo>
                  <a:lnTo>
                    <a:pt x="20" y="80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8" y="87"/>
                  </a:lnTo>
                  <a:lnTo>
                    <a:pt x="15" y="89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9" y="92"/>
                  </a:lnTo>
                  <a:lnTo>
                    <a:pt x="8" y="92"/>
                  </a:lnTo>
                  <a:lnTo>
                    <a:pt x="6" y="92"/>
                  </a:lnTo>
                  <a:lnTo>
                    <a:pt x="5" y="95"/>
                  </a:lnTo>
                  <a:lnTo>
                    <a:pt x="6" y="95"/>
                  </a:lnTo>
                  <a:lnTo>
                    <a:pt x="6" y="96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12" y="104"/>
                  </a:lnTo>
                  <a:lnTo>
                    <a:pt x="14" y="105"/>
                  </a:lnTo>
                  <a:lnTo>
                    <a:pt x="15" y="105"/>
                  </a:lnTo>
                  <a:lnTo>
                    <a:pt x="20" y="105"/>
                  </a:lnTo>
                  <a:lnTo>
                    <a:pt x="20" y="107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6"/>
                  </a:lnTo>
                  <a:lnTo>
                    <a:pt x="21" y="119"/>
                  </a:lnTo>
                  <a:lnTo>
                    <a:pt x="21" y="119"/>
                  </a:lnTo>
                  <a:lnTo>
                    <a:pt x="21" y="122"/>
                  </a:lnTo>
                  <a:lnTo>
                    <a:pt x="21" y="125"/>
                  </a:lnTo>
                  <a:lnTo>
                    <a:pt x="21" y="125"/>
                  </a:lnTo>
                  <a:lnTo>
                    <a:pt x="20" y="126"/>
                  </a:lnTo>
                  <a:lnTo>
                    <a:pt x="21" y="129"/>
                  </a:lnTo>
                  <a:lnTo>
                    <a:pt x="21" y="131"/>
                  </a:lnTo>
                  <a:lnTo>
                    <a:pt x="23" y="131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7" y="132"/>
                  </a:lnTo>
                  <a:lnTo>
                    <a:pt x="29" y="132"/>
                  </a:lnTo>
                  <a:lnTo>
                    <a:pt x="29" y="134"/>
                  </a:lnTo>
                  <a:lnTo>
                    <a:pt x="30" y="135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26" y="140"/>
                  </a:lnTo>
                  <a:lnTo>
                    <a:pt x="24" y="141"/>
                  </a:lnTo>
                  <a:lnTo>
                    <a:pt x="24" y="141"/>
                  </a:lnTo>
                  <a:lnTo>
                    <a:pt x="24" y="143"/>
                  </a:lnTo>
                  <a:lnTo>
                    <a:pt x="24" y="146"/>
                  </a:lnTo>
                  <a:lnTo>
                    <a:pt x="23" y="147"/>
                  </a:lnTo>
                  <a:lnTo>
                    <a:pt x="23" y="149"/>
                  </a:lnTo>
                  <a:lnTo>
                    <a:pt x="23" y="150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26" y="153"/>
                  </a:lnTo>
                  <a:lnTo>
                    <a:pt x="24" y="153"/>
                  </a:lnTo>
                  <a:lnTo>
                    <a:pt x="23" y="155"/>
                  </a:lnTo>
                  <a:lnTo>
                    <a:pt x="24" y="155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7" y="158"/>
                  </a:lnTo>
                  <a:lnTo>
                    <a:pt x="27" y="159"/>
                  </a:lnTo>
                  <a:lnTo>
                    <a:pt x="27" y="161"/>
                  </a:lnTo>
                  <a:lnTo>
                    <a:pt x="24" y="161"/>
                  </a:lnTo>
                  <a:lnTo>
                    <a:pt x="21" y="159"/>
                  </a:lnTo>
                  <a:lnTo>
                    <a:pt x="20" y="161"/>
                  </a:lnTo>
                  <a:lnTo>
                    <a:pt x="18" y="161"/>
                  </a:lnTo>
                  <a:lnTo>
                    <a:pt x="17" y="162"/>
                  </a:lnTo>
                  <a:lnTo>
                    <a:pt x="17" y="164"/>
                  </a:lnTo>
                  <a:lnTo>
                    <a:pt x="17" y="165"/>
                  </a:lnTo>
                  <a:lnTo>
                    <a:pt x="15" y="167"/>
                  </a:lnTo>
                  <a:lnTo>
                    <a:pt x="15" y="167"/>
                  </a:lnTo>
                  <a:lnTo>
                    <a:pt x="15" y="168"/>
                  </a:lnTo>
                  <a:lnTo>
                    <a:pt x="15" y="170"/>
                  </a:lnTo>
                  <a:lnTo>
                    <a:pt x="18" y="174"/>
                  </a:lnTo>
                  <a:lnTo>
                    <a:pt x="20" y="176"/>
                  </a:lnTo>
                  <a:lnTo>
                    <a:pt x="20" y="176"/>
                  </a:lnTo>
                  <a:lnTo>
                    <a:pt x="21" y="176"/>
                  </a:lnTo>
                  <a:lnTo>
                    <a:pt x="23" y="176"/>
                  </a:lnTo>
                  <a:lnTo>
                    <a:pt x="24" y="176"/>
                  </a:lnTo>
                  <a:lnTo>
                    <a:pt x="27" y="176"/>
                  </a:lnTo>
                  <a:lnTo>
                    <a:pt x="29" y="177"/>
                  </a:lnTo>
                  <a:lnTo>
                    <a:pt x="29" y="178"/>
                  </a:lnTo>
                  <a:lnTo>
                    <a:pt x="30" y="180"/>
                  </a:lnTo>
                  <a:lnTo>
                    <a:pt x="32" y="183"/>
                  </a:lnTo>
                  <a:lnTo>
                    <a:pt x="32" y="184"/>
                  </a:lnTo>
                  <a:lnTo>
                    <a:pt x="30" y="186"/>
                  </a:lnTo>
                  <a:lnTo>
                    <a:pt x="29" y="187"/>
                  </a:lnTo>
                  <a:lnTo>
                    <a:pt x="27" y="190"/>
                  </a:lnTo>
                  <a:lnTo>
                    <a:pt x="27" y="193"/>
                  </a:lnTo>
                  <a:lnTo>
                    <a:pt x="29" y="195"/>
                  </a:lnTo>
                  <a:lnTo>
                    <a:pt x="29" y="198"/>
                  </a:lnTo>
                  <a:lnTo>
                    <a:pt x="29" y="199"/>
                  </a:lnTo>
                  <a:lnTo>
                    <a:pt x="27" y="202"/>
                  </a:lnTo>
                  <a:lnTo>
                    <a:pt x="26" y="205"/>
                  </a:lnTo>
                  <a:lnTo>
                    <a:pt x="24" y="207"/>
                  </a:lnTo>
                  <a:lnTo>
                    <a:pt x="23" y="208"/>
                  </a:lnTo>
                  <a:lnTo>
                    <a:pt x="23" y="208"/>
                  </a:lnTo>
                  <a:lnTo>
                    <a:pt x="21" y="210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8" y="217"/>
                  </a:lnTo>
                  <a:lnTo>
                    <a:pt x="17" y="219"/>
                  </a:lnTo>
                  <a:lnTo>
                    <a:pt x="17" y="222"/>
                  </a:lnTo>
                  <a:lnTo>
                    <a:pt x="18" y="225"/>
                  </a:lnTo>
                  <a:lnTo>
                    <a:pt x="20" y="225"/>
                  </a:lnTo>
                  <a:lnTo>
                    <a:pt x="21" y="225"/>
                  </a:lnTo>
                  <a:lnTo>
                    <a:pt x="23" y="226"/>
                  </a:lnTo>
                  <a:lnTo>
                    <a:pt x="24" y="228"/>
                  </a:lnTo>
                  <a:lnTo>
                    <a:pt x="24" y="229"/>
                  </a:lnTo>
                  <a:lnTo>
                    <a:pt x="26" y="231"/>
                  </a:lnTo>
                  <a:lnTo>
                    <a:pt x="27" y="231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30" y="231"/>
                  </a:lnTo>
                  <a:lnTo>
                    <a:pt x="32" y="231"/>
                  </a:lnTo>
                  <a:lnTo>
                    <a:pt x="32" y="231"/>
                  </a:lnTo>
                  <a:lnTo>
                    <a:pt x="32" y="234"/>
                  </a:lnTo>
                  <a:lnTo>
                    <a:pt x="33" y="235"/>
                  </a:lnTo>
                  <a:lnTo>
                    <a:pt x="35" y="235"/>
                  </a:lnTo>
                  <a:lnTo>
                    <a:pt x="35" y="235"/>
                  </a:lnTo>
                  <a:lnTo>
                    <a:pt x="35" y="234"/>
                  </a:lnTo>
                  <a:lnTo>
                    <a:pt x="36" y="232"/>
                  </a:lnTo>
                  <a:lnTo>
                    <a:pt x="38" y="232"/>
                  </a:lnTo>
                  <a:lnTo>
                    <a:pt x="39" y="232"/>
                  </a:lnTo>
                  <a:lnTo>
                    <a:pt x="42" y="234"/>
                  </a:lnTo>
                  <a:lnTo>
                    <a:pt x="44" y="235"/>
                  </a:lnTo>
                  <a:lnTo>
                    <a:pt x="45" y="235"/>
                  </a:lnTo>
                  <a:lnTo>
                    <a:pt x="47" y="235"/>
                  </a:lnTo>
                  <a:lnTo>
                    <a:pt x="50" y="235"/>
                  </a:lnTo>
                  <a:lnTo>
                    <a:pt x="51" y="235"/>
                  </a:lnTo>
                  <a:lnTo>
                    <a:pt x="53" y="235"/>
                  </a:lnTo>
                  <a:lnTo>
                    <a:pt x="56" y="237"/>
                  </a:lnTo>
                  <a:lnTo>
                    <a:pt x="57" y="237"/>
                  </a:lnTo>
                  <a:lnTo>
                    <a:pt x="59" y="237"/>
                  </a:lnTo>
                  <a:lnTo>
                    <a:pt x="60" y="237"/>
                  </a:lnTo>
                  <a:lnTo>
                    <a:pt x="60" y="235"/>
                  </a:lnTo>
                  <a:lnTo>
                    <a:pt x="62" y="234"/>
                  </a:lnTo>
                  <a:lnTo>
                    <a:pt x="62" y="232"/>
                  </a:lnTo>
                  <a:lnTo>
                    <a:pt x="63" y="231"/>
                  </a:lnTo>
                  <a:lnTo>
                    <a:pt x="63" y="231"/>
                  </a:lnTo>
                  <a:lnTo>
                    <a:pt x="65" y="229"/>
                  </a:lnTo>
                  <a:lnTo>
                    <a:pt x="66" y="231"/>
                  </a:lnTo>
                  <a:lnTo>
                    <a:pt x="67" y="231"/>
                  </a:lnTo>
                  <a:lnTo>
                    <a:pt x="67" y="232"/>
                  </a:lnTo>
                  <a:lnTo>
                    <a:pt x="69" y="232"/>
                  </a:lnTo>
                  <a:lnTo>
                    <a:pt x="67" y="235"/>
                  </a:lnTo>
                  <a:lnTo>
                    <a:pt x="67" y="237"/>
                  </a:lnTo>
                  <a:lnTo>
                    <a:pt x="66" y="237"/>
                  </a:lnTo>
                  <a:lnTo>
                    <a:pt x="67" y="238"/>
                  </a:lnTo>
                  <a:lnTo>
                    <a:pt x="69" y="238"/>
                  </a:lnTo>
                  <a:lnTo>
                    <a:pt x="69" y="238"/>
                  </a:lnTo>
                  <a:lnTo>
                    <a:pt x="70" y="237"/>
                  </a:lnTo>
                  <a:lnTo>
                    <a:pt x="72" y="237"/>
                  </a:lnTo>
                  <a:lnTo>
                    <a:pt x="73" y="238"/>
                  </a:lnTo>
                  <a:lnTo>
                    <a:pt x="72" y="241"/>
                  </a:lnTo>
                  <a:lnTo>
                    <a:pt x="72" y="243"/>
                  </a:lnTo>
                  <a:lnTo>
                    <a:pt x="72" y="244"/>
                  </a:lnTo>
                  <a:lnTo>
                    <a:pt x="73" y="246"/>
                  </a:lnTo>
                  <a:lnTo>
                    <a:pt x="75" y="246"/>
                  </a:lnTo>
                  <a:lnTo>
                    <a:pt x="76" y="244"/>
                  </a:lnTo>
                  <a:lnTo>
                    <a:pt x="76" y="244"/>
                  </a:lnTo>
                  <a:lnTo>
                    <a:pt x="78" y="246"/>
                  </a:lnTo>
                  <a:lnTo>
                    <a:pt x="78" y="249"/>
                  </a:lnTo>
                  <a:lnTo>
                    <a:pt x="75" y="250"/>
                  </a:lnTo>
                  <a:lnTo>
                    <a:pt x="73" y="252"/>
                  </a:lnTo>
                  <a:lnTo>
                    <a:pt x="72" y="253"/>
                  </a:lnTo>
                  <a:lnTo>
                    <a:pt x="73" y="255"/>
                  </a:lnTo>
                  <a:lnTo>
                    <a:pt x="75" y="255"/>
                  </a:lnTo>
                  <a:lnTo>
                    <a:pt x="78" y="256"/>
                  </a:lnTo>
                  <a:lnTo>
                    <a:pt x="79" y="259"/>
                  </a:lnTo>
                  <a:lnTo>
                    <a:pt x="81" y="261"/>
                  </a:lnTo>
                  <a:lnTo>
                    <a:pt x="82" y="261"/>
                  </a:lnTo>
                  <a:lnTo>
                    <a:pt x="84" y="262"/>
                  </a:lnTo>
                  <a:lnTo>
                    <a:pt x="85" y="264"/>
                  </a:lnTo>
                  <a:lnTo>
                    <a:pt x="88" y="265"/>
                  </a:lnTo>
                  <a:lnTo>
                    <a:pt x="90" y="267"/>
                  </a:lnTo>
                  <a:lnTo>
                    <a:pt x="91" y="268"/>
                  </a:lnTo>
                  <a:lnTo>
                    <a:pt x="93" y="270"/>
                  </a:lnTo>
                  <a:lnTo>
                    <a:pt x="96" y="270"/>
                  </a:lnTo>
                  <a:lnTo>
                    <a:pt x="99" y="271"/>
                  </a:lnTo>
                  <a:lnTo>
                    <a:pt x="100" y="273"/>
                  </a:lnTo>
                  <a:lnTo>
                    <a:pt x="102" y="273"/>
                  </a:lnTo>
                  <a:lnTo>
                    <a:pt x="103" y="274"/>
                  </a:lnTo>
                  <a:lnTo>
                    <a:pt x="105" y="276"/>
                  </a:lnTo>
                  <a:lnTo>
                    <a:pt x="108" y="277"/>
                  </a:lnTo>
                  <a:lnTo>
                    <a:pt x="109" y="277"/>
                  </a:lnTo>
                  <a:lnTo>
                    <a:pt x="109" y="280"/>
                  </a:lnTo>
                  <a:lnTo>
                    <a:pt x="109" y="283"/>
                  </a:lnTo>
                  <a:lnTo>
                    <a:pt x="109" y="285"/>
                  </a:lnTo>
                  <a:lnTo>
                    <a:pt x="111" y="286"/>
                  </a:lnTo>
                  <a:lnTo>
                    <a:pt x="112" y="288"/>
                  </a:lnTo>
                  <a:lnTo>
                    <a:pt x="114" y="291"/>
                  </a:lnTo>
                  <a:lnTo>
                    <a:pt x="114" y="292"/>
                  </a:lnTo>
                  <a:lnTo>
                    <a:pt x="112" y="294"/>
                  </a:lnTo>
                  <a:lnTo>
                    <a:pt x="111" y="294"/>
                  </a:lnTo>
                  <a:lnTo>
                    <a:pt x="111" y="297"/>
                  </a:lnTo>
                  <a:lnTo>
                    <a:pt x="109" y="298"/>
                  </a:lnTo>
                  <a:lnTo>
                    <a:pt x="108" y="298"/>
                  </a:lnTo>
                  <a:lnTo>
                    <a:pt x="106" y="300"/>
                  </a:lnTo>
                  <a:lnTo>
                    <a:pt x="105" y="301"/>
                  </a:lnTo>
                  <a:lnTo>
                    <a:pt x="103" y="301"/>
                  </a:lnTo>
                  <a:lnTo>
                    <a:pt x="103" y="303"/>
                  </a:lnTo>
                  <a:lnTo>
                    <a:pt x="102" y="303"/>
                  </a:lnTo>
                  <a:lnTo>
                    <a:pt x="102" y="304"/>
                  </a:lnTo>
                  <a:lnTo>
                    <a:pt x="103" y="306"/>
                  </a:lnTo>
                  <a:lnTo>
                    <a:pt x="105" y="306"/>
                  </a:lnTo>
                  <a:lnTo>
                    <a:pt x="106" y="304"/>
                  </a:lnTo>
                  <a:lnTo>
                    <a:pt x="108" y="304"/>
                  </a:lnTo>
                  <a:lnTo>
                    <a:pt x="111" y="306"/>
                  </a:lnTo>
                  <a:lnTo>
                    <a:pt x="112" y="309"/>
                  </a:lnTo>
                  <a:lnTo>
                    <a:pt x="112" y="312"/>
                  </a:lnTo>
                  <a:lnTo>
                    <a:pt x="111" y="315"/>
                  </a:lnTo>
                  <a:lnTo>
                    <a:pt x="111" y="315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4" y="319"/>
                  </a:lnTo>
                  <a:lnTo>
                    <a:pt x="115" y="319"/>
                  </a:lnTo>
                  <a:lnTo>
                    <a:pt x="115" y="318"/>
                  </a:lnTo>
                  <a:lnTo>
                    <a:pt x="118" y="316"/>
                  </a:lnTo>
                  <a:lnTo>
                    <a:pt x="118" y="316"/>
                  </a:lnTo>
                  <a:lnTo>
                    <a:pt x="121" y="316"/>
                  </a:lnTo>
                  <a:lnTo>
                    <a:pt x="121" y="316"/>
                  </a:lnTo>
                  <a:lnTo>
                    <a:pt x="123" y="318"/>
                  </a:lnTo>
                  <a:lnTo>
                    <a:pt x="123" y="318"/>
                  </a:lnTo>
                  <a:lnTo>
                    <a:pt x="124" y="316"/>
                  </a:lnTo>
                  <a:lnTo>
                    <a:pt x="126" y="315"/>
                  </a:lnTo>
                  <a:lnTo>
                    <a:pt x="127" y="313"/>
                  </a:lnTo>
                  <a:lnTo>
                    <a:pt x="129" y="313"/>
                  </a:lnTo>
                  <a:lnTo>
                    <a:pt x="132" y="313"/>
                  </a:lnTo>
                  <a:lnTo>
                    <a:pt x="133" y="313"/>
                  </a:lnTo>
                  <a:lnTo>
                    <a:pt x="136" y="312"/>
                  </a:lnTo>
                  <a:lnTo>
                    <a:pt x="136" y="312"/>
                  </a:lnTo>
                  <a:lnTo>
                    <a:pt x="136" y="309"/>
                  </a:lnTo>
                  <a:lnTo>
                    <a:pt x="138" y="307"/>
                  </a:lnTo>
                  <a:lnTo>
                    <a:pt x="138" y="306"/>
                  </a:lnTo>
                  <a:lnTo>
                    <a:pt x="138" y="304"/>
                  </a:lnTo>
                  <a:lnTo>
                    <a:pt x="139" y="301"/>
                  </a:lnTo>
                  <a:lnTo>
                    <a:pt x="141" y="301"/>
                  </a:lnTo>
                  <a:lnTo>
                    <a:pt x="141" y="301"/>
                  </a:lnTo>
                  <a:lnTo>
                    <a:pt x="144" y="301"/>
                  </a:lnTo>
                  <a:lnTo>
                    <a:pt x="145" y="301"/>
                  </a:lnTo>
                  <a:lnTo>
                    <a:pt x="147" y="303"/>
                  </a:lnTo>
                  <a:lnTo>
                    <a:pt x="150" y="303"/>
                  </a:lnTo>
                  <a:lnTo>
                    <a:pt x="153" y="303"/>
                  </a:lnTo>
                  <a:lnTo>
                    <a:pt x="154" y="303"/>
                  </a:lnTo>
                  <a:lnTo>
                    <a:pt x="157" y="301"/>
                  </a:lnTo>
                  <a:lnTo>
                    <a:pt x="159" y="301"/>
                  </a:lnTo>
                  <a:lnTo>
                    <a:pt x="160" y="300"/>
                  </a:lnTo>
                  <a:lnTo>
                    <a:pt x="162" y="297"/>
                  </a:lnTo>
                  <a:lnTo>
                    <a:pt x="163" y="297"/>
                  </a:lnTo>
                  <a:lnTo>
                    <a:pt x="163" y="295"/>
                  </a:lnTo>
                  <a:lnTo>
                    <a:pt x="166" y="297"/>
                  </a:lnTo>
                  <a:lnTo>
                    <a:pt x="168" y="297"/>
                  </a:lnTo>
                  <a:lnTo>
                    <a:pt x="172" y="298"/>
                  </a:lnTo>
                  <a:lnTo>
                    <a:pt x="174" y="297"/>
                  </a:lnTo>
                  <a:lnTo>
                    <a:pt x="174" y="295"/>
                  </a:lnTo>
                  <a:lnTo>
                    <a:pt x="175" y="295"/>
                  </a:lnTo>
                  <a:lnTo>
                    <a:pt x="177" y="294"/>
                  </a:lnTo>
                  <a:lnTo>
                    <a:pt x="177" y="294"/>
                  </a:lnTo>
                  <a:lnTo>
                    <a:pt x="178" y="294"/>
                  </a:lnTo>
                  <a:lnTo>
                    <a:pt x="178" y="295"/>
                  </a:lnTo>
                  <a:lnTo>
                    <a:pt x="178" y="295"/>
                  </a:lnTo>
                  <a:lnTo>
                    <a:pt x="180" y="295"/>
                  </a:lnTo>
                  <a:lnTo>
                    <a:pt x="180" y="292"/>
                  </a:lnTo>
                  <a:lnTo>
                    <a:pt x="181" y="291"/>
                  </a:lnTo>
                  <a:lnTo>
                    <a:pt x="183" y="289"/>
                  </a:lnTo>
                  <a:lnTo>
                    <a:pt x="183" y="288"/>
                  </a:lnTo>
                  <a:lnTo>
                    <a:pt x="184" y="286"/>
                  </a:lnTo>
                  <a:lnTo>
                    <a:pt x="186" y="286"/>
                  </a:lnTo>
                  <a:lnTo>
                    <a:pt x="187" y="285"/>
                  </a:lnTo>
                  <a:lnTo>
                    <a:pt x="190" y="288"/>
                  </a:lnTo>
                  <a:lnTo>
                    <a:pt x="192" y="288"/>
                  </a:lnTo>
                  <a:lnTo>
                    <a:pt x="193" y="286"/>
                  </a:lnTo>
                  <a:lnTo>
                    <a:pt x="195" y="288"/>
                  </a:lnTo>
                  <a:lnTo>
                    <a:pt x="196" y="289"/>
                  </a:lnTo>
                  <a:lnTo>
                    <a:pt x="198" y="291"/>
                  </a:lnTo>
                  <a:lnTo>
                    <a:pt x="199" y="291"/>
                  </a:lnTo>
                  <a:lnTo>
                    <a:pt x="201" y="289"/>
                  </a:lnTo>
                  <a:lnTo>
                    <a:pt x="202" y="288"/>
                  </a:lnTo>
                  <a:lnTo>
                    <a:pt x="202" y="283"/>
                  </a:lnTo>
                  <a:lnTo>
                    <a:pt x="202" y="282"/>
                  </a:lnTo>
                  <a:lnTo>
                    <a:pt x="202" y="280"/>
                  </a:lnTo>
                  <a:lnTo>
                    <a:pt x="202" y="279"/>
                  </a:lnTo>
                  <a:lnTo>
                    <a:pt x="202" y="277"/>
                  </a:lnTo>
                  <a:lnTo>
                    <a:pt x="202" y="276"/>
                  </a:lnTo>
                  <a:lnTo>
                    <a:pt x="204" y="274"/>
                  </a:lnTo>
                  <a:lnTo>
                    <a:pt x="205" y="274"/>
                  </a:lnTo>
                  <a:lnTo>
                    <a:pt x="208" y="274"/>
                  </a:lnTo>
                  <a:lnTo>
                    <a:pt x="208" y="274"/>
                  </a:lnTo>
                  <a:lnTo>
                    <a:pt x="210" y="276"/>
                  </a:lnTo>
                  <a:lnTo>
                    <a:pt x="210" y="277"/>
                  </a:lnTo>
                  <a:lnTo>
                    <a:pt x="210" y="279"/>
                  </a:lnTo>
                  <a:lnTo>
                    <a:pt x="213" y="280"/>
                  </a:lnTo>
                  <a:lnTo>
                    <a:pt x="214" y="280"/>
                  </a:lnTo>
                  <a:lnTo>
                    <a:pt x="217" y="280"/>
                  </a:lnTo>
                  <a:lnTo>
                    <a:pt x="220" y="280"/>
                  </a:lnTo>
                  <a:lnTo>
                    <a:pt x="222" y="280"/>
                  </a:lnTo>
                  <a:lnTo>
                    <a:pt x="223" y="280"/>
                  </a:lnTo>
                  <a:lnTo>
                    <a:pt x="223" y="282"/>
                  </a:lnTo>
                  <a:lnTo>
                    <a:pt x="225" y="283"/>
                  </a:lnTo>
                  <a:lnTo>
                    <a:pt x="226" y="285"/>
                  </a:lnTo>
                  <a:lnTo>
                    <a:pt x="226" y="285"/>
                  </a:lnTo>
                  <a:lnTo>
                    <a:pt x="228" y="285"/>
                  </a:lnTo>
                  <a:lnTo>
                    <a:pt x="229" y="283"/>
                  </a:lnTo>
                  <a:lnTo>
                    <a:pt x="232" y="283"/>
                  </a:lnTo>
                  <a:lnTo>
                    <a:pt x="234" y="282"/>
                  </a:lnTo>
                  <a:lnTo>
                    <a:pt x="235" y="283"/>
                  </a:lnTo>
                  <a:lnTo>
                    <a:pt x="237" y="285"/>
                  </a:lnTo>
                  <a:lnTo>
                    <a:pt x="240" y="285"/>
                  </a:lnTo>
                  <a:lnTo>
                    <a:pt x="243" y="285"/>
                  </a:lnTo>
                  <a:lnTo>
                    <a:pt x="244" y="283"/>
                  </a:lnTo>
                  <a:lnTo>
                    <a:pt x="246" y="283"/>
                  </a:lnTo>
                  <a:lnTo>
                    <a:pt x="249" y="283"/>
                  </a:lnTo>
                  <a:lnTo>
                    <a:pt x="252" y="285"/>
                  </a:lnTo>
                  <a:lnTo>
                    <a:pt x="255" y="285"/>
                  </a:lnTo>
                  <a:lnTo>
                    <a:pt x="256" y="285"/>
                  </a:lnTo>
                  <a:lnTo>
                    <a:pt x="259" y="283"/>
                  </a:lnTo>
                  <a:lnTo>
                    <a:pt x="261" y="280"/>
                  </a:lnTo>
                  <a:lnTo>
                    <a:pt x="262" y="279"/>
                  </a:lnTo>
                  <a:lnTo>
                    <a:pt x="264" y="277"/>
                  </a:lnTo>
                  <a:lnTo>
                    <a:pt x="267" y="277"/>
                  </a:lnTo>
                  <a:lnTo>
                    <a:pt x="268" y="276"/>
                  </a:lnTo>
                  <a:lnTo>
                    <a:pt x="268" y="274"/>
                  </a:lnTo>
                  <a:lnTo>
                    <a:pt x="268" y="273"/>
                  </a:lnTo>
                  <a:lnTo>
                    <a:pt x="267" y="270"/>
                  </a:lnTo>
                  <a:lnTo>
                    <a:pt x="265" y="268"/>
                  </a:lnTo>
                  <a:lnTo>
                    <a:pt x="265" y="267"/>
                  </a:lnTo>
                  <a:lnTo>
                    <a:pt x="264" y="264"/>
                  </a:lnTo>
                  <a:lnTo>
                    <a:pt x="264" y="262"/>
                  </a:lnTo>
                  <a:lnTo>
                    <a:pt x="264" y="261"/>
                  </a:lnTo>
                  <a:lnTo>
                    <a:pt x="265" y="259"/>
                  </a:lnTo>
                  <a:lnTo>
                    <a:pt x="267" y="258"/>
                  </a:lnTo>
                  <a:lnTo>
                    <a:pt x="268" y="256"/>
                  </a:lnTo>
                  <a:lnTo>
                    <a:pt x="270" y="253"/>
                  </a:lnTo>
                  <a:lnTo>
                    <a:pt x="271" y="253"/>
                  </a:lnTo>
                  <a:lnTo>
                    <a:pt x="271" y="252"/>
                  </a:lnTo>
                  <a:lnTo>
                    <a:pt x="273" y="250"/>
                  </a:lnTo>
                  <a:lnTo>
                    <a:pt x="273" y="249"/>
                  </a:lnTo>
                  <a:lnTo>
                    <a:pt x="274" y="247"/>
                  </a:lnTo>
                  <a:lnTo>
                    <a:pt x="276" y="247"/>
                  </a:lnTo>
                  <a:lnTo>
                    <a:pt x="277" y="247"/>
                  </a:lnTo>
                  <a:lnTo>
                    <a:pt x="282" y="246"/>
                  </a:lnTo>
                  <a:lnTo>
                    <a:pt x="285" y="244"/>
                  </a:lnTo>
                  <a:lnTo>
                    <a:pt x="286" y="243"/>
                  </a:lnTo>
                  <a:lnTo>
                    <a:pt x="288" y="243"/>
                  </a:lnTo>
                  <a:lnTo>
                    <a:pt x="289" y="241"/>
                  </a:lnTo>
                  <a:lnTo>
                    <a:pt x="291" y="240"/>
                  </a:lnTo>
                  <a:lnTo>
                    <a:pt x="292" y="237"/>
                  </a:lnTo>
                  <a:lnTo>
                    <a:pt x="292" y="237"/>
                  </a:lnTo>
                  <a:lnTo>
                    <a:pt x="292" y="234"/>
                  </a:lnTo>
                  <a:lnTo>
                    <a:pt x="291" y="232"/>
                  </a:lnTo>
                  <a:lnTo>
                    <a:pt x="291" y="232"/>
                  </a:lnTo>
                  <a:lnTo>
                    <a:pt x="291" y="231"/>
                  </a:lnTo>
                  <a:lnTo>
                    <a:pt x="289" y="229"/>
                  </a:lnTo>
                  <a:lnTo>
                    <a:pt x="289" y="228"/>
                  </a:lnTo>
                  <a:lnTo>
                    <a:pt x="289" y="228"/>
                  </a:lnTo>
                  <a:lnTo>
                    <a:pt x="288" y="226"/>
                  </a:lnTo>
                  <a:lnTo>
                    <a:pt x="288" y="225"/>
                  </a:lnTo>
                  <a:lnTo>
                    <a:pt x="288" y="223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9" y="219"/>
                  </a:lnTo>
                  <a:lnTo>
                    <a:pt x="291" y="217"/>
                  </a:lnTo>
                  <a:lnTo>
                    <a:pt x="292" y="217"/>
                  </a:lnTo>
                  <a:lnTo>
                    <a:pt x="294" y="217"/>
                  </a:lnTo>
                  <a:lnTo>
                    <a:pt x="295" y="217"/>
                  </a:lnTo>
                  <a:lnTo>
                    <a:pt x="297" y="219"/>
                  </a:lnTo>
                  <a:lnTo>
                    <a:pt x="298" y="217"/>
                  </a:lnTo>
                  <a:lnTo>
                    <a:pt x="300" y="217"/>
                  </a:lnTo>
                  <a:lnTo>
                    <a:pt x="300" y="216"/>
                  </a:lnTo>
                  <a:lnTo>
                    <a:pt x="301" y="214"/>
                  </a:lnTo>
                  <a:lnTo>
                    <a:pt x="301" y="213"/>
                  </a:lnTo>
                  <a:lnTo>
                    <a:pt x="301" y="213"/>
                  </a:lnTo>
                  <a:lnTo>
                    <a:pt x="301" y="211"/>
                  </a:lnTo>
                  <a:lnTo>
                    <a:pt x="300" y="211"/>
                  </a:lnTo>
                  <a:lnTo>
                    <a:pt x="300" y="210"/>
                  </a:lnTo>
                  <a:lnTo>
                    <a:pt x="300" y="208"/>
                  </a:lnTo>
                  <a:lnTo>
                    <a:pt x="300" y="207"/>
                  </a:lnTo>
                  <a:lnTo>
                    <a:pt x="301" y="205"/>
                  </a:lnTo>
                  <a:lnTo>
                    <a:pt x="303" y="204"/>
                  </a:lnTo>
                  <a:lnTo>
                    <a:pt x="304" y="202"/>
                  </a:lnTo>
                  <a:lnTo>
                    <a:pt x="304" y="202"/>
                  </a:lnTo>
                  <a:lnTo>
                    <a:pt x="303" y="201"/>
                  </a:lnTo>
                  <a:lnTo>
                    <a:pt x="301" y="201"/>
                  </a:lnTo>
                  <a:lnTo>
                    <a:pt x="298" y="201"/>
                  </a:lnTo>
                  <a:lnTo>
                    <a:pt x="298" y="201"/>
                  </a:lnTo>
                  <a:lnTo>
                    <a:pt x="297" y="201"/>
                  </a:lnTo>
                  <a:lnTo>
                    <a:pt x="295" y="201"/>
                  </a:lnTo>
                  <a:lnTo>
                    <a:pt x="295" y="202"/>
                  </a:lnTo>
                  <a:lnTo>
                    <a:pt x="294" y="202"/>
                  </a:lnTo>
                  <a:lnTo>
                    <a:pt x="291" y="201"/>
                  </a:lnTo>
                  <a:lnTo>
                    <a:pt x="289" y="199"/>
                  </a:lnTo>
                  <a:lnTo>
                    <a:pt x="289" y="198"/>
                  </a:lnTo>
                  <a:lnTo>
                    <a:pt x="291" y="196"/>
                  </a:lnTo>
                  <a:lnTo>
                    <a:pt x="292" y="196"/>
                  </a:lnTo>
                  <a:lnTo>
                    <a:pt x="294" y="195"/>
                  </a:lnTo>
                  <a:lnTo>
                    <a:pt x="294" y="192"/>
                  </a:lnTo>
                  <a:lnTo>
                    <a:pt x="294" y="190"/>
                  </a:lnTo>
                  <a:lnTo>
                    <a:pt x="294" y="189"/>
                  </a:lnTo>
                  <a:lnTo>
                    <a:pt x="291" y="187"/>
                  </a:lnTo>
                  <a:lnTo>
                    <a:pt x="291" y="187"/>
                  </a:lnTo>
                  <a:lnTo>
                    <a:pt x="289" y="184"/>
                  </a:lnTo>
                  <a:lnTo>
                    <a:pt x="289" y="183"/>
                  </a:lnTo>
                  <a:lnTo>
                    <a:pt x="288" y="180"/>
                  </a:lnTo>
                  <a:lnTo>
                    <a:pt x="289" y="178"/>
                  </a:lnTo>
                  <a:lnTo>
                    <a:pt x="288" y="176"/>
                  </a:lnTo>
                  <a:lnTo>
                    <a:pt x="288" y="174"/>
                  </a:lnTo>
                  <a:lnTo>
                    <a:pt x="288" y="173"/>
                  </a:lnTo>
                  <a:lnTo>
                    <a:pt x="289" y="171"/>
                  </a:lnTo>
                  <a:lnTo>
                    <a:pt x="289" y="171"/>
                  </a:lnTo>
                  <a:lnTo>
                    <a:pt x="291" y="171"/>
                  </a:lnTo>
                  <a:lnTo>
                    <a:pt x="292" y="171"/>
                  </a:lnTo>
                  <a:lnTo>
                    <a:pt x="294" y="174"/>
                  </a:lnTo>
                  <a:lnTo>
                    <a:pt x="297" y="174"/>
                  </a:lnTo>
                  <a:lnTo>
                    <a:pt x="298" y="174"/>
                  </a:lnTo>
                  <a:lnTo>
                    <a:pt x="300" y="173"/>
                  </a:lnTo>
                  <a:lnTo>
                    <a:pt x="300" y="171"/>
                  </a:lnTo>
                  <a:lnTo>
                    <a:pt x="301" y="170"/>
                  </a:lnTo>
                  <a:lnTo>
                    <a:pt x="303" y="167"/>
                  </a:lnTo>
                  <a:lnTo>
                    <a:pt x="301" y="165"/>
                  </a:lnTo>
                  <a:lnTo>
                    <a:pt x="301" y="164"/>
                  </a:lnTo>
                  <a:lnTo>
                    <a:pt x="301" y="162"/>
                  </a:lnTo>
                  <a:lnTo>
                    <a:pt x="303" y="162"/>
                  </a:lnTo>
                  <a:lnTo>
                    <a:pt x="304" y="162"/>
                  </a:lnTo>
                  <a:lnTo>
                    <a:pt x="304" y="164"/>
                  </a:lnTo>
                  <a:lnTo>
                    <a:pt x="306" y="167"/>
                  </a:lnTo>
                  <a:lnTo>
                    <a:pt x="307" y="168"/>
                  </a:lnTo>
                  <a:lnTo>
                    <a:pt x="309" y="168"/>
                  </a:lnTo>
                  <a:lnTo>
                    <a:pt x="310" y="167"/>
                  </a:lnTo>
                  <a:lnTo>
                    <a:pt x="312" y="167"/>
                  </a:lnTo>
                  <a:lnTo>
                    <a:pt x="313" y="167"/>
                  </a:lnTo>
                  <a:lnTo>
                    <a:pt x="315" y="167"/>
                  </a:lnTo>
                  <a:lnTo>
                    <a:pt x="315" y="165"/>
                  </a:lnTo>
                  <a:lnTo>
                    <a:pt x="318" y="165"/>
                  </a:lnTo>
                  <a:lnTo>
                    <a:pt x="321" y="164"/>
                  </a:lnTo>
                  <a:lnTo>
                    <a:pt x="321" y="164"/>
                  </a:lnTo>
                  <a:lnTo>
                    <a:pt x="322" y="162"/>
                  </a:lnTo>
                  <a:lnTo>
                    <a:pt x="324" y="162"/>
                  </a:lnTo>
                  <a:lnTo>
                    <a:pt x="325" y="164"/>
                  </a:lnTo>
                  <a:lnTo>
                    <a:pt x="327" y="165"/>
                  </a:lnTo>
                  <a:lnTo>
                    <a:pt x="328" y="167"/>
                  </a:lnTo>
                  <a:lnTo>
                    <a:pt x="330" y="167"/>
                  </a:lnTo>
                  <a:lnTo>
                    <a:pt x="330" y="165"/>
                  </a:lnTo>
                  <a:lnTo>
                    <a:pt x="330" y="165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30" y="161"/>
                  </a:lnTo>
                  <a:lnTo>
                    <a:pt x="330" y="159"/>
                  </a:lnTo>
                  <a:lnTo>
                    <a:pt x="331" y="156"/>
                  </a:lnTo>
                  <a:lnTo>
                    <a:pt x="331" y="155"/>
                  </a:lnTo>
                  <a:lnTo>
                    <a:pt x="333" y="155"/>
                  </a:lnTo>
                  <a:lnTo>
                    <a:pt x="334" y="153"/>
                  </a:lnTo>
                  <a:lnTo>
                    <a:pt x="336" y="150"/>
                  </a:lnTo>
                  <a:lnTo>
                    <a:pt x="337" y="149"/>
                  </a:lnTo>
                  <a:lnTo>
                    <a:pt x="339" y="147"/>
                  </a:lnTo>
                  <a:lnTo>
                    <a:pt x="339" y="146"/>
                  </a:lnTo>
                  <a:lnTo>
                    <a:pt x="340" y="143"/>
                  </a:lnTo>
                  <a:lnTo>
                    <a:pt x="340" y="140"/>
                  </a:lnTo>
                  <a:lnTo>
                    <a:pt x="340" y="138"/>
                  </a:lnTo>
                  <a:lnTo>
                    <a:pt x="340" y="137"/>
                  </a:lnTo>
                  <a:lnTo>
                    <a:pt x="342" y="134"/>
                  </a:lnTo>
                  <a:lnTo>
                    <a:pt x="343" y="132"/>
                  </a:lnTo>
                  <a:lnTo>
                    <a:pt x="343" y="131"/>
                  </a:lnTo>
                  <a:lnTo>
                    <a:pt x="343" y="126"/>
                  </a:lnTo>
                  <a:lnTo>
                    <a:pt x="343" y="126"/>
                  </a:lnTo>
                  <a:lnTo>
                    <a:pt x="345" y="123"/>
                  </a:lnTo>
                  <a:lnTo>
                    <a:pt x="345" y="122"/>
                  </a:lnTo>
                  <a:lnTo>
                    <a:pt x="345" y="117"/>
                  </a:lnTo>
                  <a:lnTo>
                    <a:pt x="345" y="114"/>
                  </a:lnTo>
                  <a:lnTo>
                    <a:pt x="345" y="111"/>
                  </a:lnTo>
                  <a:lnTo>
                    <a:pt x="348" y="110"/>
                  </a:lnTo>
                  <a:lnTo>
                    <a:pt x="349" y="108"/>
                  </a:lnTo>
                  <a:lnTo>
                    <a:pt x="349" y="108"/>
                  </a:lnTo>
                  <a:lnTo>
                    <a:pt x="351" y="107"/>
                  </a:lnTo>
                  <a:lnTo>
                    <a:pt x="351" y="107"/>
                  </a:lnTo>
                  <a:lnTo>
                    <a:pt x="352" y="107"/>
                  </a:lnTo>
                  <a:lnTo>
                    <a:pt x="352" y="105"/>
                  </a:lnTo>
                  <a:lnTo>
                    <a:pt x="352" y="104"/>
                  </a:lnTo>
                  <a:lnTo>
                    <a:pt x="351" y="102"/>
                  </a:lnTo>
                  <a:lnTo>
                    <a:pt x="351" y="101"/>
                  </a:lnTo>
                  <a:lnTo>
                    <a:pt x="351" y="99"/>
                  </a:lnTo>
                  <a:lnTo>
                    <a:pt x="352" y="96"/>
                  </a:lnTo>
                  <a:lnTo>
                    <a:pt x="352" y="95"/>
                  </a:lnTo>
                  <a:lnTo>
                    <a:pt x="354" y="93"/>
                  </a:lnTo>
                  <a:lnTo>
                    <a:pt x="355" y="92"/>
                  </a:lnTo>
                  <a:lnTo>
                    <a:pt x="357" y="92"/>
                  </a:lnTo>
                  <a:lnTo>
                    <a:pt x="358" y="93"/>
                  </a:lnTo>
                  <a:lnTo>
                    <a:pt x="360" y="92"/>
                  </a:lnTo>
                  <a:lnTo>
                    <a:pt x="363" y="90"/>
                  </a:lnTo>
                  <a:lnTo>
                    <a:pt x="363" y="92"/>
                  </a:lnTo>
                  <a:lnTo>
                    <a:pt x="364" y="92"/>
                  </a:lnTo>
                  <a:lnTo>
                    <a:pt x="364" y="93"/>
                  </a:lnTo>
                  <a:lnTo>
                    <a:pt x="366" y="95"/>
                  </a:lnTo>
                  <a:lnTo>
                    <a:pt x="367" y="98"/>
                  </a:lnTo>
                  <a:lnTo>
                    <a:pt x="369" y="99"/>
                  </a:lnTo>
                  <a:lnTo>
                    <a:pt x="372" y="99"/>
                  </a:lnTo>
                  <a:lnTo>
                    <a:pt x="373" y="98"/>
                  </a:lnTo>
                  <a:lnTo>
                    <a:pt x="375" y="95"/>
                  </a:lnTo>
                  <a:lnTo>
                    <a:pt x="375" y="93"/>
                  </a:lnTo>
                  <a:lnTo>
                    <a:pt x="376" y="90"/>
                  </a:lnTo>
                  <a:lnTo>
                    <a:pt x="375" y="8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6" name="Freeform 102"/>
            <p:cNvSpPr>
              <a:spLocks/>
            </p:cNvSpPr>
            <p:nvPr/>
          </p:nvSpPr>
          <p:spPr bwMode="auto">
            <a:xfrm>
              <a:off x="2978" y="2514"/>
              <a:ext cx="320" cy="468"/>
            </a:xfrm>
            <a:custGeom>
              <a:avLst/>
              <a:gdLst/>
              <a:ahLst/>
              <a:cxnLst>
                <a:cxn ang="0">
                  <a:pos x="212" y="454"/>
                </a:cxn>
                <a:cxn ang="0">
                  <a:pos x="195" y="435"/>
                </a:cxn>
                <a:cxn ang="0">
                  <a:pos x="168" y="426"/>
                </a:cxn>
                <a:cxn ang="0">
                  <a:pos x="144" y="421"/>
                </a:cxn>
                <a:cxn ang="0">
                  <a:pos x="144" y="394"/>
                </a:cxn>
                <a:cxn ang="0">
                  <a:pos x="119" y="405"/>
                </a:cxn>
                <a:cxn ang="0">
                  <a:pos x="96" y="405"/>
                </a:cxn>
                <a:cxn ang="0">
                  <a:pos x="105" y="382"/>
                </a:cxn>
                <a:cxn ang="0">
                  <a:pos x="111" y="369"/>
                </a:cxn>
                <a:cxn ang="0">
                  <a:pos x="90" y="354"/>
                </a:cxn>
                <a:cxn ang="0">
                  <a:pos x="72" y="375"/>
                </a:cxn>
                <a:cxn ang="0">
                  <a:pos x="68" y="393"/>
                </a:cxn>
                <a:cxn ang="0">
                  <a:pos x="87" y="402"/>
                </a:cxn>
                <a:cxn ang="0">
                  <a:pos x="72" y="418"/>
                </a:cxn>
                <a:cxn ang="0">
                  <a:pos x="48" y="427"/>
                </a:cxn>
                <a:cxn ang="0">
                  <a:pos x="39" y="397"/>
                </a:cxn>
                <a:cxn ang="0">
                  <a:pos x="2" y="387"/>
                </a:cxn>
                <a:cxn ang="0">
                  <a:pos x="12" y="348"/>
                </a:cxn>
                <a:cxn ang="0">
                  <a:pos x="14" y="314"/>
                </a:cxn>
                <a:cxn ang="0">
                  <a:pos x="24" y="293"/>
                </a:cxn>
                <a:cxn ang="0">
                  <a:pos x="33" y="263"/>
                </a:cxn>
                <a:cxn ang="0">
                  <a:pos x="29" y="227"/>
                </a:cxn>
                <a:cxn ang="0">
                  <a:pos x="39" y="207"/>
                </a:cxn>
                <a:cxn ang="0">
                  <a:pos x="51" y="186"/>
                </a:cxn>
                <a:cxn ang="0">
                  <a:pos x="57" y="162"/>
                </a:cxn>
                <a:cxn ang="0">
                  <a:pos x="48" y="135"/>
                </a:cxn>
                <a:cxn ang="0">
                  <a:pos x="50" y="113"/>
                </a:cxn>
                <a:cxn ang="0">
                  <a:pos x="35" y="87"/>
                </a:cxn>
                <a:cxn ang="0">
                  <a:pos x="35" y="62"/>
                </a:cxn>
                <a:cxn ang="0">
                  <a:pos x="35" y="26"/>
                </a:cxn>
                <a:cxn ang="0">
                  <a:pos x="62" y="12"/>
                </a:cxn>
                <a:cxn ang="0">
                  <a:pos x="93" y="11"/>
                </a:cxn>
                <a:cxn ang="0">
                  <a:pos x="108" y="23"/>
                </a:cxn>
                <a:cxn ang="0">
                  <a:pos x="122" y="18"/>
                </a:cxn>
                <a:cxn ang="0">
                  <a:pos x="123" y="38"/>
                </a:cxn>
                <a:cxn ang="0">
                  <a:pos x="135" y="39"/>
                </a:cxn>
                <a:cxn ang="0">
                  <a:pos x="134" y="54"/>
                </a:cxn>
                <a:cxn ang="0">
                  <a:pos x="140" y="80"/>
                </a:cxn>
                <a:cxn ang="0">
                  <a:pos x="128" y="101"/>
                </a:cxn>
                <a:cxn ang="0">
                  <a:pos x="149" y="99"/>
                </a:cxn>
                <a:cxn ang="0">
                  <a:pos x="176" y="110"/>
                </a:cxn>
                <a:cxn ang="0">
                  <a:pos x="198" y="111"/>
                </a:cxn>
                <a:cxn ang="0">
                  <a:pos x="219" y="98"/>
                </a:cxn>
                <a:cxn ang="0">
                  <a:pos x="221" y="144"/>
                </a:cxn>
                <a:cxn ang="0">
                  <a:pos x="221" y="203"/>
                </a:cxn>
                <a:cxn ang="0">
                  <a:pos x="246" y="209"/>
                </a:cxn>
                <a:cxn ang="0">
                  <a:pos x="282" y="231"/>
                </a:cxn>
                <a:cxn ang="0">
                  <a:pos x="318" y="237"/>
                </a:cxn>
                <a:cxn ang="0">
                  <a:pos x="300" y="260"/>
                </a:cxn>
                <a:cxn ang="0">
                  <a:pos x="270" y="276"/>
                </a:cxn>
                <a:cxn ang="0">
                  <a:pos x="266" y="305"/>
                </a:cxn>
                <a:cxn ang="0">
                  <a:pos x="269" y="323"/>
                </a:cxn>
                <a:cxn ang="0">
                  <a:pos x="228" y="321"/>
                </a:cxn>
                <a:cxn ang="0">
                  <a:pos x="233" y="344"/>
                </a:cxn>
                <a:cxn ang="0">
                  <a:pos x="216" y="367"/>
                </a:cxn>
                <a:cxn ang="0">
                  <a:pos x="242" y="378"/>
                </a:cxn>
                <a:cxn ang="0">
                  <a:pos x="269" y="387"/>
                </a:cxn>
                <a:cxn ang="0">
                  <a:pos x="287" y="405"/>
                </a:cxn>
                <a:cxn ang="0">
                  <a:pos x="287" y="436"/>
                </a:cxn>
                <a:cxn ang="0">
                  <a:pos x="290" y="451"/>
                </a:cxn>
                <a:cxn ang="0">
                  <a:pos x="266" y="439"/>
                </a:cxn>
                <a:cxn ang="0">
                  <a:pos x="249" y="462"/>
                </a:cxn>
              </a:cxnLst>
              <a:rect l="0" t="0" r="r" b="b"/>
              <a:pathLst>
                <a:path w="320" h="468">
                  <a:moveTo>
                    <a:pt x="240" y="468"/>
                  </a:moveTo>
                  <a:lnTo>
                    <a:pt x="237" y="468"/>
                  </a:lnTo>
                  <a:lnTo>
                    <a:pt x="234" y="468"/>
                  </a:lnTo>
                  <a:lnTo>
                    <a:pt x="230" y="468"/>
                  </a:lnTo>
                  <a:lnTo>
                    <a:pt x="228" y="468"/>
                  </a:lnTo>
                  <a:lnTo>
                    <a:pt x="225" y="465"/>
                  </a:lnTo>
                  <a:lnTo>
                    <a:pt x="224" y="460"/>
                  </a:lnTo>
                  <a:lnTo>
                    <a:pt x="222" y="459"/>
                  </a:lnTo>
                  <a:lnTo>
                    <a:pt x="222" y="457"/>
                  </a:lnTo>
                  <a:lnTo>
                    <a:pt x="221" y="456"/>
                  </a:lnTo>
                  <a:lnTo>
                    <a:pt x="221" y="454"/>
                  </a:lnTo>
                  <a:lnTo>
                    <a:pt x="219" y="454"/>
                  </a:lnTo>
                  <a:lnTo>
                    <a:pt x="218" y="456"/>
                  </a:lnTo>
                  <a:lnTo>
                    <a:pt x="218" y="456"/>
                  </a:lnTo>
                  <a:lnTo>
                    <a:pt x="216" y="454"/>
                  </a:lnTo>
                  <a:lnTo>
                    <a:pt x="215" y="453"/>
                  </a:lnTo>
                  <a:lnTo>
                    <a:pt x="215" y="453"/>
                  </a:lnTo>
                  <a:lnTo>
                    <a:pt x="213" y="454"/>
                  </a:lnTo>
                  <a:lnTo>
                    <a:pt x="212" y="454"/>
                  </a:lnTo>
                  <a:lnTo>
                    <a:pt x="209" y="456"/>
                  </a:lnTo>
                  <a:lnTo>
                    <a:pt x="207" y="454"/>
                  </a:lnTo>
                  <a:lnTo>
                    <a:pt x="207" y="451"/>
                  </a:lnTo>
                  <a:lnTo>
                    <a:pt x="207" y="451"/>
                  </a:lnTo>
                  <a:lnTo>
                    <a:pt x="207" y="448"/>
                  </a:lnTo>
                  <a:lnTo>
                    <a:pt x="207" y="447"/>
                  </a:lnTo>
                  <a:lnTo>
                    <a:pt x="209" y="445"/>
                  </a:lnTo>
                  <a:lnTo>
                    <a:pt x="207" y="442"/>
                  </a:lnTo>
                  <a:lnTo>
                    <a:pt x="206" y="441"/>
                  </a:lnTo>
                  <a:lnTo>
                    <a:pt x="206" y="438"/>
                  </a:lnTo>
                  <a:lnTo>
                    <a:pt x="206" y="436"/>
                  </a:lnTo>
                  <a:lnTo>
                    <a:pt x="204" y="435"/>
                  </a:lnTo>
                  <a:lnTo>
                    <a:pt x="203" y="433"/>
                  </a:lnTo>
                  <a:lnTo>
                    <a:pt x="201" y="433"/>
                  </a:lnTo>
                  <a:lnTo>
                    <a:pt x="200" y="432"/>
                  </a:lnTo>
                  <a:lnTo>
                    <a:pt x="198" y="432"/>
                  </a:lnTo>
                  <a:lnTo>
                    <a:pt x="198" y="433"/>
                  </a:lnTo>
                  <a:lnTo>
                    <a:pt x="197" y="435"/>
                  </a:lnTo>
                  <a:lnTo>
                    <a:pt x="195" y="435"/>
                  </a:lnTo>
                  <a:lnTo>
                    <a:pt x="192" y="436"/>
                  </a:lnTo>
                  <a:lnTo>
                    <a:pt x="191" y="435"/>
                  </a:lnTo>
                  <a:lnTo>
                    <a:pt x="189" y="435"/>
                  </a:lnTo>
                  <a:lnTo>
                    <a:pt x="188" y="433"/>
                  </a:lnTo>
                  <a:lnTo>
                    <a:pt x="186" y="435"/>
                  </a:lnTo>
                  <a:lnTo>
                    <a:pt x="185" y="435"/>
                  </a:lnTo>
                  <a:lnTo>
                    <a:pt x="183" y="435"/>
                  </a:lnTo>
                  <a:lnTo>
                    <a:pt x="183" y="435"/>
                  </a:lnTo>
                  <a:lnTo>
                    <a:pt x="182" y="435"/>
                  </a:lnTo>
                  <a:lnTo>
                    <a:pt x="182" y="433"/>
                  </a:lnTo>
                  <a:lnTo>
                    <a:pt x="180" y="432"/>
                  </a:lnTo>
                  <a:lnTo>
                    <a:pt x="179" y="432"/>
                  </a:lnTo>
                  <a:lnTo>
                    <a:pt x="179" y="430"/>
                  </a:lnTo>
                  <a:lnTo>
                    <a:pt x="176" y="430"/>
                  </a:lnTo>
                  <a:lnTo>
                    <a:pt x="174" y="429"/>
                  </a:lnTo>
                  <a:lnTo>
                    <a:pt x="173" y="427"/>
                  </a:lnTo>
                  <a:lnTo>
                    <a:pt x="171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7" y="427"/>
                  </a:lnTo>
                  <a:lnTo>
                    <a:pt x="167" y="427"/>
                  </a:lnTo>
                  <a:lnTo>
                    <a:pt x="167" y="430"/>
                  </a:lnTo>
                  <a:lnTo>
                    <a:pt x="165" y="432"/>
                  </a:lnTo>
                  <a:lnTo>
                    <a:pt x="165" y="433"/>
                  </a:lnTo>
                  <a:lnTo>
                    <a:pt x="164" y="433"/>
                  </a:lnTo>
                  <a:lnTo>
                    <a:pt x="159" y="432"/>
                  </a:lnTo>
                  <a:lnTo>
                    <a:pt x="156" y="432"/>
                  </a:lnTo>
                  <a:lnTo>
                    <a:pt x="155" y="432"/>
                  </a:lnTo>
                  <a:lnTo>
                    <a:pt x="153" y="430"/>
                  </a:lnTo>
                  <a:lnTo>
                    <a:pt x="150" y="430"/>
                  </a:lnTo>
                  <a:lnTo>
                    <a:pt x="149" y="429"/>
                  </a:lnTo>
                  <a:lnTo>
                    <a:pt x="146" y="427"/>
                  </a:lnTo>
                  <a:lnTo>
                    <a:pt x="144" y="427"/>
                  </a:lnTo>
                  <a:lnTo>
                    <a:pt x="143" y="426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3" y="421"/>
                  </a:lnTo>
                  <a:lnTo>
                    <a:pt x="144" y="421"/>
                  </a:lnTo>
                  <a:lnTo>
                    <a:pt x="144" y="420"/>
                  </a:lnTo>
                  <a:lnTo>
                    <a:pt x="144" y="418"/>
                  </a:lnTo>
                  <a:lnTo>
                    <a:pt x="144" y="417"/>
                  </a:lnTo>
                  <a:lnTo>
                    <a:pt x="144" y="415"/>
                  </a:lnTo>
                  <a:lnTo>
                    <a:pt x="144" y="414"/>
                  </a:lnTo>
                  <a:lnTo>
                    <a:pt x="143" y="412"/>
                  </a:lnTo>
                  <a:lnTo>
                    <a:pt x="141" y="412"/>
                  </a:lnTo>
                  <a:lnTo>
                    <a:pt x="140" y="411"/>
                  </a:lnTo>
                  <a:lnTo>
                    <a:pt x="140" y="409"/>
                  </a:lnTo>
                  <a:lnTo>
                    <a:pt x="140" y="408"/>
                  </a:lnTo>
                  <a:lnTo>
                    <a:pt x="141" y="406"/>
                  </a:lnTo>
                  <a:lnTo>
                    <a:pt x="143" y="405"/>
                  </a:lnTo>
                  <a:lnTo>
                    <a:pt x="144" y="405"/>
                  </a:lnTo>
                  <a:lnTo>
                    <a:pt x="146" y="403"/>
                  </a:lnTo>
                  <a:lnTo>
                    <a:pt x="146" y="402"/>
                  </a:lnTo>
                  <a:lnTo>
                    <a:pt x="147" y="400"/>
                  </a:lnTo>
                  <a:lnTo>
                    <a:pt x="147" y="399"/>
                  </a:lnTo>
                  <a:lnTo>
                    <a:pt x="147" y="396"/>
                  </a:lnTo>
                  <a:lnTo>
                    <a:pt x="144" y="394"/>
                  </a:lnTo>
                  <a:lnTo>
                    <a:pt x="144" y="394"/>
                  </a:lnTo>
                  <a:lnTo>
                    <a:pt x="143" y="394"/>
                  </a:lnTo>
                  <a:lnTo>
                    <a:pt x="143" y="394"/>
                  </a:lnTo>
                  <a:lnTo>
                    <a:pt x="141" y="396"/>
                  </a:lnTo>
                  <a:lnTo>
                    <a:pt x="140" y="397"/>
                  </a:lnTo>
                  <a:lnTo>
                    <a:pt x="140" y="399"/>
                  </a:lnTo>
                  <a:lnTo>
                    <a:pt x="140" y="400"/>
                  </a:lnTo>
                  <a:lnTo>
                    <a:pt x="138" y="402"/>
                  </a:lnTo>
                  <a:lnTo>
                    <a:pt x="137" y="403"/>
                  </a:lnTo>
                  <a:lnTo>
                    <a:pt x="135" y="405"/>
                  </a:lnTo>
                  <a:lnTo>
                    <a:pt x="134" y="406"/>
                  </a:lnTo>
                  <a:lnTo>
                    <a:pt x="131" y="406"/>
                  </a:lnTo>
                  <a:lnTo>
                    <a:pt x="129" y="408"/>
                  </a:lnTo>
                  <a:lnTo>
                    <a:pt x="128" y="408"/>
                  </a:lnTo>
                  <a:lnTo>
                    <a:pt x="125" y="408"/>
                  </a:lnTo>
                  <a:lnTo>
                    <a:pt x="123" y="408"/>
                  </a:lnTo>
                  <a:lnTo>
                    <a:pt x="122" y="406"/>
                  </a:lnTo>
                  <a:lnTo>
                    <a:pt x="120" y="406"/>
                  </a:lnTo>
                  <a:lnTo>
                    <a:pt x="119" y="405"/>
                  </a:lnTo>
                  <a:lnTo>
                    <a:pt x="117" y="403"/>
                  </a:lnTo>
                  <a:lnTo>
                    <a:pt x="117" y="400"/>
                  </a:lnTo>
                  <a:lnTo>
                    <a:pt x="116" y="399"/>
                  </a:lnTo>
                  <a:lnTo>
                    <a:pt x="114" y="399"/>
                  </a:lnTo>
                  <a:lnTo>
                    <a:pt x="114" y="399"/>
                  </a:lnTo>
                  <a:lnTo>
                    <a:pt x="113" y="400"/>
                  </a:lnTo>
                  <a:lnTo>
                    <a:pt x="111" y="400"/>
                  </a:lnTo>
                  <a:lnTo>
                    <a:pt x="111" y="400"/>
                  </a:lnTo>
                  <a:lnTo>
                    <a:pt x="108" y="402"/>
                  </a:lnTo>
                  <a:lnTo>
                    <a:pt x="107" y="402"/>
                  </a:lnTo>
                  <a:lnTo>
                    <a:pt x="105" y="403"/>
                  </a:lnTo>
                  <a:lnTo>
                    <a:pt x="105" y="403"/>
                  </a:lnTo>
                  <a:lnTo>
                    <a:pt x="104" y="405"/>
                  </a:lnTo>
                  <a:lnTo>
                    <a:pt x="102" y="406"/>
                  </a:lnTo>
                  <a:lnTo>
                    <a:pt x="99" y="406"/>
                  </a:lnTo>
                  <a:lnTo>
                    <a:pt x="98" y="408"/>
                  </a:lnTo>
                  <a:lnTo>
                    <a:pt x="96" y="408"/>
                  </a:lnTo>
                  <a:lnTo>
                    <a:pt x="96" y="406"/>
                  </a:lnTo>
                  <a:lnTo>
                    <a:pt x="96" y="405"/>
                  </a:lnTo>
                  <a:lnTo>
                    <a:pt x="95" y="402"/>
                  </a:lnTo>
                  <a:lnTo>
                    <a:pt x="96" y="400"/>
                  </a:lnTo>
                  <a:lnTo>
                    <a:pt x="96" y="397"/>
                  </a:lnTo>
                  <a:lnTo>
                    <a:pt x="98" y="396"/>
                  </a:lnTo>
                  <a:lnTo>
                    <a:pt x="98" y="394"/>
                  </a:lnTo>
                  <a:lnTo>
                    <a:pt x="99" y="393"/>
                  </a:lnTo>
                  <a:lnTo>
                    <a:pt x="99" y="393"/>
                  </a:lnTo>
                  <a:lnTo>
                    <a:pt x="102" y="391"/>
                  </a:lnTo>
                  <a:lnTo>
                    <a:pt x="102" y="391"/>
                  </a:lnTo>
                  <a:lnTo>
                    <a:pt x="101" y="390"/>
                  </a:lnTo>
                  <a:lnTo>
                    <a:pt x="101" y="388"/>
                  </a:lnTo>
                  <a:lnTo>
                    <a:pt x="101" y="388"/>
                  </a:lnTo>
                  <a:lnTo>
                    <a:pt x="102" y="387"/>
                  </a:lnTo>
                  <a:lnTo>
                    <a:pt x="102" y="387"/>
                  </a:lnTo>
                  <a:lnTo>
                    <a:pt x="102" y="385"/>
                  </a:lnTo>
                  <a:lnTo>
                    <a:pt x="104" y="385"/>
                  </a:lnTo>
                  <a:lnTo>
                    <a:pt x="104" y="384"/>
                  </a:lnTo>
                  <a:lnTo>
                    <a:pt x="105" y="384"/>
                  </a:lnTo>
                  <a:lnTo>
                    <a:pt x="105" y="382"/>
                  </a:lnTo>
                  <a:lnTo>
                    <a:pt x="105" y="381"/>
                  </a:lnTo>
                  <a:lnTo>
                    <a:pt x="105" y="379"/>
                  </a:lnTo>
                  <a:lnTo>
                    <a:pt x="107" y="378"/>
                  </a:lnTo>
                  <a:lnTo>
                    <a:pt x="107" y="376"/>
                  </a:lnTo>
                  <a:lnTo>
                    <a:pt x="108" y="376"/>
                  </a:lnTo>
                  <a:lnTo>
                    <a:pt x="108" y="376"/>
                  </a:lnTo>
                  <a:lnTo>
                    <a:pt x="111" y="376"/>
                  </a:lnTo>
                  <a:lnTo>
                    <a:pt x="113" y="376"/>
                  </a:lnTo>
                  <a:lnTo>
                    <a:pt x="114" y="375"/>
                  </a:lnTo>
                  <a:lnTo>
                    <a:pt x="116" y="373"/>
                  </a:lnTo>
                  <a:lnTo>
                    <a:pt x="116" y="373"/>
                  </a:lnTo>
                  <a:lnTo>
                    <a:pt x="117" y="372"/>
                  </a:lnTo>
                  <a:lnTo>
                    <a:pt x="117" y="372"/>
                  </a:lnTo>
                  <a:lnTo>
                    <a:pt x="117" y="370"/>
                  </a:lnTo>
                  <a:lnTo>
                    <a:pt x="116" y="369"/>
                  </a:lnTo>
                  <a:lnTo>
                    <a:pt x="116" y="369"/>
                  </a:lnTo>
                  <a:lnTo>
                    <a:pt x="114" y="369"/>
                  </a:lnTo>
                  <a:lnTo>
                    <a:pt x="111" y="369"/>
                  </a:lnTo>
                  <a:lnTo>
                    <a:pt x="111" y="369"/>
                  </a:lnTo>
                  <a:lnTo>
                    <a:pt x="108" y="369"/>
                  </a:lnTo>
                  <a:lnTo>
                    <a:pt x="108" y="367"/>
                  </a:lnTo>
                  <a:lnTo>
                    <a:pt x="107" y="366"/>
                  </a:lnTo>
                  <a:lnTo>
                    <a:pt x="105" y="366"/>
                  </a:lnTo>
                  <a:lnTo>
                    <a:pt x="102" y="364"/>
                  </a:lnTo>
                  <a:lnTo>
                    <a:pt x="101" y="363"/>
                  </a:lnTo>
                  <a:lnTo>
                    <a:pt x="101" y="361"/>
                  </a:lnTo>
                  <a:lnTo>
                    <a:pt x="101" y="358"/>
                  </a:lnTo>
                  <a:lnTo>
                    <a:pt x="101" y="358"/>
                  </a:lnTo>
                  <a:lnTo>
                    <a:pt x="99" y="357"/>
                  </a:lnTo>
                  <a:lnTo>
                    <a:pt x="99" y="357"/>
                  </a:lnTo>
                  <a:lnTo>
                    <a:pt x="99" y="357"/>
                  </a:lnTo>
                  <a:lnTo>
                    <a:pt x="98" y="357"/>
                  </a:lnTo>
                  <a:lnTo>
                    <a:pt x="96" y="357"/>
                  </a:lnTo>
                  <a:lnTo>
                    <a:pt x="96" y="357"/>
                  </a:lnTo>
                  <a:lnTo>
                    <a:pt x="95" y="355"/>
                  </a:lnTo>
                  <a:lnTo>
                    <a:pt x="93" y="355"/>
                  </a:lnTo>
                  <a:lnTo>
                    <a:pt x="92" y="355"/>
                  </a:lnTo>
                  <a:lnTo>
                    <a:pt x="90" y="354"/>
                  </a:lnTo>
                  <a:lnTo>
                    <a:pt x="89" y="352"/>
                  </a:lnTo>
                  <a:lnTo>
                    <a:pt x="87" y="352"/>
                  </a:lnTo>
                  <a:lnTo>
                    <a:pt x="87" y="354"/>
                  </a:lnTo>
                  <a:lnTo>
                    <a:pt x="86" y="354"/>
                  </a:lnTo>
                  <a:lnTo>
                    <a:pt x="86" y="355"/>
                  </a:lnTo>
                  <a:lnTo>
                    <a:pt x="86" y="355"/>
                  </a:lnTo>
                  <a:lnTo>
                    <a:pt x="84" y="355"/>
                  </a:lnTo>
                  <a:lnTo>
                    <a:pt x="83" y="357"/>
                  </a:lnTo>
                  <a:lnTo>
                    <a:pt x="81" y="357"/>
                  </a:lnTo>
                  <a:lnTo>
                    <a:pt x="80" y="358"/>
                  </a:lnTo>
                  <a:lnTo>
                    <a:pt x="78" y="358"/>
                  </a:lnTo>
                  <a:lnTo>
                    <a:pt x="77" y="360"/>
                  </a:lnTo>
                  <a:lnTo>
                    <a:pt x="75" y="361"/>
                  </a:lnTo>
                  <a:lnTo>
                    <a:pt x="72" y="366"/>
                  </a:lnTo>
                  <a:lnTo>
                    <a:pt x="72" y="367"/>
                  </a:lnTo>
                  <a:lnTo>
                    <a:pt x="72" y="369"/>
                  </a:lnTo>
                  <a:lnTo>
                    <a:pt x="72" y="370"/>
                  </a:lnTo>
                  <a:lnTo>
                    <a:pt x="72" y="373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9" y="376"/>
                  </a:lnTo>
                  <a:lnTo>
                    <a:pt x="69" y="376"/>
                  </a:lnTo>
                  <a:lnTo>
                    <a:pt x="69" y="379"/>
                  </a:lnTo>
                  <a:lnTo>
                    <a:pt x="68" y="379"/>
                  </a:lnTo>
                  <a:lnTo>
                    <a:pt x="68" y="381"/>
                  </a:lnTo>
                  <a:lnTo>
                    <a:pt x="66" y="381"/>
                  </a:lnTo>
                  <a:lnTo>
                    <a:pt x="65" y="382"/>
                  </a:lnTo>
                  <a:lnTo>
                    <a:pt x="63" y="384"/>
                  </a:lnTo>
                  <a:lnTo>
                    <a:pt x="63" y="384"/>
                  </a:lnTo>
                  <a:lnTo>
                    <a:pt x="63" y="385"/>
                  </a:lnTo>
                  <a:lnTo>
                    <a:pt x="65" y="385"/>
                  </a:lnTo>
                  <a:lnTo>
                    <a:pt x="65" y="387"/>
                  </a:lnTo>
                  <a:lnTo>
                    <a:pt x="68" y="388"/>
                  </a:lnTo>
                  <a:lnTo>
                    <a:pt x="69" y="388"/>
                  </a:lnTo>
                  <a:lnTo>
                    <a:pt x="69" y="390"/>
                  </a:lnTo>
                  <a:lnTo>
                    <a:pt x="69" y="390"/>
                  </a:lnTo>
                  <a:lnTo>
                    <a:pt x="68" y="391"/>
                  </a:lnTo>
                  <a:lnTo>
                    <a:pt x="68" y="393"/>
                  </a:lnTo>
                  <a:lnTo>
                    <a:pt x="68" y="394"/>
                  </a:lnTo>
                  <a:lnTo>
                    <a:pt x="68" y="394"/>
                  </a:lnTo>
                  <a:lnTo>
                    <a:pt x="68" y="396"/>
                  </a:lnTo>
                  <a:lnTo>
                    <a:pt x="68" y="397"/>
                  </a:lnTo>
                  <a:lnTo>
                    <a:pt x="68" y="397"/>
                  </a:lnTo>
                  <a:lnTo>
                    <a:pt x="68" y="399"/>
                  </a:lnTo>
                  <a:lnTo>
                    <a:pt x="69" y="400"/>
                  </a:lnTo>
                  <a:lnTo>
                    <a:pt x="69" y="400"/>
                  </a:lnTo>
                  <a:lnTo>
                    <a:pt x="72" y="400"/>
                  </a:lnTo>
                  <a:lnTo>
                    <a:pt x="72" y="400"/>
                  </a:lnTo>
                  <a:lnTo>
                    <a:pt x="74" y="400"/>
                  </a:lnTo>
                  <a:lnTo>
                    <a:pt x="75" y="400"/>
                  </a:lnTo>
                  <a:lnTo>
                    <a:pt x="77" y="400"/>
                  </a:lnTo>
                  <a:lnTo>
                    <a:pt x="78" y="399"/>
                  </a:lnTo>
                  <a:lnTo>
                    <a:pt x="80" y="400"/>
                  </a:lnTo>
                  <a:lnTo>
                    <a:pt x="81" y="400"/>
                  </a:lnTo>
                  <a:lnTo>
                    <a:pt x="83" y="400"/>
                  </a:lnTo>
                  <a:lnTo>
                    <a:pt x="86" y="402"/>
                  </a:lnTo>
                  <a:lnTo>
                    <a:pt x="87" y="402"/>
                  </a:lnTo>
                  <a:lnTo>
                    <a:pt x="90" y="403"/>
                  </a:lnTo>
                  <a:lnTo>
                    <a:pt x="92" y="403"/>
                  </a:lnTo>
                  <a:lnTo>
                    <a:pt x="93" y="405"/>
                  </a:lnTo>
                  <a:lnTo>
                    <a:pt x="95" y="405"/>
                  </a:lnTo>
                  <a:lnTo>
                    <a:pt x="96" y="406"/>
                  </a:lnTo>
                  <a:lnTo>
                    <a:pt x="95" y="408"/>
                  </a:lnTo>
                  <a:lnTo>
                    <a:pt x="93" y="409"/>
                  </a:lnTo>
                  <a:lnTo>
                    <a:pt x="92" y="409"/>
                  </a:lnTo>
                  <a:lnTo>
                    <a:pt x="89" y="411"/>
                  </a:lnTo>
                  <a:lnTo>
                    <a:pt x="89" y="412"/>
                  </a:lnTo>
                  <a:lnTo>
                    <a:pt x="87" y="412"/>
                  </a:lnTo>
                  <a:lnTo>
                    <a:pt x="84" y="414"/>
                  </a:lnTo>
                  <a:lnTo>
                    <a:pt x="83" y="415"/>
                  </a:lnTo>
                  <a:lnTo>
                    <a:pt x="81" y="417"/>
                  </a:lnTo>
                  <a:lnTo>
                    <a:pt x="78" y="417"/>
                  </a:lnTo>
                  <a:lnTo>
                    <a:pt x="77" y="418"/>
                  </a:lnTo>
                  <a:lnTo>
                    <a:pt x="75" y="418"/>
                  </a:lnTo>
                  <a:lnTo>
                    <a:pt x="74" y="418"/>
                  </a:lnTo>
                  <a:lnTo>
                    <a:pt x="72" y="418"/>
                  </a:lnTo>
                  <a:lnTo>
                    <a:pt x="69" y="417"/>
                  </a:lnTo>
                  <a:lnTo>
                    <a:pt x="68" y="418"/>
                  </a:lnTo>
                  <a:lnTo>
                    <a:pt x="66" y="418"/>
                  </a:lnTo>
                  <a:lnTo>
                    <a:pt x="65" y="420"/>
                  </a:lnTo>
                  <a:lnTo>
                    <a:pt x="63" y="421"/>
                  </a:lnTo>
                  <a:lnTo>
                    <a:pt x="62" y="423"/>
                  </a:lnTo>
                  <a:lnTo>
                    <a:pt x="60" y="423"/>
                  </a:lnTo>
                  <a:lnTo>
                    <a:pt x="59" y="424"/>
                  </a:lnTo>
                  <a:lnTo>
                    <a:pt x="57" y="426"/>
                  </a:lnTo>
                  <a:lnTo>
                    <a:pt x="56" y="427"/>
                  </a:lnTo>
                  <a:lnTo>
                    <a:pt x="54" y="429"/>
                  </a:lnTo>
                  <a:lnTo>
                    <a:pt x="53" y="430"/>
                  </a:lnTo>
                  <a:lnTo>
                    <a:pt x="51" y="430"/>
                  </a:lnTo>
                  <a:lnTo>
                    <a:pt x="50" y="430"/>
                  </a:lnTo>
                  <a:lnTo>
                    <a:pt x="50" y="430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8" y="427"/>
                  </a:lnTo>
                  <a:lnTo>
                    <a:pt x="48" y="426"/>
                  </a:lnTo>
                  <a:lnTo>
                    <a:pt x="48" y="424"/>
                  </a:lnTo>
                  <a:lnTo>
                    <a:pt x="48" y="423"/>
                  </a:lnTo>
                  <a:lnTo>
                    <a:pt x="47" y="421"/>
                  </a:lnTo>
                  <a:lnTo>
                    <a:pt x="47" y="420"/>
                  </a:lnTo>
                  <a:lnTo>
                    <a:pt x="47" y="418"/>
                  </a:lnTo>
                  <a:lnTo>
                    <a:pt x="45" y="415"/>
                  </a:lnTo>
                  <a:lnTo>
                    <a:pt x="45" y="414"/>
                  </a:lnTo>
                  <a:lnTo>
                    <a:pt x="45" y="412"/>
                  </a:lnTo>
                  <a:lnTo>
                    <a:pt x="44" y="411"/>
                  </a:lnTo>
                  <a:lnTo>
                    <a:pt x="45" y="409"/>
                  </a:lnTo>
                  <a:lnTo>
                    <a:pt x="45" y="408"/>
                  </a:lnTo>
                  <a:lnTo>
                    <a:pt x="45" y="406"/>
                  </a:lnTo>
                  <a:lnTo>
                    <a:pt x="45" y="405"/>
                  </a:lnTo>
                  <a:lnTo>
                    <a:pt x="44" y="402"/>
                  </a:lnTo>
                  <a:lnTo>
                    <a:pt x="44" y="402"/>
                  </a:lnTo>
                  <a:lnTo>
                    <a:pt x="42" y="400"/>
                  </a:lnTo>
                  <a:lnTo>
                    <a:pt x="41" y="399"/>
                  </a:lnTo>
                  <a:lnTo>
                    <a:pt x="39" y="397"/>
                  </a:lnTo>
                  <a:lnTo>
                    <a:pt x="35" y="396"/>
                  </a:lnTo>
                  <a:lnTo>
                    <a:pt x="32" y="396"/>
                  </a:lnTo>
                  <a:lnTo>
                    <a:pt x="30" y="394"/>
                  </a:lnTo>
                  <a:lnTo>
                    <a:pt x="27" y="394"/>
                  </a:lnTo>
                  <a:lnTo>
                    <a:pt x="26" y="394"/>
                  </a:lnTo>
                  <a:lnTo>
                    <a:pt x="23" y="394"/>
                  </a:lnTo>
                  <a:lnTo>
                    <a:pt x="20" y="396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7" y="397"/>
                  </a:lnTo>
                  <a:lnTo>
                    <a:pt x="15" y="397"/>
                  </a:lnTo>
                  <a:lnTo>
                    <a:pt x="14" y="397"/>
                  </a:lnTo>
                  <a:lnTo>
                    <a:pt x="12" y="397"/>
                  </a:lnTo>
                  <a:lnTo>
                    <a:pt x="9" y="397"/>
                  </a:lnTo>
                  <a:lnTo>
                    <a:pt x="6" y="396"/>
                  </a:lnTo>
                  <a:lnTo>
                    <a:pt x="5" y="394"/>
                  </a:lnTo>
                  <a:lnTo>
                    <a:pt x="3" y="394"/>
                  </a:lnTo>
                  <a:lnTo>
                    <a:pt x="3" y="393"/>
                  </a:lnTo>
                  <a:lnTo>
                    <a:pt x="2" y="387"/>
                  </a:lnTo>
                  <a:lnTo>
                    <a:pt x="0" y="384"/>
                  </a:lnTo>
                  <a:lnTo>
                    <a:pt x="0" y="382"/>
                  </a:lnTo>
                  <a:lnTo>
                    <a:pt x="0" y="381"/>
                  </a:lnTo>
                  <a:lnTo>
                    <a:pt x="2" y="378"/>
                  </a:lnTo>
                  <a:lnTo>
                    <a:pt x="2" y="375"/>
                  </a:lnTo>
                  <a:lnTo>
                    <a:pt x="3" y="373"/>
                  </a:lnTo>
                  <a:lnTo>
                    <a:pt x="5" y="372"/>
                  </a:lnTo>
                  <a:lnTo>
                    <a:pt x="5" y="369"/>
                  </a:lnTo>
                  <a:lnTo>
                    <a:pt x="5" y="367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5" y="355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8" y="352"/>
                  </a:lnTo>
                  <a:lnTo>
                    <a:pt x="9" y="352"/>
                  </a:lnTo>
                  <a:lnTo>
                    <a:pt x="11" y="351"/>
                  </a:lnTo>
                  <a:lnTo>
                    <a:pt x="11" y="349"/>
                  </a:lnTo>
                  <a:lnTo>
                    <a:pt x="12" y="348"/>
                  </a:lnTo>
                  <a:lnTo>
                    <a:pt x="12" y="347"/>
                  </a:lnTo>
                  <a:lnTo>
                    <a:pt x="14" y="344"/>
                  </a:lnTo>
                  <a:lnTo>
                    <a:pt x="14" y="341"/>
                  </a:lnTo>
                  <a:lnTo>
                    <a:pt x="14" y="338"/>
                  </a:lnTo>
                  <a:lnTo>
                    <a:pt x="14" y="336"/>
                  </a:lnTo>
                  <a:lnTo>
                    <a:pt x="12" y="335"/>
                  </a:lnTo>
                  <a:lnTo>
                    <a:pt x="12" y="333"/>
                  </a:lnTo>
                  <a:lnTo>
                    <a:pt x="11" y="332"/>
                  </a:lnTo>
                  <a:lnTo>
                    <a:pt x="11" y="330"/>
                  </a:lnTo>
                  <a:lnTo>
                    <a:pt x="9" y="329"/>
                  </a:lnTo>
                  <a:lnTo>
                    <a:pt x="9" y="327"/>
                  </a:lnTo>
                  <a:lnTo>
                    <a:pt x="11" y="324"/>
                  </a:lnTo>
                  <a:lnTo>
                    <a:pt x="11" y="323"/>
                  </a:lnTo>
                  <a:lnTo>
                    <a:pt x="12" y="323"/>
                  </a:lnTo>
                  <a:lnTo>
                    <a:pt x="12" y="321"/>
                  </a:lnTo>
                  <a:lnTo>
                    <a:pt x="15" y="317"/>
                  </a:lnTo>
                  <a:lnTo>
                    <a:pt x="15" y="317"/>
                  </a:lnTo>
                  <a:lnTo>
                    <a:pt x="15" y="315"/>
                  </a:lnTo>
                  <a:lnTo>
                    <a:pt x="14" y="314"/>
                  </a:lnTo>
                  <a:lnTo>
                    <a:pt x="12" y="314"/>
                  </a:lnTo>
                  <a:lnTo>
                    <a:pt x="12" y="312"/>
                  </a:lnTo>
                  <a:lnTo>
                    <a:pt x="12" y="311"/>
                  </a:lnTo>
                  <a:lnTo>
                    <a:pt x="12" y="311"/>
                  </a:lnTo>
                  <a:lnTo>
                    <a:pt x="11" y="308"/>
                  </a:lnTo>
                  <a:lnTo>
                    <a:pt x="12" y="306"/>
                  </a:lnTo>
                  <a:lnTo>
                    <a:pt x="12" y="305"/>
                  </a:lnTo>
                  <a:lnTo>
                    <a:pt x="14" y="305"/>
                  </a:lnTo>
                  <a:lnTo>
                    <a:pt x="14" y="303"/>
                  </a:lnTo>
                  <a:lnTo>
                    <a:pt x="14" y="302"/>
                  </a:lnTo>
                  <a:lnTo>
                    <a:pt x="14" y="300"/>
                  </a:lnTo>
                  <a:lnTo>
                    <a:pt x="15" y="297"/>
                  </a:lnTo>
                  <a:lnTo>
                    <a:pt x="17" y="297"/>
                  </a:lnTo>
                  <a:lnTo>
                    <a:pt x="18" y="296"/>
                  </a:lnTo>
                  <a:lnTo>
                    <a:pt x="20" y="296"/>
                  </a:lnTo>
                  <a:lnTo>
                    <a:pt x="21" y="296"/>
                  </a:lnTo>
                  <a:lnTo>
                    <a:pt x="23" y="294"/>
                  </a:lnTo>
                  <a:lnTo>
                    <a:pt x="23" y="294"/>
                  </a:lnTo>
                  <a:lnTo>
                    <a:pt x="24" y="293"/>
                  </a:lnTo>
                  <a:lnTo>
                    <a:pt x="24" y="291"/>
                  </a:lnTo>
                  <a:lnTo>
                    <a:pt x="23" y="290"/>
                  </a:lnTo>
                  <a:lnTo>
                    <a:pt x="23" y="288"/>
                  </a:lnTo>
                  <a:lnTo>
                    <a:pt x="24" y="285"/>
                  </a:lnTo>
                  <a:lnTo>
                    <a:pt x="24" y="284"/>
                  </a:lnTo>
                  <a:lnTo>
                    <a:pt x="26" y="282"/>
                  </a:lnTo>
                  <a:lnTo>
                    <a:pt x="26" y="281"/>
                  </a:lnTo>
                  <a:lnTo>
                    <a:pt x="27" y="278"/>
                  </a:lnTo>
                  <a:lnTo>
                    <a:pt x="29" y="276"/>
                  </a:lnTo>
                  <a:lnTo>
                    <a:pt x="29" y="276"/>
                  </a:lnTo>
                  <a:lnTo>
                    <a:pt x="30" y="275"/>
                  </a:lnTo>
                  <a:lnTo>
                    <a:pt x="32" y="273"/>
                  </a:lnTo>
                  <a:lnTo>
                    <a:pt x="32" y="272"/>
                  </a:lnTo>
                  <a:lnTo>
                    <a:pt x="33" y="270"/>
                  </a:lnTo>
                  <a:lnTo>
                    <a:pt x="33" y="269"/>
                  </a:lnTo>
                  <a:lnTo>
                    <a:pt x="33" y="267"/>
                  </a:lnTo>
                  <a:lnTo>
                    <a:pt x="35" y="264"/>
                  </a:lnTo>
                  <a:lnTo>
                    <a:pt x="35" y="263"/>
                  </a:lnTo>
                  <a:lnTo>
                    <a:pt x="33" y="263"/>
                  </a:lnTo>
                  <a:lnTo>
                    <a:pt x="33" y="260"/>
                  </a:lnTo>
                  <a:lnTo>
                    <a:pt x="33" y="258"/>
                  </a:lnTo>
                  <a:lnTo>
                    <a:pt x="33" y="255"/>
                  </a:lnTo>
                  <a:lnTo>
                    <a:pt x="32" y="252"/>
                  </a:lnTo>
                  <a:lnTo>
                    <a:pt x="32" y="249"/>
                  </a:lnTo>
                  <a:lnTo>
                    <a:pt x="30" y="248"/>
                  </a:lnTo>
                  <a:lnTo>
                    <a:pt x="30" y="246"/>
                  </a:lnTo>
                  <a:lnTo>
                    <a:pt x="29" y="245"/>
                  </a:lnTo>
                  <a:lnTo>
                    <a:pt x="29" y="243"/>
                  </a:lnTo>
                  <a:lnTo>
                    <a:pt x="29" y="242"/>
                  </a:lnTo>
                  <a:lnTo>
                    <a:pt x="29" y="240"/>
                  </a:lnTo>
                  <a:lnTo>
                    <a:pt x="29" y="239"/>
                  </a:lnTo>
                  <a:lnTo>
                    <a:pt x="29" y="237"/>
                  </a:lnTo>
                  <a:lnTo>
                    <a:pt x="27" y="236"/>
                  </a:lnTo>
                  <a:lnTo>
                    <a:pt x="27" y="234"/>
                  </a:lnTo>
                  <a:lnTo>
                    <a:pt x="27" y="233"/>
                  </a:lnTo>
                  <a:lnTo>
                    <a:pt x="27" y="231"/>
                  </a:lnTo>
                  <a:lnTo>
                    <a:pt x="29" y="230"/>
                  </a:lnTo>
                  <a:lnTo>
                    <a:pt x="29" y="227"/>
                  </a:lnTo>
                  <a:lnTo>
                    <a:pt x="29" y="227"/>
                  </a:lnTo>
                  <a:lnTo>
                    <a:pt x="27" y="224"/>
                  </a:lnTo>
                  <a:lnTo>
                    <a:pt x="27" y="222"/>
                  </a:lnTo>
                  <a:lnTo>
                    <a:pt x="27" y="222"/>
                  </a:lnTo>
                  <a:lnTo>
                    <a:pt x="29" y="221"/>
                  </a:lnTo>
                  <a:lnTo>
                    <a:pt x="30" y="221"/>
                  </a:lnTo>
                  <a:lnTo>
                    <a:pt x="30" y="219"/>
                  </a:lnTo>
                  <a:lnTo>
                    <a:pt x="32" y="219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16"/>
                  </a:lnTo>
                  <a:lnTo>
                    <a:pt x="35" y="216"/>
                  </a:lnTo>
                  <a:lnTo>
                    <a:pt x="35" y="215"/>
                  </a:lnTo>
                  <a:lnTo>
                    <a:pt x="36" y="213"/>
                  </a:lnTo>
                  <a:lnTo>
                    <a:pt x="36" y="212"/>
                  </a:lnTo>
                  <a:lnTo>
                    <a:pt x="38" y="210"/>
                  </a:lnTo>
                  <a:lnTo>
                    <a:pt x="38" y="209"/>
                  </a:lnTo>
                  <a:lnTo>
                    <a:pt x="39" y="207"/>
                  </a:lnTo>
                  <a:lnTo>
                    <a:pt x="39" y="207"/>
                  </a:lnTo>
                  <a:lnTo>
                    <a:pt x="41" y="207"/>
                  </a:lnTo>
                  <a:lnTo>
                    <a:pt x="42" y="206"/>
                  </a:lnTo>
                  <a:lnTo>
                    <a:pt x="42" y="204"/>
                  </a:lnTo>
                  <a:lnTo>
                    <a:pt x="42" y="203"/>
                  </a:lnTo>
                  <a:lnTo>
                    <a:pt x="42" y="201"/>
                  </a:lnTo>
                  <a:lnTo>
                    <a:pt x="44" y="198"/>
                  </a:lnTo>
                  <a:lnTo>
                    <a:pt x="44" y="197"/>
                  </a:lnTo>
                  <a:lnTo>
                    <a:pt x="45" y="197"/>
                  </a:lnTo>
                  <a:lnTo>
                    <a:pt x="45" y="195"/>
                  </a:lnTo>
                  <a:lnTo>
                    <a:pt x="47" y="195"/>
                  </a:lnTo>
                  <a:lnTo>
                    <a:pt x="47" y="195"/>
                  </a:lnTo>
                  <a:lnTo>
                    <a:pt x="48" y="194"/>
                  </a:lnTo>
                  <a:lnTo>
                    <a:pt x="48" y="192"/>
                  </a:lnTo>
                  <a:lnTo>
                    <a:pt x="48" y="191"/>
                  </a:lnTo>
                  <a:lnTo>
                    <a:pt x="50" y="189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51" y="186"/>
                  </a:lnTo>
                  <a:lnTo>
                    <a:pt x="51" y="186"/>
                  </a:lnTo>
                  <a:lnTo>
                    <a:pt x="53" y="185"/>
                  </a:lnTo>
                  <a:lnTo>
                    <a:pt x="53" y="185"/>
                  </a:lnTo>
                  <a:lnTo>
                    <a:pt x="53" y="182"/>
                  </a:lnTo>
                  <a:lnTo>
                    <a:pt x="53" y="180"/>
                  </a:lnTo>
                  <a:lnTo>
                    <a:pt x="53" y="179"/>
                  </a:lnTo>
                  <a:lnTo>
                    <a:pt x="53" y="177"/>
                  </a:lnTo>
                  <a:lnTo>
                    <a:pt x="51" y="176"/>
                  </a:lnTo>
                  <a:lnTo>
                    <a:pt x="51" y="176"/>
                  </a:lnTo>
                  <a:lnTo>
                    <a:pt x="51" y="174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3" y="171"/>
                  </a:lnTo>
                  <a:lnTo>
                    <a:pt x="53" y="170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6" y="167"/>
                  </a:lnTo>
                  <a:lnTo>
                    <a:pt x="56" y="165"/>
                  </a:lnTo>
                  <a:lnTo>
                    <a:pt x="56" y="164"/>
                  </a:lnTo>
                  <a:lnTo>
                    <a:pt x="57" y="162"/>
                  </a:lnTo>
                  <a:lnTo>
                    <a:pt x="57" y="161"/>
                  </a:lnTo>
                  <a:lnTo>
                    <a:pt x="59" y="161"/>
                  </a:lnTo>
                  <a:lnTo>
                    <a:pt x="59" y="159"/>
                  </a:lnTo>
                  <a:lnTo>
                    <a:pt x="59" y="158"/>
                  </a:lnTo>
                  <a:lnTo>
                    <a:pt x="59" y="156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7" y="153"/>
                  </a:lnTo>
                  <a:lnTo>
                    <a:pt x="56" y="152"/>
                  </a:lnTo>
                  <a:lnTo>
                    <a:pt x="54" y="150"/>
                  </a:lnTo>
                  <a:lnTo>
                    <a:pt x="53" y="149"/>
                  </a:lnTo>
                  <a:lnTo>
                    <a:pt x="51" y="147"/>
                  </a:lnTo>
                  <a:lnTo>
                    <a:pt x="50" y="146"/>
                  </a:lnTo>
                  <a:lnTo>
                    <a:pt x="50" y="144"/>
                  </a:lnTo>
                  <a:lnTo>
                    <a:pt x="50" y="143"/>
                  </a:lnTo>
                  <a:lnTo>
                    <a:pt x="50" y="141"/>
                  </a:lnTo>
                  <a:lnTo>
                    <a:pt x="50" y="140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7" y="135"/>
                  </a:lnTo>
                  <a:lnTo>
                    <a:pt x="47" y="134"/>
                  </a:lnTo>
                  <a:lnTo>
                    <a:pt x="45" y="134"/>
                  </a:lnTo>
                  <a:lnTo>
                    <a:pt x="45" y="132"/>
                  </a:lnTo>
                  <a:lnTo>
                    <a:pt x="45" y="131"/>
                  </a:lnTo>
                  <a:lnTo>
                    <a:pt x="47" y="129"/>
                  </a:lnTo>
                  <a:lnTo>
                    <a:pt x="47" y="128"/>
                  </a:lnTo>
                  <a:lnTo>
                    <a:pt x="47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45" y="122"/>
                  </a:lnTo>
                  <a:lnTo>
                    <a:pt x="47" y="120"/>
                  </a:lnTo>
                  <a:lnTo>
                    <a:pt x="47" y="119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50" y="117"/>
                  </a:lnTo>
                  <a:lnTo>
                    <a:pt x="50" y="116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7" y="110"/>
                  </a:lnTo>
                  <a:lnTo>
                    <a:pt x="45" y="110"/>
                  </a:lnTo>
                  <a:lnTo>
                    <a:pt x="45" y="108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2" y="105"/>
                  </a:lnTo>
                  <a:lnTo>
                    <a:pt x="42" y="104"/>
                  </a:lnTo>
                  <a:lnTo>
                    <a:pt x="42" y="102"/>
                  </a:lnTo>
                  <a:lnTo>
                    <a:pt x="42" y="99"/>
                  </a:lnTo>
                  <a:lnTo>
                    <a:pt x="42" y="98"/>
                  </a:lnTo>
                  <a:lnTo>
                    <a:pt x="41" y="96"/>
                  </a:lnTo>
                  <a:lnTo>
                    <a:pt x="41" y="95"/>
                  </a:lnTo>
                  <a:lnTo>
                    <a:pt x="39" y="93"/>
                  </a:lnTo>
                  <a:lnTo>
                    <a:pt x="38" y="93"/>
                  </a:lnTo>
                  <a:lnTo>
                    <a:pt x="35" y="89"/>
                  </a:lnTo>
                  <a:lnTo>
                    <a:pt x="35" y="87"/>
                  </a:lnTo>
                  <a:lnTo>
                    <a:pt x="33" y="86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6" y="83"/>
                  </a:lnTo>
                  <a:lnTo>
                    <a:pt x="36" y="81"/>
                  </a:lnTo>
                  <a:lnTo>
                    <a:pt x="38" y="80"/>
                  </a:lnTo>
                  <a:lnTo>
                    <a:pt x="39" y="78"/>
                  </a:lnTo>
                  <a:lnTo>
                    <a:pt x="39" y="77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39" y="74"/>
                  </a:lnTo>
                  <a:lnTo>
                    <a:pt x="38" y="72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5" y="69"/>
                  </a:lnTo>
                  <a:lnTo>
                    <a:pt x="35" y="68"/>
                  </a:lnTo>
                  <a:lnTo>
                    <a:pt x="35" y="66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5" y="57"/>
                  </a:lnTo>
                  <a:lnTo>
                    <a:pt x="35" y="54"/>
                  </a:lnTo>
                  <a:lnTo>
                    <a:pt x="33" y="53"/>
                  </a:lnTo>
                  <a:lnTo>
                    <a:pt x="33" y="50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29"/>
                  </a:lnTo>
                  <a:lnTo>
                    <a:pt x="35" y="27"/>
                  </a:lnTo>
                  <a:lnTo>
                    <a:pt x="35" y="26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8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7" y="18"/>
                  </a:lnTo>
                  <a:lnTo>
                    <a:pt x="50" y="20"/>
                  </a:lnTo>
                  <a:lnTo>
                    <a:pt x="53" y="20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7" y="18"/>
                  </a:lnTo>
                  <a:lnTo>
                    <a:pt x="62" y="12"/>
                  </a:lnTo>
                  <a:lnTo>
                    <a:pt x="63" y="11"/>
                  </a:lnTo>
                  <a:lnTo>
                    <a:pt x="65" y="11"/>
                  </a:lnTo>
                  <a:lnTo>
                    <a:pt x="68" y="9"/>
                  </a:lnTo>
                  <a:lnTo>
                    <a:pt x="71" y="8"/>
                  </a:lnTo>
                  <a:lnTo>
                    <a:pt x="72" y="6"/>
                  </a:lnTo>
                  <a:lnTo>
                    <a:pt x="77" y="5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7" y="2"/>
                  </a:lnTo>
                  <a:lnTo>
                    <a:pt x="89" y="3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89" y="8"/>
                  </a:lnTo>
                  <a:lnTo>
                    <a:pt x="92" y="9"/>
                  </a:lnTo>
                  <a:lnTo>
                    <a:pt x="93" y="11"/>
                  </a:lnTo>
                  <a:lnTo>
                    <a:pt x="95" y="11"/>
                  </a:lnTo>
                  <a:lnTo>
                    <a:pt x="96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5"/>
                  </a:lnTo>
                  <a:lnTo>
                    <a:pt x="104" y="17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1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8" y="23"/>
                  </a:lnTo>
                  <a:lnTo>
                    <a:pt x="108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18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2" y="21"/>
                  </a:lnTo>
                  <a:lnTo>
                    <a:pt x="120" y="23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33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0" y="36"/>
                  </a:lnTo>
                  <a:lnTo>
                    <a:pt x="122" y="36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3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6" y="36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31" y="36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4" y="36"/>
                  </a:lnTo>
                  <a:lnTo>
                    <a:pt x="134" y="38"/>
                  </a:lnTo>
                  <a:lnTo>
                    <a:pt x="135" y="39"/>
                  </a:lnTo>
                  <a:lnTo>
                    <a:pt x="135" y="41"/>
                  </a:lnTo>
                  <a:lnTo>
                    <a:pt x="135" y="41"/>
                  </a:lnTo>
                  <a:lnTo>
                    <a:pt x="137" y="42"/>
                  </a:lnTo>
                  <a:lnTo>
                    <a:pt x="137" y="44"/>
                  </a:lnTo>
                  <a:lnTo>
                    <a:pt x="138" y="44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41" y="45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0" y="48"/>
                  </a:lnTo>
                  <a:lnTo>
                    <a:pt x="138" y="48"/>
                  </a:lnTo>
                  <a:lnTo>
                    <a:pt x="137" y="50"/>
                  </a:lnTo>
                  <a:lnTo>
                    <a:pt x="135" y="50"/>
                  </a:lnTo>
                  <a:lnTo>
                    <a:pt x="134" y="51"/>
                  </a:lnTo>
                  <a:lnTo>
                    <a:pt x="134" y="51"/>
                  </a:lnTo>
                  <a:lnTo>
                    <a:pt x="134" y="53"/>
                  </a:lnTo>
                  <a:lnTo>
                    <a:pt x="134" y="54"/>
                  </a:lnTo>
                  <a:lnTo>
                    <a:pt x="135" y="56"/>
                  </a:lnTo>
                  <a:lnTo>
                    <a:pt x="135" y="57"/>
                  </a:lnTo>
                  <a:lnTo>
                    <a:pt x="135" y="59"/>
                  </a:lnTo>
                  <a:lnTo>
                    <a:pt x="135" y="59"/>
                  </a:lnTo>
                  <a:lnTo>
                    <a:pt x="135" y="60"/>
                  </a:lnTo>
                  <a:lnTo>
                    <a:pt x="137" y="62"/>
                  </a:lnTo>
                  <a:lnTo>
                    <a:pt x="137" y="63"/>
                  </a:lnTo>
                  <a:lnTo>
                    <a:pt x="140" y="68"/>
                  </a:lnTo>
                  <a:lnTo>
                    <a:pt x="140" y="69"/>
                  </a:lnTo>
                  <a:lnTo>
                    <a:pt x="138" y="71"/>
                  </a:lnTo>
                  <a:lnTo>
                    <a:pt x="138" y="72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8" y="75"/>
                  </a:lnTo>
                  <a:lnTo>
                    <a:pt x="138" y="77"/>
                  </a:lnTo>
                  <a:lnTo>
                    <a:pt x="138" y="77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0" y="81"/>
                  </a:lnTo>
                  <a:lnTo>
                    <a:pt x="140" y="83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6"/>
                  </a:lnTo>
                  <a:lnTo>
                    <a:pt x="135" y="89"/>
                  </a:lnTo>
                  <a:lnTo>
                    <a:pt x="135" y="90"/>
                  </a:lnTo>
                  <a:lnTo>
                    <a:pt x="135" y="92"/>
                  </a:lnTo>
                  <a:lnTo>
                    <a:pt x="134" y="93"/>
                  </a:lnTo>
                  <a:lnTo>
                    <a:pt x="134" y="95"/>
                  </a:lnTo>
                  <a:lnTo>
                    <a:pt x="134" y="96"/>
                  </a:lnTo>
                  <a:lnTo>
                    <a:pt x="132" y="98"/>
                  </a:lnTo>
                  <a:lnTo>
                    <a:pt x="132" y="99"/>
                  </a:lnTo>
                  <a:lnTo>
                    <a:pt x="131" y="99"/>
                  </a:lnTo>
                  <a:lnTo>
                    <a:pt x="131" y="99"/>
                  </a:lnTo>
                  <a:lnTo>
                    <a:pt x="131" y="99"/>
                  </a:lnTo>
                  <a:lnTo>
                    <a:pt x="129" y="101"/>
                  </a:lnTo>
                  <a:lnTo>
                    <a:pt x="128" y="101"/>
                  </a:lnTo>
                  <a:lnTo>
                    <a:pt x="128" y="101"/>
                  </a:lnTo>
                  <a:lnTo>
                    <a:pt x="126" y="102"/>
                  </a:lnTo>
                  <a:lnTo>
                    <a:pt x="126" y="104"/>
                  </a:lnTo>
                  <a:lnTo>
                    <a:pt x="128" y="104"/>
                  </a:lnTo>
                  <a:lnTo>
                    <a:pt x="129" y="104"/>
                  </a:lnTo>
                  <a:lnTo>
                    <a:pt x="131" y="104"/>
                  </a:lnTo>
                  <a:lnTo>
                    <a:pt x="131" y="105"/>
                  </a:lnTo>
                  <a:lnTo>
                    <a:pt x="132" y="107"/>
                  </a:lnTo>
                  <a:lnTo>
                    <a:pt x="134" y="107"/>
                  </a:lnTo>
                  <a:lnTo>
                    <a:pt x="135" y="105"/>
                  </a:lnTo>
                  <a:lnTo>
                    <a:pt x="137" y="104"/>
                  </a:lnTo>
                  <a:lnTo>
                    <a:pt x="137" y="102"/>
                  </a:lnTo>
                  <a:lnTo>
                    <a:pt x="137" y="101"/>
                  </a:lnTo>
                  <a:lnTo>
                    <a:pt x="138" y="99"/>
                  </a:lnTo>
                  <a:lnTo>
                    <a:pt x="140" y="99"/>
                  </a:lnTo>
                  <a:lnTo>
                    <a:pt x="141" y="99"/>
                  </a:lnTo>
                  <a:lnTo>
                    <a:pt x="143" y="98"/>
                  </a:lnTo>
                  <a:lnTo>
                    <a:pt x="146" y="99"/>
                  </a:lnTo>
                  <a:lnTo>
                    <a:pt x="146" y="99"/>
                  </a:lnTo>
                  <a:lnTo>
                    <a:pt x="149" y="99"/>
                  </a:lnTo>
                  <a:lnTo>
                    <a:pt x="149" y="101"/>
                  </a:lnTo>
                  <a:lnTo>
                    <a:pt x="152" y="102"/>
                  </a:lnTo>
                  <a:lnTo>
                    <a:pt x="152" y="104"/>
                  </a:lnTo>
                  <a:lnTo>
                    <a:pt x="153" y="105"/>
                  </a:lnTo>
                  <a:lnTo>
                    <a:pt x="155" y="105"/>
                  </a:lnTo>
                  <a:lnTo>
                    <a:pt x="155" y="105"/>
                  </a:lnTo>
                  <a:lnTo>
                    <a:pt x="156" y="107"/>
                  </a:lnTo>
                  <a:lnTo>
                    <a:pt x="158" y="108"/>
                  </a:lnTo>
                  <a:lnTo>
                    <a:pt x="161" y="108"/>
                  </a:lnTo>
                  <a:lnTo>
                    <a:pt x="164" y="108"/>
                  </a:lnTo>
                  <a:lnTo>
                    <a:pt x="165" y="108"/>
                  </a:lnTo>
                  <a:lnTo>
                    <a:pt x="165" y="107"/>
                  </a:lnTo>
                  <a:lnTo>
                    <a:pt x="167" y="107"/>
                  </a:lnTo>
                  <a:lnTo>
                    <a:pt x="168" y="107"/>
                  </a:lnTo>
                  <a:lnTo>
                    <a:pt x="171" y="107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9" y="107"/>
                  </a:lnTo>
                  <a:lnTo>
                    <a:pt x="179" y="107"/>
                  </a:lnTo>
                  <a:lnTo>
                    <a:pt x="180" y="108"/>
                  </a:lnTo>
                  <a:lnTo>
                    <a:pt x="182" y="108"/>
                  </a:lnTo>
                  <a:lnTo>
                    <a:pt x="183" y="110"/>
                  </a:lnTo>
                  <a:lnTo>
                    <a:pt x="185" y="111"/>
                  </a:lnTo>
                  <a:lnTo>
                    <a:pt x="188" y="113"/>
                  </a:lnTo>
                  <a:lnTo>
                    <a:pt x="189" y="113"/>
                  </a:lnTo>
                  <a:lnTo>
                    <a:pt x="191" y="114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2" y="114"/>
                  </a:lnTo>
                  <a:lnTo>
                    <a:pt x="194" y="114"/>
                  </a:lnTo>
                  <a:lnTo>
                    <a:pt x="195" y="113"/>
                  </a:lnTo>
                  <a:lnTo>
                    <a:pt x="195" y="111"/>
                  </a:lnTo>
                  <a:lnTo>
                    <a:pt x="197" y="110"/>
                  </a:lnTo>
                  <a:lnTo>
                    <a:pt x="197" y="110"/>
                  </a:lnTo>
                  <a:lnTo>
                    <a:pt x="198" y="111"/>
                  </a:lnTo>
                  <a:lnTo>
                    <a:pt x="198" y="111"/>
                  </a:lnTo>
                  <a:lnTo>
                    <a:pt x="201" y="110"/>
                  </a:lnTo>
                  <a:lnTo>
                    <a:pt x="203" y="110"/>
                  </a:lnTo>
                  <a:lnTo>
                    <a:pt x="206" y="108"/>
                  </a:lnTo>
                  <a:lnTo>
                    <a:pt x="206" y="107"/>
                  </a:lnTo>
                  <a:lnTo>
                    <a:pt x="207" y="105"/>
                  </a:lnTo>
                  <a:lnTo>
                    <a:pt x="209" y="102"/>
                  </a:lnTo>
                  <a:lnTo>
                    <a:pt x="210" y="101"/>
                  </a:lnTo>
                  <a:lnTo>
                    <a:pt x="210" y="99"/>
                  </a:lnTo>
                  <a:lnTo>
                    <a:pt x="210" y="98"/>
                  </a:lnTo>
                  <a:lnTo>
                    <a:pt x="212" y="96"/>
                  </a:lnTo>
                  <a:lnTo>
                    <a:pt x="212" y="96"/>
                  </a:lnTo>
                  <a:lnTo>
                    <a:pt x="216" y="95"/>
                  </a:lnTo>
                  <a:lnTo>
                    <a:pt x="218" y="93"/>
                  </a:lnTo>
                  <a:lnTo>
                    <a:pt x="218" y="93"/>
                  </a:lnTo>
                  <a:lnTo>
                    <a:pt x="219" y="95"/>
                  </a:lnTo>
                  <a:lnTo>
                    <a:pt x="221" y="96"/>
                  </a:lnTo>
                  <a:lnTo>
                    <a:pt x="221" y="96"/>
                  </a:lnTo>
                  <a:lnTo>
                    <a:pt x="219" y="98"/>
                  </a:lnTo>
                  <a:lnTo>
                    <a:pt x="219" y="99"/>
                  </a:lnTo>
                  <a:lnTo>
                    <a:pt x="218" y="102"/>
                  </a:lnTo>
                  <a:lnTo>
                    <a:pt x="218" y="104"/>
                  </a:lnTo>
                  <a:lnTo>
                    <a:pt x="216" y="107"/>
                  </a:lnTo>
                  <a:lnTo>
                    <a:pt x="216" y="110"/>
                  </a:lnTo>
                  <a:lnTo>
                    <a:pt x="216" y="111"/>
                  </a:lnTo>
                  <a:lnTo>
                    <a:pt x="218" y="114"/>
                  </a:lnTo>
                  <a:lnTo>
                    <a:pt x="218" y="114"/>
                  </a:lnTo>
                  <a:lnTo>
                    <a:pt x="219" y="117"/>
                  </a:lnTo>
                  <a:lnTo>
                    <a:pt x="219" y="117"/>
                  </a:lnTo>
                  <a:lnTo>
                    <a:pt x="219" y="122"/>
                  </a:lnTo>
                  <a:lnTo>
                    <a:pt x="219" y="123"/>
                  </a:lnTo>
                  <a:lnTo>
                    <a:pt x="221" y="126"/>
                  </a:lnTo>
                  <a:lnTo>
                    <a:pt x="222" y="128"/>
                  </a:lnTo>
                  <a:lnTo>
                    <a:pt x="222" y="131"/>
                  </a:lnTo>
                  <a:lnTo>
                    <a:pt x="222" y="132"/>
                  </a:lnTo>
                  <a:lnTo>
                    <a:pt x="221" y="138"/>
                  </a:lnTo>
                  <a:lnTo>
                    <a:pt x="221" y="140"/>
                  </a:lnTo>
                  <a:lnTo>
                    <a:pt x="221" y="144"/>
                  </a:lnTo>
                  <a:lnTo>
                    <a:pt x="221" y="146"/>
                  </a:lnTo>
                  <a:lnTo>
                    <a:pt x="221" y="147"/>
                  </a:lnTo>
                  <a:lnTo>
                    <a:pt x="221" y="150"/>
                  </a:lnTo>
                  <a:lnTo>
                    <a:pt x="222" y="161"/>
                  </a:lnTo>
                  <a:lnTo>
                    <a:pt x="222" y="165"/>
                  </a:lnTo>
                  <a:lnTo>
                    <a:pt x="222" y="168"/>
                  </a:lnTo>
                  <a:lnTo>
                    <a:pt x="221" y="174"/>
                  </a:lnTo>
                  <a:lnTo>
                    <a:pt x="221" y="177"/>
                  </a:lnTo>
                  <a:lnTo>
                    <a:pt x="221" y="179"/>
                  </a:lnTo>
                  <a:lnTo>
                    <a:pt x="221" y="183"/>
                  </a:lnTo>
                  <a:lnTo>
                    <a:pt x="221" y="188"/>
                  </a:lnTo>
                  <a:lnTo>
                    <a:pt x="221" y="191"/>
                  </a:lnTo>
                  <a:lnTo>
                    <a:pt x="219" y="194"/>
                  </a:lnTo>
                  <a:lnTo>
                    <a:pt x="221" y="195"/>
                  </a:lnTo>
                  <a:lnTo>
                    <a:pt x="222" y="195"/>
                  </a:lnTo>
                  <a:lnTo>
                    <a:pt x="224" y="195"/>
                  </a:lnTo>
                  <a:lnTo>
                    <a:pt x="224" y="197"/>
                  </a:lnTo>
                  <a:lnTo>
                    <a:pt x="224" y="198"/>
                  </a:lnTo>
                  <a:lnTo>
                    <a:pt x="221" y="203"/>
                  </a:lnTo>
                  <a:lnTo>
                    <a:pt x="219" y="204"/>
                  </a:lnTo>
                  <a:lnTo>
                    <a:pt x="219" y="207"/>
                  </a:lnTo>
                  <a:lnTo>
                    <a:pt x="221" y="209"/>
                  </a:lnTo>
                  <a:lnTo>
                    <a:pt x="225" y="210"/>
                  </a:lnTo>
                  <a:lnTo>
                    <a:pt x="228" y="213"/>
                  </a:lnTo>
                  <a:lnTo>
                    <a:pt x="234" y="215"/>
                  </a:lnTo>
                  <a:lnTo>
                    <a:pt x="236" y="216"/>
                  </a:lnTo>
                  <a:lnTo>
                    <a:pt x="239" y="216"/>
                  </a:lnTo>
                  <a:lnTo>
                    <a:pt x="242" y="216"/>
                  </a:lnTo>
                  <a:lnTo>
                    <a:pt x="243" y="215"/>
                  </a:lnTo>
                  <a:lnTo>
                    <a:pt x="243" y="213"/>
                  </a:lnTo>
                  <a:lnTo>
                    <a:pt x="243" y="212"/>
                  </a:lnTo>
                  <a:lnTo>
                    <a:pt x="243" y="210"/>
                  </a:lnTo>
                  <a:lnTo>
                    <a:pt x="243" y="209"/>
                  </a:lnTo>
                  <a:lnTo>
                    <a:pt x="243" y="209"/>
                  </a:lnTo>
                  <a:lnTo>
                    <a:pt x="243" y="207"/>
                  </a:lnTo>
                  <a:lnTo>
                    <a:pt x="245" y="207"/>
                  </a:lnTo>
                  <a:lnTo>
                    <a:pt x="245" y="207"/>
                  </a:lnTo>
                  <a:lnTo>
                    <a:pt x="246" y="209"/>
                  </a:lnTo>
                  <a:lnTo>
                    <a:pt x="251" y="212"/>
                  </a:lnTo>
                  <a:lnTo>
                    <a:pt x="252" y="213"/>
                  </a:lnTo>
                  <a:lnTo>
                    <a:pt x="252" y="215"/>
                  </a:lnTo>
                  <a:lnTo>
                    <a:pt x="252" y="218"/>
                  </a:lnTo>
                  <a:lnTo>
                    <a:pt x="255" y="218"/>
                  </a:lnTo>
                  <a:lnTo>
                    <a:pt x="257" y="219"/>
                  </a:lnTo>
                  <a:lnTo>
                    <a:pt x="260" y="221"/>
                  </a:lnTo>
                  <a:lnTo>
                    <a:pt x="260" y="221"/>
                  </a:lnTo>
                  <a:lnTo>
                    <a:pt x="261" y="221"/>
                  </a:lnTo>
                  <a:lnTo>
                    <a:pt x="263" y="221"/>
                  </a:lnTo>
                  <a:lnTo>
                    <a:pt x="264" y="224"/>
                  </a:lnTo>
                  <a:lnTo>
                    <a:pt x="266" y="225"/>
                  </a:lnTo>
                  <a:lnTo>
                    <a:pt x="267" y="230"/>
                  </a:lnTo>
                  <a:lnTo>
                    <a:pt x="269" y="231"/>
                  </a:lnTo>
                  <a:lnTo>
                    <a:pt x="272" y="231"/>
                  </a:lnTo>
                  <a:lnTo>
                    <a:pt x="273" y="231"/>
                  </a:lnTo>
                  <a:lnTo>
                    <a:pt x="276" y="231"/>
                  </a:lnTo>
                  <a:lnTo>
                    <a:pt x="281" y="231"/>
                  </a:lnTo>
                  <a:lnTo>
                    <a:pt x="282" y="231"/>
                  </a:lnTo>
                  <a:lnTo>
                    <a:pt x="284" y="230"/>
                  </a:lnTo>
                  <a:lnTo>
                    <a:pt x="288" y="231"/>
                  </a:lnTo>
                  <a:lnTo>
                    <a:pt x="288" y="231"/>
                  </a:lnTo>
                  <a:lnTo>
                    <a:pt x="291" y="234"/>
                  </a:lnTo>
                  <a:lnTo>
                    <a:pt x="293" y="234"/>
                  </a:lnTo>
                  <a:lnTo>
                    <a:pt x="294" y="236"/>
                  </a:lnTo>
                  <a:lnTo>
                    <a:pt x="294" y="237"/>
                  </a:lnTo>
                  <a:lnTo>
                    <a:pt x="297" y="239"/>
                  </a:lnTo>
                  <a:lnTo>
                    <a:pt x="300" y="240"/>
                  </a:lnTo>
                  <a:lnTo>
                    <a:pt x="302" y="240"/>
                  </a:lnTo>
                  <a:lnTo>
                    <a:pt x="305" y="240"/>
                  </a:lnTo>
                  <a:lnTo>
                    <a:pt x="305" y="239"/>
                  </a:lnTo>
                  <a:lnTo>
                    <a:pt x="308" y="239"/>
                  </a:lnTo>
                  <a:lnTo>
                    <a:pt x="309" y="237"/>
                  </a:lnTo>
                  <a:lnTo>
                    <a:pt x="314" y="236"/>
                  </a:lnTo>
                  <a:lnTo>
                    <a:pt x="315" y="237"/>
                  </a:lnTo>
                  <a:lnTo>
                    <a:pt x="315" y="237"/>
                  </a:lnTo>
                  <a:lnTo>
                    <a:pt x="317" y="237"/>
                  </a:lnTo>
                  <a:lnTo>
                    <a:pt x="318" y="237"/>
                  </a:lnTo>
                  <a:lnTo>
                    <a:pt x="318" y="239"/>
                  </a:lnTo>
                  <a:lnTo>
                    <a:pt x="320" y="239"/>
                  </a:lnTo>
                  <a:lnTo>
                    <a:pt x="320" y="240"/>
                  </a:lnTo>
                  <a:lnTo>
                    <a:pt x="320" y="242"/>
                  </a:lnTo>
                  <a:lnTo>
                    <a:pt x="320" y="243"/>
                  </a:lnTo>
                  <a:lnTo>
                    <a:pt x="318" y="245"/>
                  </a:lnTo>
                  <a:lnTo>
                    <a:pt x="317" y="246"/>
                  </a:lnTo>
                  <a:lnTo>
                    <a:pt x="317" y="248"/>
                  </a:lnTo>
                  <a:lnTo>
                    <a:pt x="315" y="249"/>
                  </a:lnTo>
                  <a:lnTo>
                    <a:pt x="314" y="251"/>
                  </a:lnTo>
                  <a:lnTo>
                    <a:pt x="314" y="254"/>
                  </a:lnTo>
                  <a:lnTo>
                    <a:pt x="312" y="255"/>
                  </a:lnTo>
                  <a:lnTo>
                    <a:pt x="312" y="257"/>
                  </a:lnTo>
                  <a:lnTo>
                    <a:pt x="311" y="258"/>
                  </a:lnTo>
                  <a:lnTo>
                    <a:pt x="308" y="258"/>
                  </a:lnTo>
                  <a:lnTo>
                    <a:pt x="306" y="258"/>
                  </a:lnTo>
                  <a:lnTo>
                    <a:pt x="303" y="257"/>
                  </a:lnTo>
                  <a:lnTo>
                    <a:pt x="302" y="257"/>
                  </a:lnTo>
                  <a:lnTo>
                    <a:pt x="300" y="260"/>
                  </a:lnTo>
                  <a:lnTo>
                    <a:pt x="299" y="260"/>
                  </a:lnTo>
                  <a:lnTo>
                    <a:pt x="296" y="263"/>
                  </a:lnTo>
                  <a:lnTo>
                    <a:pt x="291" y="263"/>
                  </a:lnTo>
                  <a:lnTo>
                    <a:pt x="288" y="263"/>
                  </a:lnTo>
                  <a:lnTo>
                    <a:pt x="285" y="261"/>
                  </a:lnTo>
                  <a:lnTo>
                    <a:pt x="282" y="261"/>
                  </a:lnTo>
                  <a:lnTo>
                    <a:pt x="278" y="260"/>
                  </a:lnTo>
                  <a:lnTo>
                    <a:pt x="276" y="260"/>
                  </a:lnTo>
                  <a:lnTo>
                    <a:pt x="272" y="261"/>
                  </a:lnTo>
                  <a:lnTo>
                    <a:pt x="272" y="261"/>
                  </a:lnTo>
                  <a:lnTo>
                    <a:pt x="270" y="264"/>
                  </a:lnTo>
                  <a:lnTo>
                    <a:pt x="270" y="266"/>
                  </a:lnTo>
                  <a:lnTo>
                    <a:pt x="272" y="267"/>
                  </a:lnTo>
                  <a:lnTo>
                    <a:pt x="272" y="269"/>
                  </a:lnTo>
                  <a:lnTo>
                    <a:pt x="273" y="270"/>
                  </a:lnTo>
                  <a:lnTo>
                    <a:pt x="273" y="272"/>
                  </a:lnTo>
                  <a:lnTo>
                    <a:pt x="273" y="273"/>
                  </a:lnTo>
                  <a:lnTo>
                    <a:pt x="272" y="275"/>
                  </a:lnTo>
                  <a:lnTo>
                    <a:pt x="270" y="276"/>
                  </a:lnTo>
                  <a:lnTo>
                    <a:pt x="269" y="276"/>
                  </a:lnTo>
                  <a:lnTo>
                    <a:pt x="269" y="279"/>
                  </a:lnTo>
                  <a:lnTo>
                    <a:pt x="269" y="281"/>
                  </a:lnTo>
                  <a:lnTo>
                    <a:pt x="267" y="282"/>
                  </a:lnTo>
                  <a:lnTo>
                    <a:pt x="267" y="285"/>
                  </a:lnTo>
                  <a:lnTo>
                    <a:pt x="264" y="288"/>
                  </a:lnTo>
                  <a:lnTo>
                    <a:pt x="264" y="291"/>
                  </a:lnTo>
                  <a:lnTo>
                    <a:pt x="263" y="291"/>
                  </a:lnTo>
                  <a:lnTo>
                    <a:pt x="261" y="293"/>
                  </a:lnTo>
                  <a:lnTo>
                    <a:pt x="261" y="294"/>
                  </a:lnTo>
                  <a:lnTo>
                    <a:pt x="260" y="297"/>
                  </a:lnTo>
                  <a:lnTo>
                    <a:pt x="258" y="302"/>
                  </a:lnTo>
                  <a:lnTo>
                    <a:pt x="260" y="303"/>
                  </a:lnTo>
                  <a:lnTo>
                    <a:pt x="261" y="303"/>
                  </a:lnTo>
                  <a:lnTo>
                    <a:pt x="261" y="305"/>
                  </a:lnTo>
                  <a:lnTo>
                    <a:pt x="263" y="305"/>
                  </a:lnTo>
                  <a:lnTo>
                    <a:pt x="264" y="305"/>
                  </a:lnTo>
                  <a:lnTo>
                    <a:pt x="266" y="305"/>
                  </a:lnTo>
                  <a:lnTo>
                    <a:pt x="266" y="305"/>
                  </a:lnTo>
                  <a:lnTo>
                    <a:pt x="266" y="306"/>
                  </a:lnTo>
                  <a:lnTo>
                    <a:pt x="267" y="308"/>
                  </a:lnTo>
                  <a:lnTo>
                    <a:pt x="267" y="308"/>
                  </a:lnTo>
                  <a:lnTo>
                    <a:pt x="270" y="308"/>
                  </a:lnTo>
                  <a:lnTo>
                    <a:pt x="272" y="309"/>
                  </a:lnTo>
                  <a:lnTo>
                    <a:pt x="272" y="311"/>
                  </a:lnTo>
                  <a:lnTo>
                    <a:pt x="272" y="311"/>
                  </a:lnTo>
                  <a:lnTo>
                    <a:pt x="276" y="314"/>
                  </a:lnTo>
                  <a:lnTo>
                    <a:pt x="276" y="314"/>
                  </a:lnTo>
                  <a:lnTo>
                    <a:pt x="276" y="315"/>
                  </a:lnTo>
                  <a:lnTo>
                    <a:pt x="276" y="317"/>
                  </a:lnTo>
                  <a:lnTo>
                    <a:pt x="276" y="317"/>
                  </a:lnTo>
                  <a:lnTo>
                    <a:pt x="276" y="318"/>
                  </a:lnTo>
                  <a:lnTo>
                    <a:pt x="275" y="320"/>
                  </a:lnTo>
                  <a:lnTo>
                    <a:pt x="272" y="320"/>
                  </a:lnTo>
                  <a:lnTo>
                    <a:pt x="270" y="318"/>
                  </a:lnTo>
                  <a:lnTo>
                    <a:pt x="270" y="320"/>
                  </a:lnTo>
                  <a:lnTo>
                    <a:pt x="269" y="321"/>
                  </a:lnTo>
                  <a:lnTo>
                    <a:pt x="269" y="323"/>
                  </a:lnTo>
                  <a:lnTo>
                    <a:pt x="269" y="324"/>
                  </a:lnTo>
                  <a:lnTo>
                    <a:pt x="267" y="327"/>
                  </a:lnTo>
                  <a:lnTo>
                    <a:pt x="267" y="329"/>
                  </a:lnTo>
                  <a:lnTo>
                    <a:pt x="266" y="329"/>
                  </a:lnTo>
                  <a:lnTo>
                    <a:pt x="263" y="332"/>
                  </a:lnTo>
                  <a:lnTo>
                    <a:pt x="261" y="332"/>
                  </a:lnTo>
                  <a:lnTo>
                    <a:pt x="258" y="330"/>
                  </a:lnTo>
                  <a:lnTo>
                    <a:pt x="258" y="330"/>
                  </a:lnTo>
                  <a:lnTo>
                    <a:pt x="254" y="329"/>
                  </a:lnTo>
                  <a:lnTo>
                    <a:pt x="252" y="329"/>
                  </a:lnTo>
                  <a:lnTo>
                    <a:pt x="248" y="327"/>
                  </a:lnTo>
                  <a:lnTo>
                    <a:pt x="246" y="327"/>
                  </a:lnTo>
                  <a:lnTo>
                    <a:pt x="245" y="326"/>
                  </a:lnTo>
                  <a:lnTo>
                    <a:pt x="242" y="326"/>
                  </a:lnTo>
                  <a:lnTo>
                    <a:pt x="239" y="326"/>
                  </a:lnTo>
                  <a:lnTo>
                    <a:pt x="236" y="326"/>
                  </a:lnTo>
                  <a:lnTo>
                    <a:pt x="230" y="324"/>
                  </a:lnTo>
                  <a:lnTo>
                    <a:pt x="230" y="323"/>
                  </a:lnTo>
                  <a:lnTo>
                    <a:pt x="228" y="321"/>
                  </a:lnTo>
                  <a:lnTo>
                    <a:pt x="227" y="321"/>
                  </a:lnTo>
                  <a:lnTo>
                    <a:pt x="224" y="321"/>
                  </a:lnTo>
                  <a:lnTo>
                    <a:pt x="224" y="321"/>
                  </a:lnTo>
                  <a:lnTo>
                    <a:pt x="224" y="323"/>
                  </a:lnTo>
                  <a:lnTo>
                    <a:pt x="224" y="324"/>
                  </a:lnTo>
                  <a:lnTo>
                    <a:pt x="224" y="326"/>
                  </a:lnTo>
                  <a:lnTo>
                    <a:pt x="225" y="329"/>
                  </a:lnTo>
                  <a:lnTo>
                    <a:pt x="225" y="330"/>
                  </a:lnTo>
                  <a:lnTo>
                    <a:pt x="225" y="332"/>
                  </a:lnTo>
                  <a:lnTo>
                    <a:pt x="224" y="333"/>
                  </a:lnTo>
                  <a:lnTo>
                    <a:pt x="224" y="336"/>
                  </a:lnTo>
                  <a:lnTo>
                    <a:pt x="224" y="336"/>
                  </a:lnTo>
                  <a:lnTo>
                    <a:pt x="224" y="339"/>
                  </a:lnTo>
                  <a:lnTo>
                    <a:pt x="225" y="341"/>
                  </a:lnTo>
                  <a:lnTo>
                    <a:pt x="228" y="341"/>
                  </a:lnTo>
                  <a:lnTo>
                    <a:pt x="230" y="341"/>
                  </a:lnTo>
                  <a:lnTo>
                    <a:pt x="231" y="342"/>
                  </a:lnTo>
                  <a:lnTo>
                    <a:pt x="233" y="342"/>
                  </a:lnTo>
                  <a:lnTo>
                    <a:pt x="233" y="344"/>
                  </a:lnTo>
                  <a:lnTo>
                    <a:pt x="234" y="345"/>
                  </a:lnTo>
                  <a:lnTo>
                    <a:pt x="231" y="348"/>
                  </a:lnTo>
                  <a:lnTo>
                    <a:pt x="230" y="348"/>
                  </a:lnTo>
                  <a:lnTo>
                    <a:pt x="228" y="349"/>
                  </a:lnTo>
                  <a:lnTo>
                    <a:pt x="225" y="349"/>
                  </a:lnTo>
                  <a:lnTo>
                    <a:pt x="224" y="348"/>
                  </a:lnTo>
                  <a:lnTo>
                    <a:pt x="221" y="348"/>
                  </a:lnTo>
                  <a:lnTo>
                    <a:pt x="219" y="347"/>
                  </a:lnTo>
                  <a:lnTo>
                    <a:pt x="218" y="347"/>
                  </a:lnTo>
                  <a:lnTo>
                    <a:pt x="213" y="349"/>
                  </a:lnTo>
                  <a:lnTo>
                    <a:pt x="213" y="351"/>
                  </a:lnTo>
                  <a:lnTo>
                    <a:pt x="213" y="352"/>
                  </a:lnTo>
                  <a:lnTo>
                    <a:pt x="215" y="354"/>
                  </a:lnTo>
                  <a:lnTo>
                    <a:pt x="218" y="358"/>
                  </a:lnTo>
                  <a:lnTo>
                    <a:pt x="218" y="360"/>
                  </a:lnTo>
                  <a:lnTo>
                    <a:pt x="219" y="361"/>
                  </a:lnTo>
                  <a:lnTo>
                    <a:pt x="218" y="363"/>
                  </a:lnTo>
                  <a:lnTo>
                    <a:pt x="218" y="366"/>
                  </a:lnTo>
                  <a:lnTo>
                    <a:pt x="216" y="367"/>
                  </a:lnTo>
                  <a:lnTo>
                    <a:pt x="216" y="369"/>
                  </a:lnTo>
                  <a:lnTo>
                    <a:pt x="218" y="370"/>
                  </a:lnTo>
                  <a:lnTo>
                    <a:pt x="219" y="370"/>
                  </a:lnTo>
                  <a:lnTo>
                    <a:pt x="221" y="370"/>
                  </a:lnTo>
                  <a:lnTo>
                    <a:pt x="222" y="370"/>
                  </a:lnTo>
                  <a:lnTo>
                    <a:pt x="222" y="370"/>
                  </a:lnTo>
                  <a:lnTo>
                    <a:pt x="225" y="372"/>
                  </a:lnTo>
                  <a:lnTo>
                    <a:pt x="225" y="373"/>
                  </a:lnTo>
                  <a:lnTo>
                    <a:pt x="225" y="376"/>
                  </a:lnTo>
                  <a:lnTo>
                    <a:pt x="227" y="376"/>
                  </a:lnTo>
                  <a:lnTo>
                    <a:pt x="230" y="378"/>
                  </a:lnTo>
                  <a:lnTo>
                    <a:pt x="231" y="379"/>
                  </a:lnTo>
                  <a:lnTo>
                    <a:pt x="233" y="381"/>
                  </a:lnTo>
                  <a:lnTo>
                    <a:pt x="234" y="381"/>
                  </a:lnTo>
                  <a:lnTo>
                    <a:pt x="237" y="381"/>
                  </a:lnTo>
                  <a:lnTo>
                    <a:pt x="237" y="381"/>
                  </a:lnTo>
                  <a:lnTo>
                    <a:pt x="239" y="379"/>
                  </a:lnTo>
                  <a:lnTo>
                    <a:pt x="240" y="378"/>
                  </a:lnTo>
                  <a:lnTo>
                    <a:pt x="242" y="378"/>
                  </a:lnTo>
                  <a:lnTo>
                    <a:pt x="243" y="379"/>
                  </a:lnTo>
                  <a:lnTo>
                    <a:pt x="243" y="379"/>
                  </a:lnTo>
                  <a:lnTo>
                    <a:pt x="245" y="381"/>
                  </a:lnTo>
                  <a:lnTo>
                    <a:pt x="246" y="382"/>
                  </a:lnTo>
                  <a:lnTo>
                    <a:pt x="248" y="384"/>
                  </a:lnTo>
                  <a:lnTo>
                    <a:pt x="251" y="384"/>
                  </a:lnTo>
                  <a:lnTo>
                    <a:pt x="252" y="384"/>
                  </a:lnTo>
                  <a:lnTo>
                    <a:pt x="254" y="384"/>
                  </a:lnTo>
                  <a:lnTo>
                    <a:pt x="258" y="384"/>
                  </a:lnTo>
                  <a:lnTo>
                    <a:pt x="260" y="384"/>
                  </a:lnTo>
                  <a:lnTo>
                    <a:pt x="264" y="384"/>
                  </a:lnTo>
                  <a:lnTo>
                    <a:pt x="264" y="384"/>
                  </a:lnTo>
                  <a:lnTo>
                    <a:pt x="267" y="382"/>
                  </a:lnTo>
                  <a:lnTo>
                    <a:pt x="269" y="382"/>
                  </a:lnTo>
                  <a:lnTo>
                    <a:pt x="269" y="382"/>
                  </a:lnTo>
                  <a:lnTo>
                    <a:pt x="270" y="382"/>
                  </a:lnTo>
                  <a:lnTo>
                    <a:pt x="270" y="382"/>
                  </a:lnTo>
                  <a:lnTo>
                    <a:pt x="270" y="384"/>
                  </a:lnTo>
                  <a:lnTo>
                    <a:pt x="269" y="387"/>
                  </a:lnTo>
                  <a:lnTo>
                    <a:pt x="269" y="388"/>
                  </a:lnTo>
                  <a:lnTo>
                    <a:pt x="267" y="390"/>
                  </a:lnTo>
                  <a:lnTo>
                    <a:pt x="267" y="391"/>
                  </a:lnTo>
                  <a:lnTo>
                    <a:pt x="267" y="391"/>
                  </a:lnTo>
                  <a:lnTo>
                    <a:pt x="267" y="393"/>
                  </a:lnTo>
                  <a:lnTo>
                    <a:pt x="273" y="394"/>
                  </a:lnTo>
                  <a:lnTo>
                    <a:pt x="275" y="396"/>
                  </a:lnTo>
                  <a:lnTo>
                    <a:pt x="275" y="397"/>
                  </a:lnTo>
                  <a:lnTo>
                    <a:pt x="273" y="397"/>
                  </a:lnTo>
                  <a:lnTo>
                    <a:pt x="273" y="400"/>
                  </a:lnTo>
                  <a:lnTo>
                    <a:pt x="275" y="402"/>
                  </a:lnTo>
                  <a:lnTo>
                    <a:pt x="275" y="403"/>
                  </a:lnTo>
                  <a:lnTo>
                    <a:pt x="276" y="406"/>
                  </a:lnTo>
                  <a:lnTo>
                    <a:pt x="279" y="406"/>
                  </a:lnTo>
                  <a:lnTo>
                    <a:pt x="281" y="406"/>
                  </a:lnTo>
                  <a:lnTo>
                    <a:pt x="281" y="405"/>
                  </a:lnTo>
                  <a:lnTo>
                    <a:pt x="284" y="403"/>
                  </a:lnTo>
                  <a:lnTo>
                    <a:pt x="285" y="403"/>
                  </a:lnTo>
                  <a:lnTo>
                    <a:pt x="287" y="405"/>
                  </a:lnTo>
                  <a:lnTo>
                    <a:pt x="288" y="406"/>
                  </a:lnTo>
                  <a:lnTo>
                    <a:pt x="288" y="408"/>
                  </a:lnTo>
                  <a:lnTo>
                    <a:pt x="287" y="409"/>
                  </a:lnTo>
                  <a:lnTo>
                    <a:pt x="287" y="411"/>
                  </a:lnTo>
                  <a:lnTo>
                    <a:pt x="285" y="412"/>
                  </a:lnTo>
                  <a:lnTo>
                    <a:pt x="285" y="415"/>
                  </a:lnTo>
                  <a:lnTo>
                    <a:pt x="285" y="415"/>
                  </a:lnTo>
                  <a:lnTo>
                    <a:pt x="287" y="417"/>
                  </a:lnTo>
                  <a:lnTo>
                    <a:pt x="287" y="418"/>
                  </a:lnTo>
                  <a:lnTo>
                    <a:pt x="287" y="418"/>
                  </a:lnTo>
                  <a:lnTo>
                    <a:pt x="287" y="423"/>
                  </a:lnTo>
                  <a:lnTo>
                    <a:pt x="287" y="423"/>
                  </a:lnTo>
                  <a:lnTo>
                    <a:pt x="288" y="429"/>
                  </a:lnTo>
                  <a:lnTo>
                    <a:pt x="288" y="430"/>
                  </a:lnTo>
                  <a:lnTo>
                    <a:pt x="288" y="432"/>
                  </a:lnTo>
                  <a:lnTo>
                    <a:pt x="288" y="433"/>
                  </a:lnTo>
                  <a:lnTo>
                    <a:pt x="287" y="435"/>
                  </a:lnTo>
                  <a:lnTo>
                    <a:pt x="288" y="436"/>
                  </a:lnTo>
                  <a:lnTo>
                    <a:pt x="287" y="436"/>
                  </a:lnTo>
                  <a:lnTo>
                    <a:pt x="285" y="436"/>
                  </a:lnTo>
                  <a:lnTo>
                    <a:pt x="284" y="438"/>
                  </a:lnTo>
                  <a:lnTo>
                    <a:pt x="281" y="438"/>
                  </a:lnTo>
                  <a:lnTo>
                    <a:pt x="281" y="439"/>
                  </a:lnTo>
                  <a:lnTo>
                    <a:pt x="281" y="441"/>
                  </a:lnTo>
                  <a:lnTo>
                    <a:pt x="281" y="442"/>
                  </a:lnTo>
                  <a:lnTo>
                    <a:pt x="281" y="442"/>
                  </a:lnTo>
                  <a:lnTo>
                    <a:pt x="281" y="444"/>
                  </a:lnTo>
                  <a:lnTo>
                    <a:pt x="281" y="445"/>
                  </a:lnTo>
                  <a:lnTo>
                    <a:pt x="282" y="445"/>
                  </a:lnTo>
                  <a:lnTo>
                    <a:pt x="285" y="445"/>
                  </a:lnTo>
                  <a:lnTo>
                    <a:pt x="285" y="445"/>
                  </a:lnTo>
                  <a:lnTo>
                    <a:pt x="287" y="445"/>
                  </a:lnTo>
                  <a:lnTo>
                    <a:pt x="288" y="447"/>
                  </a:lnTo>
                  <a:lnTo>
                    <a:pt x="288" y="447"/>
                  </a:lnTo>
                  <a:lnTo>
                    <a:pt x="288" y="448"/>
                  </a:lnTo>
                  <a:lnTo>
                    <a:pt x="290" y="448"/>
                  </a:lnTo>
                  <a:lnTo>
                    <a:pt x="290" y="450"/>
                  </a:lnTo>
                  <a:lnTo>
                    <a:pt x="290" y="451"/>
                  </a:lnTo>
                  <a:lnTo>
                    <a:pt x="288" y="451"/>
                  </a:lnTo>
                  <a:lnTo>
                    <a:pt x="287" y="453"/>
                  </a:lnTo>
                  <a:lnTo>
                    <a:pt x="285" y="453"/>
                  </a:lnTo>
                  <a:lnTo>
                    <a:pt x="282" y="454"/>
                  </a:lnTo>
                  <a:lnTo>
                    <a:pt x="279" y="454"/>
                  </a:lnTo>
                  <a:lnTo>
                    <a:pt x="278" y="453"/>
                  </a:lnTo>
                  <a:lnTo>
                    <a:pt x="278" y="451"/>
                  </a:lnTo>
                  <a:lnTo>
                    <a:pt x="278" y="450"/>
                  </a:lnTo>
                  <a:lnTo>
                    <a:pt x="278" y="448"/>
                  </a:lnTo>
                  <a:lnTo>
                    <a:pt x="278" y="447"/>
                  </a:lnTo>
                  <a:lnTo>
                    <a:pt x="278" y="445"/>
                  </a:lnTo>
                  <a:lnTo>
                    <a:pt x="276" y="444"/>
                  </a:lnTo>
                  <a:lnTo>
                    <a:pt x="275" y="444"/>
                  </a:lnTo>
                  <a:lnTo>
                    <a:pt x="272" y="444"/>
                  </a:lnTo>
                  <a:lnTo>
                    <a:pt x="272" y="442"/>
                  </a:lnTo>
                  <a:lnTo>
                    <a:pt x="270" y="441"/>
                  </a:lnTo>
                  <a:lnTo>
                    <a:pt x="270" y="439"/>
                  </a:lnTo>
                  <a:lnTo>
                    <a:pt x="269" y="439"/>
                  </a:lnTo>
                  <a:lnTo>
                    <a:pt x="266" y="439"/>
                  </a:lnTo>
                  <a:lnTo>
                    <a:pt x="266" y="439"/>
                  </a:lnTo>
                  <a:lnTo>
                    <a:pt x="264" y="441"/>
                  </a:lnTo>
                  <a:lnTo>
                    <a:pt x="263" y="441"/>
                  </a:lnTo>
                  <a:lnTo>
                    <a:pt x="260" y="444"/>
                  </a:lnTo>
                  <a:lnTo>
                    <a:pt x="258" y="445"/>
                  </a:lnTo>
                  <a:lnTo>
                    <a:pt x="258" y="447"/>
                  </a:lnTo>
                  <a:lnTo>
                    <a:pt x="260" y="448"/>
                  </a:lnTo>
                  <a:lnTo>
                    <a:pt x="260" y="448"/>
                  </a:lnTo>
                  <a:lnTo>
                    <a:pt x="261" y="451"/>
                  </a:lnTo>
                  <a:lnTo>
                    <a:pt x="261" y="451"/>
                  </a:lnTo>
                  <a:lnTo>
                    <a:pt x="260" y="453"/>
                  </a:lnTo>
                  <a:lnTo>
                    <a:pt x="258" y="453"/>
                  </a:lnTo>
                  <a:lnTo>
                    <a:pt x="255" y="454"/>
                  </a:lnTo>
                  <a:lnTo>
                    <a:pt x="254" y="456"/>
                  </a:lnTo>
                  <a:lnTo>
                    <a:pt x="254" y="457"/>
                  </a:lnTo>
                  <a:lnTo>
                    <a:pt x="252" y="459"/>
                  </a:lnTo>
                  <a:lnTo>
                    <a:pt x="251" y="460"/>
                  </a:lnTo>
                  <a:lnTo>
                    <a:pt x="249" y="462"/>
                  </a:lnTo>
                  <a:lnTo>
                    <a:pt x="249" y="462"/>
                  </a:lnTo>
                  <a:lnTo>
                    <a:pt x="246" y="463"/>
                  </a:lnTo>
                  <a:lnTo>
                    <a:pt x="245" y="463"/>
                  </a:lnTo>
                  <a:lnTo>
                    <a:pt x="243" y="465"/>
                  </a:lnTo>
                  <a:lnTo>
                    <a:pt x="242" y="465"/>
                  </a:lnTo>
                  <a:lnTo>
                    <a:pt x="242" y="466"/>
                  </a:lnTo>
                  <a:lnTo>
                    <a:pt x="240" y="468"/>
                  </a:lnTo>
                  <a:lnTo>
                    <a:pt x="240" y="46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7" name="Freeform 103"/>
            <p:cNvSpPr>
              <a:spLocks/>
            </p:cNvSpPr>
            <p:nvPr/>
          </p:nvSpPr>
          <p:spPr bwMode="auto">
            <a:xfrm>
              <a:off x="3223" y="1639"/>
              <a:ext cx="352" cy="400"/>
            </a:xfrm>
            <a:custGeom>
              <a:avLst/>
              <a:gdLst/>
              <a:ahLst/>
              <a:cxnLst>
                <a:cxn ang="0">
                  <a:pos x="313" y="65"/>
                </a:cxn>
                <a:cxn ang="0">
                  <a:pos x="310" y="78"/>
                </a:cxn>
                <a:cxn ang="0">
                  <a:pos x="341" y="72"/>
                </a:cxn>
                <a:cxn ang="0">
                  <a:pos x="350" y="89"/>
                </a:cxn>
                <a:cxn ang="0">
                  <a:pos x="338" y="101"/>
                </a:cxn>
                <a:cxn ang="0">
                  <a:pos x="323" y="113"/>
                </a:cxn>
                <a:cxn ang="0">
                  <a:pos x="322" y="128"/>
                </a:cxn>
                <a:cxn ang="0">
                  <a:pos x="301" y="150"/>
                </a:cxn>
                <a:cxn ang="0">
                  <a:pos x="281" y="173"/>
                </a:cxn>
                <a:cxn ang="0">
                  <a:pos x="265" y="192"/>
                </a:cxn>
                <a:cxn ang="0">
                  <a:pos x="257" y="209"/>
                </a:cxn>
                <a:cxn ang="0">
                  <a:pos x="239" y="225"/>
                </a:cxn>
                <a:cxn ang="0">
                  <a:pos x="211" y="234"/>
                </a:cxn>
                <a:cxn ang="0">
                  <a:pos x="200" y="255"/>
                </a:cxn>
                <a:cxn ang="0">
                  <a:pos x="199" y="296"/>
                </a:cxn>
                <a:cxn ang="0">
                  <a:pos x="199" y="318"/>
                </a:cxn>
                <a:cxn ang="0">
                  <a:pos x="175" y="336"/>
                </a:cxn>
                <a:cxn ang="0">
                  <a:pos x="152" y="355"/>
                </a:cxn>
                <a:cxn ang="0">
                  <a:pos x="124" y="384"/>
                </a:cxn>
                <a:cxn ang="0">
                  <a:pos x="123" y="399"/>
                </a:cxn>
                <a:cxn ang="0">
                  <a:pos x="103" y="376"/>
                </a:cxn>
                <a:cxn ang="0">
                  <a:pos x="109" y="354"/>
                </a:cxn>
                <a:cxn ang="0">
                  <a:pos x="135" y="324"/>
                </a:cxn>
                <a:cxn ang="0">
                  <a:pos x="123" y="297"/>
                </a:cxn>
                <a:cxn ang="0">
                  <a:pos x="97" y="285"/>
                </a:cxn>
                <a:cxn ang="0">
                  <a:pos x="85" y="278"/>
                </a:cxn>
                <a:cxn ang="0">
                  <a:pos x="79" y="254"/>
                </a:cxn>
                <a:cxn ang="0">
                  <a:pos x="70" y="237"/>
                </a:cxn>
                <a:cxn ang="0">
                  <a:pos x="58" y="225"/>
                </a:cxn>
                <a:cxn ang="0">
                  <a:pos x="40" y="228"/>
                </a:cxn>
                <a:cxn ang="0">
                  <a:pos x="27" y="218"/>
                </a:cxn>
                <a:cxn ang="0">
                  <a:pos x="13" y="218"/>
                </a:cxn>
                <a:cxn ang="0">
                  <a:pos x="21" y="203"/>
                </a:cxn>
                <a:cxn ang="0">
                  <a:pos x="33" y="177"/>
                </a:cxn>
                <a:cxn ang="0">
                  <a:pos x="22" y="162"/>
                </a:cxn>
                <a:cxn ang="0">
                  <a:pos x="6" y="149"/>
                </a:cxn>
                <a:cxn ang="0">
                  <a:pos x="4" y="131"/>
                </a:cxn>
                <a:cxn ang="0">
                  <a:pos x="16" y="122"/>
                </a:cxn>
                <a:cxn ang="0">
                  <a:pos x="31" y="119"/>
                </a:cxn>
                <a:cxn ang="0">
                  <a:pos x="45" y="108"/>
                </a:cxn>
                <a:cxn ang="0">
                  <a:pos x="58" y="102"/>
                </a:cxn>
                <a:cxn ang="0">
                  <a:pos x="73" y="101"/>
                </a:cxn>
                <a:cxn ang="0">
                  <a:pos x="88" y="95"/>
                </a:cxn>
                <a:cxn ang="0">
                  <a:pos x="100" y="89"/>
                </a:cxn>
                <a:cxn ang="0">
                  <a:pos x="108" y="78"/>
                </a:cxn>
                <a:cxn ang="0">
                  <a:pos x="121" y="71"/>
                </a:cxn>
                <a:cxn ang="0">
                  <a:pos x="133" y="65"/>
                </a:cxn>
                <a:cxn ang="0">
                  <a:pos x="141" y="60"/>
                </a:cxn>
                <a:cxn ang="0">
                  <a:pos x="151" y="45"/>
                </a:cxn>
                <a:cxn ang="0">
                  <a:pos x="166" y="30"/>
                </a:cxn>
                <a:cxn ang="0">
                  <a:pos x="185" y="26"/>
                </a:cxn>
                <a:cxn ang="0">
                  <a:pos x="205" y="30"/>
                </a:cxn>
                <a:cxn ang="0">
                  <a:pos x="224" y="27"/>
                </a:cxn>
                <a:cxn ang="0">
                  <a:pos x="230" y="18"/>
                </a:cxn>
                <a:cxn ang="0">
                  <a:pos x="244" y="0"/>
                </a:cxn>
                <a:cxn ang="0">
                  <a:pos x="269" y="12"/>
                </a:cxn>
                <a:cxn ang="0">
                  <a:pos x="287" y="9"/>
                </a:cxn>
                <a:cxn ang="0">
                  <a:pos x="308" y="14"/>
                </a:cxn>
                <a:cxn ang="0">
                  <a:pos x="317" y="27"/>
                </a:cxn>
                <a:cxn ang="0">
                  <a:pos x="314" y="39"/>
                </a:cxn>
              </a:cxnLst>
              <a:rect l="0" t="0" r="r" b="b"/>
              <a:pathLst>
                <a:path w="352" h="400">
                  <a:moveTo>
                    <a:pt x="319" y="50"/>
                  </a:moveTo>
                  <a:lnTo>
                    <a:pt x="319" y="51"/>
                  </a:lnTo>
                  <a:lnTo>
                    <a:pt x="319" y="54"/>
                  </a:lnTo>
                  <a:lnTo>
                    <a:pt x="319" y="57"/>
                  </a:lnTo>
                  <a:lnTo>
                    <a:pt x="319" y="59"/>
                  </a:lnTo>
                  <a:lnTo>
                    <a:pt x="317" y="60"/>
                  </a:lnTo>
                  <a:lnTo>
                    <a:pt x="316" y="59"/>
                  </a:lnTo>
                  <a:lnTo>
                    <a:pt x="314" y="60"/>
                  </a:lnTo>
                  <a:lnTo>
                    <a:pt x="314" y="60"/>
                  </a:lnTo>
                  <a:lnTo>
                    <a:pt x="313" y="63"/>
                  </a:lnTo>
                  <a:lnTo>
                    <a:pt x="313" y="65"/>
                  </a:lnTo>
                  <a:lnTo>
                    <a:pt x="313" y="68"/>
                  </a:lnTo>
                  <a:lnTo>
                    <a:pt x="310" y="69"/>
                  </a:lnTo>
                  <a:lnTo>
                    <a:pt x="308" y="71"/>
                  </a:lnTo>
                  <a:lnTo>
                    <a:pt x="305" y="74"/>
                  </a:lnTo>
                  <a:lnTo>
                    <a:pt x="304" y="75"/>
                  </a:lnTo>
                  <a:lnTo>
                    <a:pt x="304" y="77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7" y="81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0" y="78"/>
                  </a:lnTo>
                  <a:lnTo>
                    <a:pt x="314" y="80"/>
                  </a:lnTo>
                  <a:lnTo>
                    <a:pt x="317" y="80"/>
                  </a:lnTo>
                  <a:lnTo>
                    <a:pt x="319" y="78"/>
                  </a:lnTo>
                  <a:lnTo>
                    <a:pt x="320" y="78"/>
                  </a:lnTo>
                  <a:lnTo>
                    <a:pt x="326" y="77"/>
                  </a:lnTo>
                  <a:lnTo>
                    <a:pt x="332" y="75"/>
                  </a:lnTo>
                  <a:lnTo>
                    <a:pt x="334" y="75"/>
                  </a:lnTo>
                  <a:lnTo>
                    <a:pt x="337" y="75"/>
                  </a:lnTo>
                  <a:lnTo>
                    <a:pt x="340" y="72"/>
                  </a:lnTo>
                  <a:lnTo>
                    <a:pt x="341" y="72"/>
                  </a:lnTo>
                  <a:lnTo>
                    <a:pt x="343" y="74"/>
                  </a:lnTo>
                  <a:lnTo>
                    <a:pt x="347" y="77"/>
                  </a:lnTo>
                  <a:lnTo>
                    <a:pt x="347" y="78"/>
                  </a:lnTo>
                  <a:lnTo>
                    <a:pt x="349" y="80"/>
                  </a:lnTo>
                  <a:lnTo>
                    <a:pt x="349" y="81"/>
                  </a:lnTo>
                  <a:lnTo>
                    <a:pt x="350" y="83"/>
                  </a:lnTo>
                  <a:lnTo>
                    <a:pt x="350" y="83"/>
                  </a:lnTo>
                  <a:lnTo>
                    <a:pt x="352" y="84"/>
                  </a:lnTo>
                  <a:lnTo>
                    <a:pt x="350" y="86"/>
                  </a:lnTo>
                  <a:lnTo>
                    <a:pt x="350" y="87"/>
                  </a:lnTo>
                  <a:lnTo>
                    <a:pt x="350" y="89"/>
                  </a:lnTo>
                  <a:lnTo>
                    <a:pt x="347" y="89"/>
                  </a:lnTo>
                  <a:lnTo>
                    <a:pt x="344" y="89"/>
                  </a:lnTo>
                  <a:lnTo>
                    <a:pt x="341" y="90"/>
                  </a:lnTo>
                  <a:lnTo>
                    <a:pt x="341" y="90"/>
                  </a:lnTo>
                  <a:lnTo>
                    <a:pt x="340" y="92"/>
                  </a:lnTo>
                  <a:lnTo>
                    <a:pt x="341" y="95"/>
                  </a:lnTo>
                  <a:lnTo>
                    <a:pt x="341" y="95"/>
                  </a:lnTo>
                  <a:lnTo>
                    <a:pt x="341" y="96"/>
                  </a:lnTo>
                  <a:lnTo>
                    <a:pt x="340" y="98"/>
                  </a:lnTo>
                  <a:lnTo>
                    <a:pt x="340" y="99"/>
                  </a:lnTo>
                  <a:lnTo>
                    <a:pt x="338" y="101"/>
                  </a:lnTo>
                  <a:lnTo>
                    <a:pt x="337" y="101"/>
                  </a:lnTo>
                  <a:lnTo>
                    <a:pt x="332" y="102"/>
                  </a:lnTo>
                  <a:lnTo>
                    <a:pt x="331" y="104"/>
                  </a:lnTo>
                  <a:lnTo>
                    <a:pt x="329" y="104"/>
                  </a:lnTo>
                  <a:lnTo>
                    <a:pt x="326" y="102"/>
                  </a:lnTo>
                  <a:lnTo>
                    <a:pt x="325" y="104"/>
                  </a:lnTo>
                  <a:lnTo>
                    <a:pt x="323" y="105"/>
                  </a:lnTo>
                  <a:lnTo>
                    <a:pt x="323" y="108"/>
                  </a:lnTo>
                  <a:lnTo>
                    <a:pt x="323" y="110"/>
                  </a:lnTo>
                  <a:lnTo>
                    <a:pt x="323" y="111"/>
                  </a:lnTo>
                  <a:lnTo>
                    <a:pt x="323" y="113"/>
                  </a:lnTo>
                  <a:lnTo>
                    <a:pt x="325" y="114"/>
                  </a:lnTo>
                  <a:lnTo>
                    <a:pt x="325" y="116"/>
                  </a:lnTo>
                  <a:lnTo>
                    <a:pt x="325" y="117"/>
                  </a:lnTo>
                  <a:lnTo>
                    <a:pt x="325" y="117"/>
                  </a:lnTo>
                  <a:lnTo>
                    <a:pt x="325" y="120"/>
                  </a:lnTo>
                  <a:lnTo>
                    <a:pt x="325" y="122"/>
                  </a:lnTo>
                  <a:lnTo>
                    <a:pt x="325" y="123"/>
                  </a:lnTo>
                  <a:lnTo>
                    <a:pt x="325" y="125"/>
                  </a:lnTo>
                  <a:lnTo>
                    <a:pt x="323" y="126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19" y="129"/>
                  </a:lnTo>
                  <a:lnTo>
                    <a:pt x="317" y="131"/>
                  </a:lnTo>
                  <a:lnTo>
                    <a:pt x="313" y="134"/>
                  </a:lnTo>
                  <a:lnTo>
                    <a:pt x="310" y="137"/>
                  </a:lnTo>
                  <a:lnTo>
                    <a:pt x="308" y="140"/>
                  </a:lnTo>
                  <a:lnTo>
                    <a:pt x="308" y="143"/>
                  </a:lnTo>
                  <a:lnTo>
                    <a:pt x="307" y="144"/>
                  </a:lnTo>
                  <a:lnTo>
                    <a:pt x="305" y="146"/>
                  </a:lnTo>
                  <a:lnTo>
                    <a:pt x="304" y="147"/>
                  </a:lnTo>
                  <a:lnTo>
                    <a:pt x="302" y="149"/>
                  </a:lnTo>
                  <a:lnTo>
                    <a:pt x="301" y="150"/>
                  </a:lnTo>
                  <a:lnTo>
                    <a:pt x="301" y="153"/>
                  </a:lnTo>
                  <a:lnTo>
                    <a:pt x="301" y="155"/>
                  </a:lnTo>
                  <a:lnTo>
                    <a:pt x="302" y="156"/>
                  </a:lnTo>
                  <a:lnTo>
                    <a:pt x="299" y="161"/>
                  </a:lnTo>
                  <a:lnTo>
                    <a:pt x="298" y="162"/>
                  </a:lnTo>
                  <a:lnTo>
                    <a:pt x="296" y="165"/>
                  </a:lnTo>
                  <a:lnTo>
                    <a:pt x="293" y="167"/>
                  </a:lnTo>
                  <a:lnTo>
                    <a:pt x="290" y="168"/>
                  </a:lnTo>
                  <a:lnTo>
                    <a:pt x="289" y="170"/>
                  </a:lnTo>
                  <a:lnTo>
                    <a:pt x="283" y="171"/>
                  </a:lnTo>
                  <a:lnTo>
                    <a:pt x="281" y="173"/>
                  </a:lnTo>
                  <a:lnTo>
                    <a:pt x="278" y="174"/>
                  </a:lnTo>
                  <a:lnTo>
                    <a:pt x="277" y="176"/>
                  </a:lnTo>
                  <a:lnTo>
                    <a:pt x="275" y="177"/>
                  </a:lnTo>
                  <a:lnTo>
                    <a:pt x="275" y="180"/>
                  </a:lnTo>
                  <a:lnTo>
                    <a:pt x="275" y="182"/>
                  </a:lnTo>
                  <a:lnTo>
                    <a:pt x="274" y="185"/>
                  </a:lnTo>
                  <a:lnTo>
                    <a:pt x="272" y="186"/>
                  </a:lnTo>
                  <a:lnTo>
                    <a:pt x="269" y="188"/>
                  </a:lnTo>
                  <a:lnTo>
                    <a:pt x="268" y="188"/>
                  </a:lnTo>
                  <a:lnTo>
                    <a:pt x="266" y="191"/>
                  </a:lnTo>
                  <a:lnTo>
                    <a:pt x="265" y="192"/>
                  </a:lnTo>
                  <a:lnTo>
                    <a:pt x="265" y="192"/>
                  </a:lnTo>
                  <a:lnTo>
                    <a:pt x="265" y="195"/>
                  </a:lnTo>
                  <a:lnTo>
                    <a:pt x="266" y="197"/>
                  </a:lnTo>
                  <a:lnTo>
                    <a:pt x="266" y="200"/>
                  </a:lnTo>
                  <a:lnTo>
                    <a:pt x="266" y="201"/>
                  </a:lnTo>
                  <a:lnTo>
                    <a:pt x="266" y="203"/>
                  </a:lnTo>
                  <a:lnTo>
                    <a:pt x="265" y="204"/>
                  </a:lnTo>
                  <a:lnTo>
                    <a:pt x="262" y="206"/>
                  </a:lnTo>
                  <a:lnTo>
                    <a:pt x="260" y="207"/>
                  </a:lnTo>
                  <a:lnTo>
                    <a:pt x="259" y="207"/>
                  </a:lnTo>
                  <a:lnTo>
                    <a:pt x="257" y="209"/>
                  </a:lnTo>
                  <a:lnTo>
                    <a:pt x="254" y="210"/>
                  </a:lnTo>
                  <a:lnTo>
                    <a:pt x="253" y="212"/>
                  </a:lnTo>
                  <a:lnTo>
                    <a:pt x="251" y="213"/>
                  </a:lnTo>
                  <a:lnTo>
                    <a:pt x="250" y="216"/>
                  </a:lnTo>
                  <a:lnTo>
                    <a:pt x="250" y="218"/>
                  </a:lnTo>
                  <a:lnTo>
                    <a:pt x="247" y="221"/>
                  </a:lnTo>
                  <a:lnTo>
                    <a:pt x="245" y="224"/>
                  </a:lnTo>
                  <a:lnTo>
                    <a:pt x="244" y="224"/>
                  </a:lnTo>
                  <a:lnTo>
                    <a:pt x="242" y="225"/>
                  </a:lnTo>
                  <a:lnTo>
                    <a:pt x="241" y="225"/>
                  </a:lnTo>
                  <a:lnTo>
                    <a:pt x="239" y="225"/>
                  </a:lnTo>
                  <a:lnTo>
                    <a:pt x="238" y="225"/>
                  </a:lnTo>
                  <a:lnTo>
                    <a:pt x="235" y="225"/>
                  </a:lnTo>
                  <a:lnTo>
                    <a:pt x="233" y="227"/>
                  </a:lnTo>
                  <a:lnTo>
                    <a:pt x="230" y="228"/>
                  </a:lnTo>
                  <a:lnTo>
                    <a:pt x="226" y="231"/>
                  </a:lnTo>
                  <a:lnTo>
                    <a:pt x="217" y="234"/>
                  </a:lnTo>
                  <a:lnTo>
                    <a:pt x="215" y="234"/>
                  </a:lnTo>
                  <a:lnTo>
                    <a:pt x="215" y="236"/>
                  </a:lnTo>
                  <a:lnTo>
                    <a:pt x="212" y="234"/>
                  </a:lnTo>
                  <a:lnTo>
                    <a:pt x="211" y="234"/>
                  </a:lnTo>
                  <a:lnTo>
                    <a:pt x="211" y="234"/>
                  </a:lnTo>
                  <a:lnTo>
                    <a:pt x="209" y="236"/>
                  </a:lnTo>
                  <a:lnTo>
                    <a:pt x="208" y="237"/>
                  </a:lnTo>
                  <a:lnTo>
                    <a:pt x="206" y="239"/>
                  </a:lnTo>
                  <a:lnTo>
                    <a:pt x="205" y="240"/>
                  </a:lnTo>
                  <a:lnTo>
                    <a:pt x="203" y="243"/>
                  </a:lnTo>
                  <a:lnTo>
                    <a:pt x="202" y="245"/>
                  </a:lnTo>
                  <a:lnTo>
                    <a:pt x="199" y="248"/>
                  </a:lnTo>
                  <a:lnTo>
                    <a:pt x="197" y="251"/>
                  </a:lnTo>
                  <a:lnTo>
                    <a:pt x="197" y="252"/>
                  </a:lnTo>
                  <a:lnTo>
                    <a:pt x="199" y="254"/>
                  </a:lnTo>
                  <a:lnTo>
                    <a:pt x="200" y="255"/>
                  </a:lnTo>
                  <a:lnTo>
                    <a:pt x="203" y="260"/>
                  </a:lnTo>
                  <a:lnTo>
                    <a:pt x="205" y="264"/>
                  </a:lnTo>
                  <a:lnTo>
                    <a:pt x="205" y="269"/>
                  </a:lnTo>
                  <a:lnTo>
                    <a:pt x="206" y="272"/>
                  </a:lnTo>
                  <a:lnTo>
                    <a:pt x="205" y="276"/>
                  </a:lnTo>
                  <a:lnTo>
                    <a:pt x="205" y="281"/>
                  </a:lnTo>
                  <a:lnTo>
                    <a:pt x="203" y="284"/>
                  </a:lnTo>
                  <a:lnTo>
                    <a:pt x="203" y="285"/>
                  </a:lnTo>
                  <a:lnTo>
                    <a:pt x="200" y="290"/>
                  </a:lnTo>
                  <a:lnTo>
                    <a:pt x="200" y="294"/>
                  </a:lnTo>
                  <a:lnTo>
                    <a:pt x="199" y="296"/>
                  </a:lnTo>
                  <a:lnTo>
                    <a:pt x="200" y="297"/>
                  </a:lnTo>
                  <a:lnTo>
                    <a:pt x="200" y="299"/>
                  </a:lnTo>
                  <a:lnTo>
                    <a:pt x="202" y="302"/>
                  </a:lnTo>
                  <a:lnTo>
                    <a:pt x="202" y="302"/>
                  </a:lnTo>
                  <a:lnTo>
                    <a:pt x="205" y="303"/>
                  </a:lnTo>
                  <a:lnTo>
                    <a:pt x="206" y="305"/>
                  </a:lnTo>
                  <a:lnTo>
                    <a:pt x="205" y="308"/>
                  </a:lnTo>
                  <a:lnTo>
                    <a:pt x="205" y="311"/>
                  </a:lnTo>
                  <a:lnTo>
                    <a:pt x="203" y="312"/>
                  </a:lnTo>
                  <a:lnTo>
                    <a:pt x="202" y="314"/>
                  </a:lnTo>
                  <a:lnTo>
                    <a:pt x="199" y="318"/>
                  </a:lnTo>
                  <a:lnTo>
                    <a:pt x="194" y="320"/>
                  </a:lnTo>
                  <a:lnTo>
                    <a:pt x="193" y="321"/>
                  </a:lnTo>
                  <a:lnTo>
                    <a:pt x="191" y="321"/>
                  </a:lnTo>
                  <a:lnTo>
                    <a:pt x="190" y="323"/>
                  </a:lnTo>
                  <a:lnTo>
                    <a:pt x="187" y="326"/>
                  </a:lnTo>
                  <a:lnTo>
                    <a:pt x="185" y="329"/>
                  </a:lnTo>
                  <a:lnTo>
                    <a:pt x="185" y="329"/>
                  </a:lnTo>
                  <a:lnTo>
                    <a:pt x="182" y="332"/>
                  </a:lnTo>
                  <a:lnTo>
                    <a:pt x="181" y="333"/>
                  </a:lnTo>
                  <a:lnTo>
                    <a:pt x="178" y="335"/>
                  </a:lnTo>
                  <a:lnTo>
                    <a:pt x="175" y="336"/>
                  </a:lnTo>
                  <a:lnTo>
                    <a:pt x="173" y="338"/>
                  </a:lnTo>
                  <a:lnTo>
                    <a:pt x="170" y="339"/>
                  </a:lnTo>
                  <a:lnTo>
                    <a:pt x="167" y="341"/>
                  </a:lnTo>
                  <a:lnTo>
                    <a:pt x="164" y="343"/>
                  </a:lnTo>
                  <a:lnTo>
                    <a:pt x="163" y="343"/>
                  </a:lnTo>
                  <a:lnTo>
                    <a:pt x="161" y="345"/>
                  </a:lnTo>
                  <a:lnTo>
                    <a:pt x="160" y="346"/>
                  </a:lnTo>
                  <a:lnTo>
                    <a:pt x="158" y="349"/>
                  </a:lnTo>
                  <a:lnTo>
                    <a:pt x="157" y="351"/>
                  </a:lnTo>
                  <a:lnTo>
                    <a:pt x="155" y="352"/>
                  </a:lnTo>
                  <a:lnTo>
                    <a:pt x="152" y="355"/>
                  </a:lnTo>
                  <a:lnTo>
                    <a:pt x="151" y="358"/>
                  </a:lnTo>
                  <a:lnTo>
                    <a:pt x="149" y="358"/>
                  </a:lnTo>
                  <a:lnTo>
                    <a:pt x="147" y="361"/>
                  </a:lnTo>
                  <a:lnTo>
                    <a:pt x="145" y="363"/>
                  </a:lnTo>
                  <a:lnTo>
                    <a:pt x="142" y="367"/>
                  </a:lnTo>
                  <a:lnTo>
                    <a:pt x="141" y="369"/>
                  </a:lnTo>
                  <a:lnTo>
                    <a:pt x="138" y="372"/>
                  </a:lnTo>
                  <a:lnTo>
                    <a:pt x="136" y="376"/>
                  </a:lnTo>
                  <a:lnTo>
                    <a:pt x="132" y="379"/>
                  </a:lnTo>
                  <a:lnTo>
                    <a:pt x="127" y="381"/>
                  </a:lnTo>
                  <a:lnTo>
                    <a:pt x="124" y="384"/>
                  </a:lnTo>
                  <a:lnTo>
                    <a:pt x="121" y="385"/>
                  </a:lnTo>
                  <a:lnTo>
                    <a:pt x="120" y="390"/>
                  </a:lnTo>
                  <a:lnTo>
                    <a:pt x="121" y="391"/>
                  </a:lnTo>
                  <a:lnTo>
                    <a:pt x="123" y="393"/>
                  </a:lnTo>
                  <a:lnTo>
                    <a:pt x="124" y="396"/>
                  </a:lnTo>
                  <a:lnTo>
                    <a:pt x="126" y="396"/>
                  </a:lnTo>
                  <a:lnTo>
                    <a:pt x="126" y="397"/>
                  </a:lnTo>
                  <a:lnTo>
                    <a:pt x="126" y="399"/>
                  </a:lnTo>
                  <a:lnTo>
                    <a:pt x="124" y="399"/>
                  </a:lnTo>
                  <a:lnTo>
                    <a:pt x="124" y="400"/>
                  </a:lnTo>
                  <a:lnTo>
                    <a:pt x="123" y="399"/>
                  </a:lnTo>
                  <a:lnTo>
                    <a:pt x="121" y="397"/>
                  </a:lnTo>
                  <a:lnTo>
                    <a:pt x="120" y="396"/>
                  </a:lnTo>
                  <a:lnTo>
                    <a:pt x="118" y="393"/>
                  </a:lnTo>
                  <a:lnTo>
                    <a:pt x="115" y="391"/>
                  </a:lnTo>
                  <a:lnTo>
                    <a:pt x="112" y="390"/>
                  </a:lnTo>
                  <a:lnTo>
                    <a:pt x="109" y="387"/>
                  </a:lnTo>
                  <a:lnTo>
                    <a:pt x="106" y="382"/>
                  </a:lnTo>
                  <a:lnTo>
                    <a:pt x="105" y="382"/>
                  </a:lnTo>
                  <a:lnTo>
                    <a:pt x="103" y="382"/>
                  </a:lnTo>
                  <a:lnTo>
                    <a:pt x="103" y="379"/>
                  </a:lnTo>
                  <a:lnTo>
                    <a:pt x="103" y="376"/>
                  </a:lnTo>
                  <a:lnTo>
                    <a:pt x="105" y="376"/>
                  </a:lnTo>
                  <a:lnTo>
                    <a:pt x="105" y="375"/>
                  </a:lnTo>
                  <a:lnTo>
                    <a:pt x="106" y="370"/>
                  </a:lnTo>
                  <a:lnTo>
                    <a:pt x="106" y="370"/>
                  </a:lnTo>
                  <a:lnTo>
                    <a:pt x="111" y="367"/>
                  </a:lnTo>
                  <a:lnTo>
                    <a:pt x="112" y="366"/>
                  </a:lnTo>
                  <a:lnTo>
                    <a:pt x="114" y="364"/>
                  </a:lnTo>
                  <a:lnTo>
                    <a:pt x="114" y="361"/>
                  </a:lnTo>
                  <a:lnTo>
                    <a:pt x="112" y="360"/>
                  </a:lnTo>
                  <a:lnTo>
                    <a:pt x="111" y="357"/>
                  </a:lnTo>
                  <a:lnTo>
                    <a:pt x="109" y="354"/>
                  </a:lnTo>
                  <a:lnTo>
                    <a:pt x="108" y="349"/>
                  </a:lnTo>
                  <a:lnTo>
                    <a:pt x="108" y="349"/>
                  </a:lnTo>
                  <a:lnTo>
                    <a:pt x="108" y="348"/>
                  </a:lnTo>
                  <a:lnTo>
                    <a:pt x="109" y="345"/>
                  </a:lnTo>
                  <a:lnTo>
                    <a:pt x="112" y="343"/>
                  </a:lnTo>
                  <a:lnTo>
                    <a:pt x="117" y="339"/>
                  </a:lnTo>
                  <a:lnTo>
                    <a:pt x="123" y="335"/>
                  </a:lnTo>
                  <a:lnTo>
                    <a:pt x="124" y="333"/>
                  </a:lnTo>
                  <a:lnTo>
                    <a:pt x="129" y="330"/>
                  </a:lnTo>
                  <a:lnTo>
                    <a:pt x="133" y="327"/>
                  </a:lnTo>
                  <a:lnTo>
                    <a:pt x="135" y="324"/>
                  </a:lnTo>
                  <a:lnTo>
                    <a:pt x="135" y="321"/>
                  </a:lnTo>
                  <a:lnTo>
                    <a:pt x="136" y="320"/>
                  </a:lnTo>
                  <a:lnTo>
                    <a:pt x="138" y="318"/>
                  </a:lnTo>
                  <a:lnTo>
                    <a:pt x="139" y="315"/>
                  </a:lnTo>
                  <a:lnTo>
                    <a:pt x="138" y="314"/>
                  </a:lnTo>
                  <a:lnTo>
                    <a:pt x="136" y="311"/>
                  </a:lnTo>
                  <a:lnTo>
                    <a:pt x="135" y="308"/>
                  </a:lnTo>
                  <a:lnTo>
                    <a:pt x="130" y="305"/>
                  </a:lnTo>
                  <a:lnTo>
                    <a:pt x="130" y="303"/>
                  </a:lnTo>
                  <a:lnTo>
                    <a:pt x="127" y="300"/>
                  </a:lnTo>
                  <a:lnTo>
                    <a:pt x="123" y="297"/>
                  </a:lnTo>
                  <a:lnTo>
                    <a:pt x="118" y="294"/>
                  </a:lnTo>
                  <a:lnTo>
                    <a:pt x="115" y="290"/>
                  </a:lnTo>
                  <a:lnTo>
                    <a:pt x="112" y="288"/>
                  </a:lnTo>
                  <a:lnTo>
                    <a:pt x="111" y="288"/>
                  </a:lnTo>
                  <a:lnTo>
                    <a:pt x="109" y="288"/>
                  </a:lnTo>
                  <a:lnTo>
                    <a:pt x="108" y="287"/>
                  </a:lnTo>
                  <a:lnTo>
                    <a:pt x="106" y="285"/>
                  </a:lnTo>
                  <a:lnTo>
                    <a:pt x="103" y="284"/>
                  </a:lnTo>
                  <a:lnTo>
                    <a:pt x="102" y="284"/>
                  </a:lnTo>
                  <a:lnTo>
                    <a:pt x="100" y="284"/>
                  </a:lnTo>
                  <a:lnTo>
                    <a:pt x="97" y="285"/>
                  </a:lnTo>
                  <a:lnTo>
                    <a:pt x="96" y="287"/>
                  </a:lnTo>
                  <a:lnTo>
                    <a:pt x="94" y="287"/>
                  </a:lnTo>
                  <a:lnTo>
                    <a:pt x="91" y="285"/>
                  </a:lnTo>
                  <a:lnTo>
                    <a:pt x="91" y="284"/>
                  </a:lnTo>
                  <a:lnTo>
                    <a:pt x="91" y="281"/>
                  </a:lnTo>
                  <a:lnTo>
                    <a:pt x="91" y="279"/>
                  </a:lnTo>
                  <a:lnTo>
                    <a:pt x="91" y="278"/>
                  </a:lnTo>
                  <a:lnTo>
                    <a:pt x="90" y="278"/>
                  </a:lnTo>
                  <a:lnTo>
                    <a:pt x="88" y="278"/>
                  </a:lnTo>
                  <a:lnTo>
                    <a:pt x="87" y="278"/>
                  </a:lnTo>
                  <a:lnTo>
                    <a:pt x="85" y="278"/>
                  </a:lnTo>
                  <a:lnTo>
                    <a:pt x="85" y="275"/>
                  </a:lnTo>
                  <a:lnTo>
                    <a:pt x="85" y="272"/>
                  </a:lnTo>
                  <a:lnTo>
                    <a:pt x="84" y="270"/>
                  </a:lnTo>
                  <a:lnTo>
                    <a:pt x="82" y="269"/>
                  </a:lnTo>
                  <a:lnTo>
                    <a:pt x="81" y="267"/>
                  </a:lnTo>
                  <a:lnTo>
                    <a:pt x="79" y="264"/>
                  </a:lnTo>
                  <a:lnTo>
                    <a:pt x="78" y="263"/>
                  </a:lnTo>
                  <a:lnTo>
                    <a:pt x="79" y="258"/>
                  </a:lnTo>
                  <a:lnTo>
                    <a:pt x="81" y="257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6" y="251"/>
                  </a:lnTo>
                  <a:lnTo>
                    <a:pt x="73" y="249"/>
                  </a:lnTo>
                  <a:lnTo>
                    <a:pt x="73" y="246"/>
                  </a:lnTo>
                  <a:lnTo>
                    <a:pt x="73" y="246"/>
                  </a:lnTo>
                  <a:lnTo>
                    <a:pt x="75" y="246"/>
                  </a:lnTo>
                  <a:lnTo>
                    <a:pt x="76" y="243"/>
                  </a:lnTo>
                  <a:lnTo>
                    <a:pt x="76" y="242"/>
                  </a:lnTo>
                  <a:lnTo>
                    <a:pt x="75" y="240"/>
                  </a:lnTo>
                  <a:lnTo>
                    <a:pt x="73" y="239"/>
                  </a:lnTo>
                  <a:lnTo>
                    <a:pt x="70" y="237"/>
                  </a:lnTo>
                  <a:lnTo>
                    <a:pt x="70" y="237"/>
                  </a:lnTo>
                  <a:lnTo>
                    <a:pt x="69" y="237"/>
                  </a:lnTo>
                  <a:lnTo>
                    <a:pt x="66" y="236"/>
                  </a:lnTo>
                  <a:lnTo>
                    <a:pt x="64" y="237"/>
                  </a:lnTo>
                  <a:lnTo>
                    <a:pt x="61" y="237"/>
                  </a:lnTo>
                  <a:lnTo>
                    <a:pt x="60" y="236"/>
                  </a:lnTo>
                  <a:lnTo>
                    <a:pt x="60" y="234"/>
                  </a:lnTo>
                  <a:lnTo>
                    <a:pt x="60" y="231"/>
                  </a:lnTo>
                  <a:lnTo>
                    <a:pt x="60" y="230"/>
                  </a:lnTo>
                  <a:lnTo>
                    <a:pt x="60" y="225"/>
                  </a:lnTo>
                  <a:lnTo>
                    <a:pt x="60" y="225"/>
                  </a:lnTo>
                  <a:lnTo>
                    <a:pt x="58" y="225"/>
                  </a:lnTo>
                  <a:lnTo>
                    <a:pt x="58" y="225"/>
                  </a:lnTo>
                  <a:lnTo>
                    <a:pt x="58" y="227"/>
                  </a:lnTo>
                  <a:lnTo>
                    <a:pt x="57" y="230"/>
                  </a:lnTo>
                  <a:lnTo>
                    <a:pt x="55" y="231"/>
                  </a:lnTo>
                  <a:lnTo>
                    <a:pt x="54" y="231"/>
                  </a:lnTo>
                  <a:lnTo>
                    <a:pt x="52" y="231"/>
                  </a:lnTo>
                  <a:lnTo>
                    <a:pt x="51" y="230"/>
                  </a:lnTo>
                  <a:lnTo>
                    <a:pt x="48" y="228"/>
                  </a:lnTo>
                  <a:lnTo>
                    <a:pt x="46" y="228"/>
                  </a:lnTo>
                  <a:lnTo>
                    <a:pt x="43" y="230"/>
                  </a:lnTo>
                  <a:lnTo>
                    <a:pt x="40" y="228"/>
                  </a:lnTo>
                  <a:lnTo>
                    <a:pt x="39" y="227"/>
                  </a:lnTo>
                  <a:lnTo>
                    <a:pt x="37" y="225"/>
                  </a:lnTo>
                  <a:lnTo>
                    <a:pt x="34" y="225"/>
                  </a:lnTo>
                  <a:lnTo>
                    <a:pt x="34" y="224"/>
                  </a:lnTo>
                  <a:lnTo>
                    <a:pt x="33" y="222"/>
                  </a:lnTo>
                  <a:lnTo>
                    <a:pt x="33" y="221"/>
                  </a:lnTo>
                  <a:lnTo>
                    <a:pt x="33" y="216"/>
                  </a:lnTo>
                  <a:lnTo>
                    <a:pt x="31" y="213"/>
                  </a:lnTo>
                  <a:lnTo>
                    <a:pt x="28" y="215"/>
                  </a:lnTo>
                  <a:lnTo>
                    <a:pt x="28" y="216"/>
                  </a:lnTo>
                  <a:lnTo>
                    <a:pt x="27" y="218"/>
                  </a:lnTo>
                  <a:lnTo>
                    <a:pt x="27" y="221"/>
                  </a:lnTo>
                  <a:lnTo>
                    <a:pt x="25" y="224"/>
                  </a:lnTo>
                  <a:lnTo>
                    <a:pt x="24" y="224"/>
                  </a:lnTo>
                  <a:lnTo>
                    <a:pt x="22" y="227"/>
                  </a:lnTo>
                  <a:lnTo>
                    <a:pt x="19" y="227"/>
                  </a:lnTo>
                  <a:lnTo>
                    <a:pt x="18" y="228"/>
                  </a:lnTo>
                  <a:lnTo>
                    <a:pt x="15" y="227"/>
                  </a:lnTo>
                  <a:lnTo>
                    <a:pt x="13" y="224"/>
                  </a:lnTo>
                  <a:lnTo>
                    <a:pt x="13" y="221"/>
                  </a:lnTo>
                  <a:lnTo>
                    <a:pt x="15" y="219"/>
                  </a:lnTo>
                  <a:lnTo>
                    <a:pt x="13" y="218"/>
                  </a:lnTo>
                  <a:lnTo>
                    <a:pt x="12" y="216"/>
                  </a:lnTo>
                  <a:lnTo>
                    <a:pt x="12" y="213"/>
                  </a:lnTo>
                  <a:lnTo>
                    <a:pt x="12" y="212"/>
                  </a:lnTo>
                  <a:lnTo>
                    <a:pt x="16" y="213"/>
                  </a:lnTo>
                  <a:lnTo>
                    <a:pt x="16" y="213"/>
                  </a:lnTo>
                  <a:lnTo>
                    <a:pt x="19" y="213"/>
                  </a:lnTo>
                  <a:lnTo>
                    <a:pt x="21" y="212"/>
                  </a:lnTo>
                  <a:lnTo>
                    <a:pt x="22" y="210"/>
                  </a:lnTo>
                  <a:lnTo>
                    <a:pt x="22" y="209"/>
                  </a:lnTo>
                  <a:lnTo>
                    <a:pt x="21" y="206"/>
                  </a:lnTo>
                  <a:lnTo>
                    <a:pt x="21" y="203"/>
                  </a:lnTo>
                  <a:lnTo>
                    <a:pt x="19" y="200"/>
                  </a:lnTo>
                  <a:lnTo>
                    <a:pt x="19" y="197"/>
                  </a:lnTo>
                  <a:lnTo>
                    <a:pt x="22" y="195"/>
                  </a:lnTo>
                  <a:lnTo>
                    <a:pt x="24" y="195"/>
                  </a:lnTo>
                  <a:lnTo>
                    <a:pt x="24" y="194"/>
                  </a:lnTo>
                  <a:lnTo>
                    <a:pt x="27" y="192"/>
                  </a:lnTo>
                  <a:lnTo>
                    <a:pt x="27" y="189"/>
                  </a:lnTo>
                  <a:lnTo>
                    <a:pt x="27" y="186"/>
                  </a:lnTo>
                  <a:lnTo>
                    <a:pt x="28" y="183"/>
                  </a:lnTo>
                  <a:lnTo>
                    <a:pt x="31" y="179"/>
                  </a:lnTo>
                  <a:lnTo>
                    <a:pt x="33" y="177"/>
                  </a:lnTo>
                  <a:lnTo>
                    <a:pt x="31" y="176"/>
                  </a:lnTo>
                  <a:lnTo>
                    <a:pt x="30" y="174"/>
                  </a:lnTo>
                  <a:lnTo>
                    <a:pt x="30" y="171"/>
                  </a:lnTo>
                  <a:lnTo>
                    <a:pt x="28" y="170"/>
                  </a:lnTo>
                  <a:lnTo>
                    <a:pt x="27" y="167"/>
                  </a:lnTo>
                  <a:lnTo>
                    <a:pt x="27" y="165"/>
                  </a:lnTo>
                  <a:lnTo>
                    <a:pt x="25" y="165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22" y="164"/>
                  </a:lnTo>
                  <a:lnTo>
                    <a:pt x="22" y="162"/>
                  </a:lnTo>
                  <a:lnTo>
                    <a:pt x="22" y="161"/>
                  </a:lnTo>
                  <a:lnTo>
                    <a:pt x="21" y="159"/>
                  </a:lnTo>
                  <a:lnTo>
                    <a:pt x="19" y="158"/>
                  </a:lnTo>
                  <a:lnTo>
                    <a:pt x="18" y="156"/>
                  </a:lnTo>
                  <a:lnTo>
                    <a:pt x="16" y="155"/>
                  </a:lnTo>
                  <a:lnTo>
                    <a:pt x="13" y="155"/>
                  </a:lnTo>
                  <a:lnTo>
                    <a:pt x="12" y="155"/>
                  </a:lnTo>
                  <a:lnTo>
                    <a:pt x="9" y="155"/>
                  </a:lnTo>
                  <a:lnTo>
                    <a:pt x="7" y="153"/>
                  </a:lnTo>
                  <a:lnTo>
                    <a:pt x="7" y="152"/>
                  </a:lnTo>
                  <a:lnTo>
                    <a:pt x="6" y="149"/>
                  </a:lnTo>
                  <a:lnTo>
                    <a:pt x="3" y="146"/>
                  </a:lnTo>
                  <a:lnTo>
                    <a:pt x="3" y="144"/>
                  </a:lnTo>
                  <a:lnTo>
                    <a:pt x="3" y="141"/>
                  </a:lnTo>
                  <a:lnTo>
                    <a:pt x="3" y="141"/>
                  </a:lnTo>
                  <a:lnTo>
                    <a:pt x="1" y="138"/>
                  </a:lnTo>
                  <a:lnTo>
                    <a:pt x="0" y="135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3" y="129"/>
                  </a:lnTo>
                  <a:lnTo>
                    <a:pt x="3" y="129"/>
                  </a:lnTo>
                  <a:lnTo>
                    <a:pt x="4" y="131"/>
                  </a:lnTo>
                  <a:lnTo>
                    <a:pt x="6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2" y="128"/>
                  </a:lnTo>
                  <a:lnTo>
                    <a:pt x="13" y="128"/>
                  </a:lnTo>
                  <a:lnTo>
                    <a:pt x="13" y="126"/>
                  </a:lnTo>
                  <a:lnTo>
                    <a:pt x="15" y="126"/>
                  </a:lnTo>
                  <a:lnTo>
                    <a:pt x="15" y="123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8" y="120"/>
                  </a:lnTo>
                  <a:lnTo>
                    <a:pt x="19" y="120"/>
                  </a:lnTo>
                  <a:lnTo>
                    <a:pt x="21" y="122"/>
                  </a:lnTo>
                  <a:lnTo>
                    <a:pt x="22" y="122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5" y="119"/>
                  </a:lnTo>
                  <a:lnTo>
                    <a:pt x="27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3" y="117"/>
                  </a:lnTo>
                  <a:lnTo>
                    <a:pt x="34" y="117"/>
                  </a:lnTo>
                  <a:lnTo>
                    <a:pt x="36" y="116"/>
                  </a:lnTo>
                  <a:lnTo>
                    <a:pt x="36" y="113"/>
                  </a:lnTo>
                  <a:lnTo>
                    <a:pt x="37" y="111"/>
                  </a:lnTo>
                  <a:lnTo>
                    <a:pt x="39" y="110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2" y="108"/>
                  </a:lnTo>
                  <a:lnTo>
                    <a:pt x="43" y="108"/>
                  </a:lnTo>
                  <a:lnTo>
                    <a:pt x="45" y="108"/>
                  </a:lnTo>
                  <a:lnTo>
                    <a:pt x="46" y="110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5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2" y="102"/>
                  </a:lnTo>
                  <a:lnTo>
                    <a:pt x="57" y="105"/>
                  </a:lnTo>
                  <a:lnTo>
                    <a:pt x="58" y="104"/>
                  </a:lnTo>
                  <a:lnTo>
                    <a:pt x="58" y="102"/>
                  </a:lnTo>
                  <a:lnTo>
                    <a:pt x="57" y="101"/>
                  </a:lnTo>
                  <a:lnTo>
                    <a:pt x="57" y="99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63" y="99"/>
                  </a:lnTo>
                  <a:lnTo>
                    <a:pt x="64" y="99"/>
                  </a:lnTo>
                  <a:lnTo>
                    <a:pt x="66" y="101"/>
                  </a:lnTo>
                  <a:lnTo>
                    <a:pt x="67" y="102"/>
                  </a:lnTo>
                  <a:lnTo>
                    <a:pt x="70" y="102"/>
                  </a:lnTo>
                  <a:lnTo>
                    <a:pt x="72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5" y="99"/>
                  </a:lnTo>
                  <a:lnTo>
                    <a:pt x="76" y="99"/>
                  </a:lnTo>
                  <a:lnTo>
                    <a:pt x="79" y="99"/>
                  </a:lnTo>
                  <a:lnTo>
                    <a:pt x="81" y="99"/>
                  </a:lnTo>
                  <a:lnTo>
                    <a:pt x="82" y="99"/>
                  </a:lnTo>
                  <a:lnTo>
                    <a:pt x="84" y="98"/>
                  </a:lnTo>
                  <a:lnTo>
                    <a:pt x="85" y="98"/>
                  </a:lnTo>
                  <a:lnTo>
                    <a:pt x="85" y="96"/>
                  </a:lnTo>
                  <a:lnTo>
                    <a:pt x="87" y="96"/>
                  </a:lnTo>
                  <a:lnTo>
                    <a:pt x="88" y="95"/>
                  </a:lnTo>
                  <a:lnTo>
                    <a:pt x="90" y="95"/>
                  </a:lnTo>
                  <a:lnTo>
                    <a:pt x="93" y="95"/>
                  </a:lnTo>
                  <a:lnTo>
                    <a:pt x="94" y="95"/>
                  </a:lnTo>
                  <a:lnTo>
                    <a:pt x="96" y="92"/>
                  </a:lnTo>
                  <a:lnTo>
                    <a:pt x="96" y="89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6"/>
                  </a:lnTo>
                  <a:lnTo>
                    <a:pt x="99" y="86"/>
                  </a:lnTo>
                  <a:lnTo>
                    <a:pt x="100" y="89"/>
                  </a:lnTo>
                  <a:lnTo>
                    <a:pt x="100" y="89"/>
                  </a:lnTo>
                  <a:lnTo>
                    <a:pt x="102" y="90"/>
                  </a:lnTo>
                  <a:lnTo>
                    <a:pt x="105" y="90"/>
                  </a:lnTo>
                  <a:lnTo>
                    <a:pt x="105" y="89"/>
                  </a:lnTo>
                  <a:lnTo>
                    <a:pt x="105" y="87"/>
                  </a:lnTo>
                  <a:lnTo>
                    <a:pt x="105" y="86"/>
                  </a:lnTo>
                  <a:lnTo>
                    <a:pt x="103" y="84"/>
                  </a:lnTo>
                  <a:lnTo>
                    <a:pt x="103" y="83"/>
                  </a:lnTo>
                  <a:lnTo>
                    <a:pt x="103" y="80"/>
                  </a:lnTo>
                  <a:lnTo>
                    <a:pt x="105" y="78"/>
                  </a:lnTo>
                  <a:lnTo>
                    <a:pt x="106" y="78"/>
                  </a:lnTo>
                  <a:lnTo>
                    <a:pt x="108" y="78"/>
                  </a:lnTo>
                  <a:lnTo>
                    <a:pt x="109" y="80"/>
                  </a:lnTo>
                  <a:lnTo>
                    <a:pt x="112" y="81"/>
                  </a:lnTo>
                  <a:lnTo>
                    <a:pt x="112" y="81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18" y="77"/>
                  </a:lnTo>
                  <a:lnTo>
                    <a:pt x="118" y="75"/>
                  </a:lnTo>
                  <a:lnTo>
                    <a:pt x="120" y="75"/>
                  </a:lnTo>
                  <a:lnTo>
                    <a:pt x="121" y="74"/>
                  </a:lnTo>
                  <a:lnTo>
                    <a:pt x="123" y="72"/>
                  </a:lnTo>
                  <a:lnTo>
                    <a:pt x="121" y="71"/>
                  </a:lnTo>
                  <a:lnTo>
                    <a:pt x="121" y="71"/>
                  </a:lnTo>
                  <a:lnTo>
                    <a:pt x="120" y="69"/>
                  </a:lnTo>
                  <a:lnTo>
                    <a:pt x="121" y="69"/>
                  </a:lnTo>
                  <a:lnTo>
                    <a:pt x="121" y="68"/>
                  </a:lnTo>
                  <a:lnTo>
                    <a:pt x="124" y="66"/>
                  </a:lnTo>
                  <a:lnTo>
                    <a:pt x="124" y="65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7" y="62"/>
                  </a:lnTo>
                  <a:lnTo>
                    <a:pt x="130" y="63"/>
                  </a:lnTo>
                  <a:lnTo>
                    <a:pt x="133" y="65"/>
                  </a:lnTo>
                  <a:lnTo>
                    <a:pt x="135" y="68"/>
                  </a:lnTo>
                  <a:lnTo>
                    <a:pt x="135" y="68"/>
                  </a:lnTo>
                  <a:lnTo>
                    <a:pt x="136" y="68"/>
                  </a:lnTo>
                  <a:lnTo>
                    <a:pt x="136" y="66"/>
                  </a:lnTo>
                  <a:lnTo>
                    <a:pt x="136" y="65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9" y="62"/>
                  </a:lnTo>
                  <a:lnTo>
                    <a:pt x="141" y="63"/>
                  </a:lnTo>
                  <a:lnTo>
                    <a:pt x="141" y="62"/>
                  </a:lnTo>
                  <a:lnTo>
                    <a:pt x="141" y="60"/>
                  </a:lnTo>
                  <a:lnTo>
                    <a:pt x="142" y="59"/>
                  </a:lnTo>
                  <a:lnTo>
                    <a:pt x="142" y="57"/>
                  </a:lnTo>
                  <a:lnTo>
                    <a:pt x="144" y="56"/>
                  </a:lnTo>
                  <a:lnTo>
                    <a:pt x="147" y="56"/>
                  </a:lnTo>
                  <a:lnTo>
                    <a:pt x="148" y="56"/>
                  </a:lnTo>
                  <a:lnTo>
                    <a:pt x="148" y="53"/>
                  </a:lnTo>
                  <a:lnTo>
                    <a:pt x="149" y="51"/>
                  </a:lnTo>
                  <a:lnTo>
                    <a:pt x="149" y="50"/>
                  </a:lnTo>
                  <a:lnTo>
                    <a:pt x="151" y="48"/>
                  </a:lnTo>
                  <a:lnTo>
                    <a:pt x="151" y="45"/>
                  </a:lnTo>
                  <a:lnTo>
                    <a:pt x="151" y="45"/>
                  </a:lnTo>
                  <a:lnTo>
                    <a:pt x="151" y="42"/>
                  </a:lnTo>
                  <a:lnTo>
                    <a:pt x="152" y="41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4" y="39"/>
                  </a:lnTo>
                  <a:lnTo>
                    <a:pt x="157" y="36"/>
                  </a:lnTo>
                  <a:lnTo>
                    <a:pt x="158" y="33"/>
                  </a:lnTo>
                  <a:lnTo>
                    <a:pt x="160" y="33"/>
                  </a:lnTo>
                  <a:lnTo>
                    <a:pt x="160" y="32"/>
                  </a:lnTo>
                  <a:lnTo>
                    <a:pt x="161" y="32"/>
                  </a:lnTo>
                  <a:lnTo>
                    <a:pt x="166" y="30"/>
                  </a:lnTo>
                  <a:lnTo>
                    <a:pt x="166" y="29"/>
                  </a:lnTo>
                  <a:lnTo>
                    <a:pt x="169" y="29"/>
                  </a:lnTo>
                  <a:lnTo>
                    <a:pt x="170" y="29"/>
                  </a:lnTo>
                  <a:lnTo>
                    <a:pt x="172" y="30"/>
                  </a:lnTo>
                  <a:lnTo>
                    <a:pt x="173" y="30"/>
                  </a:lnTo>
                  <a:lnTo>
                    <a:pt x="175" y="29"/>
                  </a:lnTo>
                  <a:lnTo>
                    <a:pt x="176" y="27"/>
                  </a:lnTo>
                  <a:lnTo>
                    <a:pt x="176" y="26"/>
                  </a:lnTo>
                  <a:lnTo>
                    <a:pt x="179" y="24"/>
                  </a:lnTo>
                  <a:lnTo>
                    <a:pt x="182" y="24"/>
                  </a:lnTo>
                  <a:lnTo>
                    <a:pt x="185" y="26"/>
                  </a:lnTo>
                  <a:lnTo>
                    <a:pt x="187" y="26"/>
                  </a:lnTo>
                  <a:lnTo>
                    <a:pt x="190" y="26"/>
                  </a:lnTo>
                  <a:lnTo>
                    <a:pt x="191" y="30"/>
                  </a:lnTo>
                  <a:lnTo>
                    <a:pt x="193" y="32"/>
                  </a:lnTo>
                  <a:lnTo>
                    <a:pt x="194" y="35"/>
                  </a:lnTo>
                  <a:lnTo>
                    <a:pt x="196" y="35"/>
                  </a:lnTo>
                  <a:lnTo>
                    <a:pt x="197" y="33"/>
                  </a:lnTo>
                  <a:lnTo>
                    <a:pt x="199" y="30"/>
                  </a:lnTo>
                  <a:lnTo>
                    <a:pt x="200" y="29"/>
                  </a:lnTo>
                  <a:lnTo>
                    <a:pt x="202" y="29"/>
                  </a:lnTo>
                  <a:lnTo>
                    <a:pt x="205" y="30"/>
                  </a:lnTo>
                  <a:lnTo>
                    <a:pt x="206" y="32"/>
                  </a:lnTo>
                  <a:lnTo>
                    <a:pt x="208" y="32"/>
                  </a:lnTo>
                  <a:lnTo>
                    <a:pt x="209" y="30"/>
                  </a:lnTo>
                  <a:lnTo>
                    <a:pt x="211" y="29"/>
                  </a:lnTo>
                  <a:lnTo>
                    <a:pt x="214" y="29"/>
                  </a:lnTo>
                  <a:lnTo>
                    <a:pt x="215" y="30"/>
                  </a:lnTo>
                  <a:lnTo>
                    <a:pt x="217" y="32"/>
                  </a:lnTo>
                  <a:lnTo>
                    <a:pt x="218" y="32"/>
                  </a:lnTo>
                  <a:lnTo>
                    <a:pt x="221" y="32"/>
                  </a:lnTo>
                  <a:lnTo>
                    <a:pt x="223" y="30"/>
                  </a:lnTo>
                  <a:lnTo>
                    <a:pt x="224" y="27"/>
                  </a:lnTo>
                  <a:lnTo>
                    <a:pt x="224" y="23"/>
                  </a:lnTo>
                  <a:lnTo>
                    <a:pt x="224" y="23"/>
                  </a:lnTo>
                  <a:lnTo>
                    <a:pt x="223" y="20"/>
                  </a:lnTo>
                  <a:lnTo>
                    <a:pt x="223" y="18"/>
                  </a:lnTo>
                  <a:lnTo>
                    <a:pt x="223" y="17"/>
                  </a:lnTo>
                  <a:lnTo>
                    <a:pt x="223" y="15"/>
                  </a:lnTo>
                  <a:lnTo>
                    <a:pt x="224" y="15"/>
                  </a:lnTo>
                  <a:lnTo>
                    <a:pt x="226" y="14"/>
                  </a:lnTo>
                  <a:lnTo>
                    <a:pt x="227" y="15"/>
                  </a:lnTo>
                  <a:lnTo>
                    <a:pt x="229" y="17"/>
                  </a:lnTo>
                  <a:lnTo>
                    <a:pt x="230" y="18"/>
                  </a:lnTo>
                  <a:lnTo>
                    <a:pt x="235" y="18"/>
                  </a:lnTo>
                  <a:lnTo>
                    <a:pt x="236" y="18"/>
                  </a:lnTo>
                  <a:lnTo>
                    <a:pt x="238" y="17"/>
                  </a:lnTo>
                  <a:lnTo>
                    <a:pt x="239" y="15"/>
                  </a:lnTo>
                  <a:lnTo>
                    <a:pt x="242" y="14"/>
                  </a:lnTo>
                  <a:lnTo>
                    <a:pt x="244" y="9"/>
                  </a:lnTo>
                  <a:lnTo>
                    <a:pt x="244" y="8"/>
                  </a:lnTo>
                  <a:lnTo>
                    <a:pt x="244" y="5"/>
                  </a:lnTo>
                  <a:lnTo>
                    <a:pt x="244" y="3"/>
                  </a:lnTo>
                  <a:lnTo>
                    <a:pt x="244" y="2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8" y="2"/>
                  </a:lnTo>
                  <a:lnTo>
                    <a:pt x="251" y="5"/>
                  </a:lnTo>
                  <a:lnTo>
                    <a:pt x="253" y="6"/>
                  </a:lnTo>
                  <a:lnTo>
                    <a:pt x="256" y="6"/>
                  </a:lnTo>
                  <a:lnTo>
                    <a:pt x="257" y="5"/>
                  </a:lnTo>
                  <a:lnTo>
                    <a:pt x="260" y="5"/>
                  </a:lnTo>
                  <a:lnTo>
                    <a:pt x="263" y="5"/>
                  </a:lnTo>
                  <a:lnTo>
                    <a:pt x="265" y="8"/>
                  </a:lnTo>
                  <a:lnTo>
                    <a:pt x="268" y="9"/>
                  </a:lnTo>
                  <a:lnTo>
                    <a:pt x="269" y="12"/>
                  </a:lnTo>
                  <a:lnTo>
                    <a:pt x="274" y="12"/>
                  </a:lnTo>
                  <a:lnTo>
                    <a:pt x="275" y="12"/>
                  </a:lnTo>
                  <a:lnTo>
                    <a:pt x="277" y="9"/>
                  </a:lnTo>
                  <a:lnTo>
                    <a:pt x="278" y="8"/>
                  </a:lnTo>
                  <a:lnTo>
                    <a:pt x="278" y="5"/>
                  </a:lnTo>
                  <a:lnTo>
                    <a:pt x="280" y="3"/>
                  </a:lnTo>
                  <a:lnTo>
                    <a:pt x="281" y="2"/>
                  </a:lnTo>
                  <a:lnTo>
                    <a:pt x="281" y="3"/>
                  </a:lnTo>
                  <a:lnTo>
                    <a:pt x="283" y="6"/>
                  </a:lnTo>
                  <a:lnTo>
                    <a:pt x="284" y="8"/>
                  </a:lnTo>
                  <a:lnTo>
                    <a:pt x="287" y="9"/>
                  </a:lnTo>
                  <a:lnTo>
                    <a:pt x="292" y="8"/>
                  </a:lnTo>
                  <a:lnTo>
                    <a:pt x="295" y="8"/>
                  </a:lnTo>
                  <a:lnTo>
                    <a:pt x="296" y="6"/>
                  </a:lnTo>
                  <a:lnTo>
                    <a:pt x="299" y="5"/>
                  </a:lnTo>
                  <a:lnTo>
                    <a:pt x="301" y="5"/>
                  </a:lnTo>
                  <a:lnTo>
                    <a:pt x="304" y="6"/>
                  </a:lnTo>
                  <a:lnTo>
                    <a:pt x="305" y="6"/>
                  </a:lnTo>
                  <a:lnTo>
                    <a:pt x="307" y="8"/>
                  </a:lnTo>
                  <a:lnTo>
                    <a:pt x="308" y="9"/>
                  </a:lnTo>
                  <a:lnTo>
                    <a:pt x="308" y="11"/>
                  </a:lnTo>
                  <a:lnTo>
                    <a:pt x="308" y="14"/>
                  </a:lnTo>
                  <a:lnTo>
                    <a:pt x="311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6" y="18"/>
                  </a:lnTo>
                  <a:lnTo>
                    <a:pt x="317" y="21"/>
                  </a:lnTo>
                  <a:lnTo>
                    <a:pt x="319" y="24"/>
                  </a:lnTo>
                  <a:lnTo>
                    <a:pt x="320" y="26"/>
                  </a:lnTo>
                  <a:lnTo>
                    <a:pt x="320" y="27"/>
                  </a:lnTo>
                  <a:lnTo>
                    <a:pt x="319" y="27"/>
                  </a:lnTo>
                  <a:lnTo>
                    <a:pt x="319" y="29"/>
                  </a:lnTo>
                  <a:lnTo>
                    <a:pt x="317" y="27"/>
                  </a:lnTo>
                  <a:lnTo>
                    <a:pt x="316" y="26"/>
                  </a:lnTo>
                  <a:lnTo>
                    <a:pt x="314" y="24"/>
                  </a:lnTo>
                  <a:lnTo>
                    <a:pt x="314" y="24"/>
                  </a:lnTo>
                  <a:lnTo>
                    <a:pt x="313" y="26"/>
                  </a:lnTo>
                  <a:lnTo>
                    <a:pt x="310" y="27"/>
                  </a:lnTo>
                  <a:lnTo>
                    <a:pt x="310" y="30"/>
                  </a:lnTo>
                  <a:lnTo>
                    <a:pt x="311" y="32"/>
                  </a:lnTo>
                  <a:lnTo>
                    <a:pt x="310" y="35"/>
                  </a:lnTo>
                  <a:lnTo>
                    <a:pt x="311" y="36"/>
                  </a:lnTo>
                  <a:lnTo>
                    <a:pt x="313" y="38"/>
                  </a:lnTo>
                  <a:lnTo>
                    <a:pt x="314" y="39"/>
                  </a:lnTo>
                  <a:lnTo>
                    <a:pt x="316" y="42"/>
                  </a:lnTo>
                  <a:lnTo>
                    <a:pt x="316" y="45"/>
                  </a:lnTo>
                  <a:lnTo>
                    <a:pt x="317" y="48"/>
                  </a:lnTo>
                  <a:lnTo>
                    <a:pt x="319" y="51"/>
                  </a:lnTo>
                  <a:lnTo>
                    <a:pt x="319" y="5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8" name="Freeform 104"/>
            <p:cNvSpPr>
              <a:spLocks/>
            </p:cNvSpPr>
            <p:nvPr/>
          </p:nvSpPr>
          <p:spPr bwMode="auto">
            <a:xfrm>
              <a:off x="1694" y="2378"/>
              <a:ext cx="403" cy="444"/>
            </a:xfrm>
            <a:custGeom>
              <a:avLst/>
              <a:gdLst/>
              <a:ahLst/>
              <a:cxnLst>
                <a:cxn ang="0">
                  <a:pos x="355" y="120"/>
                </a:cxn>
                <a:cxn ang="0">
                  <a:pos x="370" y="136"/>
                </a:cxn>
                <a:cxn ang="0">
                  <a:pos x="349" y="156"/>
                </a:cxn>
                <a:cxn ang="0">
                  <a:pos x="355" y="181"/>
                </a:cxn>
                <a:cxn ang="0">
                  <a:pos x="351" y="202"/>
                </a:cxn>
                <a:cxn ang="0">
                  <a:pos x="355" y="220"/>
                </a:cxn>
                <a:cxn ang="0">
                  <a:pos x="381" y="226"/>
                </a:cxn>
                <a:cxn ang="0">
                  <a:pos x="387" y="240"/>
                </a:cxn>
                <a:cxn ang="0">
                  <a:pos x="399" y="264"/>
                </a:cxn>
                <a:cxn ang="0">
                  <a:pos x="396" y="291"/>
                </a:cxn>
                <a:cxn ang="0">
                  <a:pos x="396" y="316"/>
                </a:cxn>
                <a:cxn ang="0">
                  <a:pos x="391" y="334"/>
                </a:cxn>
                <a:cxn ang="0">
                  <a:pos x="378" y="352"/>
                </a:cxn>
                <a:cxn ang="0">
                  <a:pos x="367" y="378"/>
                </a:cxn>
                <a:cxn ang="0">
                  <a:pos x="354" y="388"/>
                </a:cxn>
                <a:cxn ang="0">
                  <a:pos x="328" y="402"/>
                </a:cxn>
                <a:cxn ang="0">
                  <a:pos x="321" y="421"/>
                </a:cxn>
                <a:cxn ang="0">
                  <a:pos x="301" y="442"/>
                </a:cxn>
                <a:cxn ang="0">
                  <a:pos x="279" y="420"/>
                </a:cxn>
                <a:cxn ang="0">
                  <a:pos x="250" y="424"/>
                </a:cxn>
                <a:cxn ang="0">
                  <a:pos x="232" y="417"/>
                </a:cxn>
                <a:cxn ang="0">
                  <a:pos x="231" y="394"/>
                </a:cxn>
                <a:cxn ang="0">
                  <a:pos x="211" y="399"/>
                </a:cxn>
                <a:cxn ang="0">
                  <a:pos x="182" y="388"/>
                </a:cxn>
                <a:cxn ang="0">
                  <a:pos x="159" y="403"/>
                </a:cxn>
                <a:cxn ang="0">
                  <a:pos x="128" y="408"/>
                </a:cxn>
                <a:cxn ang="0">
                  <a:pos x="102" y="406"/>
                </a:cxn>
                <a:cxn ang="0">
                  <a:pos x="101" y="381"/>
                </a:cxn>
                <a:cxn ang="0">
                  <a:pos x="83" y="352"/>
                </a:cxn>
                <a:cxn ang="0">
                  <a:pos x="92" y="333"/>
                </a:cxn>
                <a:cxn ang="0">
                  <a:pos x="74" y="328"/>
                </a:cxn>
                <a:cxn ang="0">
                  <a:pos x="54" y="339"/>
                </a:cxn>
                <a:cxn ang="0">
                  <a:pos x="32" y="337"/>
                </a:cxn>
                <a:cxn ang="0">
                  <a:pos x="14" y="331"/>
                </a:cxn>
                <a:cxn ang="0">
                  <a:pos x="8" y="319"/>
                </a:cxn>
                <a:cxn ang="0">
                  <a:pos x="12" y="280"/>
                </a:cxn>
                <a:cxn ang="0">
                  <a:pos x="24" y="256"/>
                </a:cxn>
                <a:cxn ang="0">
                  <a:pos x="12" y="226"/>
                </a:cxn>
                <a:cxn ang="0">
                  <a:pos x="9" y="214"/>
                </a:cxn>
                <a:cxn ang="0">
                  <a:pos x="15" y="195"/>
                </a:cxn>
                <a:cxn ang="0">
                  <a:pos x="33" y="186"/>
                </a:cxn>
                <a:cxn ang="0">
                  <a:pos x="57" y="183"/>
                </a:cxn>
                <a:cxn ang="0">
                  <a:pos x="75" y="162"/>
                </a:cxn>
                <a:cxn ang="0">
                  <a:pos x="83" y="130"/>
                </a:cxn>
                <a:cxn ang="0">
                  <a:pos x="98" y="105"/>
                </a:cxn>
                <a:cxn ang="0">
                  <a:pos x="108" y="96"/>
                </a:cxn>
                <a:cxn ang="0">
                  <a:pos x="132" y="84"/>
                </a:cxn>
                <a:cxn ang="0">
                  <a:pos x="152" y="60"/>
                </a:cxn>
                <a:cxn ang="0">
                  <a:pos x="161" y="32"/>
                </a:cxn>
                <a:cxn ang="0">
                  <a:pos x="174" y="21"/>
                </a:cxn>
                <a:cxn ang="0">
                  <a:pos x="186" y="2"/>
                </a:cxn>
                <a:cxn ang="0">
                  <a:pos x="198" y="12"/>
                </a:cxn>
                <a:cxn ang="0">
                  <a:pos x="213" y="11"/>
                </a:cxn>
                <a:cxn ang="0">
                  <a:pos x="225" y="23"/>
                </a:cxn>
                <a:cxn ang="0">
                  <a:pos x="225" y="45"/>
                </a:cxn>
                <a:cxn ang="0">
                  <a:pos x="241" y="54"/>
                </a:cxn>
                <a:cxn ang="0">
                  <a:pos x="253" y="41"/>
                </a:cxn>
                <a:cxn ang="0">
                  <a:pos x="273" y="42"/>
                </a:cxn>
                <a:cxn ang="0">
                  <a:pos x="295" y="51"/>
                </a:cxn>
                <a:cxn ang="0">
                  <a:pos x="307" y="72"/>
                </a:cxn>
                <a:cxn ang="0">
                  <a:pos x="328" y="73"/>
                </a:cxn>
                <a:cxn ang="0">
                  <a:pos x="319" y="96"/>
                </a:cxn>
                <a:cxn ang="0">
                  <a:pos x="343" y="100"/>
                </a:cxn>
              </a:cxnLst>
              <a:rect l="0" t="0" r="r" b="b"/>
              <a:pathLst>
                <a:path w="403" h="444">
                  <a:moveTo>
                    <a:pt x="352" y="108"/>
                  </a:moveTo>
                  <a:lnTo>
                    <a:pt x="354" y="109"/>
                  </a:lnTo>
                  <a:lnTo>
                    <a:pt x="357" y="109"/>
                  </a:lnTo>
                  <a:lnTo>
                    <a:pt x="358" y="109"/>
                  </a:lnTo>
                  <a:lnTo>
                    <a:pt x="358" y="111"/>
                  </a:lnTo>
                  <a:lnTo>
                    <a:pt x="363" y="112"/>
                  </a:lnTo>
                  <a:lnTo>
                    <a:pt x="363" y="114"/>
                  </a:lnTo>
                  <a:lnTo>
                    <a:pt x="363" y="117"/>
                  </a:lnTo>
                  <a:lnTo>
                    <a:pt x="363" y="118"/>
                  </a:lnTo>
                  <a:lnTo>
                    <a:pt x="363" y="118"/>
                  </a:lnTo>
                  <a:lnTo>
                    <a:pt x="361" y="118"/>
                  </a:lnTo>
                  <a:lnTo>
                    <a:pt x="360" y="120"/>
                  </a:lnTo>
                  <a:lnTo>
                    <a:pt x="360" y="118"/>
                  </a:lnTo>
                  <a:lnTo>
                    <a:pt x="358" y="118"/>
                  </a:lnTo>
                  <a:lnTo>
                    <a:pt x="357" y="118"/>
                  </a:lnTo>
                  <a:lnTo>
                    <a:pt x="355" y="120"/>
                  </a:lnTo>
                  <a:lnTo>
                    <a:pt x="355" y="123"/>
                  </a:lnTo>
                  <a:lnTo>
                    <a:pt x="355" y="123"/>
                  </a:lnTo>
                  <a:lnTo>
                    <a:pt x="355" y="126"/>
                  </a:lnTo>
                  <a:lnTo>
                    <a:pt x="357" y="126"/>
                  </a:lnTo>
                  <a:lnTo>
                    <a:pt x="358" y="126"/>
                  </a:lnTo>
                  <a:lnTo>
                    <a:pt x="360" y="127"/>
                  </a:lnTo>
                  <a:lnTo>
                    <a:pt x="360" y="129"/>
                  </a:lnTo>
                  <a:lnTo>
                    <a:pt x="361" y="130"/>
                  </a:lnTo>
                  <a:lnTo>
                    <a:pt x="361" y="130"/>
                  </a:lnTo>
                  <a:lnTo>
                    <a:pt x="363" y="130"/>
                  </a:lnTo>
                  <a:lnTo>
                    <a:pt x="364" y="129"/>
                  </a:lnTo>
                  <a:lnTo>
                    <a:pt x="367" y="129"/>
                  </a:lnTo>
                  <a:lnTo>
                    <a:pt x="369" y="130"/>
                  </a:lnTo>
                  <a:lnTo>
                    <a:pt x="372" y="133"/>
                  </a:lnTo>
                  <a:lnTo>
                    <a:pt x="372" y="133"/>
                  </a:lnTo>
                  <a:lnTo>
                    <a:pt x="370" y="136"/>
                  </a:lnTo>
                  <a:lnTo>
                    <a:pt x="370" y="138"/>
                  </a:lnTo>
                  <a:lnTo>
                    <a:pt x="369" y="139"/>
                  </a:lnTo>
                  <a:lnTo>
                    <a:pt x="369" y="141"/>
                  </a:lnTo>
                  <a:lnTo>
                    <a:pt x="366" y="141"/>
                  </a:lnTo>
                  <a:lnTo>
                    <a:pt x="366" y="142"/>
                  </a:lnTo>
                  <a:lnTo>
                    <a:pt x="363" y="144"/>
                  </a:lnTo>
                  <a:lnTo>
                    <a:pt x="361" y="145"/>
                  </a:lnTo>
                  <a:lnTo>
                    <a:pt x="361" y="147"/>
                  </a:lnTo>
                  <a:lnTo>
                    <a:pt x="360" y="148"/>
                  </a:lnTo>
                  <a:lnTo>
                    <a:pt x="358" y="151"/>
                  </a:lnTo>
                  <a:lnTo>
                    <a:pt x="357" y="153"/>
                  </a:lnTo>
                  <a:lnTo>
                    <a:pt x="355" y="154"/>
                  </a:lnTo>
                  <a:lnTo>
                    <a:pt x="354" y="156"/>
                  </a:lnTo>
                  <a:lnTo>
                    <a:pt x="351" y="156"/>
                  </a:lnTo>
                  <a:lnTo>
                    <a:pt x="351" y="156"/>
                  </a:lnTo>
                  <a:lnTo>
                    <a:pt x="349" y="156"/>
                  </a:lnTo>
                  <a:lnTo>
                    <a:pt x="349" y="156"/>
                  </a:lnTo>
                  <a:lnTo>
                    <a:pt x="349" y="159"/>
                  </a:lnTo>
                  <a:lnTo>
                    <a:pt x="349" y="160"/>
                  </a:lnTo>
                  <a:lnTo>
                    <a:pt x="349" y="163"/>
                  </a:lnTo>
                  <a:lnTo>
                    <a:pt x="349" y="165"/>
                  </a:lnTo>
                  <a:lnTo>
                    <a:pt x="348" y="166"/>
                  </a:lnTo>
                  <a:lnTo>
                    <a:pt x="348" y="168"/>
                  </a:lnTo>
                  <a:lnTo>
                    <a:pt x="346" y="171"/>
                  </a:lnTo>
                  <a:lnTo>
                    <a:pt x="346" y="172"/>
                  </a:lnTo>
                  <a:lnTo>
                    <a:pt x="346" y="174"/>
                  </a:lnTo>
                  <a:lnTo>
                    <a:pt x="346" y="175"/>
                  </a:lnTo>
                  <a:lnTo>
                    <a:pt x="349" y="177"/>
                  </a:lnTo>
                  <a:lnTo>
                    <a:pt x="349" y="178"/>
                  </a:lnTo>
                  <a:lnTo>
                    <a:pt x="351" y="180"/>
                  </a:lnTo>
                  <a:lnTo>
                    <a:pt x="352" y="180"/>
                  </a:lnTo>
                  <a:lnTo>
                    <a:pt x="355" y="181"/>
                  </a:lnTo>
                  <a:lnTo>
                    <a:pt x="358" y="181"/>
                  </a:lnTo>
                  <a:lnTo>
                    <a:pt x="358" y="183"/>
                  </a:lnTo>
                  <a:lnTo>
                    <a:pt x="358" y="184"/>
                  </a:lnTo>
                  <a:lnTo>
                    <a:pt x="358" y="186"/>
                  </a:lnTo>
                  <a:lnTo>
                    <a:pt x="357" y="189"/>
                  </a:lnTo>
                  <a:lnTo>
                    <a:pt x="357" y="189"/>
                  </a:lnTo>
                  <a:lnTo>
                    <a:pt x="354" y="190"/>
                  </a:lnTo>
                  <a:lnTo>
                    <a:pt x="351" y="192"/>
                  </a:lnTo>
                  <a:lnTo>
                    <a:pt x="348" y="193"/>
                  </a:lnTo>
                  <a:lnTo>
                    <a:pt x="346" y="195"/>
                  </a:lnTo>
                  <a:lnTo>
                    <a:pt x="346" y="196"/>
                  </a:lnTo>
                  <a:lnTo>
                    <a:pt x="345" y="198"/>
                  </a:lnTo>
                  <a:lnTo>
                    <a:pt x="346" y="199"/>
                  </a:lnTo>
                  <a:lnTo>
                    <a:pt x="346" y="201"/>
                  </a:lnTo>
                  <a:lnTo>
                    <a:pt x="349" y="202"/>
                  </a:lnTo>
                  <a:lnTo>
                    <a:pt x="351" y="202"/>
                  </a:lnTo>
                  <a:lnTo>
                    <a:pt x="352" y="202"/>
                  </a:lnTo>
                  <a:lnTo>
                    <a:pt x="354" y="202"/>
                  </a:lnTo>
                  <a:lnTo>
                    <a:pt x="355" y="202"/>
                  </a:lnTo>
                  <a:lnTo>
                    <a:pt x="357" y="202"/>
                  </a:lnTo>
                  <a:lnTo>
                    <a:pt x="360" y="205"/>
                  </a:lnTo>
                  <a:lnTo>
                    <a:pt x="361" y="207"/>
                  </a:lnTo>
                  <a:lnTo>
                    <a:pt x="361" y="210"/>
                  </a:lnTo>
                  <a:lnTo>
                    <a:pt x="360" y="211"/>
                  </a:lnTo>
                  <a:lnTo>
                    <a:pt x="357" y="214"/>
                  </a:lnTo>
                  <a:lnTo>
                    <a:pt x="357" y="214"/>
                  </a:lnTo>
                  <a:lnTo>
                    <a:pt x="354" y="216"/>
                  </a:lnTo>
                  <a:lnTo>
                    <a:pt x="352" y="216"/>
                  </a:lnTo>
                  <a:lnTo>
                    <a:pt x="352" y="217"/>
                  </a:lnTo>
                  <a:lnTo>
                    <a:pt x="352" y="219"/>
                  </a:lnTo>
                  <a:lnTo>
                    <a:pt x="354" y="219"/>
                  </a:lnTo>
                  <a:lnTo>
                    <a:pt x="355" y="220"/>
                  </a:lnTo>
                  <a:lnTo>
                    <a:pt x="357" y="220"/>
                  </a:lnTo>
                  <a:lnTo>
                    <a:pt x="358" y="222"/>
                  </a:lnTo>
                  <a:lnTo>
                    <a:pt x="361" y="223"/>
                  </a:lnTo>
                  <a:lnTo>
                    <a:pt x="363" y="225"/>
                  </a:lnTo>
                  <a:lnTo>
                    <a:pt x="364" y="225"/>
                  </a:lnTo>
                  <a:lnTo>
                    <a:pt x="366" y="225"/>
                  </a:lnTo>
                  <a:lnTo>
                    <a:pt x="367" y="226"/>
                  </a:lnTo>
                  <a:lnTo>
                    <a:pt x="369" y="226"/>
                  </a:lnTo>
                  <a:lnTo>
                    <a:pt x="370" y="225"/>
                  </a:lnTo>
                  <a:lnTo>
                    <a:pt x="372" y="225"/>
                  </a:lnTo>
                  <a:lnTo>
                    <a:pt x="373" y="225"/>
                  </a:lnTo>
                  <a:lnTo>
                    <a:pt x="375" y="226"/>
                  </a:lnTo>
                  <a:lnTo>
                    <a:pt x="378" y="226"/>
                  </a:lnTo>
                  <a:lnTo>
                    <a:pt x="379" y="225"/>
                  </a:lnTo>
                  <a:lnTo>
                    <a:pt x="379" y="226"/>
                  </a:lnTo>
                  <a:lnTo>
                    <a:pt x="381" y="226"/>
                  </a:lnTo>
                  <a:lnTo>
                    <a:pt x="382" y="228"/>
                  </a:lnTo>
                  <a:lnTo>
                    <a:pt x="384" y="229"/>
                  </a:lnTo>
                  <a:lnTo>
                    <a:pt x="387" y="228"/>
                  </a:lnTo>
                  <a:lnTo>
                    <a:pt x="388" y="228"/>
                  </a:lnTo>
                  <a:lnTo>
                    <a:pt x="390" y="228"/>
                  </a:lnTo>
                  <a:lnTo>
                    <a:pt x="390" y="228"/>
                  </a:lnTo>
                  <a:lnTo>
                    <a:pt x="393" y="229"/>
                  </a:lnTo>
                  <a:lnTo>
                    <a:pt x="394" y="231"/>
                  </a:lnTo>
                  <a:lnTo>
                    <a:pt x="396" y="232"/>
                  </a:lnTo>
                  <a:lnTo>
                    <a:pt x="396" y="234"/>
                  </a:lnTo>
                  <a:lnTo>
                    <a:pt x="394" y="235"/>
                  </a:lnTo>
                  <a:lnTo>
                    <a:pt x="393" y="237"/>
                  </a:lnTo>
                  <a:lnTo>
                    <a:pt x="390" y="238"/>
                  </a:lnTo>
                  <a:lnTo>
                    <a:pt x="388" y="238"/>
                  </a:lnTo>
                  <a:lnTo>
                    <a:pt x="387" y="240"/>
                  </a:lnTo>
                  <a:lnTo>
                    <a:pt x="387" y="240"/>
                  </a:lnTo>
                  <a:lnTo>
                    <a:pt x="387" y="241"/>
                  </a:lnTo>
                  <a:lnTo>
                    <a:pt x="388" y="241"/>
                  </a:lnTo>
                  <a:lnTo>
                    <a:pt x="388" y="241"/>
                  </a:lnTo>
                  <a:lnTo>
                    <a:pt x="390" y="243"/>
                  </a:lnTo>
                  <a:lnTo>
                    <a:pt x="390" y="244"/>
                  </a:lnTo>
                  <a:lnTo>
                    <a:pt x="390" y="247"/>
                  </a:lnTo>
                  <a:lnTo>
                    <a:pt x="391" y="249"/>
                  </a:lnTo>
                  <a:lnTo>
                    <a:pt x="393" y="250"/>
                  </a:lnTo>
                  <a:lnTo>
                    <a:pt x="391" y="252"/>
                  </a:lnTo>
                  <a:lnTo>
                    <a:pt x="391" y="255"/>
                  </a:lnTo>
                  <a:lnTo>
                    <a:pt x="393" y="256"/>
                  </a:lnTo>
                  <a:lnTo>
                    <a:pt x="394" y="258"/>
                  </a:lnTo>
                  <a:lnTo>
                    <a:pt x="394" y="259"/>
                  </a:lnTo>
                  <a:lnTo>
                    <a:pt x="396" y="259"/>
                  </a:lnTo>
                  <a:lnTo>
                    <a:pt x="397" y="262"/>
                  </a:lnTo>
                  <a:lnTo>
                    <a:pt x="399" y="264"/>
                  </a:lnTo>
                  <a:lnTo>
                    <a:pt x="400" y="267"/>
                  </a:lnTo>
                  <a:lnTo>
                    <a:pt x="402" y="270"/>
                  </a:lnTo>
                  <a:lnTo>
                    <a:pt x="402" y="271"/>
                  </a:lnTo>
                  <a:lnTo>
                    <a:pt x="402" y="273"/>
                  </a:lnTo>
                  <a:lnTo>
                    <a:pt x="403" y="273"/>
                  </a:lnTo>
                  <a:lnTo>
                    <a:pt x="402" y="274"/>
                  </a:lnTo>
                  <a:lnTo>
                    <a:pt x="402" y="274"/>
                  </a:lnTo>
                  <a:lnTo>
                    <a:pt x="400" y="276"/>
                  </a:lnTo>
                  <a:lnTo>
                    <a:pt x="397" y="277"/>
                  </a:lnTo>
                  <a:lnTo>
                    <a:pt x="394" y="279"/>
                  </a:lnTo>
                  <a:lnTo>
                    <a:pt x="396" y="280"/>
                  </a:lnTo>
                  <a:lnTo>
                    <a:pt x="396" y="283"/>
                  </a:lnTo>
                  <a:lnTo>
                    <a:pt x="396" y="285"/>
                  </a:lnTo>
                  <a:lnTo>
                    <a:pt x="394" y="286"/>
                  </a:lnTo>
                  <a:lnTo>
                    <a:pt x="394" y="288"/>
                  </a:lnTo>
                  <a:lnTo>
                    <a:pt x="396" y="291"/>
                  </a:lnTo>
                  <a:lnTo>
                    <a:pt x="397" y="292"/>
                  </a:lnTo>
                  <a:lnTo>
                    <a:pt x="397" y="295"/>
                  </a:lnTo>
                  <a:lnTo>
                    <a:pt x="397" y="297"/>
                  </a:lnTo>
                  <a:lnTo>
                    <a:pt x="399" y="300"/>
                  </a:lnTo>
                  <a:lnTo>
                    <a:pt x="399" y="301"/>
                  </a:lnTo>
                  <a:lnTo>
                    <a:pt x="399" y="303"/>
                  </a:lnTo>
                  <a:lnTo>
                    <a:pt x="402" y="306"/>
                  </a:lnTo>
                  <a:lnTo>
                    <a:pt x="402" y="307"/>
                  </a:lnTo>
                  <a:lnTo>
                    <a:pt x="402" y="309"/>
                  </a:lnTo>
                  <a:lnTo>
                    <a:pt x="402" y="310"/>
                  </a:lnTo>
                  <a:lnTo>
                    <a:pt x="399" y="312"/>
                  </a:lnTo>
                  <a:lnTo>
                    <a:pt x="397" y="312"/>
                  </a:lnTo>
                  <a:lnTo>
                    <a:pt x="397" y="312"/>
                  </a:lnTo>
                  <a:lnTo>
                    <a:pt x="396" y="313"/>
                  </a:lnTo>
                  <a:lnTo>
                    <a:pt x="396" y="315"/>
                  </a:lnTo>
                  <a:lnTo>
                    <a:pt x="396" y="316"/>
                  </a:lnTo>
                  <a:lnTo>
                    <a:pt x="396" y="316"/>
                  </a:lnTo>
                  <a:lnTo>
                    <a:pt x="397" y="318"/>
                  </a:lnTo>
                  <a:lnTo>
                    <a:pt x="397" y="319"/>
                  </a:lnTo>
                  <a:lnTo>
                    <a:pt x="399" y="321"/>
                  </a:lnTo>
                  <a:lnTo>
                    <a:pt x="399" y="321"/>
                  </a:lnTo>
                  <a:lnTo>
                    <a:pt x="400" y="324"/>
                  </a:lnTo>
                  <a:lnTo>
                    <a:pt x="402" y="325"/>
                  </a:lnTo>
                  <a:lnTo>
                    <a:pt x="402" y="325"/>
                  </a:lnTo>
                  <a:lnTo>
                    <a:pt x="402" y="327"/>
                  </a:lnTo>
                  <a:lnTo>
                    <a:pt x="400" y="328"/>
                  </a:lnTo>
                  <a:lnTo>
                    <a:pt x="397" y="330"/>
                  </a:lnTo>
                  <a:lnTo>
                    <a:pt x="396" y="328"/>
                  </a:lnTo>
                  <a:lnTo>
                    <a:pt x="394" y="330"/>
                  </a:lnTo>
                  <a:lnTo>
                    <a:pt x="393" y="331"/>
                  </a:lnTo>
                  <a:lnTo>
                    <a:pt x="393" y="333"/>
                  </a:lnTo>
                  <a:lnTo>
                    <a:pt x="391" y="334"/>
                  </a:lnTo>
                  <a:lnTo>
                    <a:pt x="391" y="336"/>
                  </a:lnTo>
                  <a:lnTo>
                    <a:pt x="390" y="337"/>
                  </a:lnTo>
                  <a:lnTo>
                    <a:pt x="388" y="337"/>
                  </a:lnTo>
                  <a:lnTo>
                    <a:pt x="388" y="337"/>
                  </a:lnTo>
                  <a:lnTo>
                    <a:pt x="385" y="337"/>
                  </a:lnTo>
                  <a:lnTo>
                    <a:pt x="385" y="339"/>
                  </a:lnTo>
                  <a:lnTo>
                    <a:pt x="384" y="339"/>
                  </a:lnTo>
                  <a:lnTo>
                    <a:pt x="382" y="339"/>
                  </a:lnTo>
                  <a:lnTo>
                    <a:pt x="382" y="339"/>
                  </a:lnTo>
                  <a:lnTo>
                    <a:pt x="381" y="340"/>
                  </a:lnTo>
                  <a:lnTo>
                    <a:pt x="379" y="342"/>
                  </a:lnTo>
                  <a:lnTo>
                    <a:pt x="379" y="343"/>
                  </a:lnTo>
                  <a:lnTo>
                    <a:pt x="379" y="346"/>
                  </a:lnTo>
                  <a:lnTo>
                    <a:pt x="379" y="348"/>
                  </a:lnTo>
                  <a:lnTo>
                    <a:pt x="379" y="351"/>
                  </a:lnTo>
                  <a:lnTo>
                    <a:pt x="378" y="352"/>
                  </a:lnTo>
                  <a:lnTo>
                    <a:pt x="375" y="354"/>
                  </a:lnTo>
                  <a:lnTo>
                    <a:pt x="373" y="354"/>
                  </a:lnTo>
                  <a:lnTo>
                    <a:pt x="370" y="354"/>
                  </a:lnTo>
                  <a:lnTo>
                    <a:pt x="367" y="354"/>
                  </a:lnTo>
                  <a:lnTo>
                    <a:pt x="364" y="355"/>
                  </a:lnTo>
                  <a:lnTo>
                    <a:pt x="363" y="360"/>
                  </a:lnTo>
                  <a:lnTo>
                    <a:pt x="363" y="361"/>
                  </a:lnTo>
                  <a:lnTo>
                    <a:pt x="363" y="363"/>
                  </a:lnTo>
                  <a:lnTo>
                    <a:pt x="364" y="364"/>
                  </a:lnTo>
                  <a:lnTo>
                    <a:pt x="363" y="366"/>
                  </a:lnTo>
                  <a:lnTo>
                    <a:pt x="364" y="367"/>
                  </a:lnTo>
                  <a:lnTo>
                    <a:pt x="367" y="370"/>
                  </a:lnTo>
                  <a:lnTo>
                    <a:pt x="367" y="370"/>
                  </a:lnTo>
                  <a:lnTo>
                    <a:pt x="367" y="373"/>
                  </a:lnTo>
                  <a:lnTo>
                    <a:pt x="367" y="376"/>
                  </a:lnTo>
                  <a:lnTo>
                    <a:pt x="367" y="378"/>
                  </a:lnTo>
                  <a:lnTo>
                    <a:pt x="366" y="378"/>
                  </a:lnTo>
                  <a:lnTo>
                    <a:pt x="364" y="378"/>
                  </a:lnTo>
                  <a:lnTo>
                    <a:pt x="363" y="378"/>
                  </a:lnTo>
                  <a:lnTo>
                    <a:pt x="363" y="379"/>
                  </a:lnTo>
                  <a:lnTo>
                    <a:pt x="363" y="381"/>
                  </a:lnTo>
                  <a:lnTo>
                    <a:pt x="363" y="382"/>
                  </a:lnTo>
                  <a:lnTo>
                    <a:pt x="363" y="384"/>
                  </a:lnTo>
                  <a:lnTo>
                    <a:pt x="363" y="385"/>
                  </a:lnTo>
                  <a:lnTo>
                    <a:pt x="361" y="387"/>
                  </a:lnTo>
                  <a:lnTo>
                    <a:pt x="361" y="387"/>
                  </a:lnTo>
                  <a:lnTo>
                    <a:pt x="360" y="388"/>
                  </a:lnTo>
                  <a:lnTo>
                    <a:pt x="357" y="388"/>
                  </a:lnTo>
                  <a:lnTo>
                    <a:pt x="355" y="387"/>
                  </a:lnTo>
                  <a:lnTo>
                    <a:pt x="355" y="387"/>
                  </a:lnTo>
                  <a:lnTo>
                    <a:pt x="354" y="387"/>
                  </a:lnTo>
                  <a:lnTo>
                    <a:pt x="354" y="388"/>
                  </a:lnTo>
                  <a:lnTo>
                    <a:pt x="354" y="390"/>
                  </a:lnTo>
                  <a:lnTo>
                    <a:pt x="352" y="391"/>
                  </a:lnTo>
                  <a:lnTo>
                    <a:pt x="351" y="391"/>
                  </a:lnTo>
                  <a:lnTo>
                    <a:pt x="349" y="393"/>
                  </a:lnTo>
                  <a:lnTo>
                    <a:pt x="348" y="394"/>
                  </a:lnTo>
                  <a:lnTo>
                    <a:pt x="348" y="396"/>
                  </a:lnTo>
                  <a:lnTo>
                    <a:pt x="346" y="397"/>
                  </a:lnTo>
                  <a:lnTo>
                    <a:pt x="345" y="397"/>
                  </a:lnTo>
                  <a:lnTo>
                    <a:pt x="343" y="399"/>
                  </a:lnTo>
                  <a:lnTo>
                    <a:pt x="342" y="400"/>
                  </a:lnTo>
                  <a:lnTo>
                    <a:pt x="340" y="400"/>
                  </a:lnTo>
                  <a:lnTo>
                    <a:pt x="339" y="400"/>
                  </a:lnTo>
                  <a:lnTo>
                    <a:pt x="336" y="400"/>
                  </a:lnTo>
                  <a:lnTo>
                    <a:pt x="331" y="400"/>
                  </a:lnTo>
                  <a:lnTo>
                    <a:pt x="330" y="400"/>
                  </a:lnTo>
                  <a:lnTo>
                    <a:pt x="328" y="402"/>
                  </a:lnTo>
                  <a:lnTo>
                    <a:pt x="327" y="402"/>
                  </a:lnTo>
                  <a:lnTo>
                    <a:pt x="325" y="403"/>
                  </a:lnTo>
                  <a:lnTo>
                    <a:pt x="324" y="405"/>
                  </a:lnTo>
                  <a:lnTo>
                    <a:pt x="321" y="406"/>
                  </a:lnTo>
                  <a:lnTo>
                    <a:pt x="321" y="406"/>
                  </a:lnTo>
                  <a:lnTo>
                    <a:pt x="321" y="408"/>
                  </a:lnTo>
                  <a:lnTo>
                    <a:pt x="321" y="409"/>
                  </a:lnTo>
                  <a:lnTo>
                    <a:pt x="322" y="411"/>
                  </a:lnTo>
                  <a:lnTo>
                    <a:pt x="321" y="412"/>
                  </a:lnTo>
                  <a:lnTo>
                    <a:pt x="321" y="414"/>
                  </a:lnTo>
                  <a:lnTo>
                    <a:pt x="321" y="415"/>
                  </a:lnTo>
                  <a:lnTo>
                    <a:pt x="321" y="417"/>
                  </a:lnTo>
                  <a:lnTo>
                    <a:pt x="322" y="417"/>
                  </a:lnTo>
                  <a:lnTo>
                    <a:pt x="322" y="418"/>
                  </a:lnTo>
                  <a:lnTo>
                    <a:pt x="321" y="420"/>
                  </a:lnTo>
                  <a:lnTo>
                    <a:pt x="321" y="421"/>
                  </a:lnTo>
                  <a:lnTo>
                    <a:pt x="319" y="423"/>
                  </a:lnTo>
                  <a:lnTo>
                    <a:pt x="316" y="424"/>
                  </a:lnTo>
                  <a:lnTo>
                    <a:pt x="315" y="426"/>
                  </a:lnTo>
                  <a:lnTo>
                    <a:pt x="312" y="429"/>
                  </a:lnTo>
                  <a:lnTo>
                    <a:pt x="310" y="430"/>
                  </a:lnTo>
                  <a:lnTo>
                    <a:pt x="309" y="432"/>
                  </a:lnTo>
                  <a:lnTo>
                    <a:pt x="307" y="433"/>
                  </a:lnTo>
                  <a:lnTo>
                    <a:pt x="307" y="436"/>
                  </a:lnTo>
                  <a:lnTo>
                    <a:pt x="307" y="438"/>
                  </a:lnTo>
                  <a:lnTo>
                    <a:pt x="307" y="439"/>
                  </a:lnTo>
                  <a:lnTo>
                    <a:pt x="307" y="441"/>
                  </a:lnTo>
                  <a:lnTo>
                    <a:pt x="307" y="442"/>
                  </a:lnTo>
                  <a:lnTo>
                    <a:pt x="306" y="444"/>
                  </a:lnTo>
                  <a:lnTo>
                    <a:pt x="304" y="444"/>
                  </a:lnTo>
                  <a:lnTo>
                    <a:pt x="303" y="444"/>
                  </a:lnTo>
                  <a:lnTo>
                    <a:pt x="301" y="442"/>
                  </a:lnTo>
                  <a:lnTo>
                    <a:pt x="301" y="442"/>
                  </a:lnTo>
                  <a:lnTo>
                    <a:pt x="300" y="441"/>
                  </a:lnTo>
                  <a:lnTo>
                    <a:pt x="300" y="438"/>
                  </a:lnTo>
                  <a:lnTo>
                    <a:pt x="300" y="436"/>
                  </a:lnTo>
                  <a:lnTo>
                    <a:pt x="298" y="433"/>
                  </a:lnTo>
                  <a:lnTo>
                    <a:pt x="297" y="433"/>
                  </a:lnTo>
                  <a:lnTo>
                    <a:pt x="295" y="433"/>
                  </a:lnTo>
                  <a:lnTo>
                    <a:pt x="294" y="432"/>
                  </a:lnTo>
                  <a:lnTo>
                    <a:pt x="292" y="430"/>
                  </a:lnTo>
                  <a:lnTo>
                    <a:pt x="291" y="429"/>
                  </a:lnTo>
                  <a:lnTo>
                    <a:pt x="289" y="429"/>
                  </a:lnTo>
                  <a:lnTo>
                    <a:pt x="286" y="427"/>
                  </a:lnTo>
                  <a:lnTo>
                    <a:pt x="285" y="426"/>
                  </a:lnTo>
                  <a:lnTo>
                    <a:pt x="282" y="424"/>
                  </a:lnTo>
                  <a:lnTo>
                    <a:pt x="280" y="423"/>
                  </a:lnTo>
                  <a:lnTo>
                    <a:pt x="279" y="420"/>
                  </a:lnTo>
                  <a:lnTo>
                    <a:pt x="277" y="418"/>
                  </a:lnTo>
                  <a:lnTo>
                    <a:pt x="276" y="417"/>
                  </a:lnTo>
                  <a:lnTo>
                    <a:pt x="273" y="415"/>
                  </a:lnTo>
                  <a:lnTo>
                    <a:pt x="273" y="417"/>
                  </a:lnTo>
                  <a:lnTo>
                    <a:pt x="271" y="417"/>
                  </a:lnTo>
                  <a:lnTo>
                    <a:pt x="270" y="418"/>
                  </a:lnTo>
                  <a:lnTo>
                    <a:pt x="268" y="418"/>
                  </a:lnTo>
                  <a:lnTo>
                    <a:pt x="267" y="417"/>
                  </a:lnTo>
                  <a:lnTo>
                    <a:pt x="264" y="417"/>
                  </a:lnTo>
                  <a:lnTo>
                    <a:pt x="262" y="417"/>
                  </a:lnTo>
                  <a:lnTo>
                    <a:pt x="261" y="418"/>
                  </a:lnTo>
                  <a:lnTo>
                    <a:pt x="258" y="420"/>
                  </a:lnTo>
                  <a:lnTo>
                    <a:pt x="256" y="421"/>
                  </a:lnTo>
                  <a:lnTo>
                    <a:pt x="255" y="423"/>
                  </a:lnTo>
                  <a:lnTo>
                    <a:pt x="253" y="423"/>
                  </a:lnTo>
                  <a:lnTo>
                    <a:pt x="250" y="424"/>
                  </a:lnTo>
                  <a:lnTo>
                    <a:pt x="249" y="424"/>
                  </a:lnTo>
                  <a:lnTo>
                    <a:pt x="247" y="426"/>
                  </a:lnTo>
                  <a:lnTo>
                    <a:pt x="246" y="427"/>
                  </a:lnTo>
                  <a:lnTo>
                    <a:pt x="244" y="429"/>
                  </a:lnTo>
                  <a:lnTo>
                    <a:pt x="243" y="430"/>
                  </a:lnTo>
                  <a:lnTo>
                    <a:pt x="243" y="432"/>
                  </a:lnTo>
                  <a:lnTo>
                    <a:pt x="241" y="432"/>
                  </a:lnTo>
                  <a:lnTo>
                    <a:pt x="238" y="430"/>
                  </a:lnTo>
                  <a:lnTo>
                    <a:pt x="237" y="430"/>
                  </a:lnTo>
                  <a:lnTo>
                    <a:pt x="235" y="429"/>
                  </a:lnTo>
                  <a:lnTo>
                    <a:pt x="234" y="424"/>
                  </a:lnTo>
                  <a:lnTo>
                    <a:pt x="232" y="423"/>
                  </a:lnTo>
                  <a:lnTo>
                    <a:pt x="232" y="423"/>
                  </a:lnTo>
                  <a:lnTo>
                    <a:pt x="231" y="421"/>
                  </a:lnTo>
                  <a:lnTo>
                    <a:pt x="231" y="418"/>
                  </a:lnTo>
                  <a:lnTo>
                    <a:pt x="232" y="417"/>
                  </a:lnTo>
                  <a:lnTo>
                    <a:pt x="234" y="415"/>
                  </a:lnTo>
                  <a:lnTo>
                    <a:pt x="235" y="414"/>
                  </a:lnTo>
                  <a:lnTo>
                    <a:pt x="235" y="414"/>
                  </a:lnTo>
                  <a:lnTo>
                    <a:pt x="235" y="412"/>
                  </a:lnTo>
                  <a:lnTo>
                    <a:pt x="237" y="409"/>
                  </a:lnTo>
                  <a:lnTo>
                    <a:pt x="237" y="408"/>
                  </a:lnTo>
                  <a:lnTo>
                    <a:pt x="238" y="405"/>
                  </a:lnTo>
                  <a:lnTo>
                    <a:pt x="238" y="403"/>
                  </a:lnTo>
                  <a:lnTo>
                    <a:pt x="237" y="403"/>
                  </a:lnTo>
                  <a:lnTo>
                    <a:pt x="235" y="403"/>
                  </a:lnTo>
                  <a:lnTo>
                    <a:pt x="234" y="403"/>
                  </a:lnTo>
                  <a:lnTo>
                    <a:pt x="232" y="402"/>
                  </a:lnTo>
                  <a:lnTo>
                    <a:pt x="234" y="400"/>
                  </a:lnTo>
                  <a:lnTo>
                    <a:pt x="234" y="399"/>
                  </a:lnTo>
                  <a:lnTo>
                    <a:pt x="234" y="396"/>
                  </a:lnTo>
                  <a:lnTo>
                    <a:pt x="231" y="394"/>
                  </a:lnTo>
                  <a:lnTo>
                    <a:pt x="229" y="393"/>
                  </a:lnTo>
                  <a:lnTo>
                    <a:pt x="228" y="393"/>
                  </a:lnTo>
                  <a:lnTo>
                    <a:pt x="225" y="393"/>
                  </a:lnTo>
                  <a:lnTo>
                    <a:pt x="225" y="393"/>
                  </a:lnTo>
                  <a:lnTo>
                    <a:pt x="223" y="393"/>
                  </a:lnTo>
                  <a:lnTo>
                    <a:pt x="222" y="394"/>
                  </a:lnTo>
                  <a:lnTo>
                    <a:pt x="222" y="396"/>
                  </a:lnTo>
                  <a:lnTo>
                    <a:pt x="220" y="397"/>
                  </a:lnTo>
                  <a:lnTo>
                    <a:pt x="220" y="397"/>
                  </a:lnTo>
                  <a:lnTo>
                    <a:pt x="219" y="397"/>
                  </a:lnTo>
                  <a:lnTo>
                    <a:pt x="217" y="397"/>
                  </a:lnTo>
                  <a:lnTo>
                    <a:pt x="216" y="397"/>
                  </a:lnTo>
                  <a:lnTo>
                    <a:pt x="214" y="397"/>
                  </a:lnTo>
                  <a:lnTo>
                    <a:pt x="214" y="399"/>
                  </a:lnTo>
                  <a:lnTo>
                    <a:pt x="213" y="399"/>
                  </a:lnTo>
                  <a:lnTo>
                    <a:pt x="211" y="399"/>
                  </a:lnTo>
                  <a:lnTo>
                    <a:pt x="211" y="399"/>
                  </a:lnTo>
                  <a:lnTo>
                    <a:pt x="208" y="399"/>
                  </a:lnTo>
                  <a:lnTo>
                    <a:pt x="207" y="400"/>
                  </a:lnTo>
                  <a:lnTo>
                    <a:pt x="204" y="400"/>
                  </a:lnTo>
                  <a:lnTo>
                    <a:pt x="202" y="402"/>
                  </a:lnTo>
                  <a:lnTo>
                    <a:pt x="200" y="400"/>
                  </a:lnTo>
                  <a:lnTo>
                    <a:pt x="197" y="400"/>
                  </a:lnTo>
                  <a:lnTo>
                    <a:pt x="194" y="400"/>
                  </a:lnTo>
                  <a:lnTo>
                    <a:pt x="191" y="400"/>
                  </a:lnTo>
                  <a:lnTo>
                    <a:pt x="188" y="400"/>
                  </a:lnTo>
                  <a:lnTo>
                    <a:pt x="186" y="399"/>
                  </a:lnTo>
                  <a:lnTo>
                    <a:pt x="186" y="396"/>
                  </a:lnTo>
                  <a:lnTo>
                    <a:pt x="185" y="394"/>
                  </a:lnTo>
                  <a:lnTo>
                    <a:pt x="185" y="391"/>
                  </a:lnTo>
                  <a:lnTo>
                    <a:pt x="183" y="390"/>
                  </a:lnTo>
                  <a:lnTo>
                    <a:pt x="182" y="388"/>
                  </a:lnTo>
                  <a:lnTo>
                    <a:pt x="179" y="390"/>
                  </a:lnTo>
                  <a:lnTo>
                    <a:pt x="177" y="391"/>
                  </a:lnTo>
                  <a:lnTo>
                    <a:pt x="177" y="393"/>
                  </a:lnTo>
                  <a:lnTo>
                    <a:pt x="176" y="394"/>
                  </a:lnTo>
                  <a:lnTo>
                    <a:pt x="176" y="394"/>
                  </a:lnTo>
                  <a:lnTo>
                    <a:pt x="173" y="393"/>
                  </a:lnTo>
                  <a:lnTo>
                    <a:pt x="171" y="393"/>
                  </a:lnTo>
                  <a:lnTo>
                    <a:pt x="168" y="393"/>
                  </a:lnTo>
                  <a:lnTo>
                    <a:pt x="167" y="393"/>
                  </a:lnTo>
                  <a:lnTo>
                    <a:pt x="165" y="393"/>
                  </a:lnTo>
                  <a:lnTo>
                    <a:pt x="165" y="394"/>
                  </a:lnTo>
                  <a:lnTo>
                    <a:pt x="164" y="397"/>
                  </a:lnTo>
                  <a:lnTo>
                    <a:pt x="162" y="399"/>
                  </a:lnTo>
                  <a:lnTo>
                    <a:pt x="161" y="402"/>
                  </a:lnTo>
                  <a:lnTo>
                    <a:pt x="161" y="403"/>
                  </a:lnTo>
                  <a:lnTo>
                    <a:pt x="159" y="403"/>
                  </a:lnTo>
                  <a:lnTo>
                    <a:pt x="158" y="405"/>
                  </a:lnTo>
                  <a:lnTo>
                    <a:pt x="156" y="405"/>
                  </a:lnTo>
                  <a:lnTo>
                    <a:pt x="155" y="402"/>
                  </a:lnTo>
                  <a:lnTo>
                    <a:pt x="152" y="400"/>
                  </a:lnTo>
                  <a:lnTo>
                    <a:pt x="150" y="399"/>
                  </a:lnTo>
                  <a:lnTo>
                    <a:pt x="147" y="399"/>
                  </a:lnTo>
                  <a:lnTo>
                    <a:pt x="146" y="400"/>
                  </a:lnTo>
                  <a:lnTo>
                    <a:pt x="144" y="400"/>
                  </a:lnTo>
                  <a:lnTo>
                    <a:pt x="141" y="402"/>
                  </a:lnTo>
                  <a:lnTo>
                    <a:pt x="140" y="403"/>
                  </a:lnTo>
                  <a:lnTo>
                    <a:pt x="137" y="403"/>
                  </a:lnTo>
                  <a:lnTo>
                    <a:pt x="135" y="403"/>
                  </a:lnTo>
                  <a:lnTo>
                    <a:pt x="134" y="405"/>
                  </a:lnTo>
                  <a:lnTo>
                    <a:pt x="132" y="406"/>
                  </a:lnTo>
                  <a:lnTo>
                    <a:pt x="129" y="408"/>
                  </a:lnTo>
                  <a:lnTo>
                    <a:pt x="128" y="408"/>
                  </a:lnTo>
                  <a:lnTo>
                    <a:pt x="125" y="409"/>
                  </a:lnTo>
                  <a:lnTo>
                    <a:pt x="123" y="411"/>
                  </a:lnTo>
                  <a:lnTo>
                    <a:pt x="122" y="411"/>
                  </a:lnTo>
                  <a:lnTo>
                    <a:pt x="120" y="411"/>
                  </a:lnTo>
                  <a:lnTo>
                    <a:pt x="119" y="411"/>
                  </a:lnTo>
                  <a:lnTo>
                    <a:pt x="116" y="409"/>
                  </a:lnTo>
                  <a:lnTo>
                    <a:pt x="114" y="409"/>
                  </a:lnTo>
                  <a:lnTo>
                    <a:pt x="113" y="408"/>
                  </a:lnTo>
                  <a:lnTo>
                    <a:pt x="113" y="408"/>
                  </a:lnTo>
                  <a:lnTo>
                    <a:pt x="110" y="406"/>
                  </a:lnTo>
                  <a:lnTo>
                    <a:pt x="108" y="406"/>
                  </a:lnTo>
                  <a:lnTo>
                    <a:pt x="108" y="406"/>
                  </a:lnTo>
                  <a:lnTo>
                    <a:pt x="107" y="406"/>
                  </a:lnTo>
                  <a:lnTo>
                    <a:pt x="105" y="406"/>
                  </a:lnTo>
                  <a:lnTo>
                    <a:pt x="105" y="406"/>
                  </a:lnTo>
                  <a:lnTo>
                    <a:pt x="102" y="406"/>
                  </a:lnTo>
                  <a:lnTo>
                    <a:pt x="102" y="406"/>
                  </a:lnTo>
                  <a:lnTo>
                    <a:pt x="102" y="405"/>
                  </a:lnTo>
                  <a:lnTo>
                    <a:pt x="102" y="402"/>
                  </a:lnTo>
                  <a:lnTo>
                    <a:pt x="102" y="400"/>
                  </a:lnTo>
                  <a:lnTo>
                    <a:pt x="102" y="399"/>
                  </a:lnTo>
                  <a:lnTo>
                    <a:pt x="102" y="396"/>
                  </a:lnTo>
                  <a:lnTo>
                    <a:pt x="104" y="394"/>
                  </a:lnTo>
                  <a:lnTo>
                    <a:pt x="104" y="391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1" y="388"/>
                  </a:lnTo>
                  <a:lnTo>
                    <a:pt x="99" y="387"/>
                  </a:lnTo>
                  <a:lnTo>
                    <a:pt x="99" y="385"/>
                  </a:lnTo>
                  <a:lnTo>
                    <a:pt x="101" y="384"/>
                  </a:lnTo>
                  <a:lnTo>
                    <a:pt x="101" y="382"/>
                  </a:lnTo>
                  <a:lnTo>
                    <a:pt x="101" y="381"/>
                  </a:lnTo>
                  <a:lnTo>
                    <a:pt x="101" y="379"/>
                  </a:lnTo>
                  <a:lnTo>
                    <a:pt x="99" y="378"/>
                  </a:lnTo>
                  <a:lnTo>
                    <a:pt x="99" y="375"/>
                  </a:lnTo>
                  <a:lnTo>
                    <a:pt x="98" y="373"/>
                  </a:lnTo>
                  <a:lnTo>
                    <a:pt x="95" y="372"/>
                  </a:lnTo>
                  <a:lnTo>
                    <a:pt x="92" y="369"/>
                  </a:lnTo>
                  <a:lnTo>
                    <a:pt x="90" y="367"/>
                  </a:lnTo>
                  <a:lnTo>
                    <a:pt x="89" y="366"/>
                  </a:lnTo>
                  <a:lnTo>
                    <a:pt x="87" y="366"/>
                  </a:lnTo>
                  <a:lnTo>
                    <a:pt x="86" y="363"/>
                  </a:lnTo>
                  <a:lnTo>
                    <a:pt x="84" y="360"/>
                  </a:lnTo>
                  <a:lnTo>
                    <a:pt x="83" y="358"/>
                  </a:lnTo>
                  <a:lnTo>
                    <a:pt x="83" y="357"/>
                  </a:lnTo>
                  <a:lnTo>
                    <a:pt x="81" y="355"/>
                  </a:lnTo>
                  <a:lnTo>
                    <a:pt x="83" y="354"/>
                  </a:lnTo>
                  <a:lnTo>
                    <a:pt x="83" y="352"/>
                  </a:lnTo>
                  <a:lnTo>
                    <a:pt x="83" y="349"/>
                  </a:lnTo>
                  <a:lnTo>
                    <a:pt x="81" y="348"/>
                  </a:lnTo>
                  <a:lnTo>
                    <a:pt x="81" y="345"/>
                  </a:lnTo>
                  <a:lnTo>
                    <a:pt x="80" y="343"/>
                  </a:lnTo>
                  <a:lnTo>
                    <a:pt x="80" y="342"/>
                  </a:lnTo>
                  <a:lnTo>
                    <a:pt x="81" y="342"/>
                  </a:lnTo>
                  <a:lnTo>
                    <a:pt x="83" y="342"/>
                  </a:lnTo>
                  <a:lnTo>
                    <a:pt x="84" y="342"/>
                  </a:lnTo>
                  <a:lnTo>
                    <a:pt x="86" y="342"/>
                  </a:lnTo>
                  <a:lnTo>
                    <a:pt x="87" y="340"/>
                  </a:lnTo>
                  <a:lnTo>
                    <a:pt x="89" y="339"/>
                  </a:lnTo>
                  <a:lnTo>
                    <a:pt x="89" y="337"/>
                  </a:lnTo>
                  <a:lnTo>
                    <a:pt x="90" y="337"/>
                  </a:lnTo>
                  <a:lnTo>
                    <a:pt x="92" y="336"/>
                  </a:lnTo>
                  <a:lnTo>
                    <a:pt x="92" y="334"/>
                  </a:lnTo>
                  <a:lnTo>
                    <a:pt x="92" y="333"/>
                  </a:lnTo>
                  <a:lnTo>
                    <a:pt x="92" y="331"/>
                  </a:lnTo>
                  <a:lnTo>
                    <a:pt x="90" y="330"/>
                  </a:lnTo>
                  <a:lnTo>
                    <a:pt x="89" y="328"/>
                  </a:lnTo>
                  <a:lnTo>
                    <a:pt x="86" y="325"/>
                  </a:lnTo>
                  <a:lnTo>
                    <a:pt x="84" y="325"/>
                  </a:lnTo>
                  <a:lnTo>
                    <a:pt x="83" y="324"/>
                  </a:lnTo>
                  <a:lnTo>
                    <a:pt x="81" y="324"/>
                  </a:lnTo>
                  <a:lnTo>
                    <a:pt x="80" y="324"/>
                  </a:lnTo>
                  <a:lnTo>
                    <a:pt x="78" y="324"/>
                  </a:lnTo>
                  <a:lnTo>
                    <a:pt x="77" y="322"/>
                  </a:lnTo>
                  <a:lnTo>
                    <a:pt x="75" y="321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4" y="324"/>
                  </a:lnTo>
                  <a:lnTo>
                    <a:pt x="74" y="327"/>
                  </a:lnTo>
                  <a:lnTo>
                    <a:pt x="74" y="328"/>
                  </a:lnTo>
                  <a:lnTo>
                    <a:pt x="72" y="328"/>
                  </a:lnTo>
                  <a:lnTo>
                    <a:pt x="71" y="330"/>
                  </a:lnTo>
                  <a:lnTo>
                    <a:pt x="69" y="331"/>
                  </a:lnTo>
                  <a:lnTo>
                    <a:pt x="68" y="331"/>
                  </a:lnTo>
                  <a:lnTo>
                    <a:pt x="66" y="333"/>
                  </a:lnTo>
                  <a:lnTo>
                    <a:pt x="65" y="334"/>
                  </a:lnTo>
                  <a:lnTo>
                    <a:pt x="63" y="336"/>
                  </a:lnTo>
                  <a:lnTo>
                    <a:pt x="63" y="337"/>
                  </a:lnTo>
                  <a:lnTo>
                    <a:pt x="62" y="340"/>
                  </a:lnTo>
                  <a:lnTo>
                    <a:pt x="62" y="340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59" y="340"/>
                  </a:lnTo>
                  <a:lnTo>
                    <a:pt x="57" y="340"/>
                  </a:lnTo>
                  <a:lnTo>
                    <a:pt x="56" y="339"/>
                  </a:lnTo>
                  <a:lnTo>
                    <a:pt x="54" y="339"/>
                  </a:lnTo>
                  <a:lnTo>
                    <a:pt x="53" y="339"/>
                  </a:lnTo>
                  <a:lnTo>
                    <a:pt x="50" y="339"/>
                  </a:lnTo>
                  <a:lnTo>
                    <a:pt x="48" y="339"/>
                  </a:lnTo>
                  <a:lnTo>
                    <a:pt x="47" y="339"/>
                  </a:lnTo>
                  <a:lnTo>
                    <a:pt x="45" y="339"/>
                  </a:lnTo>
                  <a:lnTo>
                    <a:pt x="42" y="339"/>
                  </a:lnTo>
                  <a:lnTo>
                    <a:pt x="42" y="339"/>
                  </a:lnTo>
                  <a:lnTo>
                    <a:pt x="42" y="340"/>
                  </a:lnTo>
                  <a:lnTo>
                    <a:pt x="41" y="342"/>
                  </a:lnTo>
                  <a:lnTo>
                    <a:pt x="39" y="342"/>
                  </a:lnTo>
                  <a:lnTo>
                    <a:pt x="38" y="340"/>
                  </a:lnTo>
                  <a:lnTo>
                    <a:pt x="38" y="339"/>
                  </a:lnTo>
                  <a:lnTo>
                    <a:pt x="36" y="337"/>
                  </a:lnTo>
                  <a:lnTo>
                    <a:pt x="35" y="336"/>
                  </a:lnTo>
                  <a:lnTo>
                    <a:pt x="33" y="336"/>
                  </a:lnTo>
                  <a:lnTo>
                    <a:pt x="32" y="337"/>
                  </a:lnTo>
                  <a:lnTo>
                    <a:pt x="32" y="337"/>
                  </a:lnTo>
                  <a:lnTo>
                    <a:pt x="30" y="339"/>
                  </a:lnTo>
                  <a:lnTo>
                    <a:pt x="30" y="340"/>
                  </a:lnTo>
                  <a:lnTo>
                    <a:pt x="29" y="340"/>
                  </a:lnTo>
                  <a:lnTo>
                    <a:pt x="29" y="340"/>
                  </a:lnTo>
                  <a:lnTo>
                    <a:pt x="26" y="340"/>
                  </a:lnTo>
                  <a:lnTo>
                    <a:pt x="24" y="339"/>
                  </a:lnTo>
                  <a:lnTo>
                    <a:pt x="21" y="339"/>
                  </a:lnTo>
                  <a:lnTo>
                    <a:pt x="21" y="339"/>
                  </a:lnTo>
                  <a:lnTo>
                    <a:pt x="20" y="337"/>
                  </a:lnTo>
                  <a:lnTo>
                    <a:pt x="18" y="337"/>
                  </a:lnTo>
                  <a:lnTo>
                    <a:pt x="18" y="334"/>
                  </a:lnTo>
                  <a:lnTo>
                    <a:pt x="17" y="333"/>
                  </a:lnTo>
                  <a:lnTo>
                    <a:pt x="17" y="331"/>
                  </a:lnTo>
                  <a:lnTo>
                    <a:pt x="15" y="331"/>
                  </a:lnTo>
                  <a:lnTo>
                    <a:pt x="14" y="331"/>
                  </a:lnTo>
                  <a:lnTo>
                    <a:pt x="12" y="331"/>
                  </a:lnTo>
                  <a:lnTo>
                    <a:pt x="11" y="331"/>
                  </a:lnTo>
                  <a:lnTo>
                    <a:pt x="5" y="330"/>
                  </a:lnTo>
                  <a:lnTo>
                    <a:pt x="5" y="330"/>
                  </a:lnTo>
                  <a:lnTo>
                    <a:pt x="3" y="330"/>
                  </a:lnTo>
                  <a:lnTo>
                    <a:pt x="2" y="330"/>
                  </a:lnTo>
                  <a:lnTo>
                    <a:pt x="2" y="330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0" y="327"/>
                  </a:lnTo>
                  <a:lnTo>
                    <a:pt x="0" y="325"/>
                  </a:lnTo>
                  <a:lnTo>
                    <a:pt x="2" y="325"/>
                  </a:lnTo>
                  <a:lnTo>
                    <a:pt x="5" y="325"/>
                  </a:lnTo>
                  <a:lnTo>
                    <a:pt x="6" y="324"/>
                  </a:lnTo>
                  <a:lnTo>
                    <a:pt x="8" y="321"/>
                  </a:lnTo>
                  <a:lnTo>
                    <a:pt x="8" y="319"/>
                  </a:lnTo>
                  <a:lnTo>
                    <a:pt x="11" y="315"/>
                  </a:lnTo>
                  <a:lnTo>
                    <a:pt x="12" y="313"/>
                  </a:lnTo>
                  <a:lnTo>
                    <a:pt x="14" y="312"/>
                  </a:lnTo>
                  <a:lnTo>
                    <a:pt x="14" y="310"/>
                  </a:lnTo>
                  <a:lnTo>
                    <a:pt x="15" y="307"/>
                  </a:lnTo>
                  <a:lnTo>
                    <a:pt x="17" y="306"/>
                  </a:lnTo>
                  <a:lnTo>
                    <a:pt x="15" y="303"/>
                  </a:lnTo>
                  <a:lnTo>
                    <a:pt x="15" y="301"/>
                  </a:lnTo>
                  <a:lnTo>
                    <a:pt x="14" y="300"/>
                  </a:lnTo>
                  <a:lnTo>
                    <a:pt x="12" y="297"/>
                  </a:lnTo>
                  <a:lnTo>
                    <a:pt x="11" y="294"/>
                  </a:lnTo>
                  <a:lnTo>
                    <a:pt x="11" y="291"/>
                  </a:lnTo>
                  <a:lnTo>
                    <a:pt x="11" y="288"/>
                  </a:lnTo>
                  <a:lnTo>
                    <a:pt x="11" y="286"/>
                  </a:lnTo>
                  <a:lnTo>
                    <a:pt x="12" y="283"/>
                  </a:lnTo>
                  <a:lnTo>
                    <a:pt x="12" y="280"/>
                  </a:lnTo>
                  <a:lnTo>
                    <a:pt x="14" y="279"/>
                  </a:lnTo>
                  <a:lnTo>
                    <a:pt x="14" y="279"/>
                  </a:lnTo>
                  <a:lnTo>
                    <a:pt x="15" y="279"/>
                  </a:lnTo>
                  <a:lnTo>
                    <a:pt x="15" y="280"/>
                  </a:lnTo>
                  <a:lnTo>
                    <a:pt x="17" y="280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20" y="277"/>
                  </a:lnTo>
                  <a:lnTo>
                    <a:pt x="20" y="274"/>
                  </a:lnTo>
                  <a:lnTo>
                    <a:pt x="20" y="273"/>
                  </a:lnTo>
                  <a:lnTo>
                    <a:pt x="20" y="273"/>
                  </a:lnTo>
                  <a:lnTo>
                    <a:pt x="20" y="265"/>
                  </a:lnTo>
                  <a:lnTo>
                    <a:pt x="21" y="264"/>
                  </a:lnTo>
                  <a:lnTo>
                    <a:pt x="21" y="261"/>
                  </a:lnTo>
                  <a:lnTo>
                    <a:pt x="23" y="258"/>
                  </a:lnTo>
                  <a:lnTo>
                    <a:pt x="24" y="256"/>
                  </a:lnTo>
                  <a:lnTo>
                    <a:pt x="26" y="253"/>
                  </a:lnTo>
                  <a:lnTo>
                    <a:pt x="27" y="252"/>
                  </a:lnTo>
                  <a:lnTo>
                    <a:pt x="29" y="249"/>
                  </a:lnTo>
                  <a:lnTo>
                    <a:pt x="29" y="246"/>
                  </a:lnTo>
                  <a:lnTo>
                    <a:pt x="29" y="244"/>
                  </a:lnTo>
                  <a:lnTo>
                    <a:pt x="29" y="243"/>
                  </a:lnTo>
                  <a:lnTo>
                    <a:pt x="29" y="238"/>
                  </a:lnTo>
                  <a:lnTo>
                    <a:pt x="27" y="237"/>
                  </a:lnTo>
                  <a:lnTo>
                    <a:pt x="26" y="234"/>
                  </a:lnTo>
                  <a:lnTo>
                    <a:pt x="26" y="231"/>
                  </a:lnTo>
                  <a:lnTo>
                    <a:pt x="24" y="229"/>
                  </a:lnTo>
                  <a:lnTo>
                    <a:pt x="21" y="228"/>
                  </a:lnTo>
                  <a:lnTo>
                    <a:pt x="20" y="228"/>
                  </a:lnTo>
                  <a:lnTo>
                    <a:pt x="17" y="226"/>
                  </a:lnTo>
                  <a:lnTo>
                    <a:pt x="15" y="226"/>
                  </a:lnTo>
                  <a:lnTo>
                    <a:pt x="12" y="226"/>
                  </a:lnTo>
                  <a:lnTo>
                    <a:pt x="9" y="226"/>
                  </a:lnTo>
                  <a:lnTo>
                    <a:pt x="8" y="226"/>
                  </a:lnTo>
                  <a:lnTo>
                    <a:pt x="5" y="226"/>
                  </a:lnTo>
                  <a:lnTo>
                    <a:pt x="3" y="228"/>
                  </a:lnTo>
                  <a:lnTo>
                    <a:pt x="2" y="228"/>
                  </a:lnTo>
                  <a:lnTo>
                    <a:pt x="0" y="229"/>
                  </a:lnTo>
                  <a:lnTo>
                    <a:pt x="0" y="228"/>
                  </a:lnTo>
                  <a:lnTo>
                    <a:pt x="0" y="226"/>
                  </a:lnTo>
                  <a:lnTo>
                    <a:pt x="3" y="223"/>
                  </a:lnTo>
                  <a:lnTo>
                    <a:pt x="2" y="220"/>
                  </a:lnTo>
                  <a:lnTo>
                    <a:pt x="2" y="219"/>
                  </a:lnTo>
                  <a:lnTo>
                    <a:pt x="3" y="217"/>
                  </a:lnTo>
                  <a:lnTo>
                    <a:pt x="3" y="216"/>
                  </a:lnTo>
                  <a:lnTo>
                    <a:pt x="6" y="216"/>
                  </a:lnTo>
                  <a:lnTo>
                    <a:pt x="8" y="214"/>
                  </a:lnTo>
                  <a:lnTo>
                    <a:pt x="9" y="214"/>
                  </a:lnTo>
                  <a:lnTo>
                    <a:pt x="9" y="213"/>
                  </a:lnTo>
                  <a:lnTo>
                    <a:pt x="11" y="213"/>
                  </a:lnTo>
                  <a:lnTo>
                    <a:pt x="12" y="213"/>
                  </a:lnTo>
                  <a:lnTo>
                    <a:pt x="11" y="210"/>
                  </a:lnTo>
                  <a:lnTo>
                    <a:pt x="9" y="210"/>
                  </a:lnTo>
                  <a:lnTo>
                    <a:pt x="8" y="208"/>
                  </a:lnTo>
                  <a:lnTo>
                    <a:pt x="8" y="207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11" y="202"/>
                  </a:lnTo>
                  <a:lnTo>
                    <a:pt x="11" y="201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4" y="198"/>
                  </a:lnTo>
                  <a:lnTo>
                    <a:pt x="14" y="196"/>
                  </a:lnTo>
                  <a:lnTo>
                    <a:pt x="15" y="195"/>
                  </a:lnTo>
                  <a:lnTo>
                    <a:pt x="15" y="193"/>
                  </a:lnTo>
                  <a:lnTo>
                    <a:pt x="17" y="192"/>
                  </a:lnTo>
                  <a:lnTo>
                    <a:pt x="18" y="192"/>
                  </a:lnTo>
                  <a:lnTo>
                    <a:pt x="20" y="192"/>
                  </a:lnTo>
                  <a:lnTo>
                    <a:pt x="21" y="190"/>
                  </a:lnTo>
                  <a:lnTo>
                    <a:pt x="23" y="189"/>
                  </a:lnTo>
                  <a:lnTo>
                    <a:pt x="24" y="189"/>
                  </a:lnTo>
                  <a:lnTo>
                    <a:pt x="24" y="187"/>
                  </a:lnTo>
                  <a:lnTo>
                    <a:pt x="24" y="187"/>
                  </a:lnTo>
                  <a:lnTo>
                    <a:pt x="24" y="186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7" y="186"/>
                  </a:lnTo>
                  <a:lnTo>
                    <a:pt x="29" y="187"/>
                  </a:lnTo>
                  <a:lnTo>
                    <a:pt x="32" y="187"/>
                  </a:lnTo>
                  <a:lnTo>
                    <a:pt x="33" y="186"/>
                  </a:lnTo>
                  <a:lnTo>
                    <a:pt x="35" y="186"/>
                  </a:lnTo>
                  <a:lnTo>
                    <a:pt x="36" y="186"/>
                  </a:lnTo>
                  <a:lnTo>
                    <a:pt x="38" y="186"/>
                  </a:lnTo>
                  <a:lnTo>
                    <a:pt x="39" y="187"/>
                  </a:lnTo>
                  <a:lnTo>
                    <a:pt x="42" y="189"/>
                  </a:lnTo>
                  <a:lnTo>
                    <a:pt x="44" y="190"/>
                  </a:lnTo>
                  <a:lnTo>
                    <a:pt x="45" y="192"/>
                  </a:lnTo>
                  <a:lnTo>
                    <a:pt x="47" y="192"/>
                  </a:lnTo>
                  <a:lnTo>
                    <a:pt x="48" y="192"/>
                  </a:lnTo>
                  <a:lnTo>
                    <a:pt x="50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3" y="186"/>
                  </a:lnTo>
                  <a:lnTo>
                    <a:pt x="54" y="186"/>
                  </a:lnTo>
                  <a:lnTo>
                    <a:pt x="56" y="184"/>
                  </a:lnTo>
                  <a:lnTo>
                    <a:pt x="57" y="183"/>
                  </a:lnTo>
                  <a:lnTo>
                    <a:pt x="59" y="181"/>
                  </a:lnTo>
                  <a:lnTo>
                    <a:pt x="59" y="180"/>
                  </a:lnTo>
                  <a:lnTo>
                    <a:pt x="59" y="178"/>
                  </a:lnTo>
                  <a:lnTo>
                    <a:pt x="60" y="177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72"/>
                  </a:lnTo>
                  <a:lnTo>
                    <a:pt x="63" y="172"/>
                  </a:lnTo>
                  <a:lnTo>
                    <a:pt x="65" y="172"/>
                  </a:lnTo>
                  <a:lnTo>
                    <a:pt x="66" y="171"/>
                  </a:lnTo>
                  <a:lnTo>
                    <a:pt x="68" y="171"/>
                  </a:lnTo>
                  <a:lnTo>
                    <a:pt x="69" y="168"/>
                  </a:lnTo>
                  <a:lnTo>
                    <a:pt x="71" y="166"/>
                  </a:lnTo>
                  <a:lnTo>
                    <a:pt x="71" y="165"/>
                  </a:lnTo>
                  <a:lnTo>
                    <a:pt x="72" y="163"/>
                  </a:lnTo>
                  <a:lnTo>
                    <a:pt x="75" y="162"/>
                  </a:lnTo>
                  <a:lnTo>
                    <a:pt x="80" y="162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84" y="159"/>
                  </a:lnTo>
                  <a:lnTo>
                    <a:pt x="86" y="157"/>
                  </a:lnTo>
                  <a:lnTo>
                    <a:pt x="86" y="154"/>
                  </a:lnTo>
                  <a:lnTo>
                    <a:pt x="86" y="151"/>
                  </a:lnTo>
                  <a:lnTo>
                    <a:pt x="86" y="150"/>
                  </a:lnTo>
                  <a:lnTo>
                    <a:pt x="86" y="147"/>
                  </a:lnTo>
                  <a:lnTo>
                    <a:pt x="86" y="142"/>
                  </a:lnTo>
                  <a:lnTo>
                    <a:pt x="84" y="139"/>
                  </a:lnTo>
                  <a:lnTo>
                    <a:pt x="84" y="136"/>
                  </a:lnTo>
                  <a:lnTo>
                    <a:pt x="83" y="135"/>
                  </a:lnTo>
                  <a:lnTo>
                    <a:pt x="83" y="130"/>
                  </a:lnTo>
                  <a:lnTo>
                    <a:pt x="83" y="127"/>
                  </a:lnTo>
                  <a:lnTo>
                    <a:pt x="84" y="126"/>
                  </a:lnTo>
                  <a:lnTo>
                    <a:pt x="84" y="123"/>
                  </a:lnTo>
                  <a:lnTo>
                    <a:pt x="84" y="121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87" y="114"/>
                  </a:lnTo>
                  <a:lnTo>
                    <a:pt x="89" y="112"/>
                  </a:lnTo>
                  <a:lnTo>
                    <a:pt x="90" y="109"/>
                  </a:lnTo>
                  <a:lnTo>
                    <a:pt x="92" y="108"/>
                  </a:lnTo>
                  <a:lnTo>
                    <a:pt x="93" y="108"/>
                  </a:lnTo>
                  <a:lnTo>
                    <a:pt x="95" y="108"/>
                  </a:lnTo>
                  <a:lnTo>
                    <a:pt x="96" y="108"/>
                  </a:lnTo>
                  <a:lnTo>
                    <a:pt x="96" y="106"/>
                  </a:lnTo>
                  <a:lnTo>
                    <a:pt x="98" y="106"/>
                  </a:lnTo>
                  <a:lnTo>
                    <a:pt x="98" y="105"/>
                  </a:lnTo>
                  <a:lnTo>
                    <a:pt x="98" y="103"/>
                  </a:lnTo>
                  <a:lnTo>
                    <a:pt x="98" y="102"/>
                  </a:lnTo>
                  <a:lnTo>
                    <a:pt x="96" y="100"/>
                  </a:lnTo>
                  <a:lnTo>
                    <a:pt x="96" y="99"/>
                  </a:lnTo>
                  <a:lnTo>
                    <a:pt x="98" y="97"/>
                  </a:lnTo>
                  <a:lnTo>
                    <a:pt x="98" y="97"/>
                  </a:lnTo>
                  <a:lnTo>
                    <a:pt x="99" y="99"/>
                  </a:lnTo>
                  <a:lnTo>
                    <a:pt x="99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4" y="103"/>
                  </a:lnTo>
                  <a:lnTo>
                    <a:pt x="105" y="100"/>
                  </a:lnTo>
                  <a:lnTo>
                    <a:pt x="105" y="99"/>
                  </a:lnTo>
                  <a:lnTo>
                    <a:pt x="105" y="97"/>
                  </a:lnTo>
                  <a:lnTo>
                    <a:pt x="107" y="97"/>
                  </a:lnTo>
                  <a:lnTo>
                    <a:pt x="108" y="96"/>
                  </a:lnTo>
                  <a:lnTo>
                    <a:pt x="110" y="96"/>
                  </a:lnTo>
                  <a:lnTo>
                    <a:pt x="113" y="94"/>
                  </a:lnTo>
                  <a:lnTo>
                    <a:pt x="113" y="91"/>
                  </a:lnTo>
                  <a:lnTo>
                    <a:pt x="114" y="91"/>
                  </a:lnTo>
                  <a:lnTo>
                    <a:pt x="114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8"/>
                  </a:lnTo>
                  <a:lnTo>
                    <a:pt x="120" y="87"/>
                  </a:lnTo>
                  <a:lnTo>
                    <a:pt x="122" y="85"/>
                  </a:lnTo>
                  <a:lnTo>
                    <a:pt x="125" y="85"/>
                  </a:lnTo>
                  <a:lnTo>
                    <a:pt x="126" y="87"/>
                  </a:lnTo>
                  <a:lnTo>
                    <a:pt x="129" y="88"/>
                  </a:lnTo>
                  <a:lnTo>
                    <a:pt x="131" y="88"/>
                  </a:lnTo>
                  <a:lnTo>
                    <a:pt x="132" y="87"/>
                  </a:lnTo>
                  <a:lnTo>
                    <a:pt x="132" y="84"/>
                  </a:lnTo>
                  <a:lnTo>
                    <a:pt x="132" y="82"/>
                  </a:lnTo>
                  <a:lnTo>
                    <a:pt x="134" y="81"/>
                  </a:lnTo>
                  <a:lnTo>
                    <a:pt x="135" y="79"/>
                  </a:lnTo>
                  <a:lnTo>
                    <a:pt x="137" y="76"/>
                  </a:lnTo>
                  <a:lnTo>
                    <a:pt x="137" y="75"/>
                  </a:lnTo>
                  <a:lnTo>
                    <a:pt x="138" y="73"/>
                  </a:lnTo>
                  <a:lnTo>
                    <a:pt x="140" y="70"/>
                  </a:lnTo>
                  <a:lnTo>
                    <a:pt x="141" y="70"/>
                  </a:lnTo>
                  <a:lnTo>
                    <a:pt x="143" y="69"/>
                  </a:lnTo>
                  <a:lnTo>
                    <a:pt x="144" y="67"/>
                  </a:lnTo>
                  <a:lnTo>
                    <a:pt x="147" y="66"/>
                  </a:lnTo>
                  <a:lnTo>
                    <a:pt x="150" y="64"/>
                  </a:lnTo>
                  <a:lnTo>
                    <a:pt x="150" y="64"/>
                  </a:lnTo>
                  <a:lnTo>
                    <a:pt x="152" y="63"/>
                  </a:lnTo>
                  <a:lnTo>
                    <a:pt x="152" y="61"/>
                  </a:lnTo>
                  <a:lnTo>
                    <a:pt x="152" y="60"/>
                  </a:lnTo>
                  <a:lnTo>
                    <a:pt x="152" y="57"/>
                  </a:lnTo>
                  <a:lnTo>
                    <a:pt x="152" y="55"/>
                  </a:lnTo>
                  <a:lnTo>
                    <a:pt x="155" y="49"/>
                  </a:lnTo>
                  <a:lnTo>
                    <a:pt x="156" y="46"/>
                  </a:lnTo>
                  <a:lnTo>
                    <a:pt x="156" y="45"/>
                  </a:lnTo>
                  <a:lnTo>
                    <a:pt x="155" y="44"/>
                  </a:lnTo>
                  <a:lnTo>
                    <a:pt x="155" y="42"/>
                  </a:lnTo>
                  <a:lnTo>
                    <a:pt x="153" y="41"/>
                  </a:lnTo>
                  <a:lnTo>
                    <a:pt x="153" y="39"/>
                  </a:lnTo>
                  <a:lnTo>
                    <a:pt x="155" y="36"/>
                  </a:lnTo>
                  <a:lnTo>
                    <a:pt x="155" y="33"/>
                  </a:lnTo>
                  <a:lnTo>
                    <a:pt x="156" y="32"/>
                  </a:lnTo>
                  <a:lnTo>
                    <a:pt x="158" y="30"/>
                  </a:lnTo>
                  <a:lnTo>
                    <a:pt x="161" y="29"/>
                  </a:lnTo>
                  <a:lnTo>
                    <a:pt x="161" y="29"/>
                  </a:lnTo>
                  <a:lnTo>
                    <a:pt x="161" y="32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65" y="32"/>
                  </a:lnTo>
                  <a:lnTo>
                    <a:pt x="165" y="32"/>
                  </a:lnTo>
                  <a:lnTo>
                    <a:pt x="167" y="32"/>
                  </a:lnTo>
                  <a:lnTo>
                    <a:pt x="167" y="32"/>
                  </a:lnTo>
                  <a:lnTo>
                    <a:pt x="168" y="32"/>
                  </a:lnTo>
                  <a:lnTo>
                    <a:pt x="171" y="30"/>
                  </a:lnTo>
                  <a:lnTo>
                    <a:pt x="171" y="29"/>
                  </a:lnTo>
                  <a:lnTo>
                    <a:pt x="171" y="29"/>
                  </a:lnTo>
                  <a:lnTo>
                    <a:pt x="171" y="27"/>
                  </a:lnTo>
                  <a:lnTo>
                    <a:pt x="170" y="26"/>
                  </a:lnTo>
                  <a:lnTo>
                    <a:pt x="171" y="23"/>
                  </a:lnTo>
                  <a:lnTo>
                    <a:pt x="173" y="23"/>
                  </a:lnTo>
                  <a:lnTo>
                    <a:pt x="174" y="23"/>
                  </a:lnTo>
                  <a:lnTo>
                    <a:pt x="174" y="21"/>
                  </a:lnTo>
                  <a:lnTo>
                    <a:pt x="174" y="21"/>
                  </a:lnTo>
                  <a:lnTo>
                    <a:pt x="176" y="20"/>
                  </a:lnTo>
                  <a:lnTo>
                    <a:pt x="176" y="18"/>
                  </a:lnTo>
                  <a:lnTo>
                    <a:pt x="177" y="18"/>
                  </a:lnTo>
                  <a:lnTo>
                    <a:pt x="177" y="17"/>
                  </a:lnTo>
                  <a:lnTo>
                    <a:pt x="179" y="17"/>
                  </a:lnTo>
                  <a:lnTo>
                    <a:pt x="179" y="14"/>
                  </a:lnTo>
                  <a:lnTo>
                    <a:pt x="180" y="11"/>
                  </a:lnTo>
                  <a:lnTo>
                    <a:pt x="180" y="9"/>
                  </a:lnTo>
                  <a:lnTo>
                    <a:pt x="180" y="9"/>
                  </a:lnTo>
                  <a:lnTo>
                    <a:pt x="183" y="8"/>
                  </a:lnTo>
                  <a:lnTo>
                    <a:pt x="183" y="8"/>
                  </a:lnTo>
                  <a:lnTo>
                    <a:pt x="183" y="8"/>
                  </a:lnTo>
                  <a:lnTo>
                    <a:pt x="185" y="6"/>
                  </a:lnTo>
                  <a:lnTo>
                    <a:pt x="186" y="3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8" y="0"/>
                  </a:lnTo>
                  <a:lnTo>
                    <a:pt x="188" y="3"/>
                  </a:lnTo>
                  <a:lnTo>
                    <a:pt x="189" y="3"/>
                  </a:lnTo>
                  <a:lnTo>
                    <a:pt x="189" y="5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91" y="8"/>
                  </a:lnTo>
                  <a:lnTo>
                    <a:pt x="192" y="8"/>
                  </a:lnTo>
                  <a:lnTo>
                    <a:pt x="192" y="9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5" y="11"/>
                  </a:lnTo>
                  <a:lnTo>
                    <a:pt x="197" y="12"/>
                  </a:lnTo>
                  <a:lnTo>
                    <a:pt x="197" y="12"/>
                  </a:lnTo>
                  <a:lnTo>
                    <a:pt x="198" y="12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201" y="12"/>
                  </a:lnTo>
                  <a:lnTo>
                    <a:pt x="201" y="11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204" y="11"/>
                  </a:lnTo>
                  <a:lnTo>
                    <a:pt x="205" y="12"/>
                  </a:lnTo>
                  <a:lnTo>
                    <a:pt x="205" y="12"/>
                  </a:lnTo>
                  <a:lnTo>
                    <a:pt x="207" y="11"/>
                  </a:lnTo>
                  <a:lnTo>
                    <a:pt x="208" y="11"/>
                  </a:lnTo>
                  <a:lnTo>
                    <a:pt x="208" y="11"/>
                  </a:lnTo>
                  <a:lnTo>
                    <a:pt x="208" y="9"/>
                  </a:lnTo>
                  <a:lnTo>
                    <a:pt x="210" y="9"/>
                  </a:lnTo>
                  <a:lnTo>
                    <a:pt x="211" y="9"/>
                  </a:lnTo>
                  <a:lnTo>
                    <a:pt x="213" y="11"/>
                  </a:lnTo>
                  <a:lnTo>
                    <a:pt x="214" y="11"/>
                  </a:lnTo>
                  <a:lnTo>
                    <a:pt x="216" y="11"/>
                  </a:lnTo>
                  <a:lnTo>
                    <a:pt x="216" y="12"/>
                  </a:lnTo>
                  <a:lnTo>
                    <a:pt x="217" y="12"/>
                  </a:lnTo>
                  <a:lnTo>
                    <a:pt x="219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20" y="15"/>
                  </a:lnTo>
                  <a:lnTo>
                    <a:pt x="220" y="17"/>
                  </a:lnTo>
                  <a:lnTo>
                    <a:pt x="222" y="18"/>
                  </a:lnTo>
                  <a:lnTo>
                    <a:pt x="223" y="18"/>
                  </a:lnTo>
                  <a:lnTo>
                    <a:pt x="223" y="18"/>
                  </a:lnTo>
                  <a:lnTo>
                    <a:pt x="225" y="18"/>
                  </a:lnTo>
                  <a:lnTo>
                    <a:pt x="225" y="20"/>
                  </a:lnTo>
                  <a:lnTo>
                    <a:pt x="225" y="21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5" y="24"/>
                  </a:lnTo>
                  <a:lnTo>
                    <a:pt x="223" y="27"/>
                  </a:lnTo>
                  <a:lnTo>
                    <a:pt x="223" y="30"/>
                  </a:lnTo>
                  <a:lnTo>
                    <a:pt x="223" y="32"/>
                  </a:lnTo>
                  <a:lnTo>
                    <a:pt x="223" y="33"/>
                  </a:lnTo>
                  <a:lnTo>
                    <a:pt x="222" y="35"/>
                  </a:lnTo>
                  <a:lnTo>
                    <a:pt x="222" y="36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0" y="39"/>
                  </a:lnTo>
                  <a:lnTo>
                    <a:pt x="220" y="41"/>
                  </a:lnTo>
                  <a:lnTo>
                    <a:pt x="222" y="42"/>
                  </a:lnTo>
                  <a:lnTo>
                    <a:pt x="222" y="42"/>
                  </a:lnTo>
                  <a:lnTo>
                    <a:pt x="223" y="44"/>
                  </a:lnTo>
                  <a:lnTo>
                    <a:pt x="225" y="45"/>
                  </a:lnTo>
                  <a:lnTo>
                    <a:pt x="225" y="46"/>
                  </a:lnTo>
                  <a:lnTo>
                    <a:pt x="225" y="46"/>
                  </a:lnTo>
                  <a:lnTo>
                    <a:pt x="226" y="48"/>
                  </a:lnTo>
                  <a:lnTo>
                    <a:pt x="229" y="46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2" y="48"/>
                  </a:lnTo>
                  <a:lnTo>
                    <a:pt x="232" y="49"/>
                  </a:lnTo>
                  <a:lnTo>
                    <a:pt x="234" y="51"/>
                  </a:lnTo>
                  <a:lnTo>
                    <a:pt x="234" y="52"/>
                  </a:lnTo>
                  <a:lnTo>
                    <a:pt x="234" y="54"/>
                  </a:lnTo>
                  <a:lnTo>
                    <a:pt x="235" y="55"/>
                  </a:lnTo>
                  <a:lnTo>
                    <a:pt x="237" y="55"/>
                  </a:lnTo>
                  <a:lnTo>
                    <a:pt x="238" y="54"/>
                  </a:lnTo>
                  <a:lnTo>
                    <a:pt x="240" y="54"/>
                  </a:lnTo>
                  <a:lnTo>
                    <a:pt x="241" y="54"/>
                  </a:lnTo>
                  <a:lnTo>
                    <a:pt x="243" y="54"/>
                  </a:lnTo>
                  <a:lnTo>
                    <a:pt x="243" y="52"/>
                  </a:lnTo>
                  <a:lnTo>
                    <a:pt x="244" y="51"/>
                  </a:lnTo>
                  <a:lnTo>
                    <a:pt x="244" y="49"/>
                  </a:lnTo>
                  <a:lnTo>
                    <a:pt x="246" y="48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7" y="42"/>
                  </a:lnTo>
                  <a:lnTo>
                    <a:pt x="249" y="41"/>
                  </a:lnTo>
                  <a:lnTo>
                    <a:pt x="249" y="41"/>
                  </a:lnTo>
                  <a:lnTo>
                    <a:pt x="249" y="39"/>
                  </a:lnTo>
                  <a:lnTo>
                    <a:pt x="250" y="39"/>
                  </a:lnTo>
                  <a:lnTo>
                    <a:pt x="250" y="39"/>
                  </a:lnTo>
                  <a:lnTo>
                    <a:pt x="252" y="39"/>
                  </a:lnTo>
                  <a:lnTo>
                    <a:pt x="252" y="39"/>
                  </a:lnTo>
                  <a:lnTo>
                    <a:pt x="253" y="41"/>
                  </a:lnTo>
                  <a:lnTo>
                    <a:pt x="255" y="42"/>
                  </a:lnTo>
                  <a:lnTo>
                    <a:pt x="255" y="44"/>
                  </a:lnTo>
                  <a:lnTo>
                    <a:pt x="256" y="45"/>
                  </a:lnTo>
                  <a:lnTo>
                    <a:pt x="258" y="46"/>
                  </a:lnTo>
                  <a:lnTo>
                    <a:pt x="259" y="46"/>
                  </a:lnTo>
                  <a:lnTo>
                    <a:pt x="259" y="46"/>
                  </a:lnTo>
                  <a:lnTo>
                    <a:pt x="261" y="45"/>
                  </a:lnTo>
                  <a:lnTo>
                    <a:pt x="261" y="45"/>
                  </a:lnTo>
                  <a:lnTo>
                    <a:pt x="262" y="45"/>
                  </a:lnTo>
                  <a:lnTo>
                    <a:pt x="265" y="45"/>
                  </a:lnTo>
                  <a:lnTo>
                    <a:pt x="265" y="44"/>
                  </a:lnTo>
                  <a:lnTo>
                    <a:pt x="267" y="44"/>
                  </a:lnTo>
                  <a:lnTo>
                    <a:pt x="267" y="44"/>
                  </a:lnTo>
                  <a:lnTo>
                    <a:pt x="268" y="42"/>
                  </a:lnTo>
                  <a:lnTo>
                    <a:pt x="270" y="42"/>
                  </a:lnTo>
                  <a:lnTo>
                    <a:pt x="273" y="42"/>
                  </a:lnTo>
                  <a:lnTo>
                    <a:pt x="274" y="42"/>
                  </a:lnTo>
                  <a:lnTo>
                    <a:pt x="277" y="44"/>
                  </a:lnTo>
                  <a:lnTo>
                    <a:pt x="279" y="44"/>
                  </a:lnTo>
                  <a:lnTo>
                    <a:pt x="280" y="44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3" y="42"/>
                  </a:lnTo>
                  <a:lnTo>
                    <a:pt x="286" y="42"/>
                  </a:lnTo>
                  <a:lnTo>
                    <a:pt x="288" y="44"/>
                  </a:lnTo>
                  <a:lnTo>
                    <a:pt x="289" y="44"/>
                  </a:lnTo>
                  <a:lnTo>
                    <a:pt x="291" y="44"/>
                  </a:lnTo>
                  <a:lnTo>
                    <a:pt x="292" y="45"/>
                  </a:lnTo>
                  <a:lnTo>
                    <a:pt x="294" y="46"/>
                  </a:lnTo>
                  <a:lnTo>
                    <a:pt x="295" y="48"/>
                  </a:lnTo>
                  <a:lnTo>
                    <a:pt x="295" y="49"/>
                  </a:lnTo>
                  <a:lnTo>
                    <a:pt x="295" y="51"/>
                  </a:lnTo>
                  <a:lnTo>
                    <a:pt x="295" y="52"/>
                  </a:lnTo>
                  <a:lnTo>
                    <a:pt x="295" y="54"/>
                  </a:lnTo>
                  <a:lnTo>
                    <a:pt x="295" y="55"/>
                  </a:lnTo>
                  <a:lnTo>
                    <a:pt x="295" y="57"/>
                  </a:lnTo>
                  <a:lnTo>
                    <a:pt x="295" y="58"/>
                  </a:lnTo>
                  <a:lnTo>
                    <a:pt x="297" y="60"/>
                  </a:lnTo>
                  <a:lnTo>
                    <a:pt x="298" y="61"/>
                  </a:lnTo>
                  <a:lnTo>
                    <a:pt x="298" y="63"/>
                  </a:lnTo>
                  <a:lnTo>
                    <a:pt x="300" y="63"/>
                  </a:lnTo>
                  <a:lnTo>
                    <a:pt x="301" y="64"/>
                  </a:lnTo>
                  <a:lnTo>
                    <a:pt x="303" y="64"/>
                  </a:lnTo>
                  <a:lnTo>
                    <a:pt x="303" y="66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306" y="70"/>
                  </a:lnTo>
                  <a:lnTo>
                    <a:pt x="307" y="72"/>
                  </a:lnTo>
                  <a:lnTo>
                    <a:pt x="309" y="72"/>
                  </a:lnTo>
                  <a:lnTo>
                    <a:pt x="309" y="72"/>
                  </a:lnTo>
                  <a:lnTo>
                    <a:pt x="310" y="72"/>
                  </a:lnTo>
                  <a:lnTo>
                    <a:pt x="312" y="72"/>
                  </a:lnTo>
                  <a:lnTo>
                    <a:pt x="312" y="70"/>
                  </a:lnTo>
                  <a:lnTo>
                    <a:pt x="313" y="70"/>
                  </a:lnTo>
                  <a:lnTo>
                    <a:pt x="315" y="70"/>
                  </a:lnTo>
                  <a:lnTo>
                    <a:pt x="315" y="69"/>
                  </a:lnTo>
                  <a:lnTo>
                    <a:pt x="316" y="67"/>
                  </a:lnTo>
                  <a:lnTo>
                    <a:pt x="316" y="67"/>
                  </a:lnTo>
                  <a:lnTo>
                    <a:pt x="321" y="70"/>
                  </a:lnTo>
                  <a:lnTo>
                    <a:pt x="324" y="72"/>
                  </a:lnTo>
                  <a:lnTo>
                    <a:pt x="325" y="72"/>
                  </a:lnTo>
                  <a:lnTo>
                    <a:pt x="327" y="73"/>
                  </a:lnTo>
                  <a:lnTo>
                    <a:pt x="328" y="73"/>
                  </a:lnTo>
                  <a:lnTo>
                    <a:pt x="328" y="73"/>
                  </a:lnTo>
                  <a:lnTo>
                    <a:pt x="330" y="75"/>
                  </a:lnTo>
                  <a:lnTo>
                    <a:pt x="330" y="76"/>
                  </a:lnTo>
                  <a:lnTo>
                    <a:pt x="328" y="78"/>
                  </a:lnTo>
                  <a:lnTo>
                    <a:pt x="327" y="79"/>
                  </a:lnTo>
                  <a:lnTo>
                    <a:pt x="325" y="79"/>
                  </a:lnTo>
                  <a:lnTo>
                    <a:pt x="324" y="81"/>
                  </a:lnTo>
                  <a:lnTo>
                    <a:pt x="324" y="82"/>
                  </a:lnTo>
                  <a:lnTo>
                    <a:pt x="322" y="84"/>
                  </a:lnTo>
                  <a:lnTo>
                    <a:pt x="321" y="87"/>
                  </a:lnTo>
                  <a:lnTo>
                    <a:pt x="319" y="88"/>
                  </a:lnTo>
                  <a:lnTo>
                    <a:pt x="319" y="90"/>
                  </a:lnTo>
                  <a:lnTo>
                    <a:pt x="319" y="90"/>
                  </a:lnTo>
                  <a:lnTo>
                    <a:pt x="318" y="91"/>
                  </a:lnTo>
                  <a:lnTo>
                    <a:pt x="318" y="93"/>
                  </a:lnTo>
                  <a:lnTo>
                    <a:pt x="319" y="94"/>
                  </a:lnTo>
                  <a:lnTo>
                    <a:pt x="319" y="96"/>
                  </a:lnTo>
                  <a:lnTo>
                    <a:pt x="321" y="96"/>
                  </a:lnTo>
                  <a:lnTo>
                    <a:pt x="324" y="96"/>
                  </a:lnTo>
                  <a:lnTo>
                    <a:pt x="325" y="96"/>
                  </a:lnTo>
                  <a:lnTo>
                    <a:pt x="327" y="94"/>
                  </a:lnTo>
                  <a:lnTo>
                    <a:pt x="328" y="94"/>
                  </a:lnTo>
                  <a:lnTo>
                    <a:pt x="330" y="96"/>
                  </a:lnTo>
                  <a:lnTo>
                    <a:pt x="331" y="97"/>
                  </a:lnTo>
                  <a:lnTo>
                    <a:pt x="331" y="99"/>
                  </a:lnTo>
                  <a:lnTo>
                    <a:pt x="331" y="100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6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42" y="100"/>
                  </a:lnTo>
                  <a:lnTo>
                    <a:pt x="343" y="100"/>
                  </a:lnTo>
                  <a:lnTo>
                    <a:pt x="345" y="102"/>
                  </a:lnTo>
                  <a:lnTo>
                    <a:pt x="346" y="102"/>
                  </a:lnTo>
                  <a:lnTo>
                    <a:pt x="348" y="103"/>
                  </a:lnTo>
                  <a:lnTo>
                    <a:pt x="348" y="105"/>
                  </a:lnTo>
                  <a:lnTo>
                    <a:pt x="348" y="105"/>
                  </a:lnTo>
                  <a:lnTo>
                    <a:pt x="349" y="108"/>
                  </a:lnTo>
                  <a:lnTo>
                    <a:pt x="349" y="109"/>
                  </a:lnTo>
                  <a:lnTo>
                    <a:pt x="349" y="109"/>
                  </a:lnTo>
                  <a:lnTo>
                    <a:pt x="352" y="109"/>
                  </a:lnTo>
                  <a:lnTo>
                    <a:pt x="352" y="109"/>
                  </a:lnTo>
                  <a:lnTo>
                    <a:pt x="352" y="10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89" name="Freeform 105"/>
            <p:cNvSpPr>
              <a:spLocks/>
            </p:cNvSpPr>
            <p:nvPr/>
          </p:nvSpPr>
          <p:spPr bwMode="auto">
            <a:xfrm>
              <a:off x="2085" y="2099"/>
              <a:ext cx="328" cy="305"/>
            </a:xfrm>
            <a:custGeom>
              <a:avLst/>
              <a:gdLst/>
              <a:ahLst/>
              <a:cxnLst>
                <a:cxn ang="0">
                  <a:pos x="313" y="143"/>
                </a:cxn>
                <a:cxn ang="0">
                  <a:pos x="327" y="168"/>
                </a:cxn>
                <a:cxn ang="0">
                  <a:pos x="325" y="189"/>
                </a:cxn>
                <a:cxn ang="0">
                  <a:pos x="312" y="209"/>
                </a:cxn>
                <a:cxn ang="0">
                  <a:pos x="297" y="228"/>
                </a:cxn>
                <a:cxn ang="0">
                  <a:pos x="285" y="231"/>
                </a:cxn>
                <a:cxn ang="0">
                  <a:pos x="273" y="239"/>
                </a:cxn>
                <a:cxn ang="0">
                  <a:pos x="284" y="267"/>
                </a:cxn>
                <a:cxn ang="0">
                  <a:pos x="297" y="278"/>
                </a:cxn>
                <a:cxn ang="0">
                  <a:pos x="284" y="290"/>
                </a:cxn>
                <a:cxn ang="0">
                  <a:pos x="263" y="287"/>
                </a:cxn>
                <a:cxn ang="0">
                  <a:pos x="251" y="302"/>
                </a:cxn>
                <a:cxn ang="0">
                  <a:pos x="237" y="297"/>
                </a:cxn>
                <a:cxn ang="0">
                  <a:pos x="224" y="290"/>
                </a:cxn>
                <a:cxn ang="0">
                  <a:pos x="219" y="287"/>
                </a:cxn>
                <a:cxn ang="0">
                  <a:pos x="207" y="282"/>
                </a:cxn>
                <a:cxn ang="0">
                  <a:pos x="191" y="279"/>
                </a:cxn>
                <a:cxn ang="0">
                  <a:pos x="177" y="267"/>
                </a:cxn>
                <a:cxn ang="0">
                  <a:pos x="165" y="279"/>
                </a:cxn>
                <a:cxn ang="0">
                  <a:pos x="150" y="287"/>
                </a:cxn>
                <a:cxn ang="0">
                  <a:pos x="137" y="290"/>
                </a:cxn>
                <a:cxn ang="0">
                  <a:pos x="134" y="273"/>
                </a:cxn>
                <a:cxn ang="0">
                  <a:pos x="138" y="264"/>
                </a:cxn>
                <a:cxn ang="0">
                  <a:pos x="120" y="245"/>
                </a:cxn>
                <a:cxn ang="0">
                  <a:pos x="107" y="231"/>
                </a:cxn>
                <a:cxn ang="0">
                  <a:pos x="93" y="234"/>
                </a:cxn>
                <a:cxn ang="0">
                  <a:pos x="72" y="239"/>
                </a:cxn>
                <a:cxn ang="0">
                  <a:pos x="60" y="227"/>
                </a:cxn>
                <a:cxn ang="0">
                  <a:pos x="65" y="215"/>
                </a:cxn>
                <a:cxn ang="0">
                  <a:pos x="65" y="203"/>
                </a:cxn>
                <a:cxn ang="0">
                  <a:pos x="47" y="206"/>
                </a:cxn>
                <a:cxn ang="0">
                  <a:pos x="45" y="191"/>
                </a:cxn>
                <a:cxn ang="0">
                  <a:pos x="45" y="177"/>
                </a:cxn>
                <a:cxn ang="0">
                  <a:pos x="42" y="152"/>
                </a:cxn>
                <a:cxn ang="0">
                  <a:pos x="30" y="135"/>
                </a:cxn>
                <a:cxn ang="0">
                  <a:pos x="21" y="116"/>
                </a:cxn>
                <a:cxn ang="0">
                  <a:pos x="9" y="104"/>
                </a:cxn>
                <a:cxn ang="0">
                  <a:pos x="3" y="83"/>
                </a:cxn>
                <a:cxn ang="0">
                  <a:pos x="9" y="74"/>
                </a:cxn>
                <a:cxn ang="0">
                  <a:pos x="14" y="62"/>
                </a:cxn>
                <a:cxn ang="0">
                  <a:pos x="17" y="47"/>
                </a:cxn>
                <a:cxn ang="0">
                  <a:pos x="23" y="30"/>
                </a:cxn>
                <a:cxn ang="0">
                  <a:pos x="33" y="18"/>
                </a:cxn>
                <a:cxn ang="0">
                  <a:pos x="45" y="20"/>
                </a:cxn>
                <a:cxn ang="0">
                  <a:pos x="63" y="12"/>
                </a:cxn>
                <a:cxn ang="0">
                  <a:pos x="77" y="18"/>
                </a:cxn>
                <a:cxn ang="0">
                  <a:pos x="98" y="23"/>
                </a:cxn>
                <a:cxn ang="0">
                  <a:pos x="107" y="0"/>
                </a:cxn>
                <a:cxn ang="0">
                  <a:pos x="131" y="9"/>
                </a:cxn>
                <a:cxn ang="0">
                  <a:pos x="152" y="9"/>
                </a:cxn>
                <a:cxn ang="0">
                  <a:pos x="186" y="17"/>
                </a:cxn>
                <a:cxn ang="0">
                  <a:pos x="212" y="14"/>
                </a:cxn>
                <a:cxn ang="0">
                  <a:pos x="240" y="12"/>
                </a:cxn>
                <a:cxn ang="0">
                  <a:pos x="252" y="30"/>
                </a:cxn>
                <a:cxn ang="0">
                  <a:pos x="248" y="44"/>
                </a:cxn>
                <a:cxn ang="0">
                  <a:pos x="263" y="56"/>
                </a:cxn>
                <a:cxn ang="0">
                  <a:pos x="278" y="57"/>
                </a:cxn>
                <a:cxn ang="0">
                  <a:pos x="288" y="63"/>
                </a:cxn>
                <a:cxn ang="0">
                  <a:pos x="303" y="86"/>
                </a:cxn>
                <a:cxn ang="0">
                  <a:pos x="307" y="105"/>
                </a:cxn>
                <a:cxn ang="0">
                  <a:pos x="316" y="119"/>
                </a:cxn>
              </a:cxnLst>
              <a:rect l="0" t="0" r="r" b="b"/>
              <a:pathLst>
                <a:path w="328" h="305">
                  <a:moveTo>
                    <a:pt x="316" y="119"/>
                  </a:moveTo>
                  <a:lnTo>
                    <a:pt x="316" y="122"/>
                  </a:lnTo>
                  <a:lnTo>
                    <a:pt x="315" y="123"/>
                  </a:lnTo>
                  <a:lnTo>
                    <a:pt x="315" y="125"/>
                  </a:lnTo>
                  <a:lnTo>
                    <a:pt x="315" y="128"/>
                  </a:lnTo>
                  <a:lnTo>
                    <a:pt x="313" y="131"/>
                  </a:lnTo>
                  <a:lnTo>
                    <a:pt x="313" y="131"/>
                  </a:lnTo>
                  <a:lnTo>
                    <a:pt x="313" y="132"/>
                  </a:lnTo>
                  <a:lnTo>
                    <a:pt x="313" y="135"/>
                  </a:lnTo>
                  <a:lnTo>
                    <a:pt x="313" y="138"/>
                  </a:lnTo>
                  <a:lnTo>
                    <a:pt x="313" y="141"/>
                  </a:lnTo>
                  <a:lnTo>
                    <a:pt x="313" y="143"/>
                  </a:lnTo>
                  <a:lnTo>
                    <a:pt x="315" y="146"/>
                  </a:lnTo>
                  <a:lnTo>
                    <a:pt x="315" y="147"/>
                  </a:lnTo>
                  <a:lnTo>
                    <a:pt x="316" y="150"/>
                  </a:lnTo>
                  <a:lnTo>
                    <a:pt x="318" y="153"/>
                  </a:lnTo>
                  <a:lnTo>
                    <a:pt x="318" y="155"/>
                  </a:lnTo>
                  <a:lnTo>
                    <a:pt x="319" y="156"/>
                  </a:lnTo>
                  <a:lnTo>
                    <a:pt x="321" y="159"/>
                  </a:lnTo>
                  <a:lnTo>
                    <a:pt x="322" y="159"/>
                  </a:lnTo>
                  <a:lnTo>
                    <a:pt x="324" y="162"/>
                  </a:lnTo>
                  <a:lnTo>
                    <a:pt x="325" y="164"/>
                  </a:lnTo>
                  <a:lnTo>
                    <a:pt x="327" y="165"/>
                  </a:lnTo>
                  <a:lnTo>
                    <a:pt x="327" y="168"/>
                  </a:lnTo>
                  <a:lnTo>
                    <a:pt x="327" y="170"/>
                  </a:lnTo>
                  <a:lnTo>
                    <a:pt x="325" y="171"/>
                  </a:lnTo>
                  <a:lnTo>
                    <a:pt x="325" y="173"/>
                  </a:lnTo>
                  <a:lnTo>
                    <a:pt x="325" y="176"/>
                  </a:lnTo>
                  <a:lnTo>
                    <a:pt x="325" y="177"/>
                  </a:lnTo>
                  <a:lnTo>
                    <a:pt x="325" y="179"/>
                  </a:lnTo>
                  <a:lnTo>
                    <a:pt x="327" y="182"/>
                  </a:lnTo>
                  <a:lnTo>
                    <a:pt x="328" y="185"/>
                  </a:lnTo>
                  <a:lnTo>
                    <a:pt x="328" y="186"/>
                  </a:lnTo>
                  <a:lnTo>
                    <a:pt x="328" y="188"/>
                  </a:lnTo>
                  <a:lnTo>
                    <a:pt x="328" y="189"/>
                  </a:lnTo>
                  <a:lnTo>
                    <a:pt x="325" y="189"/>
                  </a:lnTo>
                  <a:lnTo>
                    <a:pt x="324" y="189"/>
                  </a:lnTo>
                  <a:lnTo>
                    <a:pt x="322" y="191"/>
                  </a:lnTo>
                  <a:lnTo>
                    <a:pt x="319" y="192"/>
                  </a:lnTo>
                  <a:lnTo>
                    <a:pt x="318" y="194"/>
                  </a:lnTo>
                  <a:lnTo>
                    <a:pt x="318" y="195"/>
                  </a:lnTo>
                  <a:lnTo>
                    <a:pt x="318" y="197"/>
                  </a:lnTo>
                  <a:lnTo>
                    <a:pt x="316" y="197"/>
                  </a:lnTo>
                  <a:lnTo>
                    <a:pt x="315" y="198"/>
                  </a:lnTo>
                  <a:lnTo>
                    <a:pt x="313" y="201"/>
                  </a:lnTo>
                  <a:lnTo>
                    <a:pt x="312" y="203"/>
                  </a:lnTo>
                  <a:lnTo>
                    <a:pt x="312" y="204"/>
                  </a:lnTo>
                  <a:lnTo>
                    <a:pt x="312" y="209"/>
                  </a:lnTo>
                  <a:lnTo>
                    <a:pt x="313" y="209"/>
                  </a:lnTo>
                  <a:lnTo>
                    <a:pt x="313" y="212"/>
                  </a:lnTo>
                  <a:lnTo>
                    <a:pt x="313" y="212"/>
                  </a:lnTo>
                  <a:lnTo>
                    <a:pt x="312" y="213"/>
                  </a:lnTo>
                  <a:lnTo>
                    <a:pt x="307" y="216"/>
                  </a:lnTo>
                  <a:lnTo>
                    <a:pt x="304" y="218"/>
                  </a:lnTo>
                  <a:lnTo>
                    <a:pt x="302" y="221"/>
                  </a:lnTo>
                  <a:lnTo>
                    <a:pt x="302" y="221"/>
                  </a:lnTo>
                  <a:lnTo>
                    <a:pt x="300" y="222"/>
                  </a:lnTo>
                  <a:lnTo>
                    <a:pt x="299" y="225"/>
                  </a:lnTo>
                  <a:lnTo>
                    <a:pt x="299" y="227"/>
                  </a:lnTo>
                  <a:lnTo>
                    <a:pt x="297" y="228"/>
                  </a:lnTo>
                  <a:lnTo>
                    <a:pt x="296" y="228"/>
                  </a:lnTo>
                  <a:lnTo>
                    <a:pt x="294" y="227"/>
                  </a:lnTo>
                  <a:lnTo>
                    <a:pt x="293" y="225"/>
                  </a:lnTo>
                  <a:lnTo>
                    <a:pt x="290" y="225"/>
                  </a:lnTo>
                  <a:lnTo>
                    <a:pt x="288" y="227"/>
                  </a:lnTo>
                  <a:lnTo>
                    <a:pt x="288" y="227"/>
                  </a:lnTo>
                  <a:lnTo>
                    <a:pt x="288" y="227"/>
                  </a:lnTo>
                  <a:lnTo>
                    <a:pt x="287" y="227"/>
                  </a:lnTo>
                  <a:lnTo>
                    <a:pt x="287" y="227"/>
                  </a:lnTo>
                  <a:lnTo>
                    <a:pt x="285" y="228"/>
                  </a:lnTo>
                  <a:lnTo>
                    <a:pt x="285" y="230"/>
                  </a:lnTo>
                  <a:lnTo>
                    <a:pt x="285" y="231"/>
                  </a:lnTo>
                  <a:lnTo>
                    <a:pt x="287" y="233"/>
                  </a:lnTo>
                  <a:lnTo>
                    <a:pt x="287" y="234"/>
                  </a:lnTo>
                  <a:lnTo>
                    <a:pt x="285" y="236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2" y="236"/>
                  </a:lnTo>
                  <a:lnTo>
                    <a:pt x="282" y="237"/>
                  </a:lnTo>
                  <a:lnTo>
                    <a:pt x="281" y="237"/>
                  </a:lnTo>
                  <a:lnTo>
                    <a:pt x="279" y="239"/>
                  </a:lnTo>
                  <a:lnTo>
                    <a:pt x="278" y="239"/>
                  </a:lnTo>
                  <a:lnTo>
                    <a:pt x="278" y="239"/>
                  </a:lnTo>
                  <a:lnTo>
                    <a:pt x="273" y="239"/>
                  </a:lnTo>
                  <a:lnTo>
                    <a:pt x="272" y="240"/>
                  </a:lnTo>
                  <a:lnTo>
                    <a:pt x="270" y="240"/>
                  </a:lnTo>
                  <a:lnTo>
                    <a:pt x="270" y="242"/>
                  </a:lnTo>
                  <a:lnTo>
                    <a:pt x="272" y="245"/>
                  </a:lnTo>
                  <a:lnTo>
                    <a:pt x="275" y="251"/>
                  </a:lnTo>
                  <a:lnTo>
                    <a:pt x="278" y="254"/>
                  </a:lnTo>
                  <a:lnTo>
                    <a:pt x="281" y="257"/>
                  </a:lnTo>
                  <a:lnTo>
                    <a:pt x="281" y="258"/>
                  </a:lnTo>
                  <a:lnTo>
                    <a:pt x="282" y="261"/>
                  </a:lnTo>
                  <a:lnTo>
                    <a:pt x="282" y="263"/>
                  </a:lnTo>
                  <a:lnTo>
                    <a:pt x="282" y="266"/>
                  </a:lnTo>
                  <a:lnTo>
                    <a:pt x="284" y="267"/>
                  </a:lnTo>
                  <a:lnTo>
                    <a:pt x="287" y="267"/>
                  </a:lnTo>
                  <a:lnTo>
                    <a:pt x="290" y="269"/>
                  </a:lnTo>
                  <a:lnTo>
                    <a:pt x="290" y="269"/>
                  </a:lnTo>
                  <a:lnTo>
                    <a:pt x="291" y="270"/>
                  </a:lnTo>
                  <a:lnTo>
                    <a:pt x="293" y="272"/>
                  </a:lnTo>
                  <a:lnTo>
                    <a:pt x="294" y="273"/>
                  </a:lnTo>
                  <a:lnTo>
                    <a:pt x="296" y="273"/>
                  </a:lnTo>
                  <a:lnTo>
                    <a:pt x="296" y="273"/>
                  </a:lnTo>
                  <a:lnTo>
                    <a:pt x="297" y="275"/>
                  </a:lnTo>
                  <a:lnTo>
                    <a:pt x="297" y="276"/>
                  </a:lnTo>
                  <a:lnTo>
                    <a:pt x="297" y="276"/>
                  </a:lnTo>
                  <a:lnTo>
                    <a:pt x="297" y="278"/>
                  </a:lnTo>
                  <a:lnTo>
                    <a:pt x="296" y="279"/>
                  </a:lnTo>
                  <a:lnTo>
                    <a:pt x="296" y="279"/>
                  </a:lnTo>
                  <a:lnTo>
                    <a:pt x="294" y="281"/>
                  </a:lnTo>
                  <a:lnTo>
                    <a:pt x="293" y="282"/>
                  </a:lnTo>
                  <a:lnTo>
                    <a:pt x="293" y="284"/>
                  </a:lnTo>
                  <a:lnTo>
                    <a:pt x="291" y="284"/>
                  </a:lnTo>
                  <a:lnTo>
                    <a:pt x="290" y="285"/>
                  </a:lnTo>
                  <a:lnTo>
                    <a:pt x="290" y="285"/>
                  </a:lnTo>
                  <a:lnTo>
                    <a:pt x="288" y="287"/>
                  </a:lnTo>
                  <a:lnTo>
                    <a:pt x="287" y="288"/>
                  </a:lnTo>
                  <a:lnTo>
                    <a:pt x="285" y="290"/>
                  </a:lnTo>
                  <a:lnTo>
                    <a:pt x="284" y="290"/>
                  </a:lnTo>
                  <a:lnTo>
                    <a:pt x="282" y="291"/>
                  </a:lnTo>
                  <a:lnTo>
                    <a:pt x="282" y="291"/>
                  </a:lnTo>
                  <a:lnTo>
                    <a:pt x="281" y="291"/>
                  </a:lnTo>
                  <a:lnTo>
                    <a:pt x="279" y="290"/>
                  </a:lnTo>
                  <a:lnTo>
                    <a:pt x="278" y="290"/>
                  </a:lnTo>
                  <a:lnTo>
                    <a:pt x="276" y="288"/>
                  </a:lnTo>
                  <a:lnTo>
                    <a:pt x="273" y="288"/>
                  </a:lnTo>
                  <a:lnTo>
                    <a:pt x="272" y="288"/>
                  </a:lnTo>
                  <a:lnTo>
                    <a:pt x="269" y="287"/>
                  </a:lnTo>
                  <a:lnTo>
                    <a:pt x="267" y="287"/>
                  </a:lnTo>
                  <a:lnTo>
                    <a:pt x="264" y="285"/>
                  </a:lnTo>
                  <a:lnTo>
                    <a:pt x="263" y="287"/>
                  </a:lnTo>
                  <a:lnTo>
                    <a:pt x="261" y="287"/>
                  </a:lnTo>
                  <a:lnTo>
                    <a:pt x="260" y="288"/>
                  </a:lnTo>
                  <a:lnTo>
                    <a:pt x="260" y="288"/>
                  </a:lnTo>
                  <a:lnTo>
                    <a:pt x="258" y="290"/>
                  </a:lnTo>
                  <a:lnTo>
                    <a:pt x="258" y="291"/>
                  </a:lnTo>
                  <a:lnTo>
                    <a:pt x="258" y="293"/>
                  </a:lnTo>
                  <a:lnTo>
                    <a:pt x="258" y="296"/>
                  </a:lnTo>
                  <a:lnTo>
                    <a:pt x="258" y="297"/>
                  </a:lnTo>
                  <a:lnTo>
                    <a:pt x="255" y="299"/>
                  </a:lnTo>
                  <a:lnTo>
                    <a:pt x="254" y="300"/>
                  </a:lnTo>
                  <a:lnTo>
                    <a:pt x="252" y="302"/>
                  </a:lnTo>
                  <a:lnTo>
                    <a:pt x="251" y="302"/>
                  </a:lnTo>
                  <a:lnTo>
                    <a:pt x="249" y="302"/>
                  </a:lnTo>
                  <a:lnTo>
                    <a:pt x="248" y="302"/>
                  </a:lnTo>
                  <a:lnTo>
                    <a:pt x="246" y="302"/>
                  </a:lnTo>
                  <a:lnTo>
                    <a:pt x="245" y="303"/>
                  </a:lnTo>
                  <a:lnTo>
                    <a:pt x="243" y="305"/>
                  </a:lnTo>
                  <a:lnTo>
                    <a:pt x="242" y="305"/>
                  </a:lnTo>
                  <a:lnTo>
                    <a:pt x="240" y="305"/>
                  </a:lnTo>
                  <a:lnTo>
                    <a:pt x="239" y="305"/>
                  </a:lnTo>
                  <a:lnTo>
                    <a:pt x="239" y="303"/>
                  </a:lnTo>
                  <a:lnTo>
                    <a:pt x="239" y="302"/>
                  </a:lnTo>
                  <a:lnTo>
                    <a:pt x="237" y="299"/>
                  </a:lnTo>
                  <a:lnTo>
                    <a:pt x="237" y="297"/>
                  </a:lnTo>
                  <a:lnTo>
                    <a:pt x="237" y="296"/>
                  </a:lnTo>
                  <a:lnTo>
                    <a:pt x="236" y="294"/>
                  </a:lnTo>
                  <a:lnTo>
                    <a:pt x="234" y="294"/>
                  </a:lnTo>
                  <a:lnTo>
                    <a:pt x="233" y="294"/>
                  </a:lnTo>
                  <a:lnTo>
                    <a:pt x="233" y="294"/>
                  </a:lnTo>
                  <a:lnTo>
                    <a:pt x="231" y="294"/>
                  </a:lnTo>
                  <a:lnTo>
                    <a:pt x="230" y="294"/>
                  </a:lnTo>
                  <a:lnTo>
                    <a:pt x="230" y="293"/>
                  </a:lnTo>
                  <a:lnTo>
                    <a:pt x="228" y="293"/>
                  </a:lnTo>
                  <a:lnTo>
                    <a:pt x="227" y="291"/>
                  </a:lnTo>
                  <a:lnTo>
                    <a:pt x="225" y="291"/>
                  </a:lnTo>
                  <a:lnTo>
                    <a:pt x="224" y="290"/>
                  </a:lnTo>
                  <a:lnTo>
                    <a:pt x="224" y="288"/>
                  </a:lnTo>
                  <a:lnTo>
                    <a:pt x="224" y="287"/>
                  </a:lnTo>
                  <a:lnTo>
                    <a:pt x="222" y="287"/>
                  </a:lnTo>
                  <a:lnTo>
                    <a:pt x="221" y="287"/>
                  </a:lnTo>
                  <a:lnTo>
                    <a:pt x="221" y="288"/>
                  </a:lnTo>
                  <a:lnTo>
                    <a:pt x="221" y="290"/>
                  </a:lnTo>
                  <a:lnTo>
                    <a:pt x="221" y="291"/>
                  </a:lnTo>
                  <a:lnTo>
                    <a:pt x="219" y="291"/>
                  </a:lnTo>
                  <a:lnTo>
                    <a:pt x="218" y="291"/>
                  </a:lnTo>
                  <a:lnTo>
                    <a:pt x="218" y="290"/>
                  </a:lnTo>
                  <a:lnTo>
                    <a:pt x="218" y="288"/>
                  </a:lnTo>
                  <a:lnTo>
                    <a:pt x="219" y="287"/>
                  </a:lnTo>
                  <a:lnTo>
                    <a:pt x="219" y="285"/>
                  </a:lnTo>
                  <a:lnTo>
                    <a:pt x="219" y="284"/>
                  </a:lnTo>
                  <a:lnTo>
                    <a:pt x="218" y="284"/>
                  </a:lnTo>
                  <a:lnTo>
                    <a:pt x="216" y="282"/>
                  </a:lnTo>
                  <a:lnTo>
                    <a:pt x="215" y="282"/>
                  </a:lnTo>
                  <a:lnTo>
                    <a:pt x="213" y="281"/>
                  </a:lnTo>
                  <a:lnTo>
                    <a:pt x="213" y="279"/>
                  </a:lnTo>
                  <a:lnTo>
                    <a:pt x="212" y="278"/>
                  </a:lnTo>
                  <a:lnTo>
                    <a:pt x="209" y="279"/>
                  </a:lnTo>
                  <a:lnTo>
                    <a:pt x="209" y="281"/>
                  </a:lnTo>
                  <a:lnTo>
                    <a:pt x="209" y="282"/>
                  </a:lnTo>
                  <a:lnTo>
                    <a:pt x="207" y="282"/>
                  </a:lnTo>
                  <a:lnTo>
                    <a:pt x="206" y="282"/>
                  </a:lnTo>
                  <a:lnTo>
                    <a:pt x="204" y="281"/>
                  </a:lnTo>
                  <a:lnTo>
                    <a:pt x="203" y="279"/>
                  </a:lnTo>
                  <a:lnTo>
                    <a:pt x="200" y="279"/>
                  </a:lnTo>
                  <a:lnTo>
                    <a:pt x="198" y="279"/>
                  </a:lnTo>
                  <a:lnTo>
                    <a:pt x="198" y="279"/>
                  </a:lnTo>
                  <a:lnTo>
                    <a:pt x="197" y="281"/>
                  </a:lnTo>
                  <a:lnTo>
                    <a:pt x="195" y="281"/>
                  </a:lnTo>
                  <a:lnTo>
                    <a:pt x="194" y="279"/>
                  </a:lnTo>
                  <a:lnTo>
                    <a:pt x="192" y="279"/>
                  </a:lnTo>
                  <a:lnTo>
                    <a:pt x="191" y="279"/>
                  </a:lnTo>
                  <a:lnTo>
                    <a:pt x="191" y="279"/>
                  </a:lnTo>
                  <a:lnTo>
                    <a:pt x="189" y="279"/>
                  </a:lnTo>
                  <a:lnTo>
                    <a:pt x="188" y="279"/>
                  </a:lnTo>
                  <a:lnTo>
                    <a:pt x="188" y="278"/>
                  </a:lnTo>
                  <a:lnTo>
                    <a:pt x="188" y="276"/>
                  </a:lnTo>
                  <a:lnTo>
                    <a:pt x="188" y="275"/>
                  </a:lnTo>
                  <a:lnTo>
                    <a:pt x="188" y="273"/>
                  </a:lnTo>
                  <a:lnTo>
                    <a:pt x="186" y="272"/>
                  </a:lnTo>
                  <a:lnTo>
                    <a:pt x="183" y="272"/>
                  </a:lnTo>
                  <a:lnTo>
                    <a:pt x="180" y="270"/>
                  </a:lnTo>
                  <a:lnTo>
                    <a:pt x="180" y="269"/>
                  </a:lnTo>
                  <a:lnTo>
                    <a:pt x="179" y="267"/>
                  </a:lnTo>
                  <a:lnTo>
                    <a:pt x="177" y="267"/>
                  </a:lnTo>
                  <a:lnTo>
                    <a:pt x="176" y="267"/>
                  </a:lnTo>
                  <a:lnTo>
                    <a:pt x="176" y="269"/>
                  </a:lnTo>
                  <a:lnTo>
                    <a:pt x="176" y="269"/>
                  </a:lnTo>
                  <a:lnTo>
                    <a:pt x="174" y="269"/>
                  </a:lnTo>
                  <a:lnTo>
                    <a:pt x="173" y="270"/>
                  </a:lnTo>
                  <a:lnTo>
                    <a:pt x="171" y="270"/>
                  </a:lnTo>
                  <a:lnTo>
                    <a:pt x="170" y="270"/>
                  </a:lnTo>
                  <a:lnTo>
                    <a:pt x="167" y="272"/>
                  </a:lnTo>
                  <a:lnTo>
                    <a:pt x="167" y="272"/>
                  </a:lnTo>
                  <a:lnTo>
                    <a:pt x="165" y="273"/>
                  </a:lnTo>
                  <a:lnTo>
                    <a:pt x="165" y="276"/>
                  </a:lnTo>
                  <a:lnTo>
                    <a:pt x="165" y="279"/>
                  </a:lnTo>
                  <a:lnTo>
                    <a:pt x="164" y="281"/>
                  </a:lnTo>
                  <a:lnTo>
                    <a:pt x="162" y="282"/>
                  </a:lnTo>
                  <a:lnTo>
                    <a:pt x="161" y="284"/>
                  </a:lnTo>
                  <a:lnTo>
                    <a:pt x="159" y="282"/>
                  </a:lnTo>
                  <a:lnTo>
                    <a:pt x="158" y="282"/>
                  </a:lnTo>
                  <a:lnTo>
                    <a:pt x="156" y="282"/>
                  </a:lnTo>
                  <a:lnTo>
                    <a:pt x="155" y="282"/>
                  </a:lnTo>
                  <a:lnTo>
                    <a:pt x="153" y="282"/>
                  </a:lnTo>
                  <a:lnTo>
                    <a:pt x="152" y="284"/>
                  </a:lnTo>
                  <a:lnTo>
                    <a:pt x="152" y="284"/>
                  </a:lnTo>
                  <a:lnTo>
                    <a:pt x="150" y="285"/>
                  </a:lnTo>
                  <a:lnTo>
                    <a:pt x="150" y="287"/>
                  </a:lnTo>
                  <a:lnTo>
                    <a:pt x="149" y="288"/>
                  </a:lnTo>
                  <a:lnTo>
                    <a:pt x="147" y="288"/>
                  </a:lnTo>
                  <a:lnTo>
                    <a:pt x="147" y="288"/>
                  </a:lnTo>
                  <a:lnTo>
                    <a:pt x="146" y="287"/>
                  </a:lnTo>
                  <a:lnTo>
                    <a:pt x="143" y="287"/>
                  </a:lnTo>
                  <a:lnTo>
                    <a:pt x="143" y="287"/>
                  </a:lnTo>
                  <a:lnTo>
                    <a:pt x="141" y="288"/>
                  </a:lnTo>
                  <a:lnTo>
                    <a:pt x="140" y="290"/>
                  </a:lnTo>
                  <a:lnTo>
                    <a:pt x="138" y="291"/>
                  </a:lnTo>
                  <a:lnTo>
                    <a:pt x="138" y="291"/>
                  </a:lnTo>
                  <a:lnTo>
                    <a:pt x="138" y="291"/>
                  </a:lnTo>
                  <a:lnTo>
                    <a:pt x="137" y="290"/>
                  </a:lnTo>
                  <a:lnTo>
                    <a:pt x="135" y="288"/>
                  </a:lnTo>
                  <a:lnTo>
                    <a:pt x="134" y="288"/>
                  </a:lnTo>
                  <a:lnTo>
                    <a:pt x="134" y="287"/>
                  </a:lnTo>
                  <a:lnTo>
                    <a:pt x="134" y="285"/>
                  </a:lnTo>
                  <a:lnTo>
                    <a:pt x="135" y="284"/>
                  </a:lnTo>
                  <a:lnTo>
                    <a:pt x="135" y="282"/>
                  </a:lnTo>
                  <a:lnTo>
                    <a:pt x="134" y="282"/>
                  </a:lnTo>
                  <a:lnTo>
                    <a:pt x="134" y="281"/>
                  </a:lnTo>
                  <a:lnTo>
                    <a:pt x="134" y="279"/>
                  </a:lnTo>
                  <a:lnTo>
                    <a:pt x="134" y="276"/>
                  </a:lnTo>
                  <a:lnTo>
                    <a:pt x="134" y="275"/>
                  </a:lnTo>
                  <a:lnTo>
                    <a:pt x="134" y="273"/>
                  </a:lnTo>
                  <a:lnTo>
                    <a:pt x="132" y="272"/>
                  </a:lnTo>
                  <a:lnTo>
                    <a:pt x="132" y="272"/>
                  </a:lnTo>
                  <a:lnTo>
                    <a:pt x="132" y="272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34" y="269"/>
                  </a:lnTo>
                  <a:lnTo>
                    <a:pt x="135" y="269"/>
                  </a:lnTo>
                  <a:lnTo>
                    <a:pt x="137" y="269"/>
                  </a:lnTo>
                  <a:lnTo>
                    <a:pt x="138" y="267"/>
                  </a:lnTo>
                  <a:lnTo>
                    <a:pt x="138" y="266"/>
                  </a:lnTo>
                  <a:lnTo>
                    <a:pt x="138" y="266"/>
                  </a:lnTo>
                  <a:lnTo>
                    <a:pt x="138" y="264"/>
                  </a:lnTo>
                  <a:lnTo>
                    <a:pt x="137" y="263"/>
                  </a:lnTo>
                  <a:lnTo>
                    <a:pt x="137" y="261"/>
                  </a:lnTo>
                  <a:lnTo>
                    <a:pt x="135" y="258"/>
                  </a:lnTo>
                  <a:lnTo>
                    <a:pt x="134" y="257"/>
                  </a:lnTo>
                  <a:lnTo>
                    <a:pt x="132" y="254"/>
                  </a:lnTo>
                  <a:lnTo>
                    <a:pt x="128" y="251"/>
                  </a:lnTo>
                  <a:lnTo>
                    <a:pt x="125" y="249"/>
                  </a:lnTo>
                  <a:lnTo>
                    <a:pt x="125" y="248"/>
                  </a:lnTo>
                  <a:lnTo>
                    <a:pt x="123" y="246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120" y="245"/>
                  </a:lnTo>
                  <a:lnTo>
                    <a:pt x="119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114" y="245"/>
                  </a:lnTo>
                  <a:lnTo>
                    <a:pt x="113" y="243"/>
                  </a:lnTo>
                  <a:lnTo>
                    <a:pt x="111" y="242"/>
                  </a:lnTo>
                  <a:lnTo>
                    <a:pt x="108" y="240"/>
                  </a:lnTo>
                  <a:lnTo>
                    <a:pt x="107" y="239"/>
                  </a:lnTo>
                  <a:lnTo>
                    <a:pt x="105" y="237"/>
                  </a:lnTo>
                  <a:lnTo>
                    <a:pt x="105" y="236"/>
                  </a:lnTo>
                  <a:lnTo>
                    <a:pt x="107" y="233"/>
                  </a:lnTo>
                  <a:lnTo>
                    <a:pt x="107" y="231"/>
                  </a:lnTo>
                  <a:lnTo>
                    <a:pt x="107" y="230"/>
                  </a:lnTo>
                  <a:lnTo>
                    <a:pt x="105" y="227"/>
                  </a:lnTo>
                  <a:lnTo>
                    <a:pt x="105" y="227"/>
                  </a:lnTo>
                  <a:lnTo>
                    <a:pt x="104" y="225"/>
                  </a:lnTo>
                  <a:lnTo>
                    <a:pt x="104" y="225"/>
                  </a:lnTo>
                  <a:lnTo>
                    <a:pt x="102" y="227"/>
                  </a:lnTo>
                  <a:lnTo>
                    <a:pt x="101" y="228"/>
                  </a:lnTo>
                  <a:lnTo>
                    <a:pt x="101" y="230"/>
                  </a:lnTo>
                  <a:lnTo>
                    <a:pt x="99" y="231"/>
                  </a:lnTo>
                  <a:lnTo>
                    <a:pt x="99" y="231"/>
                  </a:lnTo>
                  <a:lnTo>
                    <a:pt x="96" y="233"/>
                  </a:lnTo>
                  <a:lnTo>
                    <a:pt x="93" y="234"/>
                  </a:lnTo>
                  <a:lnTo>
                    <a:pt x="92" y="236"/>
                  </a:lnTo>
                  <a:lnTo>
                    <a:pt x="92" y="236"/>
                  </a:lnTo>
                  <a:lnTo>
                    <a:pt x="87" y="236"/>
                  </a:lnTo>
                  <a:lnTo>
                    <a:pt x="84" y="236"/>
                  </a:lnTo>
                  <a:lnTo>
                    <a:pt x="83" y="236"/>
                  </a:lnTo>
                  <a:lnTo>
                    <a:pt x="80" y="237"/>
                  </a:lnTo>
                  <a:lnTo>
                    <a:pt x="78" y="237"/>
                  </a:lnTo>
                  <a:lnTo>
                    <a:pt x="78" y="237"/>
                  </a:lnTo>
                  <a:lnTo>
                    <a:pt x="77" y="237"/>
                  </a:lnTo>
                  <a:lnTo>
                    <a:pt x="75" y="237"/>
                  </a:lnTo>
                  <a:lnTo>
                    <a:pt x="74" y="239"/>
                  </a:lnTo>
                  <a:lnTo>
                    <a:pt x="72" y="239"/>
                  </a:lnTo>
                  <a:lnTo>
                    <a:pt x="72" y="237"/>
                  </a:lnTo>
                  <a:lnTo>
                    <a:pt x="71" y="236"/>
                  </a:lnTo>
                  <a:lnTo>
                    <a:pt x="69" y="234"/>
                  </a:lnTo>
                  <a:lnTo>
                    <a:pt x="66" y="234"/>
                  </a:lnTo>
                  <a:lnTo>
                    <a:pt x="65" y="234"/>
                  </a:lnTo>
                  <a:lnTo>
                    <a:pt x="65" y="233"/>
                  </a:lnTo>
                  <a:lnTo>
                    <a:pt x="63" y="233"/>
                  </a:lnTo>
                  <a:lnTo>
                    <a:pt x="62" y="233"/>
                  </a:lnTo>
                  <a:lnTo>
                    <a:pt x="60" y="231"/>
                  </a:lnTo>
                  <a:lnTo>
                    <a:pt x="60" y="230"/>
                  </a:lnTo>
                  <a:lnTo>
                    <a:pt x="60" y="228"/>
                  </a:lnTo>
                  <a:lnTo>
                    <a:pt x="60" y="227"/>
                  </a:lnTo>
                  <a:lnTo>
                    <a:pt x="60" y="225"/>
                  </a:lnTo>
                  <a:lnTo>
                    <a:pt x="60" y="225"/>
                  </a:lnTo>
                  <a:lnTo>
                    <a:pt x="57" y="222"/>
                  </a:lnTo>
                  <a:lnTo>
                    <a:pt x="56" y="221"/>
                  </a:lnTo>
                  <a:lnTo>
                    <a:pt x="57" y="219"/>
                  </a:lnTo>
                  <a:lnTo>
                    <a:pt x="59" y="218"/>
                  </a:lnTo>
                  <a:lnTo>
                    <a:pt x="60" y="216"/>
                  </a:lnTo>
                  <a:lnTo>
                    <a:pt x="60" y="218"/>
                  </a:lnTo>
                  <a:lnTo>
                    <a:pt x="62" y="218"/>
                  </a:lnTo>
                  <a:lnTo>
                    <a:pt x="63" y="218"/>
                  </a:lnTo>
                  <a:lnTo>
                    <a:pt x="63" y="215"/>
                  </a:lnTo>
                  <a:lnTo>
                    <a:pt x="65" y="215"/>
                  </a:lnTo>
                  <a:lnTo>
                    <a:pt x="65" y="216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68" y="216"/>
                  </a:lnTo>
                  <a:lnTo>
                    <a:pt x="68" y="213"/>
                  </a:lnTo>
                  <a:lnTo>
                    <a:pt x="68" y="210"/>
                  </a:lnTo>
                  <a:lnTo>
                    <a:pt x="66" y="209"/>
                  </a:lnTo>
                  <a:lnTo>
                    <a:pt x="66" y="207"/>
                  </a:lnTo>
                  <a:lnTo>
                    <a:pt x="68" y="206"/>
                  </a:lnTo>
                  <a:lnTo>
                    <a:pt x="68" y="204"/>
                  </a:lnTo>
                  <a:lnTo>
                    <a:pt x="68" y="204"/>
                  </a:lnTo>
                  <a:lnTo>
                    <a:pt x="65" y="203"/>
                  </a:lnTo>
                  <a:lnTo>
                    <a:pt x="65" y="201"/>
                  </a:lnTo>
                  <a:lnTo>
                    <a:pt x="62" y="201"/>
                  </a:lnTo>
                  <a:lnTo>
                    <a:pt x="60" y="201"/>
                  </a:lnTo>
                  <a:lnTo>
                    <a:pt x="59" y="201"/>
                  </a:lnTo>
                  <a:lnTo>
                    <a:pt x="57" y="201"/>
                  </a:lnTo>
                  <a:lnTo>
                    <a:pt x="56" y="201"/>
                  </a:lnTo>
                  <a:lnTo>
                    <a:pt x="54" y="203"/>
                  </a:lnTo>
                  <a:lnTo>
                    <a:pt x="54" y="206"/>
                  </a:lnTo>
                  <a:lnTo>
                    <a:pt x="53" y="207"/>
                  </a:lnTo>
                  <a:lnTo>
                    <a:pt x="51" y="207"/>
                  </a:lnTo>
                  <a:lnTo>
                    <a:pt x="48" y="206"/>
                  </a:lnTo>
                  <a:lnTo>
                    <a:pt x="47" y="206"/>
                  </a:lnTo>
                  <a:lnTo>
                    <a:pt x="45" y="206"/>
                  </a:lnTo>
                  <a:lnTo>
                    <a:pt x="42" y="204"/>
                  </a:lnTo>
                  <a:lnTo>
                    <a:pt x="39" y="201"/>
                  </a:lnTo>
                  <a:lnTo>
                    <a:pt x="38" y="201"/>
                  </a:lnTo>
                  <a:lnTo>
                    <a:pt x="36" y="201"/>
                  </a:lnTo>
                  <a:lnTo>
                    <a:pt x="36" y="200"/>
                  </a:lnTo>
                  <a:lnTo>
                    <a:pt x="36" y="198"/>
                  </a:lnTo>
                  <a:lnTo>
                    <a:pt x="36" y="197"/>
                  </a:lnTo>
                  <a:lnTo>
                    <a:pt x="38" y="195"/>
                  </a:lnTo>
                  <a:lnTo>
                    <a:pt x="42" y="192"/>
                  </a:lnTo>
                  <a:lnTo>
                    <a:pt x="44" y="191"/>
                  </a:lnTo>
                  <a:lnTo>
                    <a:pt x="45" y="191"/>
                  </a:lnTo>
                  <a:lnTo>
                    <a:pt x="47" y="189"/>
                  </a:lnTo>
                  <a:lnTo>
                    <a:pt x="47" y="189"/>
                  </a:lnTo>
                  <a:lnTo>
                    <a:pt x="50" y="188"/>
                  </a:lnTo>
                  <a:lnTo>
                    <a:pt x="50" y="186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0" y="179"/>
                  </a:lnTo>
                  <a:lnTo>
                    <a:pt x="48" y="177"/>
                  </a:lnTo>
                  <a:lnTo>
                    <a:pt x="48" y="177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2" y="176"/>
                  </a:lnTo>
                  <a:lnTo>
                    <a:pt x="41" y="173"/>
                  </a:lnTo>
                  <a:lnTo>
                    <a:pt x="41" y="170"/>
                  </a:lnTo>
                  <a:lnTo>
                    <a:pt x="41" y="167"/>
                  </a:lnTo>
                  <a:lnTo>
                    <a:pt x="42" y="164"/>
                  </a:lnTo>
                  <a:lnTo>
                    <a:pt x="44" y="162"/>
                  </a:lnTo>
                  <a:lnTo>
                    <a:pt x="44" y="161"/>
                  </a:lnTo>
                  <a:lnTo>
                    <a:pt x="42" y="158"/>
                  </a:lnTo>
                  <a:lnTo>
                    <a:pt x="41" y="156"/>
                  </a:lnTo>
                  <a:lnTo>
                    <a:pt x="41" y="153"/>
                  </a:lnTo>
                  <a:lnTo>
                    <a:pt x="42" y="152"/>
                  </a:lnTo>
                  <a:lnTo>
                    <a:pt x="42" y="150"/>
                  </a:lnTo>
                  <a:lnTo>
                    <a:pt x="42" y="149"/>
                  </a:lnTo>
                  <a:lnTo>
                    <a:pt x="42" y="147"/>
                  </a:lnTo>
                  <a:lnTo>
                    <a:pt x="41" y="146"/>
                  </a:lnTo>
                  <a:lnTo>
                    <a:pt x="39" y="144"/>
                  </a:lnTo>
                  <a:lnTo>
                    <a:pt x="39" y="143"/>
                  </a:lnTo>
                  <a:lnTo>
                    <a:pt x="38" y="141"/>
                  </a:lnTo>
                  <a:lnTo>
                    <a:pt x="36" y="140"/>
                  </a:lnTo>
                  <a:lnTo>
                    <a:pt x="35" y="140"/>
                  </a:lnTo>
                  <a:lnTo>
                    <a:pt x="35" y="138"/>
                  </a:lnTo>
                  <a:lnTo>
                    <a:pt x="32" y="137"/>
                  </a:lnTo>
                  <a:lnTo>
                    <a:pt x="30" y="135"/>
                  </a:lnTo>
                  <a:lnTo>
                    <a:pt x="32" y="132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28"/>
                  </a:lnTo>
                  <a:lnTo>
                    <a:pt x="32" y="126"/>
                  </a:lnTo>
                  <a:lnTo>
                    <a:pt x="32" y="123"/>
                  </a:lnTo>
                  <a:lnTo>
                    <a:pt x="30" y="122"/>
                  </a:lnTo>
                  <a:lnTo>
                    <a:pt x="29" y="120"/>
                  </a:lnTo>
                  <a:lnTo>
                    <a:pt x="26" y="120"/>
                  </a:lnTo>
                  <a:lnTo>
                    <a:pt x="24" y="117"/>
                  </a:lnTo>
                  <a:lnTo>
                    <a:pt x="23" y="117"/>
                  </a:lnTo>
                  <a:lnTo>
                    <a:pt x="21" y="116"/>
                  </a:lnTo>
                  <a:lnTo>
                    <a:pt x="21" y="114"/>
                  </a:lnTo>
                  <a:lnTo>
                    <a:pt x="23" y="113"/>
                  </a:lnTo>
                  <a:lnTo>
                    <a:pt x="23" y="111"/>
                  </a:lnTo>
                  <a:lnTo>
                    <a:pt x="21" y="110"/>
                  </a:lnTo>
                  <a:lnTo>
                    <a:pt x="21" y="108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17" y="107"/>
                  </a:lnTo>
                  <a:lnTo>
                    <a:pt x="15" y="107"/>
                  </a:lnTo>
                  <a:lnTo>
                    <a:pt x="14" y="105"/>
                  </a:lnTo>
                  <a:lnTo>
                    <a:pt x="11" y="105"/>
                  </a:lnTo>
                  <a:lnTo>
                    <a:pt x="9" y="104"/>
                  </a:lnTo>
                  <a:lnTo>
                    <a:pt x="8" y="104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2" y="95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3" y="83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9" y="80"/>
                  </a:lnTo>
                  <a:lnTo>
                    <a:pt x="9" y="77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11" y="72"/>
                  </a:lnTo>
                  <a:lnTo>
                    <a:pt x="12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2" y="68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7" y="59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1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5" y="38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2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6" y="24"/>
                  </a:lnTo>
                  <a:lnTo>
                    <a:pt x="27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0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2" y="11"/>
                  </a:lnTo>
                  <a:lnTo>
                    <a:pt x="44" y="12"/>
                  </a:lnTo>
                  <a:lnTo>
                    <a:pt x="45" y="14"/>
                  </a:lnTo>
                  <a:lnTo>
                    <a:pt x="45" y="17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9" y="15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5" y="12"/>
                  </a:lnTo>
                  <a:lnTo>
                    <a:pt x="65" y="14"/>
                  </a:lnTo>
                  <a:lnTo>
                    <a:pt x="65" y="18"/>
                  </a:lnTo>
                  <a:lnTo>
                    <a:pt x="65" y="20"/>
                  </a:lnTo>
                  <a:lnTo>
                    <a:pt x="65" y="21"/>
                  </a:lnTo>
                  <a:lnTo>
                    <a:pt x="66" y="23"/>
                  </a:lnTo>
                  <a:lnTo>
                    <a:pt x="68" y="24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4" y="23"/>
                  </a:lnTo>
                  <a:lnTo>
                    <a:pt x="75" y="21"/>
                  </a:lnTo>
                  <a:lnTo>
                    <a:pt x="77" y="18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4" y="17"/>
                  </a:lnTo>
                  <a:lnTo>
                    <a:pt x="86" y="18"/>
                  </a:lnTo>
                  <a:lnTo>
                    <a:pt x="87" y="21"/>
                  </a:lnTo>
                  <a:lnTo>
                    <a:pt x="89" y="23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3" y="24"/>
                  </a:lnTo>
                  <a:lnTo>
                    <a:pt x="95" y="24"/>
                  </a:lnTo>
                  <a:lnTo>
                    <a:pt x="98" y="23"/>
                  </a:lnTo>
                  <a:lnTo>
                    <a:pt x="99" y="20"/>
                  </a:lnTo>
                  <a:lnTo>
                    <a:pt x="99" y="18"/>
                  </a:lnTo>
                  <a:lnTo>
                    <a:pt x="101" y="15"/>
                  </a:lnTo>
                  <a:lnTo>
                    <a:pt x="101" y="12"/>
                  </a:lnTo>
                  <a:lnTo>
                    <a:pt x="102" y="9"/>
                  </a:lnTo>
                  <a:lnTo>
                    <a:pt x="101" y="9"/>
                  </a:lnTo>
                  <a:lnTo>
                    <a:pt x="101" y="8"/>
                  </a:lnTo>
                  <a:lnTo>
                    <a:pt x="99" y="6"/>
                  </a:lnTo>
                  <a:lnTo>
                    <a:pt x="99" y="3"/>
                  </a:lnTo>
                  <a:lnTo>
                    <a:pt x="102" y="2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3" y="2"/>
                  </a:lnTo>
                  <a:lnTo>
                    <a:pt x="116" y="3"/>
                  </a:lnTo>
                  <a:lnTo>
                    <a:pt x="116" y="6"/>
                  </a:lnTo>
                  <a:lnTo>
                    <a:pt x="117" y="8"/>
                  </a:lnTo>
                  <a:lnTo>
                    <a:pt x="119" y="9"/>
                  </a:lnTo>
                  <a:lnTo>
                    <a:pt x="120" y="11"/>
                  </a:lnTo>
                  <a:lnTo>
                    <a:pt x="122" y="11"/>
                  </a:lnTo>
                  <a:lnTo>
                    <a:pt x="123" y="11"/>
                  </a:lnTo>
                  <a:lnTo>
                    <a:pt x="125" y="9"/>
                  </a:lnTo>
                  <a:lnTo>
                    <a:pt x="128" y="9"/>
                  </a:lnTo>
                  <a:lnTo>
                    <a:pt x="131" y="9"/>
                  </a:lnTo>
                  <a:lnTo>
                    <a:pt x="132" y="9"/>
                  </a:lnTo>
                  <a:lnTo>
                    <a:pt x="134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40" y="6"/>
                  </a:lnTo>
                  <a:lnTo>
                    <a:pt x="141" y="6"/>
                  </a:lnTo>
                  <a:lnTo>
                    <a:pt x="143" y="5"/>
                  </a:lnTo>
                  <a:lnTo>
                    <a:pt x="144" y="6"/>
                  </a:lnTo>
                  <a:lnTo>
                    <a:pt x="146" y="8"/>
                  </a:lnTo>
                  <a:lnTo>
                    <a:pt x="149" y="9"/>
                  </a:lnTo>
                  <a:lnTo>
                    <a:pt x="152" y="9"/>
                  </a:lnTo>
                  <a:lnTo>
                    <a:pt x="152" y="8"/>
                  </a:lnTo>
                  <a:lnTo>
                    <a:pt x="159" y="6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7" y="9"/>
                  </a:lnTo>
                  <a:lnTo>
                    <a:pt x="171" y="11"/>
                  </a:lnTo>
                  <a:lnTo>
                    <a:pt x="174" y="12"/>
                  </a:lnTo>
                  <a:lnTo>
                    <a:pt x="179" y="14"/>
                  </a:lnTo>
                  <a:lnTo>
                    <a:pt x="182" y="14"/>
                  </a:lnTo>
                  <a:lnTo>
                    <a:pt x="183" y="14"/>
                  </a:lnTo>
                  <a:lnTo>
                    <a:pt x="185" y="15"/>
                  </a:lnTo>
                  <a:lnTo>
                    <a:pt x="186" y="17"/>
                  </a:lnTo>
                  <a:lnTo>
                    <a:pt x="189" y="18"/>
                  </a:lnTo>
                  <a:lnTo>
                    <a:pt x="191" y="18"/>
                  </a:lnTo>
                  <a:lnTo>
                    <a:pt x="194" y="18"/>
                  </a:lnTo>
                  <a:lnTo>
                    <a:pt x="195" y="17"/>
                  </a:lnTo>
                  <a:lnTo>
                    <a:pt x="195" y="15"/>
                  </a:lnTo>
                  <a:lnTo>
                    <a:pt x="198" y="14"/>
                  </a:lnTo>
                  <a:lnTo>
                    <a:pt x="200" y="14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9" y="14"/>
                  </a:lnTo>
                  <a:lnTo>
                    <a:pt x="210" y="12"/>
                  </a:lnTo>
                  <a:lnTo>
                    <a:pt x="212" y="14"/>
                  </a:lnTo>
                  <a:lnTo>
                    <a:pt x="215" y="14"/>
                  </a:lnTo>
                  <a:lnTo>
                    <a:pt x="218" y="12"/>
                  </a:lnTo>
                  <a:lnTo>
                    <a:pt x="219" y="11"/>
                  </a:lnTo>
                  <a:lnTo>
                    <a:pt x="222" y="11"/>
                  </a:lnTo>
                  <a:lnTo>
                    <a:pt x="224" y="12"/>
                  </a:lnTo>
                  <a:lnTo>
                    <a:pt x="227" y="12"/>
                  </a:lnTo>
                  <a:lnTo>
                    <a:pt x="228" y="12"/>
                  </a:lnTo>
                  <a:lnTo>
                    <a:pt x="233" y="12"/>
                  </a:lnTo>
                  <a:lnTo>
                    <a:pt x="236" y="14"/>
                  </a:lnTo>
                  <a:lnTo>
                    <a:pt x="237" y="14"/>
                  </a:lnTo>
                  <a:lnTo>
                    <a:pt x="240" y="12"/>
                  </a:lnTo>
                  <a:lnTo>
                    <a:pt x="240" y="12"/>
                  </a:lnTo>
                  <a:lnTo>
                    <a:pt x="240" y="14"/>
                  </a:lnTo>
                  <a:lnTo>
                    <a:pt x="240" y="15"/>
                  </a:lnTo>
                  <a:lnTo>
                    <a:pt x="240" y="18"/>
                  </a:lnTo>
                  <a:lnTo>
                    <a:pt x="240" y="23"/>
                  </a:lnTo>
                  <a:lnTo>
                    <a:pt x="240" y="26"/>
                  </a:lnTo>
                  <a:lnTo>
                    <a:pt x="242" y="29"/>
                  </a:lnTo>
                  <a:lnTo>
                    <a:pt x="243" y="30"/>
                  </a:lnTo>
                  <a:lnTo>
                    <a:pt x="245" y="30"/>
                  </a:lnTo>
                  <a:lnTo>
                    <a:pt x="246" y="30"/>
                  </a:lnTo>
                  <a:lnTo>
                    <a:pt x="249" y="32"/>
                  </a:lnTo>
                  <a:lnTo>
                    <a:pt x="251" y="32"/>
                  </a:lnTo>
                  <a:lnTo>
                    <a:pt x="252" y="30"/>
                  </a:lnTo>
                  <a:lnTo>
                    <a:pt x="254" y="30"/>
                  </a:lnTo>
                  <a:lnTo>
                    <a:pt x="254" y="30"/>
                  </a:lnTo>
                  <a:lnTo>
                    <a:pt x="255" y="32"/>
                  </a:lnTo>
                  <a:lnTo>
                    <a:pt x="257" y="33"/>
                  </a:lnTo>
                  <a:lnTo>
                    <a:pt x="255" y="35"/>
                  </a:lnTo>
                  <a:lnTo>
                    <a:pt x="254" y="36"/>
                  </a:lnTo>
                  <a:lnTo>
                    <a:pt x="251" y="36"/>
                  </a:lnTo>
                  <a:lnTo>
                    <a:pt x="249" y="38"/>
                  </a:lnTo>
                  <a:lnTo>
                    <a:pt x="249" y="39"/>
                  </a:lnTo>
                  <a:lnTo>
                    <a:pt x="248" y="41"/>
                  </a:lnTo>
                  <a:lnTo>
                    <a:pt x="248" y="42"/>
                  </a:lnTo>
                  <a:lnTo>
                    <a:pt x="248" y="44"/>
                  </a:lnTo>
                  <a:lnTo>
                    <a:pt x="249" y="45"/>
                  </a:lnTo>
                  <a:lnTo>
                    <a:pt x="251" y="47"/>
                  </a:lnTo>
                  <a:lnTo>
                    <a:pt x="252" y="48"/>
                  </a:lnTo>
                  <a:lnTo>
                    <a:pt x="254" y="50"/>
                  </a:lnTo>
                  <a:lnTo>
                    <a:pt x="255" y="50"/>
                  </a:lnTo>
                  <a:lnTo>
                    <a:pt x="258" y="50"/>
                  </a:lnTo>
                  <a:lnTo>
                    <a:pt x="258" y="50"/>
                  </a:lnTo>
                  <a:lnTo>
                    <a:pt x="260" y="51"/>
                  </a:lnTo>
                  <a:lnTo>
                    <a:pt x="261" y="51"/>
                  </a:lnTo>
                  <a:lnTo>
                    <a:pt x="261" y="53"/>
                  </a:lnTo>
                  <a:lnTo>
                    <a:pt x="263" y="54"/>
                  </a:lnTo>
                  <a:lnTo>
                    <a:pt x="263" y="56"/>
                  </a:lnTo>
                  <a:lnTo>
                    <a:pt x="264" y="54"/>
                  </a:lnTo>
                  <a:lnTo>
                    <a:pt x="266" y="54"/>
                  </a:lnTo>
                  <a:lnTo>
                    <a:pt x="266" y="53"/>
                  </a:lnTo>
                  <a:lnTo>
                    <a:pt x="266" y="51"/>
                  </a:lnTo>
                  <a:lnTo>
                    <a:pt x="267" y="50"/>
                  </a:lnTo>
                  <a:lnTo>
                    <a:pt x="267" y="48"/>
                  </a:lnTo>
                  <a:lnTo>
                    <a:pt x="269" y="48"/>
                  </a:lnTo>
                  <a:lnTo>
                    <a:pt x="270" y="50"/>
                  </a:lnTo>
                  <a:lnTo>
                    <a:pt x="272" y="51"/>
                  </a:lnTo>
                  <a:lnTo>
                    <a:pt x="275" y="53"/>
                  </a:lnTo>
                  <a:lnTo>
                    <a:pt x="276" y="56"/>
                  </a:lnTo>
                  <a:lnTo>
                    <a:pt x="278" y="57"/>
                  </a:lnTo>
                  <a:lnTo>
                    <a:pt x="278" y="59"/>
                  </a:lnTo>
                  <a:lnTo>
                    <a:pt x="278" y="62"/>
                  </a:lnTo>
                  <a:lnTo>
                    <a:pt x="278" y="63"/>
                  </a:lnTo>
                  <a:lnTo>
                    <a:pt x="278" y="63"/>
                  </a:lnTo>
                  <a:lnTo>
                    <a:pt x="278" y="65"/>
                  </a:lnTo>
                  <a:lnTo>
                    <a:pt x="279" y="66"/>
                  </a:lnTo>
                  <a:lnTo>
                    <a:pt x="279" y="66"/>
                  </a:lnTo>
                  <a:lnTo>
                    <a:pt x="281" y="65"/>
                  </a:lnTo>
                  <a:lnTo>
                    <a:pt x="281" y="63"/>
                  </a:lnTo>
                  <a:lnTo>
                    <a:pt x="284" y="62"/>
                  </a:lnTo>
                  <a:lnTo>
                    <a:pt x="287" y="63"/>
                  </a:lnTo>
                  <a:lnTo>
                    <a:pt x="288" y="63"/>
                  </a:lnTo>
                  <a:lnTo>
                    <a:pt x="290" y="65"/>
                  </a:lnTo>
                  <a:lnTo>
                    <a:pt x="291" y="66"/>
                  </a:lnTo>
                  <a:lnTo>
                    <a:pt x="294" y="68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4" y="74"/>
                  </a:lnTo>
                  <a:lnTo>
                    <a:pt x="296" y="77"/>
                  </a:lnTo>
                  <a:lnTo>
                    <a:pt x="297" y="78"/>
                  </a:lnTo>
                  <a:lnTo>
                    <a:pt x="297" y="80"/>
                  </a:lnTo>
                  <a:lnTo>
                    <a:pt x="300" y="81"/>
                  </a:lnTo>
                  <a:lnTo>
                    <a:pt x="302" y="83"/>
                  </a:lnTo>
                  <a:lnTo>
                    <a:pt x="303" y="86"/>
                  </a:lnTo>
                  <a:lnTo>
                    <a:pt x="303" y="87"/>
                  </a:lnTo>
                  <a:lnTo>
                    <a:pt x="303" y="87"/>
                  </a:lnTo>
                  <a:lnTo>
                    <a:pt x="304" y="89"/>
                  </a:lnTo>
                  <a:lnTo>
                    <a:pt x="304" y="92"/>
                  </a:lnTo>
                  <a:lnTo>
                    <a:pt x="304" y="93"/>
                  </a:lnTo>
                  <a:lnTo>
                    <a:pt x="304" y="95"/>
                  </a:lnTo>
                  <a:lnTo>
                    <a:pt x="306" y="98"/>
                  </a:lnTo>
                  <a:lnTo>
                    <a:pt x="306" y="99"/>
                  </a:lnTo>
                  <a:lnTo>
                    <a:pt x="306" y="101"/>
                  </a:lnTo>
                  <a:lnTo>
                    <a:pt x="306" y="102"/>
                  </a:lnTo>
                  <a:lnTo>
                    <a:pt x="307" y="104"/>
                  </a:lnTo>
                  <a:lnTo>
                    <a:pt x="307" y="105"/>
                  </a:lnTo>
                  <a:lnTo>
                    <a:pt x="309" y="108"/>
                  </a:lnTo>
                  <a:lnTo>
                    <a:pt x="310" y="108"/>
                  </a:lnTo>
                  <a:lnTo>
                    <a:pt x="312" y="108"/>
                  </a:lnTo>
                  <a:lnTo>
                    <a:pt x="313" y="108"/>
                  </a:lnTo>
                  <a:lnTo>
                    <a:pt x="313" y="108"/>
                  </a:lnTo>
                  <a:lnTo>
                    <a:pt x="315" y="110"/>
                  </a:lnTo>
                  <a:lnTo>
                    <a:pt x="315" y="111"/>
                  </a:lnTo>
                  <a:lnTo>
                    <a:pt x="315" y="113"/>
                  </a:lnTo>
                  <a:lnTo>
                    <a:pt x="316" y="116"/>
                  </a:lnTo>
                  <a:lnTo>
                    <a:pt x="316" y="117"/>
                  </a:lnTo>
                  <a:lnTo>
                    <a:pt x="316" y="119"/>
                  </a:lnTo>
                  <a:lnTo>
                    <a:pt x="316" y="11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0" name="Freeform 106"/>
            <p:cNvSpPr>
              <a:spLocks/>
            </p:cNvSpPr>
            <p:nvPr/>
          </p:nvSpPr>
          <p:spPr bwMode="auto">
            <a:xfrm>
              <a:off x="812" y="1118"/>
              <a:ext cx="443" cy="334"/>
            </a:xfrm>
            <a:custGeom>
              <a:avLst/>
              <a:gdLst/>
              <a:ahLst/>
              <a:cxnLst>
                <a:cxn ang="0">
                  <a:pos x="257" y="325"/>
                </a:cxn>
                <a:cxn ang="0">
                  <a:pos x="239" y="295"/>
                </a:cxn>
                <a:cxn ang="0">
                  <a:pos x="211" y="298"/>
                </a:cxn>
                <a:cxn ang="0">
                  <a:pos x="175" y="276"/>
                </a:cxn>
                <a:cxn ang="0">
                  <a:pos x="136" y="258"/>
                </a:cxn>
                <a:cxn ang="0">
                  <a:pos x="112" y="274"/>
                </a:cxn>
                <a:cxn ang="0">
                  <a:pos x="79" y="276"/>
                </a:cxn>
                <a:cxn ang="0">
                  <a:pos x="49" y="276"/>
                </a:cxn>
                <a:cxn ang="0">
                  <a:pos x="21" y="262"/>
                </a:cxn>
                <a:cxn ang="0">
                  <a:pos x="16" y="243"/>
                </a:cxn>
                <a:cxn ang="0">
                  <a:pos x="19" y="216"/>
                </a:cxn>
                <a:cxn ang="0">
                  <a:pos x="19" y="189"/>
                </a:cxn>
                <a:cxn ang="0">
                  <a:pos x="21" y="156"/>
                </a:cxn>
                <a:cxn ang="0">
                  <a:pos x="25" y="121"/>
                </a:cxn>
                <a:cxn ang="0">
                  <a:pos x="4" y="96"/>
                </a:cxn>
                <a:cxn ang="0">
                  <a:pos x="13" y="67"/>
                </a:cxn>
                <a:cxn ang="0">
                  <a:pos x="22" y="61"/>
                </a:cxn>
                <a:cxn ang="0">
                  <a:pos x="31" y="43"/>
                </a:cxn>
                <a:cxn ang="0">
                  <a:pos x="24" y="30"/>
                </a:cxn>
                <a:cxn ang="0">
                  <a:pos x="30" y="22"/>
                </a:cxn>
                <a:cxn ang="0">
                  <a:pos x="40" y="12"/>
                </a:cxn>
                <a:cxn ang="0">
                  <a:pos x="54" y="13"/>
                </a:cxn>
                <a:cxn ang="0">
                  <a:pos x="70" y="27"/>
                </a:cxn>
                <a:cxn ang="0">
                  <a:pos x="99" y="15"/>
                </a:cxn>
                <a:cxn ang="0">
                  <a:pos x="115" y="6"/>
                </a:cxn>
                <a:cxn ang="0">
                  <a:pos x="121" y="16"/>
                </a:cxn>
                <a:cxn ang="0">
                  <a:pos x="124" y="18"/>
                </a:cxn>
                <a:cxn ang="0">
                  <a:pos x="152" y="3"/>
                </a:cxn>
                <a:cxn ang="0">
                  <a:pos x="151" y="7"/>
                </a:cxn>
                <a:cxn ang="0">
                  <a:pos x="152" y="22"/>
                </a:cxn>
                <a:cxn ang="0">
                  <a:pos x="145" y="45"/>
                </a:cxn>
                <a:cxn ang="0">
                  <a:pos x="163" y="25"/>
                </a:cxn>
                <a:cxn ang="0">
                  <a:pos x="167" y="34"/>
                </a:cxn>
                <a:cxn ang="0">
                  <a:pos x="167" y="45"/>
                </a:cxn>
                <a:cxn ang="0">
                  <a:pos x="187" y="54"/>
                </a:cxn>
                <a:cxn ang="0">
                  <a:pos x="194" y="73"/>
                </a:cxn>
                <a:cxn ang="0">
                  <a:pos x="214" y="99"/>
                </a:cxn>
                <a:cxn ang="0">
                  <a:pos x="230" y="127"/>
                </a:cxn>
                <a:cxn ang="0">
                  <a:pos x="244" y="153"/>
                </a:cxn>
                <a:cxn ang="0">
                  <a:pos x="251" y="142"/>
                </a:cxn>
                <a:cxn ang="0">
                  <a:pos x="277" y="126"/>
                </a:cxn>
                <a:cxn ang="0">
                  <a:pos x="301" y="111"/>
                </a:cxn>
                <a:cxn ang="0">
                  <a:pos x="317" y="106"/>
                </a:cxn>
                <a:cxn ang="0">
                  <a:pos x="340" y="94"/>
                </a:cxn>
                <a:cxn ang="0">
                  <a:pos x="350" y="96"/>
                </a:cxn>
                <a:cxn ang="0">
                  <a:pos x="340" y="115"/>
                </a:cxn>
                <a:cxn ang="0">
                  <a:pos x="362" y="105"/>
                </a:cxn>
                <a:cxn ang="0">
                  <a:pos x="367" y="124"/>
                </a:cxn>
                <a:cxn ang="0">
                  <a:pos x="376" y="121"/>
                </a:cxn>
                <a:cxn ang="0">
                  <a:pos x="380" y="126"/>
                </a:cxn>
                <a:cxn ang="0">
                  <a:pos x="389" y="121"/>
                </a:cxn>
                <a:cxn ang="0">
                  <a:pos x="409" y="145"/>
                </a:cxn>
                <a:cxn ang="0">
                  <a:pos x="440" y="150"/>
                </a:cxn>
                <a:cxn ang="0">
                  <a:pos x="436" y="184"/>
                </a:cxn>
                <a:cxn ang="0">
                  <a:pos x="431" y="214"/>
                </a:cxn>
                <a:cxn ang="0">
                  <a:pos x="427" y="243"/>
                </a:cxn>
                <a:cxn ang="0">
                  <a:pos x="398" y="243"/>
                </a:cxn>
                <a:cxn ang="0">
                  <a:pos x="376" y="255"/>
                </a:cxn>
                <a:cxn ang="0">
                  <a:pos x="358" y="280"/>
                </a:cxn>
                <a:cxn ang="0">
                  <a:pos x="346" y="318"/>
                </a:cxn>
                <a:cxn ang="0">
                  <a:pos x="365" y="330"/>
                </a:cxn>
              </a:cxnLst>
              <a:rect l="0" t="0" r="r" b="b"/>
              <a:pathLst>
                <a:path w="443" h="334">
                  <a:moveTo>
                    <a:pt x="350" y="334"/>
                  </a:moveTo>
                  <a:lnTo>
                    <a:pt x="283" y="288"/>
                  </a:lnTo>
                  <a:lnTo>
                    <a:pt x="281" y="289"/>
                  </a:lnTo>
                  <a:lnTo>
                    <a:pt x="277" y="289"/>
                  </a:lnTo>
                  <a:lnTo>
                    <a:pt x="277" y="292"/>
                  </a:lnTo>
                  <a:lnTo>
                    <a:pt x="278" y="294"/>
                  </a:lnTo>
                  <a:lnTo>
                    <a:pt x="278" y="297"/>
                  </a:lnTo>
                  <a:lnTo>
                    <a:pt x="278" y="298"/>
                  </a:lnTo>
                  <a:lnTo>
                    <a:pt x="278" y="301"/>
                  </a:lnTo>
                  <a:lnTo>
                    <a:pt x="277" y="304"/>
                  </a:lnTo>
                  <a:lnTo>
                    <a:pt x="275" y="307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15"/>
                  </a:lnTo>
                  <a:lnTo>
                    <a:pt x="269" y="318"/>
                  </a:lnTo>
                  <a:lnTo>
                    <a:pt x="268" y="319"/>
                  </a:lnTo>
                  <a:lnTo>
                    <a:pt x="266" y="321"/>
                  </a:lnTo>
                  <a:lnTo>
                    <a:pt x="262" y="321"/>
                  </a:lnTo>
                  <a:lnTo>
                    <a:pt x="260" y="322"/>
                  </a:lnTo>
                  <a:lnTo>
                    <a:pt x="259" y="324"/>
                  </a:lnTo>
                  <a:lnTo>
                    <a:pt x="257" y="325"/>
                  </a:lnTo>
                  <a:lnTo>
                    <a:pt x="256" y="327"/>
                  </a:lnTo>
                  <a:lnTo>
                    <a:pt x="254" y="330"/>
                  </a:lnTo>
                  <a:lnTo>
                    <a:pt x="250" y="331"/>
                  </a:lnTo>
                  <a:lnTo>
                    <a:pt x="248" y="333"/>
                  </a:lnTo>
                  <a:lnTo>
                    <a:pt x="245" y="333"/>
                  </a:lnTo>
                  <a:lnTo>
                    <a:pt x="244" y="333"/>
                  </a:lnTo>
                  <a:lnTo>
                    <a:pt x="241" y="331"/>
                  </a:lnTo>
                  <a:lnTo>
                    <a:pt x="241" y="330"/>
                  </a:lnTo>
                  <a:lnTo>
                    <a:pt x="239" y="327"/>
                  </a:lnTo>
                  <a:lnTo>
                    <a:pt x="239" y="324"/>
                  </a:lnTo>
                  <a:lnTo>
                    <a:pt x="239" y="322"/>
                  </a:lnTo>
                  <a:lnTo>
                    <a:pt x="239" y="321"/>
                  </a:lnTo>
                  <a:lnTo>
                    <a:pt x="241" y="318"/>
                  </a:lnTo>
                  <a:lnTo>
                    <a:pt x="242" y="315"/>
                  </a:lnTo>
                  <a:lnTo>
                    <a:pt x="245" y="310"/>
                  </a:lnTo>
                  <a:lnTo>
                    <a:pt x="245" y="307"/>
                  </a:lnTo>
                  <a:lnTo>
                    <a:pt x="245" y="304"/>
                  </a:lnTo>
                  <a:lnTo>
                    <a:pt x="244" y="301"/>
                  </a:lnTo>
                  <a:lnTo>
                    <a:pt x="242" y="298"/>
                  </a:lnTo>
                  <a:lnTo>
                    <a:pt x="241" y="297"/>
                  </a:lnTo>
                  <a:lnTo>
                    <a:pt x="239" y="295"/>
                  </a:lnTo>
                  <a:lnTo>
                    <a:pt x="236" y="297"/>
                  </a:lnTo>
                  <a:lnTo>
                    <a:pt x="235" y="298"/>
                  </a:lnTo>
                  <a:lnTo>
                    <a:pt x="233" y="300"/>
                  </a:lnTo>
                  <a:lnTo>
                    <a:pt x="230" y="301"/>
                  </a:lnTo>
                  <a:lnTo>
                    <a:pt x="227" y="301"/>
                  </a:lnTo>
                  <a:lnTo>
                    <a:pt x="224" y="301"/>
                  </a:lnTo>
                  <a:lnTo>
                    <a:pt x="223" y="300"/>
                  </a:lnTo>
                  <a:lnTo>
                    <a:pt x="220" y="301"/>
                  </a:lnTo>
                  <a:lnTo>
                    <a:pt x="220" y="301"/>
                  </a:lnTo>
                  <a:lnTo>
                    <a:pt x="217" y="304"/>
                  </a:lnTo>
                  <a:lnTo>
                    <a:pt x="217" y="306"/>
                  </a:lnTo>
                  <a:lnTo>
                    <a:pt x="215" y="309"/>
                  </a:lnTo>
                  <a:lnTo>
                    <a:pt x="214" y="310"/>
                  </a:lnTo>
                  <a:lnTo>
                    <a:pt x="212" y="310"/>
                  </a:lnTo>
                  <a:lnTo>
                    <a:pt x="211" y="310"/>
                  </a:lnTo>
                  <a:lnTo>
                    <a:pt x="211" y="309"/>
                  </a:lnTo>
                  <a:lnTo>
                    <a:pt x="211" y="306"/>
                  </a:lnTo>
                  <a:lnTo>
                    <a:pt x="211" y="303"/>
                  </a:lnTo>
                  <a:lnTo>
                    <a:pt x="211" y="301"/>
                  </a:lnTo>
                  <a:lnTo>
                    <a:pt x="211" y="301"/>
                  </a:lnTo>
                  <a:lnTo>
                    <a:pt x="211" y="298"/>
                  </a:lnTo>
                  <a:lnTo>
                    <a:pt x="209" y="297"/>
                  </a:lnTo>
                  <a:lnTo>
                    <a:pt x="209" y="295"/>
                  </a:lnTo>
                  <a:lnTo>
                    <a:pt x="208" y="294"/>
                  </a:lnTo>
                  <a:lnTo>
                    <a:pt x="208" y="294"/>
                  </a:lnTo>
                  <a:lnTo>
                    <a:pt x="206" y="291"/>
                  </a:lnTo>
                  <a:lnTo>
                    <a:pt x="205" y="289"/>
                  </a:lnTo>
                  <a:lnTo>
                    <a:pt x="203" y="288"/>
                  </a:lnTo>
                  <a:lnTo>
                    <a:pt x="202" y="288"/>
                  </a:lnTo>
                  <a:lnTo>
                    <a:pt x="200" y="288"/>
                  </a:lnTo>
                  <a:lnTo>
                    <a:pt x="199" y="288"/>
                  </a:lnTo>
                  <a:lnTo>
                    <a:pt x="197" y="289"/>
                  </a:lnTo>
                  <a:lnTo>
                    <a:pt x="194" y="289"/>
                  </a:lnTo>
                  <a:lnTo>
                    <a:pt x="191" y="289"/>
                  </a:lnTo>
                  <a:lnTo>
                    <a:pt x="188" y="286"/>
                  </a:lnTo>
                  <a:lnTo>
                    <a:pt x="187" y="285"/>
                  </a:lnTo>
                  <a:lnTo>
                    <a:pt x="185" y="282"/>
                  </a:lnTo>
                  <a:lnTo>
                    <a:pt x="184" y="280"/>
                  </a:lnTo>
                  <a:lnTo>
                    <a:pt x="181" y="279"/>
                  </a:lnTo>
                  <a:lnTo>
                    <a:pt x="179" y="277"/>
                  </a:lnTo>
                  <a:lnTo>
                    <a:pt x="178" y="277"/>
                  </a:lnTo>
                  <a:lnTo>
                    <a:pt x="175" y="276"/>
                  </a:lnTo>
                  <a:lnTo>
                    <a:pt x="172" y="276"/>
                  </a:lnTo>
                  <a:lnTo>
                    <a:pt x="169" y="276"/>
                  </a:lnTo>
                  <a:lnTo>
                    <a:pt x="166" y="276"/>
                  </a:lnTo>
                  <a:lnTo>
                    <a:pt x="163" y="277"/>
                  </a:lnTo>
                  <a:lnTo>
                    <a:pt x="161" y="279"/>
                  </a:lnTo>
                  <a:lnTo>
                    <a:pt x="158" y="279"/>
                  </a:lnTo>
                  <a:lnTo>
                    <a:pt x="155" y="276"/>
                  </a:lnTo>
                  <a:lnTo>
                    <a:pt x="154" y="274"/>
                  </a:lnTo>
                  <a:lnTo>
                    <a:pt x="155" y="271"/>
                  </a:lnTo>
                  <a:lnTo>
                    <a:pt x="152" y="270"/>
                  </a:lnTo>
                  <a:lnTo>
                    <a:pt x="152" y="267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46" y="261"/>
                  </a:lnTo>
                  <a:lnTo>
                    <a:pt x="145" y="261"/>
                  </a:lnTo>
                  <a:lnTo>
                    <a:pt x="143" y="259"/>
                  </a:lnTo>
                  <a:lnTo>
                    <a:pt x="140" y="259"/>
                  </a:lnTo>
                  <a:lnTo>
                    <a:pt x="139" y="259"/>
                  </a:lnTo>
                  <a:lnTo>
                    <a:pt x="137" y="259"/>
                  </a:lnTo>
                  <a:lnTo>
                    <a:pt x="137" y="259"/>
                  </a:lnTo>
                  <a:lnTo>
                    <a:pt x="136" y="258"/>
                  </a:lnTo>
                  <a:lnTo>
                    <a:pt x="134" y="259"/>
                  </a:lnTo>
                  <a:lnTo>
                    <a:pt x="133" y="261"/>
                  </a:lnTo>
                  <a:lnTo>
                    <a:pt x="131" y="261"/>
                  </a:lnTo>
                  <a:lnTo>
                    <a:pt x="131" y="259"/>
                  </a:lnTo>
                  <a:lnTo>
                    <a:pt x="128" y="259"/>
                  </a:lnTo>
                  <a:lnTo>
                    <a:pt x="127" y="259"/>
                  </a:lnTo>
                  <a:lnTo>
                    <a:pt x="125" y="261"/>
                  </a:lnTo>
                  <a:lnTo>
                    <a:pt x="125" y="262"/>
                  </a:lnTo>
                  <a:lnTo>
                    <a:pt x="124" y="262"/>
                  </a:lnTo>
                  <a:lnTo>
                    <a:pt x="124" y="264"/>
                  </a:lnTo>
                  <a:lnTo>
                    <a:pt x="122" y="264"/>
                  </a:lnTo>
                  <a:lnTo>
                    <a:pt x="122" y="265"/>
                  </a:lnTo>
                  <a:lnTo>
                    <a:pt x="122" y="267"/>
                  </a:lnTo>
                  <a:lnTo>
                    <a:pt x="122" y="268"/>
                  </a:lnTo>
                  <a:lnTo>
                    <a:pt x="121" y="271"/>
                  </a:lnTo>
                  <a:lnTo>
                    <a:pt x="119" y="273"/>
                  </a:lnTo>
                  <a:lnTo>
                    <a:pt x="119" y="274"/>
                  </a:lnTo>
                  <a:lnTo>
                    <a:pt x="116" y="276"/>
                  </a:lnTo>
                  <a:lnTo>
                    <a:pt x="115" y="276"/>
                  </a:lnTo>
                  <a:lnTo>
                    <a:pt x="113" y="274"/>
                  </a:lnTo>
                  <a:lnTo>
                    <a:pt x="112" y="274"/>
                  </a:lnTo>
                  <a:lnTo>
                    <a:pt x="112" y="276"/>
                  </a:lnTo>
                  <a:lnTo>
                    <a:pt x="110" y="276"/>
                  </a:lnTo>
                  <a:lnTo>
                    <a:pt x="109" y="276"/>
                  </a:lnTo>
                  <a:lnTo>
                    <a:pt x="107" y="274"/>
                  </a:lnTo>
                  <a:lnTo>
                    <a:pt x="104" y="274"/>
                  </a:lnTo>
                  <a:lnTo>
                    <a:pt x="103" y="274"/>
                  </a:lnTo>
                  <a:lnTo>
                    <a:pt x="101" y="276"/>
                  </a:lnTo>
                  <a:lnTo>
                    <a:pt x="100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99" y="280"/>
                  </a:lnTo>
                  <a:lnTo>
                    <a:pt x="97" y="280"/>
                  </a:lnTo>
                  <a:lnTo>
                    <a:pt x="96" y="279"/>
                  </a:lnTo>
                  <a:lnTo>
                    <a:pt x="94" y="279"/>
                  </a:lnTo>
                  <a:lnTo>
                    <a:pt x="91" y="279"/>
                  </a:lnTo>
                  <a:lnTo>
                    <a:pt x="90" y="280"/>
                  </a:lnTo>
                  <a:lnTo>
                    <a:pt x="87" y="280"/>
                  </a:lnTo>
                  <a:lnTo>
                    <a:pt x="84" y="279"/>
                  </a:lnTo>
                  <a:lnTo>
                    <a:pt x="82" y="279"/>
                  </a:lnTo>
                  <a:lnTo>
                    <a:pt x="81" y="277"/>
                  </a:lnTo>
                  <a:lnTo>
                    <a:pt x="79" y="276"/>
                  </a:lnTo>
                  <a:lnTo>
                    <a:pt x="79" y="276"/>
                  </a:lnTo>
                  <a:lnTo>
                    <a:pt x="78" y="276"/>
                  </a:lnTo>
                  <a:lnTo>
                    <a:pt x="76" y="276"/>
                  </a:lnTo>
                  <a:lnTo>
                    <a:pt x="75" y="277"/>
                  </a:lnTo>
                  <a:lnTo>
                    <a:pt x="73" y="276"/>
                  </a:lnTo>
                  <a:lnTo>
                    <a:pt x="73" y="276"/>
                  </a:lnTo>
                  <a:lnTo>
                    <a:pt x="73" y="274"/>
                  </a:lnTo>
                  <a:lnTo>
                    <a:pt x="72" y="273"/>
                  </a:lnTo>
                  <a:lnTo>
                    <a:pt x="72" y="271"/>
                  </a:lnTo>
                  <a:lnTo>
                    <a:pt x="72" y="270"/>
                  </a:lnTo>
                  <a:lnTo>
                    <a:pt x="70" y="268"/>
                  </a:lnTo>
                  <a:lnTo>
                    <a:pt x="69" y="268"/>
                  </a:lnTo>
                  <a:lnTo>
                    <a:pt x="67" y="270"/>
                  </a:lnTo>
                  <a:lnTo>
                    <a:pt x="67" y="270"/>
                  </a:lnTo>
                  <a:lnTo>
                    <a:pt x="66" y="271"/>
                  </a:lnTo>
                  <a:lnTo>
                    <a:pt x="63" y="271"/>
                  </a:lnTo>
                  <a:lnTo>
                    <a:pt x="58" y="271"/>
                  </a:lnTo>
                  <a:lnTo>
                    <a:pt x="57" y="273"/>
                  </a:lnTo>
                  <a:lnTo>
                    <a:pt x="54" y="274"/>
                  </a:lnTo>
                  <a:lnTo>
                    <a:pt x="52" y="274"/>
                  </a:lnTo>
                  <a:lnTo>
                    <a:pt x="49" y="276"/>
                  </a:lnTo>
                  <a:lnTo>
                    <a:pt x="48" y="276"/>
                  </a:lnTo>
                  <a:lnTo>
                    <a:pt x="46" y="274"/>
                  </a:lnTo>
                  <a:lnTo>
                    <a:pt x="45" y="273"/>
                  </a:lnTo>
                  <a:lnTo>
                    <a:pt x="45" y="271"/>
                  </a:lnTo>
                  <a:lnTo>
                    <a:pt x="45" y="271"/>
                  </a:lnTo>
                  <a:lnTo>
                    <a:pt x="46" y="268"/>
                  </a:lnTo>
                  <a:lnTo>
                    <a:pt x="48" y="267"/>
                  </a:lnTo>
                  <a:lnTo>
                    <a:pt x="48" y="265"/>
                  </a:lnTo>
                  <a:lnTo>
                    <a:pt x="46" y="264"/>
                  </a:lnTo>
                  <a:lnTo>
                    <a:pt x="45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0" y="264"/>
                  </a:lnTo>
                  <a:lnTo>
                    <a:pt x="37" y="264"/>
                  </a:lnTo>
                  <a:lnTo>
                    <a:pt x="36" y="262"/>
                  </a:lnTo>
                  <a:lnTo>
                    <a:pt x="33" y="261"/>
                  </a:lnTo>
                  <a:lnTo>
                    <a:pt x="31" y="261"/>
                  </a:lnTo>
                  <a:lnTo>
                    <a:pt x="28" y="261"/>
                  </a:lnTo>
                  <a:lnTo>
                    <a:pt x="25" y="262"/>
                  </a:lnTo>
                  <a:lnTo>
                    <a:pt x="21" y="262"/>
                  </a:lnTo>
                  <a:lnTo>
                    <a:pt x="18" y="264"/>
                  </a:lnTo>
                  <a:lnTo>
                    <a:pt x="15" y="262"/>
                  </a:lnTo>
                  <a:lnTo>
                    <a:pt x="13" y="261"/>
                  </a:lnTo>
                  <a:lnTo>
                    <a:pt x="13" y="259"/>
                  </a:lnTo>
                  <a:lnTo>
                    <a:pt x="13" y="258"/>
                  </a:lnTo>
                  <a:lnTo>
                    <a:pt x="13" y="258"/>
                  </a:lnTo>
                  <a:lnTo>
                    <a:pt x="13" y="256"/>
                  </a:lnTo>
                  <a:lnTo>
                    <a:pt x="15" y="256"/>
                  </a:lnTo>
                  <a:lnTo>
                    <a:pt x="16" y="255"/>
                  </a:lnTo>
                  <a:lnTo>
                    <a:pt x="16" y="256"/>
                  </a:lnTo>
                  <a:lnTo>
                    <a:pt x="22" y="256"/>
                  </a:lnTo>
                  <a:lnTo>
                    <a:pt x="22" y="256"/>
                  </a:lnTo>
                  <a:lnTo>
                    <a:pt x="24" y="255"/>
                  </a:lnTo>
                  <a:lnTo>
                    <a:pt x="24" y="253"/>
                  </a:lnTo>
                  <a:lnTo>
                    <a:pt x="22" y="252"/>
                  </a:lnTo>
                  <a:lnTo>
                    <a:pt x="21" y="250"/>
                  </a:lnTo>
                  <a:lnTo>
                    <a:pt x="19" y="250"/>
                  </a:lnTo>
                  <a:lnTo>
                    <a:pt x="18" y="249"/>
                  </a:lnTo>
                  <a:lnTo>
                    <a:pt x="18" y="246"/>
                  </a:lnTo>
                  <a:lnTo>
                    <a:pt x="16" y="244"/>
                  </a:lnTo>
                  <a:lnTo>
                    <a:pt x="16" y="243"/>
                  </a:lnTo>
                  <a:lnTo>
                    <a:pt x="16" y="241"/>
                  </a:lnTo>
                  <a:lnTo>
                    <a:pt x="18" y="240"/>
                  </a:lnTo>
                  <a:lnTo>
                    <a:pt x="18" y="237"/>
                  </a:lnTo>
                  <a:lnTo>
                    <a:pt x="19" y="235"/>
                  </a:lnTo>
                  <a:lnTo>
                    <a:pt x="19" y="235"/>
                  </a:lnTo>
                  <a:lnTo>
                    <a:pt x="21" y="234"/>
                  </a:lnTo>
                  <a:lnTo>
                    <a:pt x="22" y="234"/>
                  </a:lnTo>
                  <a:lnTo>
                    <a:pt x="22" y="234"/>
                  </a:lnTo>
                  <a:lnTo>
                    <a:pt x="24" y="232"/>
                  </a:lnTo>
                  <a:lnTo>
                    <a:pt x="25" y="232"/>
                  </a:lnTo>
                  <a:lnTo>
                    <a:pt x="25" y="231"/>
                  </a:lnTo>
                  <a:lnTo>
                    <a:pt x="25" y="231"/>
                  </a:lnTo>
                  <a:lnTo>
                    <a:pt x="25" y="229"/>
                  </a:lnTo>
                  <a:lnTo>
                    <a:pt x="24" y="228"/>
                  </a:lnTo>
                  <a:lnTo>
                    <a:pt x="25" y="226"/>
                  </a:lnTo>
                  <a:lnTo>
                    <a:pt x="25" y="223"/>
                  </a:lnTo>
                  <a:lnTo>
                    <a:pt x="25" y="222"/>
                  </a:lnTo>
                  <a:lnTo>
                    <a:pt x="24" y="220"/>
                  </a:lnTo>
                  <a:lnTo>
                    <a:pt x="22" y="219"/>
                  </a:lnTo>
                  <a:lnTo>
                    <a:pt x="19" y="217"/>
                  </a:lnTo>
                  <a:lnTo>
                    <a:pt x="19" y="216"/>
                  </a:lnTo>
                  <a:lnTo>
                    <a:pt x="22" y="214"/>
                  </a:lnTo>
                  <a:lnTo>
                    <a:pt x="22" y="214"/>
                  </a:lnTo>
                  <a:lnTo>
                    <a:pt x="24" y="213"/>
                  </a:lnTo>
                  <a:lnTo>
                    <a:pt x="27" y="210"/>
                  </a:lnTo>
                  <a:lnTo>
                    <a:pt x="28" y="208"/>
                  </a:lnTo>
                  <a:lnTo>
                    <a:pt x="27" y="207"/>
                  </a:lnTo>
                  <a:lnTo>
                    <a:pt x="25" y="207"/>
                  </a:lnTo>
                  <a:lnTo>
                    <a:pt x="24" y="208"/>
                  </a:lnTo>
                  <a:lnTo>
                    <a:pt x="24" y="210"/>
                  </a:lnTo>
                  <a:lnTo>
                    <a:pt x="22" y="211"/>
                  </a:lnTo>
                  <a:lnTo>
                    <a:pt x="22" y="211"/>
                  </a:lnTo>
                  <a:lnTo>
                    <a:pt x="21" y="210"/>
                  </a:lnTo>
                  <a:lnTo>
                    <a:pt x="19" y="208"/>
                  </a:lnTo>
                  <a:lnTo>
                    <a:pt x="19" y="205"/>
                  </a:lnTo>
                  <a:lnTo>
                    <a:pt x="19" y="204"/>
                  </a:lnTo>
                  <a:lnTo>
                    <a:pt x="19" y="201"/>
                  </a:lnTo>
                  <a:lnTo>
                    <a:pt x="18" y="198"/>
                  </a:lnTo>
                  <a:lnTo>
                    <a:pt x="18" y="196"/>
                  </a:lnTo>
                  <a:lnTo>
                    <a:pt x="18" y="195"/>
                  </a:lnTo>
                  <a:lnTo>
                    <a:pt x="19" y="192"/>
                  </a:lnTo>
                  <a:lnTo>
                    <a:pt x="19" y="189"/>
                  </a:lnTo>
                  <a:lnTo>
                    <a:pt x="18" y="186"/>
                  </a:lnTo>
                  <a:lnTo>
                    <a:pt x="18" y="184"/>
                  </a:lnTo>
                  <a:lnTo>
                    <a:pt x="16" y="184"/>
                  </a:lnTo>
                  <a:lnTo>
                    <a:pt x="16" y="184"/>
                  </a:lnTo>
                  <a:lnTo>
                    <a:pt x="15" y="183"/>
                  </a:lnTo>
                  <a:lnTo>
                    <a:pt x="13" y="183"/>
                  </a:lnTo>
                  <a:lnTo>
                    <a:pt x="12" y="181"/>
                  </a:lnTo>
                  <a:lnTo>
                    <a:pt x="9" y="181"/>
                  </a:lnTo>
                  <a:lnTo>
                    <a:pt x="7" y="181"/>
                  </a:lnTo>
                  <a:lnTo>
                    <a:pt x="7" y="178"/>
                  </a:lnTo>
                  <a:lnTo>
                    <a:pt x="7" y="177"/>
                  </a:lnTo>
                  <a:lnTo>
                    <a:pt x="9" y="175"/>
                  </a:lnTo>
                  <a:lnTo>
                    <a:pt x="9" y="174"/>
                  </a:lnTo>
                  <a:lnTo>
                    <a:pt x="9" y="171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13" y="165"/>
                  </a:lnTo>
                  <a:lnTo>
                    <a:pt x="15" y="163"/>
                  </a:lnTo>
                  <a:lnTo>
                    <a:pt x="18" y="160"/>
                  </a:lnTo>
                  <a:lnTo>
                    <a:pt x="21" y="159"/>
                  </a:lnTo>
                  <a:lnTo>
                    <a:pt x="21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8" y="154"/>
                  </a:lnTo>
                  <a:lnTo>
                    <a:pt x="16" y="153"/>
                  </a:lnTo>
                  <a:lnTo>
                    <a:pt x="16" y="153"/>
                  </a:lnTo>
                  <a:lnTo>
                    <a:pt x="15" y="151"/>
                  </a:lnTo>
                  <a:lnTo>
                    <a:pt x="13" y="150"/>
                  </a:lnTo>
                  <a:lnTo>
                    <a:pt x="13" y="147"/>
                  </a:lnTo>
                  <a:lnTo>
                    <a:pt x="12" y="145"/>
                  </a:lnTo>
                  <a:lnTo>
                    <a:pt x="12" y="145"/>
                  </a:lnTo>
                  <a:lnTo>
                    <a:pt x="12" y="142"/>
                  </a:lnTo>
                  <a:lnTo>
                    <a:pt x="12" y="141"/>
                  </a:lnTo>
                  <a:lnTo>
                    <a:pt x="13" y="138"/>
                  </a:lnTo>
                  <a:lnTo>
                    <a:pt x="15" y="136"/>
                  </a:lnTo>
                  <a:lnTo>
                    <a:pt x="16" y="135"/>
                  </a:lnTo>
                  <a:lnTo>
                    <a:pt x="18" y="132"/>
                  </a:lnTo>
                  <a:lnTo>
                    <a:pt x="21" y="130"/>
                  </a:lnTo>
                  <a:lnTo>
                    <a:pt x="24" y="127"/>
                  </a:lnTo>
                  <a:lnTo>
                    <a:pt x="25" y="126"/>
                  </a:lnTo>
                  <a:lnTo>
                    <a:pt x="25" y="123"/>
                  </a:lnTo>
                  <a:lnTo>
                    <a:pt x="25" y="121"/>
                  </a:lnTo>
                  <a:lnTo>
                    <a:pt x="25" y="120"/>
                  </a:lnTo>
                  <a:lnTo>
                    <a:pt x="24" y="120"/>
                  </a:lnTo>
                  <a:lnTo>
                    <a:pt x="22" y="118"/>
                  </a:lnTo>
                  <a:lnTo>
                    <a:pt x="21" y="117"/>
                  </a:lnTo>
                  <a:lnTo>
                    <a:pt x="19" y="117"/>
                  </a:lnTo>
                  <a:lnTo>
                    <a:pt x="18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6" y="106"/>
                  </a:lnTo>
                  <a:lnTo>
                    <a:pt x="10" y="103"/>
                  </a:lnTo>
                  <a:lnTo>
                    <a:pt x="9" y="103"/>
                  </a:lnTo>
                  <a:lnTo>
                    <a:pt x="7" y="102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3" y="93"/>
                  </a:lnTo>
                  <a:lnTo>
                    <a:pt x="1" y="91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3" y="73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7" y="70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67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9"/>
                  </a:lnTo>
                  <a:lnTo>
                    <a:pt x="13" y="70"/>
                  </a:lnTo>
                  <a:lnTo>
                    <a:pt x="15" y="72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24" y="70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4" y="66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4" y="51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8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7" y="39"/>
                  </a:lnTo>
                  <a:lnTo>
                    <a:pt x="25" y="39"/>
                  </a:lnTo>
                  <a:lnTo>
                    <a:pt x="24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7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2" y="34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19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7" y="15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6" y="12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1" y="9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5" y="16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60" y="18"/>
                  </a:lnTo>
                  <a:lnTo>
                    <a:pt x="61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4" y="16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4" y="21"/>
                  </a:lnTo>
                  <a:lnTo>
                    <a:pt x="64" y="22"/>
                  </a:lnTo>
                  <a:lnTo>
                    <a:pt x="63" y="22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9" y="27"/>
                  </a:lnTo>
                  <a:lnTo>
                    <a:pt x="70" y="27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5" y="21"/>
                  </a:lnTo>
                  <a:lnTo>
                    <a:pt x="76" y="21"/>
                  </a:lnTo>
                  <a:lnTo>
                    <a:pt x="78" y="19"/>
                  </a:lnTo>
                  <a:lnTo>
                    <a:pt x="79" y="19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5" y="18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6"/>
                  </a:lnTo>
                  <a:lnTo>
                    <a:pt x="90" y="13"/>
                  </a:lnTo>
                  <a:lnTo>
                    <a:pt x="91" y="13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1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4" y="15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2"/>
                  </a:lnTo>
                  <a:lnTo>
                    <a:pt x="109" y="10"/>
                  </a:lnTo>
                  <a:lnTo>
                    <a:pt x="110" y="9"/>
                  </a:lnTo>
                  <a:lnTo>
                    <a:pt x="110" y="7"/>
                  </a:lnTo>
                  <a:lnTo>
                    <a:pt x="112" y="7"/>
                  </a:lnTo>
                  <a:lnTo>
                    <a:pt x="113" y="6"/>
                  </a:lnTo>
                  <a:lnTo>
                    <a:pt x="115" y="6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8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19" y="4"/>
                  </a:lnTo>
                  <a:lnTo>
                    <a:pt x="119" y="6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1" y="10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19" y="13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8"/>
                  </a:lnTo>
                  <a:lnTo>
                    <a:pt x="121" y="19"/>
                  </a:lnTo>
                  <a:lnTo>
                    <a:pt x="121" y="21"/>
                  </a:lnTo>
                  <a:lnTo>
                    <a:pt x="121" y="22"/>
                  </a:lnTo>
                  <a:lnTo>
                    <a:pt x="121" y="24"/>
                  </a:lnTo>
                  <a:lnTo>
                    <a:pt x="119" y="25"/>
                  </a:lnTo>
                  <a:lnTo>
                    <a:pt x="119" y="27"/>
                  </a:lnTo>
                  <a:lnTo>
                    <a:pt x="118" y="28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21" y="27"/>
                  </a:lnTo>
                  <a:lnTo>
                    <a:pt x="122" y="25"/>
                  </a:lnTo>
                  <a:lnTo>
                    <a:pt x="122" y="24"/>
                  </a:lnTo>
                  <a:lnTo>
                    <a:pt x="124" y="22"/>
                  </a:lnTo>
                  <a:lnTo>
                    <a:pt x="124" y="19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5" y="15"/>
                  </a:lnTo>
                  <a:lnTo>
                    <a:pt x="127" y="15"/>
                  </a:lnTo>
                  <a:lnTo>
                    <a:pt x="128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0" y="12"/>
                  </a:lnTo>
                  <a:lnTo>
                    <a:pt x="130" y="10"/>
                  </a:lnTo>
                  <a:lnTo>
                    <a:pt x="131" y="9"/>
                  </a:lnTo>
                  <a:lnTo>
                    <a:pt x="133" y="10"/>
                  </a:lnTo>
                  <a:lnTo>
                    <a:pt x="136" y="10"/>
                  </a:lnTo>
                  <a:lnTo>
                    <a:pt x="139" y="9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2" y="6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8" y="6"/>
                  </a:lnTo>
                  <a:lnTo>
                    <a:pt x="149" y="6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2" y="3"/>
                  </a:lnTo>
                  <a:lnTo>
                    <a:pt x="154" y="1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4" y="3"/>
                  </a:lnTo>
                  <a:lnTo>
                    <a:pt x="154" y="3"/>
                  </a:lnTo>
                  <a:lnTo>
                    <a:pt x="152" y="4"/>
                  </a:lnTo>
                  <a:lnTo>
                    <a:pt x="151" y="4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4" y="7"/>
                  </a:lnTo>
                  <a:lnTo>
                    <a:pt x="154" y="9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2" y="9"/>
                  </a:lnTo>
                  <a:lnTo>
                    <a:pt x="152" y="7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0"/>
                  </a:lnTo>
                  <a:lnTo>
                    <a:pt x="151" y="10"/>
                  </a:lnTo>
                  <a:lnTo>
                    <a:pt x="152" y="13"/>
                  </a:lnTo>
                  <a:lnTo>
                    <a:pt x="152" y="15"/>
                  </a:lnTo>
                  <a:lnTo>
                    <a:pt x="152" y="15"/>
                  </a:lnTo>
                  <a:lnTo>
                    <a:pt x="151" y="16"/>
                  </a:lnTo>
                  <a:lnTo>
                    <a:pt x="151" y="18"/>
                  </a:lnTo>
                  <a:lnTo>
                    <a:pt x="149" y="18"/>
                  </a:lnTo>
                  <a:lnTo>
                    <a:pt x="148" y="18"/>
                  </a:lnTo>
                  <a:lnTo>
                    <a:pt x="149" y="21"/>
                  </a:lnTo>
                  <a:lnTo>
                    <a:pt x="151" y="21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4" y="19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52" y="21"/>
                  </a:lnTo>
                  <a:lnTo>
                    <a:pt x="152" y="22"/>
                  </a:lnTo>
                  <a:lnTo>
                    <a:pt x="151" y="24"/>
                  </a:lnTo>
                  <a:lnTo>
                    <a:pt x="151" y="25"/>
                  </a:lnTo>
                  <a:lnTo>
                    <a:pt x="151" y="27"/>
                  </a:lnTo>
                  <a:lnTo>
                    <a:pt x="149" y="28"/>
                  </a:lnTo>
                  <a:lnTo>
                    <a:pt x="149" y="30"/>
                  </a:lnTo>
                  <a:lnTo>
                    <a:pt x="148" y="31"/>
                  </a:lnTo>
                  <a:lnTo>
                    <a:pt x="148" y="33"/>
                  </a:lnTo>
                  <a:lnTo>
                    <a:pt x="148" y="34"/>
                  </a:lnTo>
                  <a:lnTo>
                    <a:pt x="146" y="36"/>
                  </a:lnTo>
                  <a:lnTo>
                    <a:pt x="146" y="37"/>
                  </a:lnTo>
                  <a:lnTo>
                    <a:pt x="146" y="39"/>
                  </a:lnTo>
                  <a:lnTo>
                    <a:pt x="145" y="40"/>
                  </a:lnTo>
                  <a:lnTo>
                    <a:pt x="142" y="42"/>
                  </a:lnTo>
                  <a:lnTo>
                    <a:pt x="142" y="43"/>
                  </a:lnTo>
                  <a:lnTo>
                    <a:pt x="140" y="45"/>
                  </a:lnTo>
                  <a:lnTo>
                    <a:pt x="140" y="46"/>
                  </a:lnTo>
                  <a:lnTo>
                    <a:pt x="140" y="46"/>
                  </a:lnTo>
                  <a:lnTo>
                    <a:pt x="142" y="46"/>
                  </a:lnTo>
                  <a:lnTo>
                    <a:pt x="143" y="46"/>
                  </a:lnTo>
                  <a:lnTo>
                    <a:pt x="143" y="45"/>
                  </a:lnTo>
                  <a:lnTo>
                    <a:pt x="145" y="45"/>
                  </a:lnTo>
                  <a:lnTo>
                    <a:pt x="146" y="43"/>
                  </a:lnTo>
                  <a:lnTo>
                    <a:pt x="146" y="42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8" y="37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3"/>
                  </a:lnTo>
                  <a:lnTo>
                    <a:pt x="151" y="31"/>
                  </a:lnTo>
                  <a:lnTo>
                    <a:pt x="151" y="28"/>
                  </a:lnTo>
                  <a:lnTo>
                    <a:pt x="152" y="25"/>
                  </a:lnTo>
                  <a:lnTo>
                    <a:pt x="154" y="25"/>
                  </a:lnTo>
                  <a:lnTo>
                    <a:pt x="155" y="24"/>
                  </a:lnTo>
                  <a:lnTo>
                    <a:pt x="157" y="24"/>
                  </a:lnTo>
                  <a:lnTo>
                    <a:pt x="157" y="24"/>
                  </a:lnTo>
                  <a:lnTo>
                    <a:pt x="160" y="24"/>
                  </a:lnTo>
                  <a:lnTo>
                    <a:pt x="160" y="25"/>
                  </a:lnTo>
                  <a:lnTo>
                    <a:pt x="160" y="27"/>
                  </a:lnTo>
                  <a:lnTo>
                    <a:pt x="161" y="27"/>
                  </a:lnTo>
                  <a:lnTo>
                    <a:pt x="161" y="27"/>
                  </a:lnTo>
                  <a:lnTo>
                    <a:pt x="163" y="25"/>
                  </a:lnTo>
                  <a:lnTo>
                    <a:pt x="164" y="25"/>
                  </a:lnTo>
                  <a:lnTo>
                    <a:pt x="166" y="25"/>
                  </a:lnTo>
                  <a:lnTo>
                    <a:pt x="166" y="25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69" y="24"/>
                  </a:lnTo>
                  <a:lnTo>
                    <a:pt x="170" y="24"/>
                  </a:lnTo>
                  <a:lnTo>
                    <a:pt x="170" y="25"/>
                  </a:lnTo>
                  <a:lnTo>
                    <a:pt x="170" y="25"/>
                  </a:lnTo>
                  <a:lnTo>
                    <a:pt x="172" y="27"/>
                  </a:lnTo>
                  <a:lnTo>
                    <a:pt x="170" y="27"/>
                  </a:lnTo>
                  <a:lnTo>
                    <a:pt x="170" y="28"/>
                  </a:lnTo>
                  <a:lnTo>
                    <a:pt x="169" y="30"/>
                  </a:lnTo>
                  <a:lnTo>
                    <a:pt x="170" y="30"/>
                  </a:lnTo>
                  <a:lnTo>
                    <a:pt x="170" y="31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0" y="33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7" y="34"/>
                  </a:lnTo>
                  <a:lnTo>
                    <a:pt x="167" y="36"/>
                  </a:lnTo>
                  <a:lnTo>
                    <a:pt x="167" y="36"/>
                  </a:lnTo>
                  <a:lnTo>
                    <a:pt x="164" y="36"/>
                  </a:lnTo>
                  <a:lnTo>
                    <a:pt x="164" y="37"/>
                  </a:lnTo>
                  <a:lnTo>
                    <a:pt x="164" y="37"/>
                  </a:lnTo>
                  <a:lnTo>
                    <a:pt x="166" y="39"/>
                  </a:lnTo>
                  <a:lnTo>
                    <a:pt x="166" y="39"/>
                  </a:lnTo>
                  <a:lnTo>
                    <a:pt x="166" y="39"/>
                  </a:lnTo>
                  <a:lnTo>
                    <a:pt x="167" y="39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9" y="40"/>
                  </a:lnTo>
                  <a:lnTo>
                    <a:pt x="167" y="40"/>
                  </a:lnTo>
                  <a:lnTo>
                    <a:pt x="167" y="40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43"/>
                  </a:lnTo>
                  <a:lnTo>
                    <a:pt x="167" y="45"/>
                  </a:lnTo>
                  <a:lnTo>
                    <a:pt x="167" y="45"/>
                  </a:lnTo>
                  <a:lnTo>
                    <a:pt x="169" y="46"/>
                  </a:lnTo>
                  <a:lnTo>
                    <a:pt x="170" y="46"/>
                  </a:lnTo>
                  <a:lnTo>
                    <a:pt x="173" y="46"/>
                  </a:lnTo>
                  <a:lnTo>
                    <a:pt x="173" y="48"/>
                  </a:lnTo>
                  <a:lnTo>
                    <a:pt x="176" y="48"/>
                  </a:lnTo>
                  <a:lnTo>
                    <a:pt x="179" y="48"/>
                  </a:lnTo>
                  <a:lnTo>
                    <a:pt x="182" y="48"/>
                  </a:lnTo>
                  <a:lnTo>
                    <a:pt x="182" y="45"/>
                  </a:lnTo>
                  <a:lnTo>
                    <a:pt x="184" y="45"/>
                  </a:lnTo>
                  <a:lnTo>
                    <a:pt x="185" y="45"/>
                  </a:lnTo>
                  <a:lnTo>
                    <a:pt x="185" y="46"/>
                  </a:lnTo>
                  <a:lnTo>
                    <a:pt x="185" y="48"/>
                  </a:lnTo>
                  <a:lnTo>
                    <a:pt x="187" y="49"/>
                  </a:lnTo>
                  <a:lnTo>
                    <a:pt x="187" y="51"/>
                  </a:lnTo>
                  <a:lnTo>
                    <a:pt x="187" y="51"/>
                  </a:lnTo>
                  <a:lnTo>
                    <a:pt x="188" y="51"/>
                  </a:lnTo>
                  <a:lnTo>
                    <a:pt x="188" y="51"/>
                  </a:lnTo>
                  <a:lnTo>
                    <a:pt x="190" y="52"/>
                  </a:lnTo>
                  <a:lnTo>
                    <a:pt x="188" y="54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7" y="55"/>
                  </a:lnTo>
                  <a:lnTo>
                    <a:pt x="187" y="57"/>
                  </a:lnTo>
                  <a:lnTo>
                    <a:pt x="187" y="58"/>
                  </a:lnTo>
                  <a:lnTo>
                    <a:pt x="188" y="58"/>
                  </a:lnTo>
                  <a:lnTo>
                    <a:pt x="188" y="60"/>
                  </a:lnTo>
                  <a:lnTo>
                    <a:pt x="188" y="60"/>
                  </a:lnTo>
                  <a:lnTo>
                    <a:pt x="188" y="60"/>
                  </a:lnTo>
                  <a:lnTo>
                    <a:pt x="185" y="61"/>
                  </a:lnTo>
                  <a:lnTo>
                    <a:pt x="185" y="63"/>
                  </a:lnTo>
                  <a:lnTo>
                    <a:pt x="185" y="63"/>
                  </a:lnTo>
                  <a:lnTo>
                    <a:pt x="185" y="64"/>
                  </a:lnTo>
                  <a:lnTo>
                    <a:pt x="185" y="64"/>
                  </a:lnTo>
                  <a:lnTo>
                    <a:pt x="187" y="66"/>
                  </a:lnTo>
                  <a:lnTo>
                    <a:pt x="187" y="66"/>
                  </a:lnTo>
                  <a:lnTo>
                    <a:pt x="188" y="66"/>
                  </a:lnTo>
                  <a:lnTo>
                    <a:pt x="190" y="67"/>
                  </a:lnTo>
                  <a:lnTo>
                    <a:pt x="190" y="69"/>
                  </a:lnTo>
                  <a:lnTo>
                    <a:pt x="190" y="70"/>
                  </a:lnTo>
                  <a:lnTo>
                    <a:pt x="191" y="70"/>
                  </a:lnTo>
                  <a:lnTo>
                    <a:pt x="193" y="72"/>
                  </a:lnTo>
                  <a:lnTo>
                    <a:pt x="194" y="73"/>
                  </a:lnTo>
                  <a:lnTo>
                    <a:pt x="197" y="73"/>
                  </a:lnTo>
                  <a:lnTo>
                    <a:pt x="199" y="75"/>
                  </a:lnTo>
                  <a:lnTo>
                    <a:pt x="199" y="76"/>
                  </a:lnTo>
                  <a:lnTo>
                    <a:pt x="199" y="79"/>
                  </a:lnTo>
                  <a:lnTo>
                    <a:pt x="199" y="81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03" y="84"/>
                  </a:lnTo>
                  <a:lnTo>
                    <a:pt x="205" y="84"/>
                  </a:lnTo>
                  <a:lnTo>
                    <a:pt x="205" y="84"/>
                  </a:lnTo>
                  <a:lnTo>
                    <a:pt x="206" y="82"/>
                  </a:lnTo>
                  <a:lnTo>
                    <a:pt x="208" y="84"/>
                  </a:lnTo>
                  <a:lnTo>
                    <a:pt x="208" y="85"/>
                  </a:lnTo>
                  <a:lnTo>
                    <a:pt x="208" y="87"/>
                  </a:lnTo>
                  <a:lnTo>
                    <a:pt x="209" y="87"/>
                  </a:lnTo>
                  <a:lnTo>
                    <a:pt x="209" y="88"/>
                  </a:lnTo>
                  <a:lnTo>
                    <a:pt x="211" y="91"/>
                  </a:lnTo>
                  <a:lnTo>
                    <a:pt x="212" y="91"/>
                  </a:lnTo>
                  <a:lnTo>
                    <a:pt x="214" y="93"/>
                  </a:lnTo>
                  <a:lnTo>
                    <a:pt x="214" y="94"/>
                  </a:lnTo>
                  <a:lnTo>
                    <a:pt x="214" y="99"/>
                  </a:lnTo>
                  <a:lnTo>
                    <a:pt x="214" y="102"/>
                  </a:lnTo>
                  <a:lnTo>
                    <a:pt x="214" y="103"/>
                  </a:lnTo>
                  <a:lnTo>
                    <a:pt x="214" y="105"/>
                  </a:lnTo>
                  <a:lnTo>
                    <a:pt x="215" y="108"/>
                  </a:lnTo>
                  <a:lnTo>
                    <a:pt x="215" y="109"/>
                  </a:lnTo>
                  <a:lnTo>
                    <a:pt x="215" y="111"/>
                  </a:lnTo>
                  <a:lnTo>
                    <a:pt x="214" y="111"/>
                  </a:lnTo>
                  <a:lnTo>
                    <a:pt x="214" y="112"/>
                  </a:lnTo>
                  <a:lnTo>
                    <a:pt x="214" y="114"/>
                  </a:lnTo>
                  <a:lnTo>
                    <a:pt x="215" y="115"/>
                  </a:lnTo>
                  <a:lnTo>
                    <a:pt x="215" y="117"/>
                  </a:lnTo>
                  <a:lnTo>
                    <a:pt x="217" y="117"/>
                  </a:lnTo>
                  <a:lnTo>
                    <a:pt x="218" y="118"/>
                  </a:lnTo>
                  <a:lnTo>
                    <a:pt x="220" y="120"/>
                  </a:lnTo>
                  <a:lnTo>
                    <a:pt x="221" y="120"/>
                  </a:lnTo>
                  <a:lnTo>
                    <a:pt x="223" y="120"/>
                  </a:lnTo>
                  <a:lnTo>
                    <a:pt x="224" y="121"/>
                  </a:lnTo>
                  <a:lnTo>
                    <a:pt x="224" y="123"/>
                  </a:lnTo>
                  <a:lnTo>
                    <a:pt x="226" y="126"/>
                  </a:lnTo>
                  <a:lnTo>
                    <a:pt x="229" y="127"/>
                  </a:lnTo>
                  <a:lnTo>
                    <a:pt x="230" y="127"/>
                  </a:lnTo>
                  <a:lnTo>
                    <a:pt x="233" y="129"/>
                  </a:lnTo>
                  <a:lnTo>
                    <a:pt x="235" y="130"/>
                  </a:lnTo>
                  <a:lnTo>
                    <a:pt x="236" y="130"/>
                  </a:lnTo>
                  <a:lnTo>
                    <a:pt x="238" y="132"/>
                  </a:lnTo>
                  <a:lnTo>
                    <a:pt x="238" y="133"/>
                  </a:lnTo>
                  <a:lnTo>
                    <a:pt x="238" y="135"/>
                  </a:lnTo>
                  <a:lnTo>
                    <a:pt x="238" y="135"/>
                  </a:lnTo>
                  <a:lnTo>
                    <a:pt x="238" y="135"/>
                  </a:lnTo>
                  <a:lnTo>
                    <a:pt x="238" y="136"/>
                  </a:lnTo>
                  <a:lnTo>
                    <a:pt x="238" y="138"/>
                  </a:lnTo>
                  <a:lnTo>
                    <a:pt x="238" y="138"/>
                  </a:lnTo>
                  <a:lnTo>
                    <a:pt x="238" y="139"/>
                  </a:lnTo>
                  <a:lnTo>
                    <a:pt x="238" y="141"/>
                  </a:lnTo>
                  <a:lnTo>
                    <a:pt x="239" y="141"/>
                  </a:lnTo>
                  <a:lnTo>
                    <a:pt x="239" y="142"/>
                  </a:lnTo>
                  <a:lnTo>
                    <a:pt x="238" y="142"/>
                  </a:lnTo>
                  <a:lnTo>
                    <a:pt x="238" y="144"/>
                  </a:lnTo>
                  <a:lnTo>
                    <a:pt x="238" y="144"/>
                  </a:lnTo>
                  <a:lnTo>
                    <a:pt x="239" y="145"/>
                  </a:lnTo>
                  <a:lnTo>
                    <a:pt x="239" y="145"/>
                  </a:lnTo>
                  <a:lnTo>
                    <a:pt x="244" y="153"/>
                  </a:lnTo>
                  <a:lnTo>
                    <a:pt x="244" y="154"/>
                  </a:lnTo>
                  <a:lnTo>
                    <a:pt x="245" y="156"/>
                  </a:lnTo>
                  <a:lnTo>
                    <a:pt x="247" y="157"/>
                  </a:lnTo>
                  <a:lnTo>
                    <a:pt x="247" y="156"/>
                  </a:lnTo>
                  <a:lnTo>
                    <a:pt x="247" y="156"/>
                  </a:lnTo>
                  <a:lnTo>
                    <a:pt x="247" y="154"/>
                  </a:lnTo>
                  <a:lnTo>
                    <a:pt x="247" y="153"/>
                  </a:lnTo>
                  <a:lnTo>
                    <a:pt x="247" y="153"/>
                  </a:lnTo>
                  <a:lnTo>
                    <a:pt x="247" y="151"/>
                  </a:lnTo>
                  <a:lnTo>
                    <a:pt x="247" y="151"/>
                  </a:lnTo>
                  <a:lnTo>
                    <a:pt x="248" y="148"/>
                  </a:lnTo>
                  <a:lnTo>
                    <a:pt x="248" y="147"/>
                  </a:lnTo>
                  <a:lnTo>
                    <a:pt x="248" y="145"/>
                  </a:lnTo>
                  <a:lnTo>
                    <a:pt x="248" y="145"/>
                  </a:lnTo>
                  <a:lnTo>
                    <a:pt x="247" y="144"/>
                  </a:lnTo>
                  <a:lnTo>
                    <a:pt x="248" y="142"/>
                  </a:lnTo>
                  <a:lnTo>
                    <a:pt x="248" y="141"/>
                  </a:lnTo>
                  <a:lnTo>
                    <a:pt x="250" y="141"/>
                  </a:lnTo>
                  <a:lnTo>
                    <a:pt x="250" y="141"/>
                  </a:lnTo>
                  <a:lnTo>
                    <a:pt x="251" y="141"/>
                  </a:lnTo>
                  <a:lnTo>
                    <a:pt x="251" y="142"/>
                  </a:lnTo>
                  <a:lnTo>
                    <a:pt x="253" y="142"/>
                  </a:lnTo>
                  <a:lnTo>
                    <a:pt x="253" y="144"/>
                  </a:lnTo>
                  <a:lnTo>
                    <a:pt x="254" y="145"/>
                  </a:lnTo>
                  <a:lnTo>
                    <a:pt x="256" y="145"/>
                  </a:lnTo>
                  <a:lnTo>
                    <a:pt x="259" y="145"/>
                  </a:lnTo>
                  <a:lnTo>
                    <a:pt x="259" y="144"/>
                  </a:lnTo>
                  <a:lnTo>
                    <a:pt x="260" y="144"/>
                  </a:lnTo>
                  <a:lnTo>
                    <a:pt x="260" y="142"/>
                  </a:lnTo>
                  <a:lnTo>
                    <a:pt x="260" y="141"/>
                  </a:lnTo>
                  <a:lnTo>
                    <a:pt x="260" y="141"/>
                  </a:lnTo>
                  <a:lnTo>
                    <a:pt x="262" y="139"/>
                  </a:lnTo>
                  <a:lnTo>
                    <a:pt x="263" y="138"/>
                  </a:lnTo>
                  <a:lnTo>
                    <a:pt x="263" y="138"/>
                  </a:lnTo>
                  <a:lnTo>
                    <a:pt x="265" y="136"/>
                  </a:lnTo>
                  <a:lnTo>
                    <a:pt x="269" y="135"/>
                  </a:lnTo>
                  <a:lnTo>
                    <a:pt x="271" y="132"/>
                  </a:lnTo>
                  <a:lnTo>
                    <a:pt x="272" y="130"/>
                  </a:lnTo>
                  <a:lnTo>
                    <a:pt x="274" y="127"/>
                  </a:lnTo>
                  <a:lnTo>
                    <a:pt x="274" y="127"/>
                  </a:lnTo>
                  <a:lnTo>
                    <a:pt x="275" y="126"/>
                  </a:lnTo>
                  <a:lnTo>
                    <a:pt x="277" y="126"/>
                  </a:lnTo>
                  <a:lnTo>
                    <a:pt x="277" y="124"/>
                  </a:lnTo>
                  <a:lnTo>
                    <a:pt x="277" y="124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0" y="121"/>
                  </a:lnTo>
                  <a:lnTo>
                    <a:pt x="281" y="120"/>
                  </a:lnTo>
                  <a:lnTo>
                    <a:pt x="281" y="118"/>
                  </a:lnTo>
                  <a:lnTo>
                    <a:pt x="281" y="117"/>
                  </a:lnTo>
                  <a:lnTo>
                    <a:pt x="283" y="117"/>
                  </a:lnTo>
                  <a:lnTo>
                    <a:pt x="284" y="118"/>
                  </a:lnTo>
                  <a:lnTo>
                    <a:pt x="286" y="118"/>
                  </a:lnTo>
                  <a:lnTo>
                    <a:pt x="287" y="118"/>
                  </a:lnTo>
                  <a:lnTo>
                    <a:pt x="289" y="118"/>
                  </a:lnTo>
                  <a:lnTo>
                    <a:pt x="290" y="118"/>
                  </a:lnTo>
                  <a:lnTo>
                    <a:pt x="292" y="117"/>
                  </a:lnTo>
                  <a:lnTo>
                    <a:pt x="293" y="117"/>
                  </a:lnTo>
                  <a:lnTo>
                    <a:pt x="295" y="115"/>
                  </a:lnTo>
                  <a:lnTo>
                    <a:pt x="298" y="114"/>
                  </a:lnTo>
                  <a:lnTo>
                    <a:pt x="298" y="112"/>
                  </a:lnTo>
                  <a:lnTo>
                    <a:pt x="301" y="111"/>
                  </a:lnTo>
                  <a:lnTo>
                    <a:pt x="301" y="111"/>
                  </a:lnTo>
                  <a:lnTo>
                    <a:pt x="302" y="109"/>
                  </a:lnTo>
                  <a:lnTo>
                    <a:pt x="302" y="108"/>
                  </a:lnTo>
                  <a:lnTo>
                    <a:pt x="304" y="106"/>
                  </a:lnTo>
                  <a:lnTo>
                    <a:pt x="304" y="106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1" y="105"/>
                  </a:lnTo>
                  <a:lnTo>
                    <a:pt x="301" y="103"/>
                  </a:lnTo>
                  <a:lnTo>
                    <a:pt x="301" y="102"/>
                  </a:lnTo>
                  <a:lnTo>
                    <a:pt x="301" y="102"/>
                  </a:lnTo>
                  <a:lnTo>
                    <a:pt x="302" y="100"/>
                  </a:lnTo>
                  <a:lnTo>
                    <a:pt x="305" y="100"/>
                  </a:lnTo>
                  <a:lnTo>
                    <a:pt x="308" y="100"/>
                  </a:lnTo>
                  <a:lnTo>
                    <a:pt x="311" y="100"/>
                  </a:lnTo>
                  <a:lnTo>
                    <a:pt x="313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17" y="102"/>
                  </a:lnTo>
                  <a:lnTo>
                    <a:pt x="317" y="103"/>
                  </a:lnTo>
                  <a:lnTo>
                    <a:pt x="317" y="105"/>
                  </a:lnTo>
                  <a:lnTo>
                    <a:pt x="317" y="106"/>
                  </a:lnTo>
                  <a:lnTo>
                    <a:pt x="316" y="108"/>
                  </a:lnTo>
                  <a:lnTo>
                    <a:pt x="316" y="109"/>
                  </a:lnTo>
                  <a:lnTo>
                    <a:pt x="316" y="109"/>
                  </a:lnTo>
                  <a:lnTo>
                    <a:pt x="317" y="108"/>
                  </a:lnTo>
                  <a:lnTo>
                    <a:pt x="317" y="108"/>
                  </a:lnTo>
                  <a:lnTo>
                    <a:pt x="319" y="106"/>
                  </a:lnTo>
                  <a:lnTo>
                    <a:pt x="319" y="105"/>
                  </a:lnTo>
                  <a:lnTo>
                    <a:pt x="320" y="105"/>
                  </a:lnTo>
                  <a:lnTo>
                    <a:pt x="322" y="103"/>
                  </a:lnTo>
                  <a:lnTo>
                    <a:pt x="323" y="103"/>
                  </a:lnTo>
                  <a:lnTo>
                    <a:pt x="325" y="103"/>
                  </a:lnTo>
                  <a:lnTo>
                    <a:pt x="325" y="102"/>
                  </a:lnTo>
                  <a:lnTo>
                    <a:pt x="325" y="102"/>
                  </a:lnTo>
                  <a:lnTo>
                    <a:pt x="326" y="100"/>
                  </a:lnTo>
                  <a:lnTo>
                    <a:pt x="329" y="99"/>
                  </a:lnTo>
                  <a:lnTo>
                    <a:pt x="331" y="97"/>
                  </a:lnTo>
                  <a:lnTo>
                    <a:pt x="332" y="97"/>
                  </a:lnTo>
                  <a:lnTo>
                    <a:pt x="335" y="96"/>
                  </a:lnTo>
                  <a:lnTo>
                    <a:pt x="337" y="96"/>
                  </a:lnTo>
                  <a:lnTo>
                    <a:pt x="338" y="94"/>
                  </a:lnTo>
                  <a:lnTo>
                    <a:pt x="340" y="94"/>
                  </a:lnTo>
                  <a:lnTo>
                    <a:pt x="340" y="93"/>
                  </a:lnTo>
                  <a:lnTo>
                    <a:pt x="341" y="91"/>
                  </a:lnTo>
                  <a:lnTo>
                    <a:pt x="341" y="90"/>
                  </a:lnTo>
                  <a:lnTo>
                    <a:pt x="341" y="90"/>
                  </a:lnTo>
                  <a:lnTo>
                    <a:pt x="341" y="88"/>
                  </a:lnTo>
                  <a:lnTo>
                    <a:pt x="343" y="88"/>
                  </a:lnTo>
                  <a:lnTo>
                    <a:pt x="343" y="87"/>
                  </a:lnTo>
                  <a:lnTo>
                    <a:pt x="343" y="87"/>
                  </a:lnTo>
                  <a:lnTo>
                    <a:pt x="343" y="87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6" y="90"/>
                  </a:lnTo>
                  <a:lnTo>
                    <a:pt x="346" y="91"/>
                  </a:lnTo>
                  <a:lnTo>
                    <a:pt x="346" y="91"/>
                  </a:lnTo>
                  <a:lnTo>
                    <a:pt x="346" y="93"/>
                  </a:lnTo>
                  <a:lnTo>
                    <a:pt x="346" y="94"/>
                  </a:lnTo>
                  <a:lnTo>
                    <a:pt x="346" y="94"/>
                  </a:lnTo>
                  <a:lnTo>
                    <a:pt x="347" y="94"/>
                  </a:lnTo>
                  <a:lnTo>
                    <a:pt x="349" y="94"/>
                  </a:lnTo>
                  <a:lnTo>
                    <a:pt x="350" y="96"/>
                  </a:lnTo>
                  <a:lnTo>
                    <a:pt x="350" y="96"/>
                  </a:lnTo>
                  <a:lnTo>
                    <a:pt x="350" y="97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49" y="100"/>
                  </a:lnTo>
                  <a:lnTo>
                    <a:pt x="347" y="102"/>
                  </a:lnTo>
                  <a:lnTo>
                    <a:pt x="346" y="103"/>
                  </a:lnTo>
                  <a:lnTo>
                    <a:pt x="346" y="103"/>
                  </a:lnTo>
                  <a:lnTo>
                    <a:pt x="344" y="105"/>
                  </a:lnTo>
                  <a:lnTo>
                    <a:pt x="344" y="105"/>
                  </a:lnTo>
                  <a:lnTo>
                    <a:pt x="344" y="108"/>
                  </a:lnTo>
                  <a:lnTo>
                    <a:pt x="344" y="108"/>
                  </a:lnTo>
                  <a:lnTo>
                    <a:pt x="343" y="109"/>
                  </a:lnTo>
                  <a:lnTo>
                    <a:pt x="340" y="111"/>
                  </a:lnTo>
                  <a:lnTo>
                    <a:pt x="340" y="111"/>
                  </a:lnTo>
                  <a:lnTo>
                    <a:pt x="338" y="112"/>
                  </a:lnTo>
                  <a:lnTo>
                    <a:pt x="338" y="112"/>
                  </a:lnTo>
                  <a:lnTo>
                    <a:pt x="338" y="112"/>
                  </a:lnTo>
                  <a:lnTo>
                    <a:pt x="338" y="112"/>
                  </a:lnTo>
                  <a:lnTo>
                    <a:pt x="338" y="114"/>
                  </a:lnTo>
                  <a:lnTo>
                    <a:pt x="340" y="114"/>
                  </a:lnTo>
                  <a:lnTo>
                    <a:pt x="340" y="115"/>
                  </a:lnTo>
                  <a:lnTo>
                    <a:pt x="341" y="115"/>
                  </a:lnTo>
                  <a:lnTo>
                    <a:pt x="341" y="115"/>
                  </a:lnTo>
                  <a:lnTo>
                    <a:pt x="343" y="117"/>
                  </a:lnTo>
                  <a:lnTo>
                    <a:pt x="344" y="115"/>
                  </a:lnTo>
                  <a:lnTo>
                    <a:pt x="344" y="115"/>
                  </a:lnTo>
                  <a:lnTo>
                    <a:pt x="344" y="114"/>
                  </a:lnTo>
                  <a:lnTo>
                    <a:pt x="346" y="112"/>
                  </a:lnTo>
                  <a:lnTo>
                    <a:pt x="347" y="112"/>
                  </a:lnTo>
                  <a:lnTo>
                    <a:pt x="347" y="112"/>
                  </a:lnTo>
                  <a:lnTo>
                    <a:pt x="350" y="112"/>
                  </a:lnTo>
                  <a:lnTo>
                    <a:pt x="350" y="111"/>
                  </a:lnTo>
                  <a:lnTo>
                    <a:pt x="350" y="109"/>
                  </a:lnTo>
                  <a:lnTo>
                    <a:pt x="350" y="109"/>
                  </a:lnTo>
                  <a:lnTo>
                    <a:pt x="352" y="108"/>
                  </a:lnTo>
                  <a:lnTo>
                    <a:pt x="352" y="108"/>
                  </a:lnTo>
                  <a:lnTo>
                    <a:pt x="353" y="106"/>
                  </a:lnTo>
                  <a:lnTo>
                    <a:pt x="356" y="106"/>
                  </a:lnTo>
                  <a:lnTo>
                    <a:pt x="359" y="105"/>
                  </a:lnTo>
                  <a:lnTo>
                    <a:pt x="359" y="105"/>
                  </a:lnTo>
                  <a:lnTo>
                    <a:pt x="361" y="105"/>
                  </a:lnTo>
                  <a:lnTo>
                    <a:pt x="362" y="105"/>
                  </a:lnTo>
                  <a:lnTo>
                    <a:pt x="362" y="106"/>
                  </a:lnTo>
                  <a:lnTo>
                    <a:pt x="362" y="106"/>
                  </a:lnTo>
                  <a:lnTo>
                    <a:pt x="361" y="106"/>
                  </a:lnTo>
                  <a:lnTo>
                    <a:pt x="359" y="108"/>
                  </a:lnTo>
                  <a:lnTo>
                    <a:pt x="359" y="109"/>
                  </a:lnTo>
                  <a:lnTo>
                    <a:pt x="359" y="109"/>
                  </a:lnTo>
                  <a:lnTo>
                    <a:pt x="359" y="111"/>
                  </a:lnTo>
                  <a:lnTo>
                    <a:pt x="359" y="112"/>
                  </a:lnTo>
                  <a:lnTo>
                    <a:pt x="362" y="112"/>
                  </a:lnTo>
                  <a:lnTo>
                    <a:pt x="362" y="114"/>
                  </a:lnTo>
                  <a:lnTo>
                    <a:pt x="362" y="114"/>
                  </a:lnTo>
                  <a:lnTo>
                    <a:pt x="361" y="115"/>
                  </a:lnTo>
                  <a:lnTo>
                    <a:pt x="361" y="117"/>
                  </a:lnTo>
                  <a:lnTo>
                    <a:pt x="362" y="118"/>
                  </a:lnTo>
                  <a:lnTo>
                    <a:pt x="364" y="118"/>
                  </a:lnTo>
                  <a:lnTo>
                    <a:pt x="364" y="120"/>
                  </a:lnTo>
                  <a:lnTo>
                    <a:pt x="365" y="120"/>
                  </a:lnTo>
                  <a:lnTo>
                    <a:pt x="365" y="121"/>
                  </a:lnTo>
                  <a:lnTo>
                    <a:pt x="365" y="123"/>
                  </a:lnTo>
                  <a:lnTo>
                    <a:pt x="365" y="124"/>
                  </a:lnTo>
                  <a:lnTo>
                    <a:pt x="367" y="124"/>
                  </a:lnTo>
                  <a:lnTo>
                    <a:pt x="367" y="126"/>
                  </a:lnTo>
                  <a:lnTo>
                    <a:pt x="368" y="126"/>
                  </a:lnTo>
                  <a:lnTo>
                    <a:pt x="368" y="127"/>
                  </a:lnTo>
                  <a:lnTo>
                    <a:pt x="368" y="129"/>
                  </a:lnTo>
                  <a:lnTo>
                    <a:pt x="368" y="130"/>
                  </a:lnTo>
                  <a:lnTo>
                    <a:pt x="370" y="132"/>
                  </a:lnTo>
                  <a:lnTo>
                    <a:pt x="370" y="132"/>
                  </a:lnTo>
                  <a:lnTo>
                    <a:pt x="370" y="132"/>
                  </a:lnTo>
                  <a:lnTo>
                    <a:pt x="370" y="130"/>
                  </a:lnTo>
                  <a:lnTo>
                    <a:pt x="371" y="130"/>
                  </a:lnTo>
                  <a:lnTo>
                    <a:pt x="371" y="129"/>
                  </a:lnTo>
                  <a:lnTo>
                    <a:pt x="373" y="127"/>
                  </a:lnTo>
                  <a:lnTo>
                    <a:pt x="373" y="127"/>
                  </a:lnTo>
                  <a:lnTo>
                    <a:pt x="373" y="124"/>
                  </a:lnTo>
                  <a:lnTo>
                    <a:pt x="373" y="123"/>
                  </a:lnTo>
                  <a:lnTo>
                    <a:pt x="373" y="123"/>
                  </a:lnTo>
                  <a:lnTo>
                    <a:pt x="373" y="121"/>
                  </a:lnTo>
                  <a:lnTo>
                    <a:pt x="373" y="120"/>
                  </a:lnTo>
                  <a:lnTo>
                    <a:pt x="373" y="120"/>
                  </a:lnTo>
                  <a:lnTo>
                    <a:pt x="374" y="121"/>
                  </a:lnTo>
                  <a:lnTo>
                    <a:pt x="376" y="121"/>
                  </a:lnTo>
                  <a:lnTo>
                    <a:pt x="376" y="123"/>
                  </a:lnTo>
                  <a:lnTo>
                    <a:pt x="376" y="124"/>
                  </a:lnTo>
                  <a:lnTo>
                    <a:pt x="376" y="126"/>
                  </a:lnTo>
                  <a:lnTo>
                    <a:pt x="376" y="127"/>
                  </a:lnTo>
                  <a:lnTo>
                    <a:pt x="374" y="129"/>
                  </a:lnTo>
                  <a:lnTo>
                    <a:pt x="374" y="129"/>
                  </a:lnTo>
                  <a:lnTo>
                    <a:pt x="374" y="132"/>
                  </a:lnTo>
                  <a:lnTo>
                    <a:pt x="374" y="132"/>
                  </a:lnTo>
                  <a:lnTo>
                    <a:pt x="376" y="132"/>
                  </a:lnTo>
                  <a:lnTo>
                    <a:pt x="377" y="132"/>
                  </a:lnTo>
                  <a:lnTo>
                    <a:pt x="377" y="132"/>
                  </a:lnTo>
                  <a:lnTo>
                    <a:pt x="379" y="132"/>
                  </a:lnTo>
                  <a:lnTo>
                    <a:pt x="379" y="132"/>
                  </a:lnTo>
                  <a:lnTo>
                    <a:pt x="380" y="130"/>
                  </a:lnTo>
                  <a:lnTo>
                    <a:pt x="380" y="129"/>
                  </a:lnTo>
                  <a:lnTo>
                    <a:pt x="382" y="129"/>
                  </a:lnTo>
                  <a:lnTo>
                    <a:pt x="382" y="127"/>
                  </a:lnTo>
                  <a:lnTo>
                    <a:pt x="382" y="126"/>
                  </a:lnTo>
                  <a:lnTo>
                    <a:pt x="382" y="126"/>
                  </a:lnTo>
                  <a:lnTo>
                    <a:pt x="380" y="126"/>
                  </a:lnTo>
                  <a:lnTo>
                    <a:pt x="380" y="126"/>
                  </a:lnTo>
                  <a:lnTo>
                    <a:pt x="379" y="124"/>
                  </a:lnTo>
                  <a:lnTo>
                    <a:pt x="379" y="123"/>
                  </a:lnTo>
                  <a:lnTo>
                    <a:pt x="380" y="123"/>
                  </a:lnTo>
                  <a:lnTo>
                    <a:pt x="380" y="121"/>
                  </a:lnTo>
                  <a:lnTo>
                    <a:pt x="380" y="120"/>
                  </a:lnTo>
                  <a:lnTo>
                    <a:pt x="382" y="120"/>
                  </a:lnTo>
                  <a:lnTo>
                    <a:pt x="383" y="120"/>
                  </a:lnTo>
                  <a:lnTo>
                    <a:pt x="383" y="120"/>
                  </a:lnTo>
                  <a:lnTo>
                    <a:pt x="383" y="118"/>
                  </a:lnTo>
                  <a:lnTo>
                    <a:pt x="383" y="118"/>
                  </a:lnTo>
                  <a:lnTo>
                    <a:pt x="383" y="117"/>
                  </a:lnTo>
                  <a:lnTo>
                    <a:pt x="383" y="117"/>
                  </a:lnTo>
                  <a:lnTo>
                    <a:pt x="385" y="117"/>
                  </a:lnTo>
                  <a:lnTo>
                    <a:pt x="386" y="117"/>
                  </a:lnTo>
                  <a:lnTo>
                    <a:pt x="386" y="117"/>
                  </a:lnTo>
                  <a:lnTo>
                    <a:pt x="386" y="118"/>
                  </a:lnTo>
                  <a:lnTo>
                    <a:pt x="388" y="118"/>
                  </a:lnTo>
                  <a:lnTo>
                    <a:pt x="388" y="120"/>
                  </a:lnTo>
                  <a:lnTo>
                    <a:pt x="388" y="120"/>
                  </a:lnTo>
                  <a:lnTo>
                    <a:pt x="389" y="121"/>
                  </a:lnTo>
                  <a:lnTo>
                    <a:pt x="389" y="121"/>
                  </a:lnTo>
                  <a:lnTo>
                    <a:pt x="389" y="121"/>
                  </a:lnTo>
                  <a:lnTo>
                    <a:pt x="391" y="123"/>
                  </a:lnTo>
                  <a:lnTo>
                    <a:pt x="391" y="123"/>
                  </a:lnTo>
                  <a:lnTo>
                    <a:pt x="391" y="126"/>
                  </a:lnTo>
                  <a:lnTo>
                    <a:pt x="391" y="127"/>
                  </a:lnTo>
                  <a:lnTo>
                    <a:pt x="392" y="129"/>
                  </a:lnTo>
                  <a:lnTo>
                    <a:pt x="394" y="130"/>
                  </a:lnTo>
                  <a:lnTo>
                    <a:pt x="395" y="133"/>
                  </a:lnTo>
                  <a:lnTo>
                    <a:pt x="397" y="133"/>
                  </a:lnTo>
                  <a:lnTo>
                    <a:pt x="398" y="135"/>
                  </a:lnTo>
                  <a:lnTo>
                    <a:pt x="398" y="136"/>
                  </a:lnTo>
                  <a:lnTo>
                    <a:pt x="401" y="136"/>
                  </a:lnTo>
                  <a:lnTo>
                    <a:pt x="403" y="138"/>
                  </a:lnTo>
                  <a:lnTo>
                    <a:pt x="404" y="138"/>
                  </a:lnTo>
                  <a:lnTo>
                    <a:pt x="404" y="136"/>
                  </a:lnTo>
                  <a:lnTo>
                    <a:pt x="406" y="136"/>
                  </a:lnTo>
                  <a:lnTo>
                    <a:pt x="407" y="136"/>
                  </a:lnTo>
                  <a:lnTo>
                    <a:pt x="409" y="138"/>
                  </a:lnTo>
                  <a:lnTo>
                    <a:pt x="409" y="141"/>
                  </a:lnTo>
                  <a:lnTo>
                    <a:pt x="409" y="144"/>
                  </a:lnTo>
                  <a:lnTo>
                    <a:pt x="409" y="145"/>
                  </a:lnTo>
                  <a:lnTo>
                    <a:pt x="410" y="147"/>
                  </a:lnTo>
                  <a:lnTo>
                    <a:pt x="412" y="147"/>
                  </a:lnTo>
                  <a:lnTo>
                    <a:pt x="412" y="145"/>
                  </a:lnTo>
                  <a:lnTo>
                    <a:pt x="412" y="145"/>
                  </a:lnTo>
                  <a:lnTo>
                    <a:pt x="413" y="144"/>
                  </a:lnTo>
                  <a:lnTo>
                    <a:pt x="416" y="142"/>
                  </a:lnTo>
                  <a:lnTo>
                    <a:pt x="418" y="141"/>
                  </a:lnTo>
                  <a:lnTo>
                    <a:pt x="418" y="141"/>
                  </a:lnTo>
                  <a:lnTo>
                    <a:pt x="419" y="139"/>
                  </a:lnTo>
                  <a:lnTo>
                    <a:pt x="421" y="139"/>
                  </a:lnTo>
                  <a:lnTo>
                    <a:pt x="422" y="138"/>
                  </a:lnTo>
                  <a:lnTo>
                    <a:pt x="424" y="138"/>
                  </a:lnTo>
                  <a:lnTo>
                    <a:pt x="427" y="136"/>
                  </a:lnTo>
                  <a:lnTo>
                    <a:pt x="430" y="136"/>
                  </a:lnTo>
                  <a:lnTo>
                    <a:pt x="433" y="138"/>
                  </a:lnTo>
                  <a:lnTo>
                    <a:pt x="437" y="139"/>
                  </a:lnTo>
                  <a:lnTo>
                    <a:pt x="439" y="141"/>
                  </a:lnTo>
                  <a:lnTo>
                    <a:pt x="439" y="144"/>
                  </a:lnTo>
                  <a:lnTo>
                    <a:pt x="439" y="147"/>
                  </a:lnTo>
                  <a:lnTo>
                    <a:pt x="439" y="148"/>
                  </a:lnTo>
                  <a:lnTo>
                    <a:pt x="440" y="150"/>
                  </a:lnTo>
                  <a:lnTo>
                    <a:pt x="440" y="153"/>
                  </a:lnTo>
                  <a:lnTo>
                    <a:pt x="442" y="154"/>
                  </a:lnTo>
                  <a:lnTo>
                    <a:pt x="443" y="156"/>
                  </a:lnTo>
                  <a:lnTo>
                    <a:pt x="443" y="157"/>
                  </a:lnTo>
                  <a:lnTo>
                    <a:pt x="443" y="159"/>
                  </a:lnTo>
                  <a:lnTo>
                    <a:pt x="443" y="162"/>
                  </a:lnTo>
                  <a:lnTo>
                    <a:pt x="440" y="163"/>
                  </a:lnTo>
                  <a:lnTo>
                    <a:pt x="440" y="165"/>
                  </a:lnTo>
                  <a:lnTo>
                    <a:pt x="440" y="166"/>
                  </a:lnTo>
                  <a:lnTo>
                    <a:pt x="442" y="168"/>
                  </a:lnTo>
                  <a:lnTo>
                    <a:pt x="442" y="169"/>
                  </a:lnTo>
                  <a:lnTo>
                    <a:pt x="442" y="172"/>
                  </a:lnTo>
                  <a:lnTo>
                    <a:pt x="440" y="175"/>
                  </a:lnTo>
                  <a:lnTo>
                    <a:pt x="440" y="175"/>
                  </a:lnTo>
                  <a:lnTo>
                    <a:pt x="439" y="177"/>
                  </a:lnTo>
                  <a:lnTo>
                    <a:pt x="439" y="177"/>
                  </a:lnTo>
                  <a:lnTo>
                    <a:pt x="437" y="178"/>
                  </a:lnTo>
                  <a:lnTo>
                    <a:pt x="437" y="180"/>
                  </a:lnTo>
                  <a:lnTo>
                    <a:pt x="437" y="181"/>
                  </a:lnTo>
                  <a:lnTo>
                    <a:pt x="437" y="183"/>
                  </a:lnTo>
                  <a:lnTo>
                    <a:pt x="436" y="184"/>
                  </a:lnTo>
                  <a:lnTo>
                    <a:pt x="434" y="184"/>
                  </a:lnTo>
                  <a:lnTo>
                    <a:pt x="433" y="186"/>
                  </a:lnTo>
                  <a:lnTo>
                    <a:pt x="433" y="187"/>
                  </a:lnTo>
                  <a:lnTo>
                    <a:pt x="431" y="189"/>
                  </a:lnTo>
                  <a:lnTo>
                    <a:pt x="431" y="190"/>
                  </a:lnTo>
                  <a:lnTo>
                    <a:pt x="433" y="192"/>
                  </a:lnTo>
                  <a:lnTo>
                    <a:pt x="433" y="193"/>
                  </a:lnTo>
                  <a:lnTo>
                    <a:pt x="434" y="195"/>
                  </a:lnTo>
                  <a:lnTo>
                    <a:pt x="434" y="196"/>
                  </a:lnTo>
                  <a:lnTo>
                    <a:pt x="434" y="198"/>
                  </a:lnTo>
                  <a:lnTo>
                    <a:pt x="434" y="198"/>
                  </a:lnTo>
                  <a:lnTo>
                    <a:pt x="434" y="199"/>
                  </a:lnTo>
                  <a:lnTo>
                    <a:pt x="434" y="201"/>
                  </a:lnTo>
                  <a:lnTo>
                    <a:pt x="434" y="204"/>
                  </a:lnTo>
                  <a:lnTo>
                    <a:pt x="434" y="205"/>
                  </a:lnTo>
                  <a:lnTo>
                    <a:pt x="434" y="205"/>
                  </a:lnTo>
                  <a:lnTo>
                    <a:pt x="434" y="207"/>
                  </a:lnTo>
                  <a:lnTo>
                    <a:pt x="433" y="208"/>
                  </a:lnTo>
                  <a:lnTo>
                    <a:pt x="433" y="210"/>
                  </a:lnTo>
                  <a:lnTo>
                    <a:pt x="433" y="211"/>
                  </a:lnTo>
                  <a:lnTo>
                    <a:pt x="431" y="214"/>
                  </a:lnTo>
                  <a:lnTo>
                    <a:pt x="433" y="216"/>
                  </a:lnTo>
                  <a:lnTo>
                    <a:pt x="433" y="217"/>
                  </a:lnTo>
                  <a:lnTo>
                    <a:pt x="434" y="220"/>
                  </a:lnTo>
                  <a:lnTo>
                    <a:pt x="436" y="220"/>
                  </a:lnTo>
                  <a:lnTo>
                    <a:pt x="436" y="222"/>
                  </a:lnTo>
                  <a:lnTo>
                    <a:pt x="434" y="223"/>
                  </a:lnTo>
                  <a:lnTo>
                    <a:pt x="433" y="225"/>
                  </a:lnTo>
                  <a:lnTo>
                    <a:pt x="431" y="225"/>
                  </a:lnTo>
                  <a:lnTo>
                    <a:pt x="430" y="225"/>
                  </a:lnTo>
                  <a:lnTo>
                    <a:pt x="427" y="225"/>
                  </a:lnTo>
                  <a:lnTo>
                    <a:pt x="427" y="226"/>
                  </a:lnTo>
                  <a:lnTo>
                    <a:pt x="427" y="228"/>
                  </a:lnTo>
                  <a:lnTo>
                    <a:pt x="428" y="229"/>
                  </a:lnTo>
                  <a:lnTo>
                    <a:pt x="428" y="231"/>
                  </a:lnTo>
                  <a:lnTo>
                    <a:pt x="428" y="234"/>
                  </a:lnTo>
                  <a:lnTo>
                    <a:pt x="427" y="235"/>
                  </a:lnTo>
                  <a:lnTo>
                    <a:pt x="427" y="238"/>
                  </a:lnTo>
                  <a:lnTo>
                    <a:pt x="425" y="238"/>
                  </a:lnTo>
                  <a:lnTo>
                    <a:pt x="425" y="241"/>
                  </a:lnTo>
                  <a:lnTo>
                    <a:pt x="427" y="241"/>
                  </a:lnTo>
                  <a:lnTo>
                    <a:pt x="427" y="243"/>
                  </a:lnTo>
                  <a:lnTo>
                    <a:pt x="427" y="244"/>
                  </a:lnTo>
                  <a:lnTo>
                    <a:pt x="427" y="244"/>
                  </a:lnTo>
                  <a:lnTo>
                    <a:pt x="424" y="243"/>
                  </a:lnTo>
                  <a:lnTo>
                    <a:pt x="422" y="243"/>
                  </a:lnTo>
                  <a:lnTo>
                    <a:pt x="421" y="241"/>
                  </a:lnTo>
                  <a:lnTo>
                    <a:pt x="421" y="243"/>
                  </a:lnTo>
                  <a:lnTo>
                    <a:pt x="418" y="243"/>
                  </a:lnTo>
                  <a:lnTo>
                    <a:pt x="416" y="244"/>
                  </a:lnTo>
                  <a:lnTo>
                    <a:pt x="416" y="246"/>
                  </a:lnTo>
                  <a:lnTo>
                    <a:pt x="416" y="247"/>
                  </a:lnTo>
                  <a:lnTo>
                    <a:pt x="413" y="249"/>
                  </a:lnTo>
                  <a:lnTo>
                    <a:pt x="412" y="249"/>
                  </a:lnTo>
                  <a:lnTo>
                    <a:pt x="409" y="247"/>
                  </a:lnTo>
                  <a:lnTo>
                    <a:pt x="407" y="247"/>
                  </a:lnTo>
                  <a:lnTo>
                    <a:pt x="406" y="246"/>
                  </a:lnTo>
                  <a:lnTo>
                    <a:pt x="404" y="244"/>
                  </a:lnTo>
                  <a:lnTo>
                    <a:pt x="404" y="243"/>
                  </a:lnTo>
                  <a:lnTo>
                    <a:pt x="403" y="243"/>
                  </a:lnTo>
                  <a:lnTo>
                    <a:pt x="401" y="241"/>
                  </a:lnTo>
                  <a:lnTo>
                    <a:pt x="400" y="241"/>
                  </a:lnTo>
                  <a:lnTo>
                    <a:pt x="398" y="243"/>
                  </a:lnTo>
                  <a:lnTo>
                    <a:pt x="398" y="244"/>
                  </a:lnTo>
                  <a:lnTo>
                    <a:pt x="397" y="246"/>
                  </a:lnTo>
                  <a:lnTo>
                    <a:pt x="395" y="247"/>
                  </a:lnTo>
                  <a:lnTo>
                    <a:pt x="395" y="247"/>
                  </a:lnTo>
                  <a:lnTo>
                    <a:pt x="394" y="249"/>
                  </a:lnTo>
                  <a:lnTo>
                    <a:pt x="391" y="249"/>
                  </a:lnTo>
                  <a:lnTo>
                    <a:pt x="389" y="249"/>
                  </a:lnTo>
                  <a:lnTo>
                    <a:pt x="389" y="249"/>
                  </a:lnTo>
                  <a:lnTo>
                    <a:pt x="389" y="250"/>
                  </a:lnTo>
                  <a:lnTo>
                    <a:pt x="389" y="252"/>
                  </a:lnTo>
                  <a:lnTo>
                    <a:pt x="389" y="252"/>
                  </a:lnTo>
                  <a:lnTo>
                    <a:pt x="389" y="253"/>
                  </a:lnTo>
                  <a:lnTo>
                    <a:pt x="389" y="256"/>
                  </a:lnTo>
                  <a:lnTo>
                    <a:pt x="389" y="256"/>
                  </a:lnTo>
                  <a:lnTo>
                    <a:pt x="388" y="258"/>
                  </a:lnTo>
                  <a:lnTo>
                    <a:pt x="386" y="258"/>
                  </a:lnTo>
                  <a:lnTo>
                    <a:pt x="385" y="256"/>
                  </a:lnTo>
                  <a:lnTo>
                    <a:pt x="380" y="256"/>
                  </a:lnTo>
                  <a:lnTo>
                    <a:pt x="380" y="255"/>
                  </a:lnTo>
                  <a:lnTo>
                    <a:pt x="379" y="255"/>
                  </a:lnTo>
                  <a:lnTo>
                    <a:pt x="376" y="255"/>
                  </a:lnTo>
                  <a:lnTo>
                    <a:pt x="374" y="255"/>
                  </a:lnTo>
                  <a:lnTo>
                    <a:pt x="371" y="256"/>
                  </a:lnTo>
                  <a:lnTo>
                    <a:pt x="370" y="258"/>
                  </a:lnTo>
                  <a:lnTo>
                    <a:pt x="368" y="259"/>
                  </a:lnTo>
                  <a:lnTo>
                    <a:pt x="367" y="261"/>
                  </a:lnTo>
                  <a:lnTo>
                    <a:pt x="367" y="262"/>
                  </a:lnTo>
                  <a:lnTo>
                    <a:pt x="367" y="265"/>
                  </a:lnTo>
                  <a:lnTo>
                    <a:pt x="367" y="267"/>
                  </a:lnTo>
                  <a:lnTo>
                    <a:pt x="367" y="268"/>
                  </a:lnTo>
                  <a:lnTo>
                    <a:pt x="368" y="270"/>
                  </a:lnTo>
                  <a:lnTo>
                    <a:pt x="368" y="271"/>
                  </a:lnTo>
                  <a:lnTo>
                    <a:pt x="367" y="273"/>
                  </a:lnTo>
                  <a:lnTo>
                    <a:pt x="365" y="273"/>
                  </a:lnTo>
                  <a:lnTo>
                    <a:pt x="362" y="273"/>
                  </a:lnTo>
                  <a:lnTo>
                    <a:pt x="361" y="271"/>
                  </a:lnTo>
                  <a:lnTo>
                    <a:pt x="358" y="271"/>
                  </a:lnTo>
                  <a:lnTo>
                    <a:pt x="356" y="273"/>
                  </a:lnTo>
                  <a:lnTo>
                    <a:pt x="356" y="274"/>
                  </a:lnTo>
                  <a:lnTo>
                    <a:pt x="358" y="277"/>
                  </a:lnTo>
                  <a:lnTo>
                    <a:pt x="358" y="279"/>
                  </a:lnTo>
                  <a:lnTo>
                    <a:pt x="358" y="280"/>
                  </a:lnTo>
                  <a:lnTo>
                    <a:pt x="358" y="283"/>
                  </a:lnTo>
                  <a:lnTo>
                    <a:pt x="356" y="286"/>
                  </a:lnTo>
                  <a:lnTo>
                    <a:pt x="356" y="288"/>
                  </a:lnTo>
                  <a:lnTo>
                    <a:pt x="353" y="289"/>
                  </a:lnTo>
                  <a:lnTo>
                    <a:pt x="352" y="291"/>
                  </a:lnTo>
                  <a:lnTo>
                    <a:pt x="350" y="292"/>
                  </a:lnTo>
                  <a:lnTo>
                    <a:pt x="350" y="295"/>
                  </a:lnTo>
                  <a:lnTo>
                    <a:pt x="350" y="295"/>
                  </a:lnTo>
                  <a:lnTo>
                    <a:pt x="347" y="295"/>
                  </a:lnTo>
                  <a:lnTo>
                    <a:pt x="344" y="295"/>
                  </a:lnTo>
                  <a:lnTo>
                    <a:pt x="341" y="297"/>
                  </a:lnTo>
                  <a:lnTo>
                    <a:pt x="340" y="298"/>
                  </a:lnTo>
                  <a:lnTo>
                    <a:pt x="340" y="300"/>
                  </a:lnTo>
                  <a:lnTo>
                    <a:pt x="340" y="301"/>
                  </a:lnTo>
                  <a:lnTo>
                    <a:pt x="341" y="303"/>
                  </a:lnTo>
                  <a:lnTo>
                    <a:pt x="343" y="304"/>
                  </a:lnTo>
                  <a:lnTo>
                    <a:pt x="346" y="310"/>
                  </a:lnTo>
                  <a:lnTo>
                    <a:pt x="346" y="312"/>
                  </a:lnTo>
                  <a:lnTo>
                    <a:pt x="346" y="313"/>
                  </a:lnTo>
                  <a:lnTo>
                    <a:pt x="346" y="316"/>
                  </a:lnTo>
                  <a:lnTo>
                    <a:pt x="346" y="318"/>
                  </a:lnTo>
                  <a:lnTo>
                    <a:pt x="346" y="319"/>
                  </a:lnTo>
                  <a:lnTo>
                    <a:pt x="346" y="322"/>
                  </a:lnTo>
                  <a:lnTo>
                    <a:pt x="346" y="324"/>
                  </a:lnTo>
                  <a:lnTo>
                    <a:pt x="344" y="327"/>
                  </a:lnTo>
                  <a:lnTo>
                    <a:pt x="346" y="330"/>
                  </a:lnTo>
                  <a:lnTo>
                    <a:pt x="347" y="330"/>
                  </a:lnTo>
                  <a:lnTo>
                    <a:pt x="349" y="328"/>
                  </a:lnTo>
                  <a:lnTo>
                    <a:pt x="350" y="328"/>
                  </a:lnTo>
                  <a:lnTo>
                    <a:pt x="352" y="327"/>
                  </a:lnTo>
                  <a:lnTo>
                    <a:pt x="353" y="325"/>
                  </a:lnTo>
                  <a:lnTo>
                    <a:pt x="355" y="324"/>
                  </a:lnTo>
                  <a:lnTo>
                    <a:pt x="356" y="322"/>
                  </a:lnTo>
                  <a:lnTo>
                    <a:pt x="359" y="322"/>
                  </a:lnTo>
                  <a:lnTo>
                    <a:pt x="362" y="322"/>
                  </a:lnTo>
                  <a:lnTo>
                    <a:pt x="364" y="322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7" y="325"/>
                  </a:lnTo>
                  <a:lnTo>
                    <a:pt x="367" y="327"/>
                  </a:lnTo>
                  <a:lnTo>
                    <a:pt x="367" y="328"/>
                  </a:lnTo>
                  <a:lnTo>
                    <a:pt x="365" y="330"/>
                  </a:lnTo>
                  <a:lnTo>
                    <a:pt x="364" y="331"/>
                  </a:lnTo>
                  <a:lnTo>
                    <a:pt x="362" y="333"/>
                  </a:lnTo>
                  <a:lnTo>
                    <a:pt x="361" y="333"/>
                  </a:lnTo>
                  <a:lnTo>
                    <a:pt x="356" y="333"/>
                  </a:lnTo>
                  <a:lnTo>
                    <a:pt x="355" y="333"/>
                  </a:lnTo>
                  <a:lnTo>
                    <a:pt x="350" y="333"/>
                  </a:lnTo>
                  <a:lnTo>
                    <a:pt x="350" y="33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1" name="Freeform 107"/>
            <p:cNvSpPr>
              <a:spLocks/>
            </p:cNvSpPr>
            <p:nvPr/>
          </p:nvSpPr>
          <p:spPr bwMode="auto">
            <a:xfrm>
              <a:off x="2793" y="1487"/>
              <a:ext cx="380" cy="433"/>
            </a:xfrm>
            <a:custGeom>
              <a:avLst/>
              <a:gdLst/>
              <a:ahLst/>
              <a:cxnLst>
                <a:cxn ang="0">
                  <a:pos x="371" y="301"/>
                </a:cxn>
                <a:cxn ang="0">
                  <a:pos x="361" y="334"/>
                </a:cxn>
                <a:cxn ang="0">
                  <a:pos x="335" y="361"/>
                </a:cxn>
                <a:cxn ang="0">
                  <a:pos x="329" y="385"/>
                </a:cxn>
                <a:cxn ang="0">
                  <a:pos x="310" y="394"/>
                </a:cxn>
                <a:cxn ang="0">
                  <a:pos x="284" y="404"/>
                </a:cxn>
                <a:cxn ang="0">
                  <a:pos x="268" y="404"/>
                </a:cxn>
                <a:cxn ang="0">
                  <a:pos x="247" y="407"/>
                </a:cxn>
                <a:cxn ang="0">
                  <a:pos x="218" y="410"/>
                </a:cxn>
                <a:cxn ang="0">
                  <a:pos x="190" y="424"/>
                </a:cxn>
                <a:cxn ang="0">
                  <a:pos x="164" y="433"/>
                </a:cxn>
                <a:cxn ang="0">
                  <a:pos x="151" y="416"/>
                </a:cxn>
                <a:cxn ang="0">
                  <a:pos x="133" y="398"/>
                </a:cxn>
                <a:cxn ang="0">
                  <a:pos x="124" y="389"/>
                </a:cxn>
                <a:cxn ang="0">
                  <a:pos x="104" y="382"/>
                </a:cxn>
                <a:cxn ang="0">
                  <a:pos x="91" y="368"/>
                </a:cxn>
                <a:cxn ang="0">
                  <a:pos x="76" y="370"/>
                </a:cxn>
                <a:cxn ang="0">
                  <a:pos x="66" y="356"/>
                </a:cxn>
                <a:cxn ang="0">
                  <a:pos x="51" y="347"/>
                </a:cxn>
                <a:cxn ang="0">
                  <a:pos x="39" y="329"/>
                </a:cxn>
                <a:cxn ang="0">
                  <a:pos x="36" y="310"/>
                </a:cxn>
                <a:cxn ang="0">
                  <a:pos x="19" y="305"/>
                </a:cxn>
                <a:cxn ang="0">
                  <a:pos x="15" y="283"/>
                </a:cxn>
                <a:cxn ang="0">
                  <a:pos x="15" y="269"/>
                </a:cxn>
                <a:cxn ang="0">
                  <a:pos x="15" y="263"/>
                </a:cxn>
                <a:cxn ang="0">
                  <a:pos x="10" y="256"/>
                </a:cxn>
                <a:cxn ang="0">
                  <a:pos x="3" y="248"/>
                </a:cxn>
                <a:cxn ang="0">
                  <a:pos x="4" y="235"/>
                </a:cxn>
                <a:cxn ang="0">
                  <a:pos x="15" y="218"/>
                </a:cxn>
                <a:cxn ang="0">
                  <a:pos x="22" y="187"/>
                </a:cxn>
                <a:cxn ang="0">
                  <a:pos x="39" y="152"/>
                </a:cxn>
                <a:cxn ang="0">
                  <a:pos x="46" y="136"/>
                </a:cxn>
                <a:cxn ang="0">
                  <a:pos x="45" y="122"/>
                </a:cxn>
                <a:cxn ang="0">
                  <a:pos x="55" y="115"/>
                </a:cxn>
                <a:cxn ang="0">
                  <a:pos x="66" y="94"/>
                </a:cxn>
                <a:cxn ang="0">
                  <a:pos x="58" y="70"/>
                </a:cxn>
                <a:cxn ang="0">
                  <a:pos x="45" y="59"/>
                </a:cxn>
                <a:cxn ang="0">
                  <a:pos x="58" y="45"/>
                </a:cxn>
                <a:cxn ang="0">
                  <a:pos x="58" y="28"/>
                </a:cxn>
                <a:cxn ang="0">
                  <a:pos x="88" y="27"/>
                </a:cxn>
                <a:cxn ang="0">
                  <a:pos x="121" y="22"/>
                </a:cxn>
                <a:cxn ang="0">
                  <a:pos x="121" y="6"/>
                </a:cxn>
                <a:cxn ang="0">
                  <a:pos x="151" y="3"/>
                </a:cxn>
                <a:cxn ang="0">
                  <a:pos x="178" y="7"/>
                </a:cxn>
                <a:cxn ang="0">
                  <a:pos x="199" y="28"/>
                </a:cxn>
                <a:cxn ang="0">
                  <a:pos x="203" y="40"/>
                </a:cxn>
                <a:cxn ang="0">
                  <a:pos x="221" y="58"/>
                </a:cxn>
                <a:cxn ang="0">
                  <a:pos x="229" y="86"/>
                </a:cxn>
                <a:cxn ang="0">
                  <a:pos x="229" y="101"/>
                </a:cxn>
                <a:cxn ang="0">
                  <a:pos x="236" y="127"/>
                </a:cxn>
                <a:cxn ang="0">
                  <a:pos x="253" y="133"/>
                </a:cxn>
                <a:cxn ang="0">
                  <a:pos x="281" y="128"/>
                </a:cxn>
                <a:cxn ang="0">
                  <a:pos x="301" y="151"/>
                </a:cxn>
                <a:cxn ang="0">
                  <a:pos x="311" y="166"/>
                </a:cxn>
                <a:cxn ang="0">
                  <a:pos x="334" y="161"/>
                </a:cxn>
                <a:cxn ang="0">
                  <a:pos x="349" y="149"/>
                </a:cxn>
                <a:cxn ang="0">
                  <a:pos x="367" y="161"/>
                </a:cxn>
                <a:cxn ang="0">
                  <a:pos x="364" y="187"/>
                </a:cxn>
                <a:cxn ang="0">
                  <a:pos x="344" y="203"/>
                </a:cxn>
                <a:cxn ang="0">
                  <a:pos x="346" y="212"/>
                </a:cxn>
                <a:cxn ang="0">
                  <a:pos x="356" y="235"/>
                </a:cxn>
                <a:cxn ang="0">
                  <a:pos x="373" y="244"/>
                </a:cxn>
                <a:cxn ang="0">
                  <a:pos x="370" y="266"/>
                </a:cxn>
              </a:cxnLst>
              <a:rect l="0" t="0" r="r" b="b"/>
              <a:pathLst>
                <a:path w="380" h="433">
                  <a:moveTo>
                    <a:pt x="380" y="271"/>
                  </a:moveTo>
                  <a:lnTo>
                    <a:pt x="379" y="275"/>
                  </a:lnTo>
                  <a:lnTo>
                    <a:pt x="377" y="277"/>
                  </a:lnTo>
                  <a:lnTo>
                    <a:pt x="376" y="277"/>
                  </a:lnTo>
                  <a:lnTo>
                    <a:pt x="374" y="278"/>
                  </a:lnTo>
                  <a:lnTo>
                    <a:pt x="373" y="280"/>
                  </a:lnTo>
                  <a:lnTo>
                    <a:pt x="373" y="284"/>
                  </a:lnTo>
                  <a:lnTo>
                    <a:pt x="373" y="287"/>
                  </a:lnTo>
                  <a:lnTo>
                    <a:pt x="371" y="290"/>
                  </a:lnTo>
                  <a:lnTo>
                    <a:pt x="371" y="295"/>
                  </a:lnTo>
                  <a:lnTo>
                    <a:pt x="371" y="298"/>
                  </a:lnTo>
                  <a:lnTo>
                    <a:pt x="371" y="301"/>
                  </a:lnTo>
                  <a:lnTo>
                    <a:pt x="370" y="305"/>
                  </a:lnTo>
                  <a:lnTo>
                    <a:pt x="368" y="305"/>
                  </a:lnTo>
                  <a:lnTo>
                    <a:pt x="365" y="308"/>
                  </a:lnTo>
                  <a:lnTo>
                    <a:pt x="364" y="311"/>
                  </a:lnTo>
                  <a:lnTo>
                    <a:pt x="365" y="314"/>
                  </a:lnTo>
                  <a:lnTo>
                    <a:pt x="367" y="317"/>
                  </a:lnTo>
                  <a:lnTo>
                    <a:pt x="367" y="320"/>
                  </a:lnTo>
                  <a:lnTo>
                    <a:pt x="367" y="323"/>
                  </a:lnTo>
                  <a:lnTo>
                    <a:pt x="365" y="326"/>
                  </a:lnTo>
                  <a:lnTo>
                    <a:pt x="364" y="331"/>
                  </a:lnTo>
                  <a:lnTo>
                    <a:pt x="362" y="332"/>
                  </a:lnTo>
                  <a:lnTo>
                    <a:pt x="361" y="334"/>
                  </a:lnTo>
                  <a:lnTo>
                    <a:pt x="358" y="338"/>
                  </a:lnTo>
                  <a:lnTo>
                    <a:pt x="356" y="341"/>
                  </a:lnTo>
                  <a:lnTo>
                    <a:pt x="356" y="344"/>
                  </a:lnTo>
                  <a:lnTo>
                    <a:pt x="352" y="347"/>
                  </a:lnTo>
                  <a:lnTo>
                    <a:pt x="352" y="349"/>
                  </a:lnTo>
                  <a:lnTo>
                    <a:pt x="350" y="352"/>
                  </a:lnTo>
                  <a:lnTo>
                    <a:pt x="349" y="355"/>
                  </a:lnTo>
                  <a:lnTo>
                    <a:pt x="347" y="356"/>
                  </a:lnTo>
                  <a:lnTo>
                    <a:pt x="346" y="356"/>
                  </a:lnTo>
                  <a:lnTo>
                    <a:pt x="343" y="358"/>
                  </a:lnTo>
                  <a:lnTo>
                    <a:pt x="338" y="359"/>
                  </a:lnTo>
                  <a:lnTo>
                    <a:pt x="335" y="361"/>
                  </a:lnTo>
                  <a:lnTo>
                    <a:pt x="334" y="364"/>
                  </a:lnTo>
                  <a:lnTo>
                    <a:pt x="331" y="367"/>
                  </a:lnTo>
                  <a:lnTo>
                    <a:pt x="328" y="368"/>
                  </a:lnTo>
                  <a:lnTo>
                    <a:pt x="326" y="370"/>
                  </a:lnTo>
                  <a:lnTo>
                    <a:pt x="323" y="371"/>
                  </a:lnTo>
                  <a:lnTo>
                    <a:pt x="322" y="374"/>
                  </a:lnTo>
                  <a:lnTo>
                    <a:pt x="320" y="377"/>
                  </a:lnTo>
                  <a:lnTo>
                    <a:pt x="322" y="380"/>
                  </a:lnTo>
                  <a:lnTo>
                    <a:pt x="323" y="382"/>
                  </a:lnTo>
                  <a:lnTo>
                    <a:pt x="326" y="383"/>
                  </a:lnTo>
                  <a:lnTo>
                    <a:pt x="329" y="383"/>
                  </a:lnTo>
                  <a:lnTo>
                    <a:pt x="329" y="385"/>
                  </a:lnTo>
                  <a:lnTo>
                    <a:pt x="329" y="386"/>
                  </a:lnTo>
                  <a:lnTo>
                    <a:pt x="326" y="388"/>
                  </a:lnTo>
                  <a:lnTo>
                    <a:pt x="323" y="389"/>
                  </a:lnTo>
                  <a:lnTo>
                    <a:pt x="322" y="389"/>
                  </a:lnTo>
                  <a:lnTo>
                    <a:pt x="319" y="392"/>
                  </a:lnTo>
                  <a:lnTo>
                    <a:pt x="319" y="394"/>
                  </a:lnTo>
                  <a:lnTo>
                    <a:pt x="317" y="395"/>
                  </a:lnTo>
                  <a:lnTo>
                    <a:pt x="316" y="395"/>
                  </a:lnTo>
                  <a:lnTo>
                    <a:pt x="316" y="395"/>
                  </a:lnTo>
                  <a:lnTo>
                    <a:pt x="314" y="397"/>
                  </a:lnTo>
                  <a:lnTo>
                    <a:pt x="313" y="395"/>
                  </a:lnTo>
                  <a:lnTo>
                    <a:pt x="310" y="394"/>
                  </a:lnTo>
                  <a:lnTo>
                    <a:pt x="308" y="394"/>
                  </a:lnTo>
                  <a:lnTo>
                    <a:pt x="307" y="394"/>
                  </a:lnTo>
                  <a:lnTo>
                    <a:pt x="304" y="395"/>
                  </a:lnTo>
                  <a:lnTo>
                    <a:pt x="302" y="395"/>
                  </a:lnTo>
                  <a:lnTo>
                    <a:pt x="301" y="397"/>
                  </a:lnTo>
                  <a:lnTo>
                    <a:pt x="301" y="400"/>
                  </a:lnTo>
                  <a:lnTo>
                    <a:pt x="298" y="401"/>
                  </a:lnTo>
                  <a:lnTo>
                    <a:pt x="296" y="401"/>
                  </a:lnTo>
                  <a:lnTo>
                    <a:pt x="290" y="403"/>
                  </a:lnTo>
                  <a:lnTo>
                    <a:pt x="289" y="403"/>
                  </a:lnTo>
                  <a:lnTo>
                    <a:pt x="286" y="404"/>
                  </a:lnTo>
                  <a:lnTo>
                    <a:pt x="284" y="404"/>
                  </a:lnTo>
                  <a:lnTo>
                    <a:pt x="281" y="404"/>
                  </a:lnTo>
                  <a:lnTo>
                    <a:pt x="278" y="406"/>
                  </a:lnTo>
                  <a:lnTo>
                    <a:pt x="277" y="407"/>
                  </a:lnTo>
                  <a:lnTo>
                    <a:pt x="277" y="409"/>
                  </a:lnTo>
                  <a:lnTo>
                    <a:pt x="275" y="410"/>
                  </a:lnTo>
                  <a:lnTo>
                    <a:pt x="274" y="410"/>
                  </a:lnTo>
                  <a:lnTo>
                    <a:pt x="274" y="407"/>
                  </a:lnTo>
                  <a:lnTo>
                    <a:pt x="272" y="407"/>
                  </a:lnTo>
                  <a:lnTo>
                    <a:pt x="271" y="406"/>
                  </a:lnTo>
                  <a:lnTo>
                    <a:pt x="271" y="404"/>
                  </a:lnTo>
                  <a:lnTo>
                    <a:pt x="269" y="404"/>
                  </a:lnTo>
                  <a:lnTo>
                    <a:pt x="268" y="404"/>
                  </a:lnTo>
                  <a:lnTo>
                    <a:pt x="266" y="403"/>
                  </a:lnTo>
                  <a:lnTo>
                    <a:pt x="265" y="400"/>
                  </a:lnTo>
                  <a:lnTo>
                    <a:pt x="265" y="400"/>
                  </a:lnTo>
                  <a:lnTo>
                    <a:pt x="262" y="400"/>
                  </a:lnTo>
                  <a:lnTo>
                    <a:pt x="260" y="400"/>
                  </a:lnTo>
                  <a:lnTo>
                    <a:pt x="257" y="400"/>
                  </a:lnTo>
                  <a:lnTo>
                    <a:pt x="254" y="401"/>
                  </a:lnTo>
                  <a:lnTo>
                    <a:pt x="253" y="401"/>
                  </a:lnTo>
                  <a:lnTo>
                    <a:pt x="251" y="403"/>
                  </a:lnTo>
                  <a:lnTo>
                    <a:pt x="250" y="404"/>
                  </a:lnTo>
                  <a:lnTo>
                    <a:pt x="248" y="406"/>
                  </a:lnTo>
                  <a:lnTo>
                    <a:pt x="247" y="407"/>
                  </a:lnTo>
                  <a:lnTo>
                    <a:pt x="247" y="407"/>
                  </a:lnTo>
                  <a:lnTo>
                    <a:pt x="244" y="407"/>
                  </a:lnTo>
                  <a:lnTo>
                    <a:pt x="242" y="407"/>
                  </a:lnTo>
                  <a:lnTo>
                    <a:pt x="239" y="407"/>
                  </a:lnTo>
                  <a:lnTo>
                    <a:pt x="236" y="406"/>
                  </a:lnTo>
                  <a:lnTo>
                    <a:pt x="232" y="404"/>
                  </a:lnTo>
                  <a:lnTo>
                    <a:pt x="227" y="404"/>
                  </a:lnTo>
                  <a:lnTo>
                    <a:pt x="224" y="404"/>
                  </a:lnTo>
                  <a:lnTo>
                    <a:pt x="223" y="406"/>
                  </a:lnTo>
                  <a:lnTo>
                    <a:pt x="221" y="409"/>
                  </a:lnTo>
                  <a:lnTo>
                    <a:pt x="220" y="410"/>
                  </a:lnTo>
                  <a:lnTo>
                    <a:pt x="218" y="410"/>
                  </a:lnTo>
                  <a:lnTo>
                    <a:pt x="215" y="412"/>
                  </a:lnTo>
                  <a:lnTo>
                    <a:pt x="214" y="413"/>
                  </a:lnTo>
                  <a:lnTo>
                    <a:pt x="211" y="413"/>
                  </a:lnTo>
                  <a:lnTo>
                    <a:pt x="208" y="416"/>
                  </a:lnTo>
                  <a:lnTo>
                    <a:pt x="206" y="418"/>
                  </a:lnTo>
                  <a:lnTo>
                    <a:pt x="203" y="419"/>
                  </a:lnTo>
                  <a:lnTo>
                    <a:pt x="199" y="419"/>
                  </a:lnTo>
                  <a:lnTo>
                    <a:pt x="196" y="419"/>
                  </a:lnTo>
                  <a:lnTo>
                    <a:pt x="194" y="421"/>
                  </a:lnTo>
                  <a:lnTo>
                    <a:pt x="193" y="421"/>
                  </a:lnTo>
                  <a:lnTo>
                    <a:pt x="191" y="422"/>
                  </a:lnTo>
                  <a:lnTo>
                    <a:pt x="190" y="424"/>
                  </a:lnTo>
                  <a:lnTo>
                    <a:pt x="188" y="425"/>
                  </a:lnTo>
                  <a:lnTo>
                    <a:pt x="185" y="425"/>
                  </a:lnTo>
                  <a:lnTo>
                    <a:pt x="182" y="424"/>
                  </a:lnTo>
                  <a:lnTo>
                    <a:pt x="179" y="424"/>
                  </a:lnTo>
                  <a:lnTo>
                    <a:pt x="176" y="425"/>
                  </a:lnTo>
                  <a:lnTo>
                    <a:pt x="173" y="427"/>
                  </a:lnTo>
                  <a:lnTo>
                    <a:pt x="173" y="428"/>
                  </a:lnTo>
                  <a:lnTo>
                    <a:pt x="170" y="430"/>
                  </a:lnTo>
                  <a:lnTo>
                    <a:pt x="170" y="430"/>
                  </a:lnTo>
                  <a:lnTo>
                    <a:pt x="167" y="431"/>
                  </a:lnTo>
                  <a:lnTo>
                    <a:pt x="166" y="433"/>
                  </a:lnTo>
                  <a:lnTo>
                    <a:pt x="164" y="433"/>
                  </a:lnTo>
                  <a:lnTo>
                    <a:pt x="163" y="431"/>
                  </a:lnTo>
                  <a:lnTo>
                    <a:pt x="161" y="428"/>
                  </a:lnTo>
                  <a:lnTo>
                    <a:pt x="161" y="427"/>
                  </a:lnTo>
                  <a:lnTo>
                    <a:pt x="163" y="424"/>
                  </a:lnTo>
                  <a:lnTo>
                    <a:pt x="163" y="421"/>
                  </a:lnTo>
                  <a:lnTo>
                    <a:pt x="161" y="419"/>
                  </a:lnTo>
                  <a:lnTo>
                    <a:pt x="160" y="418"/>
                  </a:lnTo>
                  <a:lnTo>
                    <a:pt x="160" y="418"/>
                  </a:lnTo>
                  <a:lnTo>
                    <a:pt x="158" y="418"/>
                  </a:lnTo>
                  <a:lnTo>
                    <a:pt x="155" y="416"/>
                  </a:lnTo>
                  <a:lnTo>
                    <a:pt x="154" y="416"/>
                  </a:lnTo>
                  <a:lnTo>
                    <a:pt x="151" y="416"/>
                  </a:lnTo>
                  <a:lnTo>
                    <a:pt x="148" y="416"/>
                  </a:lnTo>
                  <a:lnTo>
                    <a:pt x="146" y="415"/>
                  </a:lnTo>
                  <a:lnTo>
                    <a:pt x="145" y="415"/>
                  </a:lnTo>
                  <a:lnTo>
                    <a:pt x="143" y="415"/>
                  </a:lnTo>
                  <a:lnTo>
                    <a:pt x="140" y="410"/>
                  </a:lnTo>
                  <a:lnTo>
                    <a:pt x="140" y="407"/>
                  </a:lnTo>
                  <a:lnTo>
                    <a:pt x="139" y="404"/>
                  </a:lnTo>
                  <a:lnTo>
                    <a:pt x="136" y="404"/>
                  </a:lnTo>
                  <a:lnTo>
                    <a:pt x="134" y="401"/>
                  </a:lnTo>
                  <a:lnTo>
                    <a:pt x="134" y="400"/>
                  </a:lnTo>
                  <a:lnTo>
                    <a:pt x="133" y="398"/>
                  </a:lnTo>
                  <a:lnTo>
                    <a:pt x="133" y="398"/>
                  </a:lnTo>
                  <a:lnTo>
                    <a:pt x="130" y="398"/>
                  </a:lnTo>
                  <a:lnTo>
                    <a:pt x="128" y="398"/>
                  </a:lnTo>
                  <a:lnTo>
                    <a:pt x="128" y="394"/>
                  </a:lnTo>
                  <a:lnTo>
                    <a:pt x="130" y="391"/>
                  </a:lnTo>
                  <a:lnTo>
                    <a:pt x="130" y="389"/>
                  </a:lnTo>
                  <a:lnTo>
                    <a:pt x="130" y="388"/>
                  </a:lnTo>
                  <a:lnTo>
                    <a:pt x="128" y="386"/>
                  </a:lnTo>
                  <a:lnTo>
                    <a:pt x="128" y="386"/>
                  </a:lnTo>
                  <a:lnTo>
                    <a:pt x="128" y="388"/>
                  </a:lnTo>
                  <a:lnTo>
                    <a:pt x="127" y="388"/>
                  </a:lnTo>
                  <a:lnTo>
                    <a:pt x="125" y="389"/>
                  </a:lnTo>
                  <a:lnTo>
                    <a:pt x="124" y="389"/>
                  </a:lnTo>
                  <a:lnTo>
                    <a:pt x="122" y="391"/>
                  </a:lnTo>
                  <a:lnTo>
                    <a:pt x="119" y="389"/>
                  </a:lnTo>
                  <a:lnTo>
                    <a:pt x="118" y="389"/>
                  </a:lnTo>
                  <a:lnTo>
                    <a:pt x="116" y="388"/>
                  </a:lnTo>
                  <a:lnTo>
                    <a:pt x="115" y="386"/>
                  </a:lnTo>
                  <a:lnTo>
                    <a:pt x="113" y="383"/>
                  </a:lnTo>
                  <a:lnTo>
                    <a:pt x="113" y="383"/>
                  </a:lnTo>
                  <a:lnTo>
                    <a:pt x="109" y="385"/>
                  </a:lnTo>
                  <a:lnTo>
                    <a:pt x="107" y="383"/>
                  </a:lnTo>
                  <a:lnTo>
                    <a:pt x="106" y="383"/>
                  </a:lnTo>
                  <a:lnTo>
                    <a:pt x="104" y="382"/>
                  </a:lnTo>
                  <a:lnTo>
                    <a:pt x="104" y="382"/>
                  </a:lnTo>
                  <a:lnTo>
                    <a:pt x="103" y="380"/>
                  </a:lnTo>
                  <a:lnTo>
                    <a:pt x="101" y="380"/>
                  </a:lnTo>
                  <a:lnTo>
                    <a:pt x="100" y="380"/>
                  </a:lnTo>
                  <a:lnTo>
                    <a:pt x="100" y="380"/>
                  </a:lnTo>
                  <a:lnTo>
                    <a:pt x="98" y="380"/>
                  </a:lnTo>
                  <a:lnTo>
                    <a:pt x="95" y="379"/>
                  </a:lnTo>
                  <a:lnTo>
                    <a:pt x="94" y="377"/>
                  </a:lnTo>
                  <a:lnTo>
                    <a:pt x="92" y="377"/>
                  </a:lnTo>
                  <a:lnTo>
                    <a:pt x="91" y="374"/>
                  </a:lnTo>
                  <a:lnTo>
                    <a:pt x="91" y="371"/>
                  </a:lnTo>
                  <a:lnTo>
                    <a:pt x="91" y="371"/>
                  </a:lnTo>
                  <a:lnTo>
                    <a:pt x="91" y="368"/>
                  </a:lnTo>
                  <a:lnTo>
                    <a:pt x="92" y="367"/>
                  </a:lnTo>
                  <a:lnTo>
                    <a:pt x="92" y="365"/>
                  </a:lnTo>
                  <a:lnTo>
                    <a:pt x="89" y="364"/>
                  </a:lnTo>
                  <a:lnTo>
                    <a:pt x="88" y="364"/>
                  </a:lnTo>
                  <a:lnTo>
                    <a:pt x="84" y="365"/>
                  </a:lnTo>
                  <a:lnTo>
                    <a:pt x="82" y="365"/>
                  </a:lnTo>
                  <a:lnTo>
                    <a:pt x="82" y="367"/>
                  </a:lnTo>
                  <a:lnTo>
                    <a:pt x="79" y="370"/>
                  </a:lnTo>
                  <a:lnTo>
                    <a:pt x="79" y="371"/>
                  </a:lnTo>
                  <a:lnTo>
                    <a:pt x="78" y="371"/>
                  </a:lnTo>
                  <a:lnTo>
                    <a:pt x="76" y="371"/>
                  </a:lnTo>
                  <a:lnTo>
                    <a:pt x="76" y="370"/>
                  </a:lnTo>
                  <a:lnTo>
                    <a:pt x="75" y="367"/>
                  </a:lnTo>
                  <a:lnTo>
                    <a:pt x="75" y="365"/>
                  </a:lnTo>
                  <a:lnTo>
                    <a:pt x="75" y="364"/>
                  </a:lnTo>
                  <a:lnTo>
                    <a:pt x="76" y="361"/>
                  </a:lnTo>
                  <a:lnTo>
                    <a:pt x="75" y="359"/>
                  </a:lnTo>
                  <a:lnTo>
                    <a:pt x="75" y="358"/>
                  </a:lnTo>
                  <a:lnTo>
                    <a:pt x="73" y="358"/>
                  </a:lnTo>
                  <a:lnTo>
                    <a:pt x="72" y="356"/>
                  </a:lnTo>
                  <a:lnTo>
                    <a:pt x="72" y="356"/>
                  </a:lnTo>
                  <a:lnTo>
                    <a:pt x="70" y="356"/>
                  </a:lnTo>
                  <a:lnTo>
                    <a:pt x="67" y="356"/>
                  </a:lnTo>
                  <a:lnTo>
                    <a:pt x="66" y="356"/>
                  </a:lnTo>
                  <a:lnTo>
                    <a:pt x="64" y="356"/>
                  </a:lnTo>
                  <a:lnTo>
                    <a:pt x="63" y="355"/>
                  </a:lnTo>
                  <a:lnTo>
                    <a:pt x="60" y="355"/>
                  </a:lnTo>
                  <a:lnTo>
                    <a:pt x="60" y="353"/>
                  </a:lnTo>
                  <a:lnTo>
                    <a:pt x="58" y="353"/>
                  </a:lnTo>
                  <a:lnTo>
                    <a:pt x="57" y="353"/>
                  </a:lnTo>
                  <a:lnTo>
                    <a:pt x="55" y="353"/>
                  </a:lnTo>
                  <a:lnTo>
                    <a:pt x="54" y="353"/>
                  </a:lnTo>
                  <a:lnTo>
                    <a:pt x="54" y="353"/>
                  </a:lnTo>
                  <a:lnTo>
                    <a:pt x="52" y="352"/>
                  </a:lnTo>
                  <a:lnTo>
                    <a:pt x="51" y="350"/>
                  </a:lnTo>
                  <a:lnTo>
                    <a:pt x="51" y="347"/>
                  </a:lnTo>
                  <a:lnTo>
                    <a:pt x="49" y="346"/>
                  </a:lnTo>
                  <a:lnTo>
                    <a:pt x="48" y="344"/>
                  </a:lnTo>
                  <a:lnTo>
                    <a:pt x="48" y="341"/>
                  </a:lnTo>
                  <a:lnTo>
                    <a:pt x="46" y="340"/>
                  </a:lnTo>
                  <a:lnTo>
                    <a:pt x="45" y="338"/>
                  </a:lnTo>
                  <a:lnTo>
                    <a:pt x="43" y="338"/>
                  </a:lnTo>
                  <a:lnTo>
                    <a:pt x="42" y="338"/>
                  </a:lnTo>
                  <a:lnTo>
                    <a:pt x="40" y="338"/>
                  </a:lnTo>
                  <a:lnTo>
                    <a:pt x="40" y="337"/>
                  </a:lnTo>
                  <a:lnTo>
                    <a:pt x="39" y="335"/>
                  </a:lnTo>
                  <a:lnTo>
                    <a:pt x="39" y="332"/>
                  </a:lnTo>
                  <a:lnTo>
                    <a:pt x="39" y="329"/>
                  </a:lnTo>
                  <a:lnTo>
                    <a:pt x="39" y="328"/>
                  </a:lnTo>
                  <a:lnTo>
                    <a:pt x="40" y="326"/>
                  </a:lnTo>
                  <a:lnTo>
                    <a:pt x="42" y="325"/>
                  </a:lnTo>
                  <a:lnTo>
                    <a:pt x="43" y="323"/>
                  </a:lnTo>
                  <a:lnTo>
                    <a:pt x="43" y="320"/>
                  </a:lnTo>
                  <a:lnTo>
                    <a:pt x="43" y="317"/>
                  </a:lnTo>
                  <a:lnTo>
                    <a:pt x="43" y="314"/>
                  </a:lnTo>
                  <a:lnTo>
                    <a:pt x="42" y="314"/>
                  </a:lnTo>
                  <a:lnTo>
                    <a:pt x="40" y="313"/>
                  </a:lnTo>
                  <a:lnTo>
                    <a:pt x="39" y="311"/>
                  </a:lnTo>
                  <a:lnTo>
                    <a:pt x="37" y="310"/>
                  </a:lnTo>
                  <a:lnTo>
                    <a:pt x="36" y="310"/>
                  </a:lnTo>
                  <a:lnTo>
                    <a:pt x="34" y="308"/>
                  </a:lnTo>
                  <a:lnTo>
                    <a:pt x="33" y="305"/>
                  </a:lnTo>
                  <a:lnTo>
                    <a:pt x="33" y="305"/>
                  </a:lnTo>
                  <a:lnTo>
                    <a:pt x="30" y="302"/>
                  </a:lnTo>
                  <a:lnTo>
                    <a:pt x="30" y="301"/>
                  </a:lnTo>
                  <a:lnTo>
                    <a:pt x="28" y="301"/>
                  </a:lnTo>
                  <a:lnTo>
                    <a:pt x="27" y="302"/>
                  </a:lnTo>
                  <a:lnTo>
                    <a:pt x="25" y="302"/>
                  </a:lnTo>
                  <a:lnTo>
                    <a:pt x="25" y="304"/>
                  </a:lnTo>
                  <a:lnTo>
                    <a:pt x="24" y="304"/>
                  </a:lnTo>
                  <a:lnTo>
                    <a:pt x="22" y="305"/>
                  </a:lnTo>
                  <a:lnTo>
                    <a:pt x="19" y="305"/>
                  </a:lnTo>
                  <a:lnTo>
                    <a:pt x="19" y="307"/>
                  </a:lnTo>
                  <a:lnTo>
                    <a:pt x="18" y="305"/>
                  </a:lnTo>
                  <a:lnTo>
                    <a:pt x="16" y="301"/>
                  </a:lnTo>
                  <a:lnTo>
                    <a:pt x="16" y="301"/>
                  </a:lnTo>
                  <a:lnTo>
                    <a:pt x="16" y="299"/>
                  </a:lnTo>
                  <a:lnTo>
                    <a:pt x="16" y="296"/>
                  </a:lnTo>
                  <a:lnTo>
                    <a:pt x="15" y="295"/>
                  </a:lnTo>
                  <a:lnTo>
                    <a:pt x="15" y="293"/>
                  </a:lnTo>
                  <a:lnTo>
                    <a:pt x="13" y="290"/>
                  </a:lnTo>
                  <a:lnTo>
                    <a:pt x="13" y="287"/>
                  </a:lnTo>
                  <a:lnTo>
                    <a:pt x="15" y="284"/>
                  </a:lnTo>
                  <a:lnTo>
                    <a:pt x="15" y="283"/>
                  </a:lnTo>
                  <a:lnTo>
                    <a:pt x="16" y="283"/>
                  </a:lnTo>
                  <a:lnTo>
                    <a:pt x="16" y="281"/>
                  </a:lnTo>
                  <a:lnTo>
                    <a:pt x="16" y="280"/>
                  </a:lnTo>
                  <a:lnTo>
                    <a:pt x="16" y="280"/>
                  </a:lnTo>
                  <a:lnTo>
                    <a:pt x="15" y="278"/>
                  </a:lnTo>
                  <a:lnTo>
                    <a:pt x="15" y="278"/>
                  </a:lnTo>
                  <a:lnTo>
                    <a:pt x="15" y="277"/>
                  </a:lnTo>
                  <a:lnTo>
                    <a:pt x="16" y="275"/>
                  </a:lnTo>
                  <a:lnTo>
                    <a:pt x="16" y="274"/>
                  </a:lnTo>
                  <a:lnTo>
                    <a:pt x="16" y="274"/>
                  </a:lnTo>
                  <a:lnTo>
                    <a:pt x="16" y="272"/>
                  </a:lnTo>
                  <a:lnTo>
                    <a:pt x="15" y="269"/>
                  </a:lnTo>
                  <a:lnTo>
                    <a:pt x="16" y="269"/>
                  </a:lnTo>
                  <a:lnTo>
                    <a:pt x="16" y="268"/>
                  </a:lnTo>
                  <a:lnTo>
                    <a:pt x="18" y="265"/>
                  </a:lnTo>
                  <a:lnTo>
                    <a:pt x="18" y="263"/>
                  </a:lnTo>
                  <a:lnTo>
                    <a:pt x="18" y="262"/>
                  </a:lnTo>
                  <a:lnTo>
                    <a:pt x="19" y="260"/>
                  </a:lnTo>
                  <a:lnTo>
                    <a:pt x="18" y="259"/>
                  </a:lnTo>
                  <a:lnTo>
                    <a:pt x="18" y="259"/>
                  </a:lnTo>
                  <a:lnTo>
                    <a:pt x="18" y="260"/>
                  </a:lnTo>
                  <a:lnTo>
                    <a:pt x="16" y="260"/>
                  </a:lnTo>
                  <a:lnTo>
                    <a:pt x="15" y="262"/>
                  </a:lnTo>
                  <a:lnTo>
                    <a:pt x="15" y="263"/>
                  </a:lnTo>
                  <a:lnTo>
                    <a:pt x="13" y="265"/>
                  </a:lnTo>
                  <a:lnTo>
                    <a:pt x="13" y="266"/>
                  </a:lnTo>
                  <a:lnTo>
                    <a:pt x="12" y="268"/>
                  </a:lnTo>
                  <a:lnTo>
                    <a:pt x="12" y="268"/>
                  </a:lnTo>
                  <a:lnTo>
                    <a:pt x="12" y="266"/>
                  </a:lnTo>
                  <a:lnTo>
                    <a:pt x="10" y="266"/>
                  </a:lnTo>
                  <a:lnTo>
                    <a:pt x="10" y="265"/>
                  </a:lnTo>
                  <a:lnTo>
                    <a:pt x="10" y="263"/>
                  </a:lnTo>
                  <a:lnTo>
                    <a:pt x="9" y="262"/>
                  </a:lnTo>
                  <a:lnTo>
                    <a:pt x="9" y="260"/>
                  </a:lnTo>
                  <a:lnTo>
                    <a:pt x="9" y="257"/>
                  </a:lnTo>
                  <a:lnTo>
                    <a:pt x="10" y="256"/>
                  </a:lnTo>
                  <a:lnTo>
                    <a:pt x="10" y="256"/>
                  </a:lnTo>
                  <a:lnTo>
                    <a:pt x="10" y="254"/>
                  </a:lnTo>
                  <a:lnTo>
                    <a:pt x="9" y="253"/>
                  </a:lnTo>
                  <a:lnTo>
                    <a:pt x="9" y="253"/>
                  </a:lnTo>
                  <a:lnTo>
                    <a:pt x="7" y="254"/>
                  </a:lnTo>
                  <a:lnTo>
                    <a:pt x="6" y="254"/>
                  </a:lnTo>
                  <a:lnTo>
                    <a:pt x="4" y="254"/>
                  </a:lnTo>
                  <a:lnTo>
                    <a:pt x="4" y="253"/>
                  </a:lnTo>
                  <a:lnTo>
                    <a:pt x="3" y="253"/>
                  </a:lnTo>
                  <a:lnTo>
                    <a:pt x="3" y="250"/>
                  </a:lnTo>
                  <a:lnTo>
                    <a:pt x="3" y="250"/>
                  </a:lnTo>
                  <a:lnTo>
                    <a:pt x="3" y="248"/>
                  </a:lnTo>
                  <a:lnTo>
                    <a:pt x="4" y="247"/>
                  </a:lnTo>
                  <a:lnTo>
                    <a:pt x="4" y="247"/>
                  </a:lnTo>
                  <a:lnTo>
                    <a:pt x="4" y="245"/>
                  </a:lnTo>
                  <a:lnTo>
                    <a:pt x="3" y="244"/>
                  </a:lnTo>
                  <a:lnTo>
                    <a:pt x="1" y="244"/>
                  </a:lnTo>
                  <a:lnTo>
                    <a:pt x="1" y="242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4" y="236"/>
                  </a:lnTo>
                  <a:lnTo>
                    <a:pt x="4" y="235"/>
                  </a:lnTo>
                  <a:lnTo>
                    <a:pt x="4" y="233"/>
                  </a:lnTo>
                  <a:lnTo>
                    <a:pt x="3" y="232"/>
                  </a:lnTo>
                  <a:lnTo>
                    <a:pt x="3" y="230"/>
                  </a:lnTo>
                  <a:lnTo>
                    <a:pt x="3" y="229"/>
                  </a:lnTo>
                  <a:lnTo>
                    <a:pt x="6" y="230"/>
                  </a:lnTo>
                  <a:lnTo>
                    <a:pt x="9" y="230"/>
                  </a:lnTo>
                  <a:lnTo>
                    <a:pt x="10" y="229"/>
                  </a:lnTo>
                  <a:lnTo>
                    <a:pt x="10" y="229"/>
                  </a:lnTo>
                  <a:lnTo>
                    <a:pt x="12" y="227"/>
                  </a:lnTo>
                  <a:lnTo>
                    <a:pt x="13" y="224"/>
                  </a:lnTo>
                  <a:lnTo>
                    <a:pt x="15" y="221"/>
                  </a:lnTo>
                  <a:lnTo>
                    <a:pt x="15" y="218"/>
                  </a:lnTo>
                  <a:lnTo>
                    <a:pt x="13" y="215"/>
                  </a:lnTo>
                  <a:lnTo>
                    <a:pt x="12" y="214"/>
                  </a:lnTo>
                  <a:lnTo>
                    <a:pt x="12" y="212"/>
                  </a:lnTo>
                  <a:lnTo>
                    <a:pt x="12" y="211"/>
                  </a:lnTo>
                  <a:lnTo>
                    <a:pt x="10" y="205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16" y="199"/>
                  </a:lnTo>
                  <a:lnTo>
                    <a:pt x="19" y="196"/>
                  </a:lnTo>
                  <a:lnTo>
                    <a:pt x="19" y="191"/>
                  </a:lnTo>
                  <a:lnTo>
                    <a:pt x="21" y="188"/>
                  </a:lnTo>
                  <a:lnTo>
                    <a:pt x="22" y="187"/>
                  </a:lnTo>
                  <a:lnTo>
                    <a:pt x="24" y="187"/>
                  </a:lnTo>
                  <a:lnTo>
                    <a:pt x="27" y="187"/>
                  </a:lnTo>
                  <a:lnTo>
                    <a:pt x="28" y="184"/>
                  </a:lnTo>
                  <a:lnTo>
                    <a:pt x="28" y="181"/>
                  </a:lnTo>
                  <a:lnTo>
                    <a:pt x="30" y="175"/>
                  </a:lnTo>
                  <a:lnTo>
                    <a:pt x="31" y="172"/>
                  </a:lnTo>
                  <a:lnTo>
                    <a:pt x="33" y="169"/>
                  </a:lnTo>
                  <a:lnTo>
                    <a:pt x="36" y="167"/>
                  </a:lnTo>
                  <a:lnTo>
                    <a:pt x="36" y="163"/>
                  </a:lnTo>
                  <a:lnTo>
                    <a:pt x="37" y="158"/>
                  </a:lnTo>
                  <a:lnTo>
                    <a:pt x="37" y="155"/>
                  </a:lnTo>
                  <a:lnTo>
                    <a:pt x="39" y="152"/>
                  </a:lnTo>
                  <a:lnTo>
                    <a:pt x="40" y="149"/>
                  </a:lnTo>
                  <a:lnTo>
                    <a:pt x="43" y="146"/>
                  </a:lnTo>
                  <a:lnTo>
                    <a:pt x="43" y="145"/>
                  </a:lnTo>
                  <a:lnTo>
                    <a:pt x="43" y="143"/>
                  </a:lnTo>
                  <a:lnTo>
                    <a:pt x="43" y="142"/>
                  </a:lnTo>
                  <a:lnTo>
                    <a:pt x="40" y="140"/>
                  </a:lnTo>
                  <a:lnTo>
                    <a:pt x="40" y="137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3" y="137"/>
                  </a:lnTo>
                  <a:lnTo>
                    <a:pt x="45" y="136"/>
                  </a:lnTo>
                  <a:lnTo>
                    <a:pt x="46" y="136"/>
                  </a:lnTo>
                  <a:lnTo>
                    <a:pt x="48" y="137"/>
                  </a:lnTo>
                  <a:lnTo>
                    <a:pt x="51" y="136"/>
                  </a:lnTo>
                  <a:lnTo>
                    <a:pt x="54" y="134"/>
                  </a:lnTo>
                  <a:lnTo>
                    <a:pt x="52" y="133"/>
                  </a:lnTo>
                  <a:lnTo>
                    <a:pt x="51" y="133"/>
                  </a:lnTo>
                  <a:lnTo>
                    <a:pt x="49" y="131"/>
                  </a:lnTo>
                  <a:lnTo>
                    <a:pt x="48" y="130"/>
                  </a:lnTo>
                  <a:lnTo>
                    <a:pt x="48" y="128"/>
                  </a:lnTo>
                  <a:lnTo>
                    <a:pt x="48" y="125"/>
                  </a:lnTo>
                  <a:lnTo>
                    <a:pt x="46" y="125"/>
                  </a:lnTo>
                  <a:lnTo>
                    <a:pt x="46" y="124"/>
                  </a:lnTo>
                  <a:lnTo>
                    <a:pt x="45" y="122"/>
                  </a:lnTo>
                  <a:lnTo>
                    <a:pt x="45" y="121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5" y="118"/>
                  </a:lnTo>
                  <a:lnTo>
                    <a:pt x="46" y="118"/>
                  </a:lnTo>
                  <a:lnTo>
                    <a:pt x="48" y="115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51" y="113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58" y="112"/>
                  </a:lnTo>
                  <a:lnTo>
                    <a:pt x="60" y="110"/>
                  </a:lnTo>
                  <a:lnTo>
                    <a:pt x="61" y="107"/>
                  </a:lnTo>
                  <a:lnTo>
                    <a:pt x="64" y="107"/>
                  </a:lnTo>
                  <a:lnTo>
                    <a:pt x="66" y="104"/>
                  </a:lnTo>
                  <a:lnTo>
                    <a:pt x="66" y="103"/>
                  </a:lnTo>
                  <a:lnTo>
                    <a:pt x="66" y="100"/>
                  </a:lnTo>
                  <a:lnTo>
                    <a:pt x="64" y="98"/>
                  </a:lnTo>
                  <a:lnTo>
                    <a:pt x="64" y="97"/>
                  </a:lnTo>
                  <a:lnTo>
                    <a:pt x="64" y="95"/>
                  </a:lnTo>
                  <a:lnTo>
                    <a:pt x="66" y="94"/>
                  </a:lnTo>
                  <a:lnTo>
                    <a:pt x="66" y="92"/>
                  </a:lnTo>
                  <a:lnTo>
                    <a:pt x="67" y="89"/>
                  </a:lnTo>
                  <a:lnTo>
                    <a:pt x="66" y="89"/>
                  </a:lnTo>
                  <a:lnTo>
                    <a:pt x="64" y="88"/>
                  </a:lnTo>
                  <a:lnTo>
                    <a:pt x="63" y="86"/>
                  </a:lnTo>
                  <a:lnTo>
                    <a:pt x="61" y="85"/>
                  </a:lnTo>
                  <a:lnTo>
                    <a:pt x="63" y="80"/>
                  </a:lnTo>
                  <a:lnTo>
                    <a:pt x="63" y="79"/>
                  </a:lnTo>
                  <a:lnTo>
                    <a:pt x="63" y="74"/>
                  </a:lnTo>
                  <a:lnTo>
                    <a:pt x="63" y="73"/>
                  </a:lnTo>
                  <a:lnTo>
                    <a:pt x="61" y="71"/>
                  </a:lnTo>
                  <a:lnTo>
                    <a:pt x="58" y="70"/>
                  </a:lnTo>
                  <a:lnTo>
                    <a:pt x="57" y="70"/>
                  </a:lnTo>
                  <a:lnTo>
                    <a:pt x="54" y="71"/>
                  </a:lnTo>
                  <a:lnTo>
                    <a:pt x="52" y="73"/>
                  </a:lnTo>
                  <a:lnTo>
                    <a:pt x="51" y="74"/>
                  </a:lnTo>
                  <a:lnTo>
                    <a:pt x="48" y="74"/>
                  </a:lnTo>
                  <a:lnTo>
                    <a:pt x="46" y="71"/>
                  </a:lnTo>
                  <a:lnTo>
                    <a:pt x="46" y="70"/>
                  </a:lnTo>
                  <a:lnTo>
                    <a:pt x="48" y="67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5" y="61"/>
                  </a:lnTo>
                  <a:lnTo>
                    <a:pt x="45" y="59"/>
                  </a:lnTo>
                  <a:lnTo>
                    <a:pt x="45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9" y="56"/>
                  </a:lnTo>
                  <a:lnTo>
                    <a:pt x="49" y="55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2" y="51"/>
                  </a:lnTo>
                  <a:lnTo>
                    <a:pt x="57" y="49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5"/>
                  </a:lnTo>
                  <a:lnTo>
                    <a:pt x="57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5" y="34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8" y="28"/>
                  </a:lnTo>
                  <a:lnTo>
                    <a:pt x="63" y="28"/>
                  </a:lnTo>
                  <a:lnTo>
                    <a:pt x="64" y="28"/>
                  </a:lnTo>
                  <a:lnTo>
                    <a:pt x="67" y="30"/>
                  </a:lnTo>
                  <a:lnTo>
                    <a:pt x="70" y="30"/>
                  </a:lnTo>
                  <a:lnTo>
                    <a:pt x="73" y="28"/>
                  </a:lnTo>
                  <a:lnTo>
                    <a:pt x="76" y="28"/>
                  </a:lnTo>
                  <a:lnTo>
                    <a:pt x="81" y="27"/>
                  </a:lnTo>
                  <a:lnTo>
                    <a:pt x="82" y="25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6" y="25"/>
                  </a:lnTo>
                  <a:lnTo>
                    <a:pt x="88" y="27"/>
                  </a:lnTo>
                  <a:lnTo>
                    <a:pt x="91" y="28"/>
                  </a:lnTo>
                  <a:lnTo>
                    <a:pt x="94" y="28"/>
                  </a:lnTo>
                  <a:lnTo>
                    <a:pt x="97" y="27"/>
                  </a:lnTo>
                  <a:lnTo>
                    <a:pt x="100" y="25"/>
                  </a:lnTo>
                  <a:lnTo>
                    <a:pt x="104" y="25"/>
                  </a:lnTo>
                  <a:lnTo>
                    <a:pt x="106" y="24"/>
                  </a:lnTo>
                  <a:lnTo>
                    <a:pt x="109" y="25"/>
                  </a:lnTo>
                  <a:lnTo>
                    <a:pt x="112" y="24"/>
                  </a:lnTo>
                  <a:lnTo>
                    <a:pt x="115" y="24"/>
                  </a:lnTo>
                  <a:lnTo>
                    <a:pt x="118" y="24"/>
                  </a:lnTo>
                  <a:lnTo>
                    <a:pt x="121" y="24"/>
                  </a:lnTo>
                  <a:lnTo>
                    <a:pt x="121" y="22"/>
                  </a:lnTo>
                  <a:lnTo>
                    <a:pt x="121" y="21"/>
                  </a:lnTo>
                  <a:lnTo>
                    <a:pt x="121" y="19"/>
                  </a:lnTo>
                  <a:lnTo>
                    <a:pt x="119" y="18"/>
                  </a:lnTo>
                  <a:lnTo>
                    <a:pt x="119" y="16"/>
                  </a:lnTo>
                  <a:lnTo>
                    <a:pt x="118" y="15"/>
                  </a:lnTo>
                  <a:lnTo>
                    <a:pt x="118" y="13"/>
                  </a:lnTo>
                  <a:lnTo>
                    <a:pt x="116" y="13"/>
                  </a:lnTo>
                  <a:lnTo>
                    <a:pt x="116" y="10"/>
                  </a:lnTo>
                  <a:lnTo>
                    <a:pt x="118" y="9"/>
                  </a:lnTo>
                  <a:lnTo>
                    <a:pt x="119" y="9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2" y="4"/>
                  </a:lnTo>
                  <a:lnTo>
                    <a:pt x="124" y="3"/>
                  </a:lnTo>
                  <a:lnTo>
                    <a:pt x="127" y="1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48" y="3"/>
                  </a:lnTo>
                  <a:lnTo>
                    <a:pt x="151" y="3"/>
                  </a:lnTo>
                  <a:lnTo>
                    <a:pt x="152" y="4"/>
                  </a:lnTo>
                  <a:lnTo>
                    <a:pt x="155" y="3"/>
                  </a:lnTo>
                  <a:lnTo>
                    <a:pt x="157" y="3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61" y="6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70" y="9"/>
                  </a:lnTo>
                  <a:lnTo>
                    <a:pt x="173" y="7"/>
                  </a:lnTo>
                  <a:lnTo>
                    <a:pt x="175" y="7"/>
                  </a:lnTo>
                  <a:lnTo>
                    <a:pt x="178" y="7"/>
                  </a:lnTo>
                  <a:lnTo>
                    <a:pt x="182" y="9"/>
                  </a:lnTo>
                  <a:lnTo>
                    <a:pt x="182" y="12"/>
                  </a:lnTo>
                  <a:lnTo>
                    <a:pt x="184" y="15"/>
                  </a:lnTo>
                  <a:lnTo>
                    <a:pt x="182" y="21"/>
                  </a:lnTo>
                  <a:lnTo>
                    <a:pt x="181" y="22"/>
                  </a:lnTo>
                  <a:lnTo>
                    <a:pt x="184" y="25"/>
                  </a:lnTo>
                  <a:lnTo>
                    <a:pt x="187" y="25"/>
                  </a:lnTo>
                  <a:lnTo>
                    <a:pt x="191" y="24"/>
                  </a:lnTo>
                  <a:lnTo>
                    <a:pt x="196" y="24"/>
                  </a:lnTo>
                  <a:lnTo>
                    <a:pt x="197" y="25"/>
                  </a:lnTo>
                  <a:lnTo>
                    <a:pt x="199" y="27"/>
                  </a:lnTo>
                  <a:lnTo>
                    <a:pt x="199" y="28"/>
                  </a:lnTo>
                  <a:lnTo>
                    <a:pt x="199" y="34"/>
                  </a:lnTo>
                  <a:lnTo>
                    <a:pt x="199" y="36"/>
                  </a:lnTo>
                  <a:lnTo>
                    <a:pt x="197" y="37"/>
                  </a:lnTo>
                  <a:lnTo>
                    <a:pt x="196" y="37"/>
                  </a:lnTo>
                  <a:lnTo>
                    <a:pt x="194" y="40"/>
                  </a:lnTo>
                  <a:lnTo>
                    <a:pt x="194" y="43"/>
                  </a:lnTo>
                  <a:lnTo>
                    <a:pt x="196" y="46"/>
                  </a:lnTo>
                  <a:lnTo>
                    <a:pt x="197" y="48"/>
                  </a:lnTo>
                  <a:lnTo>
                    <a:pt x="199" y="48"/>
                  </a:lnTo>
                  <a:lnTo>
                    <a:pt x="202" y="46"/>
                  </a:lnTo>
                  <a:lnTo>
                    <a:pt x="203" y="43"/>
                  </a:lnTo>
                  <a:lnTo>
                    <a:pt x="203" y="40"/>
                  </a:lnTo>
                  <a:lnTo>
                    <a:pt x="206" y="39"/>
                  </a:lnTo>
                  <a:lnTo>
                    <a:pt x="208" y="39"/>
                  </a:lnTo>
                  <a:lnTo>
                    <a:pt x="211" y="39"/>
                  </a:lnTo>
                  <a:lnTo>
                    <a:pt x="212" y="42"/>
                  </a:lnTo>
                  <a:lnTo>
                    <a:pt x="212" y="43"/>
                  </a:lnTo>
                  <a:lnTo>
                    <a:pt x="214" y="46"/>
                  </a:lnTo>
                  <a:lnTo>
                    <a:pt x="215" y="49"/>
                  </a:lnTo>
                  <a:lnTo>
                    <a:pt x="217" y="51"/>
                  </a:lnTo>
                  <a:lnTo>
                    <a:pt x="217" y="52"/>
                  </a:lnTo>
                  <a:lnTo>
                    <a:pt x="218" y="55"/>
                  </a:lnTo>
                  <a:lnTo>
                    <a:pt x="218" y="58"/>
                  </a:lnTo>
                  <a:lnTo>
                    <a:pt x="221" y="58"/>
                  </a:lnTo>
                  <a:lnTo>
                    <a:pt x="224" y="59"/>
                  </a:lnTo>
                  <a:lnTo>
                    <a:pt x="226" y="62"/>
                  </a:lnTo>
                  <a:lnTo>
                    <a:pt x="227" y="64"/>
                  </a:lnTo>
                  <a:lnTo>
                    <a:pt x="227" y="68"/>
                  </a:lnTo>
                  <a:lnTo>
                    <a:pt x="229" y="70"/>
                  </a:lnTo>
                  <a:lnTo>
                    <a:pt x="232" y="73"/>
                  </a:lnTo>
                  <a:lnTo>
                    <a:pt x="233" y="74"/>
                  </a:lnTo>
                  <a:lnTo>
                    <a:pt x="233" y="77"/>
                  </a:lnTo>
                  <a:lnTo>
                    <a:pt x="235" y="80"/>
                  </a:lnTo>
                  <a:lnTo>
                    <a:pt x="233" y="82"/>
                  </a:lnTo>
                  <a:lnTo>
                    <a:pt x="230" y="85"/>
                  </a:lnTo>
                  <a:lnTo>
                    <a:pt x="229" y="86"/>
                  </a:lnTo>
                  <a:lnTo>
                    <a:pt x="226" y="88"/>
                  </a:lnTo>
                  <a:lnTo>
                    <a:pt x="223" y="89"/>
                  </a:lnTo>
                  <a:lnTo>
                    <a:pt x="221" y="91"/>
                  </a:lnTo>
                  <a:lnTo>
                    <a:pt x="220" y="91"/>
                  </a:lnTo>
                  <a:lnTo>
                    <a:pt x="218" y="94"/>
                  </a:lnTo>
                  <a:lnTo>
                    <a:pt x="218" y="95"/>
                  </a:lnTo>
                  <a:lnTo>
                    <a:pt x="220" y="100"/>
                  </a:lnTo>
                  <a:lnTo>
                    <a:pt x="221" y="100"/>
                  </a:lnTo>
                  <a:lnTo>
                    <a:pt x="223" y="100"/>
                  </a:lnTo>
                  <a:lnTo>
                    <a:pt x="224" y="98"/>
                  </a:lnTo>
                  <a:lnTo>
                    <a:pt x="229" y="100"/>
                  </a:lnTo>
                  <a:lnTo>
                    <a:pt x="229" y="101"/>
                  </a:lnTo>
                  <a:lnTo>
                    <a:pt x="229" y="106"/>
                  </a:lnTo>
                  <a:lnTo>
                    <a:pt x="229" y="107"/>
                  </a:lnTo>
                  <a:lnTo>
                    <a:pt x="230" y="110"/>
                  </a:lnTo>
                  <a:lnTo>
                    <a:pt x="232" y="112"/>
                  </a:lnTo>
                  <a:lnTo>
                    <a:pt x="232" y="113"/>
                  </a:lnTo>
                  <a:lnTo>
                    <a:pt x="230" y="115"/>
                  </a:lnTo>
                  <a:lnTo>
                    <a:pt x="229" y="116"/>
                  </a:lnTo>
                  <a:lnTo>
                    <a:pt x="227" y="119"/>
                  </a:lnTo>
                  <a:lnTo>
                    <a:pt x="227" y="122"/>
                  </a:lnTo>
                  <a:lnTo>
                    <a:pt x="230" y="125"/>
                  </a:lnTo>
                  <a:lnTo>
                    <a:pt x="235" y="128"/>
                  </a:lnTo>
                  <a:lnTo>
                    <a:pt x="236" y="127"/>
                  </a:lnTo>
                  <a:lnTo>
                    <a:pt x="238" y="125"/>
                  </a:lnTo>
                  <a:lnTo>
                    <a:pt x="241" y="122"/>
                  </a:lnTo>
                  <a:lnTo>
                    <a:pt x="242" y="119"/>
                  </a:lnTo>
                  <a:lnTo>
                    <a:pt x="244" y="118"/>
                  </a:lnTo>
                  <a:lnTo>
                    <a:pt x="247" y="118"/>
                  </a:lnTo>
                  <a:lnTo>
                    <a:pt x="248" y="121"/>
                  </a:lnTo>
                  <a:lnTo>
                    <a:pt x="248" y="122"/>
                  </a:lnTo>
                  <a:lnTo>
                    <a:pt x="250" y="124"/>
                  </a:lnTo>
                  <a:lnTo>
                    <a:pt x="251" y="124"/>
                  </a:lnTo>
                  <a:lnTo>
                    <a:pt x="253" y="127"/>
                  </a:lnTo>
                  <a:lnTo>
                    <a:pt x="253" y="128"/>
                  </a:lnTo>
                  <a:lnTo>
                    <a:pt x="253" y="133"/>
                  </a:lnTo>
                  <a:lnTo>
                    <a:pt x="256" y="136"/>
                  </a:lnTo>
                  <a:lnTo>
                    <a:pt x="259" y="136"/>
                  </a:lnTo>
                  <a:lnTo>
                    <a:pt x="262" y="137"/>
                  </a:lnTo>
                  <a:lnTo>
                    <a:pt x="263" y="137"/>
                  </a:lnTo>
                  <a:lnTo>
                    <a:pt x="268" y="139"/>
                  </a:lnTo>
                  <a:lnTo>
                    <a:pt x="269" y="139"/>
                  </a:lnTo>
                  <a:lnTo>
                    <a:pt x="272" y="139"/>
                  </a:lnTo>
                  <a:lnTo>
                    <a:pt x="275" y="139"/>
                  </a:lnTo>
                  <a:lnTo>
                    <a:pt x="277" y="137"/>
                  </a:lnTo>
                  <a:lnTo>
                    <a:pt x="278" y="133"/>
                  </a:lnTo>
                  <a:lnTo>
                    <a:pt x="280" y="130"/>
                  </a:lnTo>
                  <a:lnTo>
                    <a:pt x="281" y="128"/>
                  </a:lnTo>
                  <a:lnTo>
                    <a:pt x="283" y="128"/>
                  </a:lnTo>
                  <a:lnTo>
                    <a:pt x="286" y="130"/>
                  </a:lnTo>
                  <a:lnTo>
                    <a:pt x="286" y="131"/>
                  </a:lnTo>
                  <a:lnTo>
                    <a:pt x="286" y="136"/>
                  </a:lnTo>
                  <a:lnTo>
                    <a:pt x="287" y="137"/>
                  </a:lnTo>
                  <a:lnTo>
                    <a:pt x="290" y="139"/>
                  </a:lnTo>
                  <a:lnTo>
                    <a:pt x="293" y="140"/>
                  </a:lnTo>
                  <a:lnTo>
                    <a:pt x="296" y="143"/>
                  </a:lnTo>
                  <a:lnTo>
                    <a:pt x="298" y="145"/>
                  </a:lnTo>
                  <a:lnTo>
                    <a:pt x="298" y="146"/>
                  </a:lnTo>
                  <a:lnTo>
                    <a:pt x="299" y="149"/>
                  </a:lnTo>
                  <a:lnTo>
                    <a:pt x="301" y="151"/>
                  </a:lnTo>
                  <a:lnTo>
                    <a:pt x="302" y="152"/>
                  </a:lnTo>
                  <a:lnTo>
                    <a:pt x="304" y="151"/>
                  </a:lnTo>
                  <a:lnTo>
                    <a:pt x="305" y="149"/>
                  </a:lnTo>
                  <a:lnTo>
                    <a:pt x="307" y="151"/>
                  </a:lnTo>
                  <a:lnTo>
                    <a:pt x="305" y="152"/>
                  </a:lnTo>
                  <a:lnTo>
                    <a:pt x="304" y="155"/>
                  </a:lnTo>
                  <a:lnTo>
                    <a:pt x="302" y="158"/>
                  </a:lnTo>
                  <a:lnTo>
                    <a:pt x="302" y="161"/>
                  </a:lnTo>
                  <a:lnTo>
                    <a:pt x="305" y="164"/>
                  </a:lnTo>
                  <a:lnTo>
                    <a:pt x="307" y="166"/>
                  </a:lnTo>
                  <a:lnTo>
                    <a:pt x="310" y="167"/>
                  </a:lnTo>
                  <a:lnTo>
                    <a:pt x="311" y="166"/>
                  </a:lnTo>
                  <a:lnTo>
                    <a:pt x="314" y="163"/>
                  </a:lnTo>
                  <a:lnTo>
                    <a:pt x="316" y="160"/>
                  </a:lnTo>
                  <a:lnTo>
                    <a:pt x="316" y="158"/>
                  </a:lnTo>
                  <a:lnTo>
                    <a:pt x="317" y="157"/>
                  </a:lnTo>
                  <a:lnTo>
                    <a:pt x="319" y="155"/>
                  </a:lnTo>
                  <a:lnTo>
                    <a:pt x="322" y="154"/>
                  </a:lnTo>
                  <a:lnTo>
                    <a:pt x="325" y="152"/>
                  </a:lnTo>
                  <a:lnTo>
                    <a:pt x="328" y="155"/>
                  </a:lnTo>
                  <a:lnTo>
                    <a:pt x="329" y="157"/>
                  </a:lnTo>
                  <a:lnTo>
                    <a:pt x="329" y="158"/>
                  </a:lnTo>
                  <a:lnTo>
                    <a:pt x="331" y="160"/>
                  </a:lnTo>
                  <a:lnTo>
                    <a:pt x="334" y="161"/>
                  </a:lnTo>
                  <a:lnTo>
                    <a:pt x="335" y="160"/>
                  </a:lnTo>
                  <a:lnTo>
                    <a:pt x="337" y="157"/>
                  </a:lnTo>
                  <a:lnTo>
                    <a:pt x="337" y="157"/>
                  </a:lnTo>
                  <a:lnTo>
                    <a:pt x="338" y="154"/>
                  </a:lnTo>
                  <a:lnTo>
                    <a:pt x="340" y="155"/>
                  </a:lnTo>
                  <a:lnTo>
                    <a:pt x="340" y="158"/>
                  </a:lnTo>
                  <a:lnTo>
                    <a:pt x="341" y="158"/>
                  </a:lnTo>
                  <a:lnTo>
                    <a:pt x="343" y="160"/>
                  </a:lnTo>
                  <a:lnTo>
                    <a:pt x="346" y="158"/>
                  </a:lnTo>
                  <a:lnTo>
                    <a:pt x="347" y="154"/>
                  </a:lnTo>
                  <a:lnTo>
                    <a:pt x="347" y="152"/>
                  </a:lnTo>
                  <a:lnTo>
                    <a:pt x="349" y="149"/>
                  </a:lnTo>
                  <a:lnTo>
                    <a:pt x="350" y="148"/>
                  </a:lnTo>
                  <a:lnTo>
                    <a:pt x="350" y="146"/>
                  </a:lnTo>
                  <a:lnTo>
                    <a:pt x="352" y="145"/>
                  </a:lnTo>
                  <a:lnTo>
                    <a:pt x="355" y="146"/>
                  </a:lnTo>
                  <a:lnTo>
                    <a:pt x="358" y="148"/>
                  </a:lnTo>
                  <a:lnTo>
                    <a:pt x="359" y="149"/>
                  </a:lnTo>
                  <a:lnTo>
                    <a:pt x="361" y="151"/>
                  </a:lnTo>
                  <a:lnTo>
                    <a:pt x="364" y="154"/>
                  </a:lnTo>
                  <a:lnTo>
                    <a:pt x="364" y="154"/>
                  </a:lnTo>
                  <a:lnTo>
                    <a:pt x="365" y="157"/>
                  </a:lnTo>
                  <a:lnTo>
                    <a:pt x="367" y="158"/>
                  </a:lnTo>
                  <a:lnTo>
                    <a:pt x="367" y="161"/>
                  </a:lnTo>
                  <a:lnTo>
                    <a:pt x="367" y="163"/>
                  </a:lnTo>
                  <a:lnTo>
                    <a:pt x="367" y="166"/>
                  </a:lnTo>
                  <a:lnTo>
                    <a:pt x="368" y="169"/>
                  </a:lnTo>
                  <a:lnTo>
                    <a:pt x="368" y="170"/>
                  </a:lnTo>
                  <a:lnTo>
                    <a:pt x="370" y="173"/>
                  </a:lnTo>
                  <a:lnTo>
                    <a:pt x="371" y="175"/>
                  </a:lnTo>
                  <a:lnTo>
                    <a:pt x="371" y="178"/>
                  </a:lnTo>
                  <a:lnTo>
                    <a:pt x="371" y="179"/>
                  </a:lnTo>
                  <a:lnTo>
                    <a:pt x="370" y="182"/>
                  </a:lnTo>
                  <a:lnTo>
                    <a:pt x="368" y="184"/>
                  </a:lnTo>
                  <a:lnTo>
                    <a:pt x="365" y="185"/>
                  </a:lnTo>
                  <a:lnTo>
                    <a:pt x="364" y="187"/>
                  </a:lnTo>
                  <a:lnTo>
                    <a:pt x="362" y="190"/>
                  </a:lnTo>
                  <a:lnTo>
                    <a:pt x="362" y="191"/>
                  </a:lnTo>
                  <a:lnTo>
                    <a:pt x="359" y="194"/>
                  </a:lnTo>
                  <a:lnTo>
                    <a:pt x="358" y="199"/>
                  </a:lnTo>
                  <a:lnTo>
                    <a:pt x="355" y="199"/>
                  </a:lnTo>
                  <a:lnTo>
                    <a:pt x="353" y="197"/>
                  </a:lnTo>
                  <a:lnTo>
                    <a:pt x="352" y="196"/>
                  </a:lnTo>
                  <a:lnTo>
                    <a:pt x="349" y="197"/>
                  </a:lnTo>
                  <a:lnTo>
                    <a:pt x="346" y="197"/>
                  </a:lnTo>
                  <a:lnTo>
                    <a:pt x="344" y="199"/>
                  </a:lnTo>
                  <a:lnTo>
                    <a:pt x="343" y="202"/>
                  </a:lnTo>
                  <a:lnTo>
                    <a:pt x="344" y="203"/>
                  </a:lnTo>
                  <a:lnTo>
                    <a:pt x="346" y="203"/>
                  </a:lnTo>
                  <a:lnTo>
                    <a:pt x="347" y="205"/>
                  </a:lnTo>
                  <a:lnTo>
                    <a:pt x="347" y="205"/>
                  </a:lnTo>
                  <a:lnTo>
                    <a:pt x="346" y="206"/>
                  </a:lnTo>
                  <a:lnTo>
                    <a:pt x="343" y="208"/>
                  </a:lnTo>
                  <a:lnTo>
                    <a:pt x="341" y="209"/>
                  </a:lnTo>
                  <a:lnTo>
                    <a:pt x="341" y="211"/>
                  </a:lnTo>
                  <a:lnTo>
                    <a:pt x="341" y="211"/>
                  </a:lnTo>
                  <a:lnTo>
                    <a:pt x="343" y="212"/>
                  </a:lnTo>
                  <a:lnTo>
                    <a:pt x="343" y="214"/>
                  </a:lnTo>
                  <a:lnTo>
                    <a:pt x="343" y="214"/>
                  </a:lnTo>
                  <a:lnTo>
                    <a:pt x="346" y="212"/>
                  </a:lnTo>
                  <a:lnTo>
                    <a:pt x="349" y="211"/>
                  </a:lnTo>
                  <a:lnTo>
                    <a:pt x="350" y="211"/>
                  </a:lnTo>
                  <a:lnTo>
                    <a:pt x="352" y="214"/>
                  </a:lnTo>
                  <a:lnTo>
                    <a:pt x="353" y="214"/>
                  </a:lnTo>
                  <a:lnTo>
                    <a:pt x="355" y="215"/>
                  </a:lnTo>
                  <a:lnTo>
                    <a:pt x="356" y="217"/>
                  </a:lnTo>
                  <a:lnTo>
                    <a:pt x="356" y="220"/>
                  </a:lnTo>
                  <a:lnTo>
                    <a:pt x="355" y="224"/>
                  </a:lnTo>
                  <a:lnTo>
                    <a:pt x="356" y="226"/>
                  </a:lnTo>
                  <a:lnTo>
                    <a:pt x="356" y="229"/>
                  </a:lnTo>
                  <a:lnTo>
                    <a:pt x="358" y="232"/>
                  </a:lnTo>
                  <a:lnTo>
                    <a:pt x="356" y="235"/>
                  </a:lnTo>
                  <a:lnTo>
                    <a:pt x="358" y="239"/>
                  </a:lnTo>
                  <a:lnTo>
                    <a:pt x="361" y="241"/>
                  </a:lnTo>
                  <a:lnTo>
                    <a:pt x="361" y="241"/>
                  </a:lnTo>
                  <a:lnTo>
                    <a:pt x="364" y="238"/>
                  </a:lnTo>
                  <a:lnTo>
                    <a:pt x="365" y="236"/>
                  </a:lnTo>
                  <a:lnTo>
                    <a:pt x="367" y="236"/>
                  </a:lnTo>
                  <a:lnTo>
                    <a:pt x="370" y="235"/>
                  </a:lnTo>
                  <a:lnTo>
                    <a:pt x="371" y="236"/>
                  </a:lnTo>
                  <a:lnTo>
                    <a:pt x="373" y="238"/>
                  </a:lnTo>
                  <a:lnTo>
                    <a:pt x="373" y="239"/>
                  </a:lnTo>
                  <a:lnTo>
                    <a:pt x="373" y="242"/>
                  </a:lnTo>
                  <a:lnTo>
                    <a:pt x="373" y="244"/>
                  </a:lnTo>
                  <a:lnTo>
                    <a:pt x="371" y="248"/>
                  </a:lnTo>
                  <a:lnTo>
                    <a:pt x="373" y="250"/>
                  </a:lnTo>
                  <a:lnTo>
                    <a:pt x="373" y="251"/>
                  </a:lnTo>
                  <a:lnTo>
                    <a:pt x="374" y="254"/>
                  </a:lnTo>
                  <a:lnTo>
                    <a:pt x="374" y="256"/>
                  </a:lnTo>
                  <a:lnTo>
                    <a:pt x="373" y="259"/>
                  </a:lnTo>
                  <a:lnTo>
                    <a:pt x="371" y="260"/>
                  </a:lnTo>
                  <a:lnTo>
                    <a:pt x="370" y="260"/>
                  </a:lnTo>
                  <a:lnTo>
                    <a:pt x="368" y="262"/>
                  </a:lnTo>
                  <a:lnTo>
                    <a:pt x="368" y="263"/>
                  </a:lnTo>
                  <a:lnTo>
                    <a:pt x="368" y="265"/>
                  </a:lnTo>
                  <a:lnTo>
                    <a:pt x="370" y="266"/>
                  </a:lnTo>
                  <a:lnTo>
                    <a:pt x="371" y="266"/>
                  </a:lnTo>
                  <a:lnTo>
                    <a:pt x="374" y="266"/>
                  </a:lnTo>
                  <a:lnTo>
                    <a:pt x="376" y="266"/>
                  </a:lnTo>
                  <a:lnTo>
                    <a:pt x="376" y="266"/>
                  </a:lnTo>
                  <a:lnTo>
                    <a:pt x="377" y="268"/>
                  </a:lnTo>
                  <a:lnTo>
                    <a:pt x="379" y="269"/>
                  </a:lnTo>
                  <a:lnTo>
                    <a:pt x="380" y="269"/>
                  </a:lnTo>
                  <a:lnTo>
                    <a:pt x="380" y="271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2" name="Freeform 108"/>
            <p:cNvSpPr>
              <a:spLocks/>
            </p:cNvSpPr>
            <p:nvPr/>
          </p:nvSpPr>
          <p:spPr bwMode="auto">
            <a:xfrm>
              <a:off x="2039" y="2366"/>
              <a:ext cx="353" cy="322"/>
            </a:xfrm>
            <a:custGeom>
              <a:avLst/>
              <a:gdLst/>
              <a:ahLst/>
              <a:cxnLst>
                <a:cxn ang="0">
                  <a:pos x="346" y="124"/>
                </a:cxn>
                <a:cxn ang="0">
                  <a:pos x="353" y="144"/>
                </a:cxn>
                <a:cxn ang="0">
                  <a:pos x="337" y="147"/>
                </a:cxn>
                <a:cxn ang="0">
                  <a:pos x="316" y="135"/>
                </a:cxn>
                <a:cxn ang="0">
                  <a:pos x="310" y="144"/>
                </a:cxn>
                <a:cxn ang="0">
                  <a:pos x="307" y="163"/>
                </a:cxn>
                <a:cxn ang="0">
                  <a:pos x="291" y="181"/>
                </a:cxn>
                <a:cxn ang="0">
                  <a:pos x="276" y="192"/>
                </a:cxn>
                <a:cxn ang="0">
                  <a:pos x="264" y="211"/>
                </a:cxn>
                <a:cxn ang="0">
                  <a:pos x="274" y="231"/>
                </a:cxn>
                <a:cxn ang="0">
                  <a:pos x="259" y="246"/>
                </a:cxn>
                <a:cxn ang="0">
                  <a:pos x="244" y="264"/>
                </a:cxn>
                <a:cxn ang="0">
                  <a:pos x="243" y="300"/>
                </a:cxn>
                <a:cxn ang="0">
                  <a:pos x="220" y="300"/>
                </a:cxn>
                <a:cxn ang="0">
                  <a:pos x="195" y="310"/>
                </a:cxn>
                <a:cxn ang="0">
                  <a:pos x="180" y="306"/>
                </a:cxn>
                <a:cxn ang="0">
                  <a:pos x="162" y="319"/>
                </a:cxn>
                <a:cxn ang="0">
                  <a:pos x="148" y="321"/>
                </a:cxn>
                <a:cxn ang="0">
                  <a:pos x="133" y="304"/>
                </a:cxn>
                <a:cxn ang="0">
                  <a:pos x="121" y="289"/>
                </a:cxn>
                <a:cxn ang="0">
                  <a:pos x="99" y="277"/>
                </a:cxn>
                <a:cxn ang="0">
                  <a:pos x="78" y="276"/>
                </a:cxn>
                <a:cxn ang="0">
                  <a:pos x="57" y="283"/>
                </a:cxn>
                <a:cxn ang="0">
                  <a:pos x="45" y="259"/>
                </a:cxn>
                <a:cxn ang="0">
                  <a:pos x="51" y="244"/>
                </a:cxn>
                <a:cxn ang="0">
                  <a:pos x="30" y="238"/>
                </a:cxn>
                <a:cxn ang="0">
                  <a:pos x="9" y="231"/>
                </a:cxn>
                <a:cxn ang="0">
                  <a:pos x="9" y="214"/>
                </a:cxn>
                <a:cxn ang="0">
                  <a:pos x="12" y="201"/>
                </a:cxn>
                <a:cxn ang="0">
                  <a:pos x="1" y="183"/>
                </a:cxn>
                <a:cxn ang="0">
                  <a:pos x="12" y="165"/>
                </a:cxn>
                <a:cxn ang="0">
                  <a:pos x="27" y="145"/>
                </a:cxn>
                <a:cxn ang="0">
                  <a:pos x="10" y="135"/>
                </a:cxn>
                <a:cxn ang="0">
                  <a:pos x="13" y="121"/>
                </a:cxn>
                <a:cxn ang="0">
                  <a:pos x="16" y="106"/>
                </a:cxn>
                <a:cxn ang="0">
                  <a:pos x="39" y="103"/>
                </a:cxn>
                <a:cxn ang="0">
                  <a:pos x="57" y="90"/>
                </a:cxn>
                <a:cxn ang="0">
                  <a:pos x="70" y="75"/>
                </a:cxn>
                <a:cxn ang="0">
                  <a:pos x="88" y="79"/>
                </a:cxn>
                <a:cxn ang="0">
                  <a:pos x="111" y="69"/>
                </a:cxn>
                <a:cxn ang="0">
                  <a:pos x="130" y="48"/>
                </a:cxn>
                <a:cxn ang="0">
                  <a:pos x="153" y="35"/>
                </a:cxn>
                <a:cxn ang="0">
                  <a:pos x="168" y="38"/>
                </a:cxn>
                <a:cxn ang="0">
                  <a:pos x="186" y="29"/>
                </a:cxn>
                <a:cxn ang="0">
                  <a:pos x="198" y="17"/>
                </a:cxn>
                <a:cxn ang="0">
                  <a:pos x="213" y="5"/>
                </a:cxn>
                <a:cxn ang="0">
                  <a:pos x="229" y="5"/>
                </a:cxn>
                <a:cxn ang="0">
                  <a:pos x="243" y="14"/>
                </a:cxn>
                <a:cxn ang="0">
                  <a:pos x="259" y="14"/>
                </a:cxn>
                <a:cxn ang="0">
                  <a:pos x="267" y="21"/>
                </a:cxn>
                <a:cxn ang="0">
                  <a:pos x="279" y="27"/>
                </a:cxn>
                <a:cxn ang="0">
                  <a:pos x="292" y="35"/>
                </a:cxn>
                <a:cxn ang="0">
                  <a:pos x="306" y="21"/>
                </a:cxn>
                <a:cxn ang="0">
                  <a:pos x="328" y="24"/>
                </a:cxn>
                <a:cxn ang="0">
                  <a:pos x="343" y="11"/>
                </a:cxn>
                <a:cxn ang="0">
                  <a:pos x="353" y="32"/>
                </a:cxn>
                <a:cxn ang="0">
                  <a:pos x="345" y="47"/>
                </a:cxn>
                <a:cxn ang="0">
                  <a:pos x="337" y="66"/>
                </a:cxn>
                <a:cxn ang="0">
                  <a:pos x="350" y="85"/>
                </a:cxn>
              </a:cxnLst>
              <a:rect l="0" t="0" r="r" b="b"/>
              <a:pathLst>
                <a:path w="353" h="322">
                  <a:moveTo>
                    <a:pt x="349" y="106"/>
                  </a:moveTo>
                  <a:lnTo>
                    <a:pt x="349" y="108"/>
                  </a:lnTo>
                  <a:lnTo>
                    <a:pt x="349" y="109"/>
                  </a:lnTo>
                  <a:lnTo>
                    <a:pt x="349" y="111"/>
                  </a:lnTo>
                  <a:lnTo>
                    <a:pt x="349" y="112"/>
                  </a:lnTo>
                  <a:lnTo>
                    <a:pt x="348" y="114"/>
                  </a:lnTo>
                  <a:lnTo>
                    <a:pt x="348" y="117"/>
                  </a:lnTo>
                  <a:lnTo>
                    <a:pt x="346" y="117"/>
                  </a:lnTo>
                  <a:lnTo>
                    <a:pt x="346" y="118"/>
                  </a:lnTo>
                  <a:lnTo>
                    <a:pt x="346" y="120"/>
                  </a:lnTo>
                  <a:lnTo>
                    <a:pt x="346" y="121"/>
                  </a:lnTo>
                  <a:lnTo>
                    <a:pt x="346" y="123"/>
                  </a:lnTo>
                  <a:lnTo>
                    <a:pt x="346" y="124"/>
                  </a:lnTo>
                  <a:lnTo>
                    <a:pt x="345" y="126"/>
                  </a:lnTo>
                  <a:lnTo>
                    <a:pt x="345" y="127"/>
                  </a:lnTo>
                  <a:lnTo>
                    <a:pt x="345" y="129"/>
                  </a:lnTo>
                  <a:lnTo>
                    <a:pt x="343" y="130"/>
                  </a:lnTo>
                  <a:lnTo>
                    <a:pt x="343" y="132"/>
                  </a:lnTo>
                  <a:lnTo>
                    <a:pt x="345" y="133"/>
                  </a:lnTo>
                  <a:lnTo>
                    <a:pt x="348" y="135"/>
                  </a:lnTo>
                  <a:lnTo>
                    <a:pt x="349" y="136"/>
                  </a:lnTo>
                  <a:lnTo>
                    <a:pt x="349" y="136"/>
                  </a:lnTo>
                  <a:lnTo>
                    <a:pt x="352" y="138"/>
                  </a:lnTo>
                  <a:lnTo>
                    <a:pt x="353" y="139"/>
                  </a:lnTo>
                  <a:lnTo>
                    <a:pt x="353" y="141"/>
                  </a:lnTo>
                  <a:lnTo>
                    <a:pt x="353" y="144"/>
                  </a:lnTo>
                  <a:lnTo>
                    <a:pt x="353" y="145"/>
                  </a:lnTo>
                  <a:lnTo>
                    <a:pt x="352" y="147"/>
                  </a:lnTo>
                  <a:lnTo>
                    <a:pt x="350" y="145"/>
                  </a:lnTo>
                  <a:lnTo>
                    <a:pt x="348" y="145"/>
                  </a:lnTo>
                  <a:lnTo>
                    <a:pt x="346" y="147"/>
                  </a:lnTo>
                  <a:lnTo>
                    <a:pt x="345" y="148"/>
                  </a:lnTo>
                  <a:lnTo>
                    <a:pt x="343" y="150"/>
                  </a:lnTo>
                  <a:lnTo>
                    <a:pt x="342" y="150"/>
                  </a:lnTo>
                  <a:lnTo>
                    <a:pt x="342" y="151"/>
                  </a:lnTo>
                  <a:lnTo>
                    <a:pt x="340" y="151"/>
                  </a:lnTo>
                  <a:lnTo>
                    <a:pt x="339" y="150"/>
                  </a:lnTo>
                  <a:lnTo>
                    <a:pt x="339" y="148"/>
                  </a:lnTo>
                  <a:lnTo>
                    <a:pt x="337" y="147"/>
                  </a:lnTo>
                  <a:lnTo>
                    <a:pt x="336" y="145"/>
                  </a:lnTo>
                  <a:lnTo>
                    <a:pt x="334" y="145"/>
                  </a:lnTo>
                  <a:lnTo>
                    <a:pt x="333" y="145"/>
                  </a:lnTo>
                  <a:lnTo>
                    <a:pt x="331" y="145"/>
                  </a:lnTo>
                  <a:lnTo>
                    <a:pt x="330" y="145"/>
                  </a:lnTo>
                  <a:lnTo>
                    <a:pt x="327" y="142"/>
                  </a:lnTo>
                  <a:lnTo>
                    <a:pt x="325" y="141"/>
                  </a:lnTo>
                  <a:lnTo>
                    <a:pt x="324" y="141"/>
                  </a:lnTo>
                  <a:lnTo>
                    <a:pt x="322" y="141"/>
                  </a:lnTo>
                  <a:lnTo>
                    <a:pt x="321" y="139"/>
                  </a:lnTo>
                  <a:lnTo>
                    <a:pt x="319" y="139"/>
                  </a:lnTo>
                  <a:lnTo>
                    <a:pt x="318" y="138"/>
                  </a:lnTo>
                  <a:lnTo>
                    <a:pt x="316" y="135"/>
                  </a:lnTo>
                  <a:lnTo>
                    <a:pt x="315" y="135"/>
                  </a:lnTo>
                  <a:lnTo>
                    <a:pt x="313" y="133"/>
                  </a:lnTo>
                  <a:lnTo>
                    <a:pt x="312" y="133"/>
                  </a:lnTo>
                  <a:lnTo>
                    <a:pt x="310" y="133"/>
                  </a:lnTo>
                  <a:lnTo>
                    <a:pt x="309" y="133"/>
                  </a:lnTo>
                  <a:lnTo>
                    <a:pt x="307" y="133"/>
                  </a:lnTo>
                  <a:lnTo>
                    <a:pt x="307" y="135"/>
                  </a:lnTo>
                  <a:lnTo>
                    <a:pt x="307" y="136"/>
                  </a:lnTo>
                  <a:lnTo>
                    <a:pt x="307" y="136"/>
                  </a:lnTo>
                  <a:lnTo>
                    <a:pt x="307" y="138"/>
                  </a:lnTo>
                  <a:lnTo>
                    <a:pt x="307" y="139"/>
                  </a:lnTo>
                  <a:lnTo>
                    <a:pt x="309" y="141"/>
                  </a:lnTo>
                  <a:lnTo>
                    <a:pt x="310" y="144"/>
                  </a:lnTo>
                  <a:lnTo>
                    <a:pt x="310" y="144"/>
                  </a:lnTo>
                  <a:lnTo>
                    <a:pt x="310" y="147"/>
                  </a:lnTo>
                  <a:lnTo>
                    <a:pt x="310" y="148"/>
                  </a:lnTo>
                  <a:lnTo>
                    <a:pt x="310" y="150"/>
                  </a:lnTo>
                  <a:lnTo>
                    <a:pt x="310" y="151"/>
                  </a:lnTo>
                  <a:lnTo>
                    <a:pt x="310" y="153"/>
                  </a:lnTo>
                  <a:lnTo>
                    <a:pt x="310" y="154"/>
                  </a:lnTo>
                  <a:lnTo>
                    <a:pt x="309" y="156"/>
                  </a:lnTo>
                  <a:lnTo>
                    <a:pt x="307" y="157"/>
                  </a:lnTo>
                  <a:lnTo>
                    <a:pt x="307" y="159"/>
                  </a:lnTo>
                  <a:lnTo>
                    <a:pt x="307" y="159"/>
                  </a:lnTo>
                  <a:lnTo>
                    <a:pt x="307" y="162"/>
                  </a:lnTo>
                  <a:lnTo>
                    <a:pt x="307" y="163"/>
                  </a:lnTo>
                  <a:lnTo>
                    <a:pt x="307" y="163"/>
                  </a:lnTo>
                  <a:lnTo>
                    <a:pt x="307" y="165"/>
                  </a:lnTo>
                  <a:lnTo>
                    <a:pt x="307" y="166"/>
                  </a:lnTo>
                  <a:lnTo>
                    <a:pt x="306" y="166"/>
                  </a:lnTo>
                  <a:lnTo>
                    <a:pt x="301" y="168"/>
                  </a:lnTo>
                  <a:lnTo>
                    <a:pt x="300" y="169"/>
                  </a:lnTo>
                  <a:lnTo>
                    <a:pt x="298" y="169"/>
                  </a:lnTo>
                  <a:lnTo>
                    <a:pt x="297" y="171"/>
                  </a:lnTo>
                  <a:lnTo>
                    <a:pt x="295" y="172"/>
                  </a:lnTo>
                  <a:lnTo>
                    <a:pt x="295" y="174"/>
                  </a:lnTo>
                  <a:lnTo>
                    <a:pt x="294" y="175"/>
                  </a:lnTo>
                  <a:lnTo>
                    <a:pt x="292" y="178"/>
                  </a:lnTo>
                  <a:lnTo>
                    <a:pt x="291" y="181"/>
                  </a:lnTo>
                  <a:lnTo>
                    <a:pt x="288" y="183"/>
                  </a:lnTo>
                  <a:lnTo>
                    <a:pt x="285" y="181"/>
                  </a:lnTo>
                  <a:lnTo>
                    <a:pt x="285" y="183"/>
                  </a:lnTo>
                  <a:lnTo>
                    <a:pt x="283" y="183"/>
                  </a:lnTo>
                  <a:lnTo>
                    <a:pt x="282" y="184"/>
                  </a:lnTo>
                  <a:lnTo>
                    <a:pt x="282" y="186"/>
                  </a:lnTo>
                  <a:lnTo>
                    <a:pt x="280" y="187"/>
                  </a:lnTo>
                  <a:lnTo>
                    <a:pt x="280" y="189"/>
                  </a:lnTo>
                  <a:lnTo>
                    <a:pt x="279" y="190"/>
                  </a:lnTo>
                  <a:lnTo>
                    <a:pt x="277" y="190"/>
                  </a:lnTo>
                  <a:lnTo>
                    <a:pt x="277" y="192"/>
                  </a:lnTo>
                  <a:lnTo>
                    <a:pt x="277" y="192"/>
                  </a:lnTo>
                  <a:lnTo>
                    <a:pt x="276" y="192"/>
                  </a:lnTo>
                  <a:lnTo>
                    <a:pt x="276" y="193"/>
                  </a:lnTo>
                  <a:lnTo>
                    <a:pt x="276" y="195"/>
                  </a:lnTo>
                  <a:lnTo>
                    <a:pt x="276" y="196"/>
                  </a:lnTo>
                  <a:lnTo>
                    <a:pt x="274" y="199"/>
                  </a:lnTo>
                  <a:lnTo>
                    <a:pt x="274" y="199"/>
                  </a:lnTo>
                  <a:lnTo>
                    <a:pt x="271" y="201"/>
                  </a:lnTo>
                  <a:lnTo>
                    <a:pt x="271" y="202"/>
                  </a:lnTo>
                  <a:lnTo>
                    <a:pt x="270" y="204"/>
                  </a:lnTo>
                  <a:lnTo>
                    <a:pt x="268" y="205"/>
                  </a:lnTo>
                  <a:lnTo>
                    <a:pt x="267" y="207"/>
                  </a:lnTo>
                  <a:lnTo>
                    <a:pt x="265" y="208"/>
                  </a:lnTo>
                  <a:lnTo>
                    <a:pt x="264" y="210"/>
                  </a:lnTo>
                  <a:lnTo>
                    <a:pt x="264" y="211"/>
                  </a:lnTo>
                  <a:lnTo>
                    <a:pt x="262" y="213"/>
                  </a:lnTo>
                  <a:lnTo>
                    <a:pt x="262" y="214"/>
                  </a:lnTo>
                  <a:lnTo>
                    <a:pt x="264" y="217"/>
                  </a:lnTo>
                  <a:lnTo>
                    <a:pt x="265" y="219"/>
                  </a:lnTo>
                  <a:lnTo>
                    <a:pt x="265" y="219"/>
                  </a:lnTo>
                  <a:lnTo>
                    <a:pt x="265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70" y="226"/>
                  </a:lnTo>
                  <a:lnTo>
                    <a:pt x="271" y="228"/>
                  </a:lnTo>
                  <a:lnTo>
                    <a:pt x="273" y="228"/>
                  </a:lnTo>
                  <a:lnTo>
                    <a:pt x="274" y="229"/>
                  </a:lnTo>
                  <a:lnTo>
                    <a:pt x="274" y="231"/>
                  </a:lnTo>
                  <a:lnTo>
                    <a:pt x="271" y="231"/>
                  </a:lnTo>
                  <a:lnTo>
                    <a:pt x="268" y="232"/>
                  </a:lnTo>
                  <a:lnTo>
                    <a:pt x="268" y="234"/>
                  </a:lnTo>
                  <a:lnTo>
                    <a:pt x="267" y="235"/>
                  </a:lnTo>
                  <a:lnTo>
                    <a:pt x="267" y="237"/>
                  </a:lnTo>
                  <a:lnTo>
                    <a:pt x="265" y="238"/>
                  </a:lnTo>
                  <a:lnTo>
                    <a:pt x="264" y="240"/>
                  </a:lnTo>
                  <a:lnTo>
                    <a:pt x="264" y="240"/>
                  </a:lnTo>
                  <a:lnTo>
                    <a:pt x="262" y="240"/>
                  </a:lnTo>
                  <a:lnTo>
                    <a:pt x="261" y="241"/>
                  </a:lnTo>
                  <a:lnTo>
                    <a:pt x="259" y="243"/>
                  </a:lnTo>
                  <a:lnTo>
                    <a:pt x="259" y="243"/>
                  </a:lnTo>
                  <a:lnTo>
                    <a:pt x="259" y="246"/>
                  </a:lnTo>
                  <a:lnTo>
                    <a:pt x="259" y="247"/>
                  </a:lnTo>
                  <a:lnTo>
                    <a:pt x="261" y="249"/>
                  </a:lnTo>
                  <a:lnTo>
                    <a:pt x="261" y="250"/>
                  </a:lnTo>
                  <a:lnTo>
                    <a:pt x="259" y="252"/>
                  </a:lnTo>
                  <a:lnTo>
                    <a:pt x="259" y="253"/>
                  </a:lnTo>
                  <a:lnTo>
                    <a:pt x="259" y="258"/>
                  </a:lnTo>
                  <a:lnTo>
                    <a:pt x="258" y="261"/>
                  </a:lnTo>
                  <a:lnTo>
                    <a:pt x="256" y="262"/>
                  </a:lnTo>
                  <a:lnTo>
                    <a:pt x="253" y="261"/>
                  </a:lnTo>
                  <a:lnTo>
                    <a:pt x="252" y="259"/>
                  </a:lnTo>
                  <a:lnTo>
                    <a:pt x="250" y="259"/>
                  </a:lnTo>
                  <a:lnTo>
                    <a:pt x="247" y="262"/>
                  </a:lnTo>
                  <a:lnTo>
                    <a:pt x="244" y="264"/>
                  </a:lnTo>
                  <a:lnTo>
                    <a:pt x="241" y="267"/>
                  </a:lnTo>
                  <a:lnTo>
                    <a:pt x="237" y="271"/>
                  </a:lnTo>
                  <a:lnTo>
                    <a:pt x="237" y="273"/>
                  </a:lnTo>
                  <a:lnTo>
                    <a:pt x="238" y="276"/>
                  </a:lnTo>
                  <a:lnTo>
                    <a:pt x="241" y="279"/>
                  </a:lnTo>
                  <a:lnTo>
                    <a:pt x="241" y="283"/>
                  </a:lnTo>
                  <a:lnTo>
                    <a:pt x="246" y="288"/>
                  </a:lnTo>
                  <a:lnTo>
                    <a:pt x="247" y="289"/>
                  </a:lnTo>
                  <a:lnTo>
                    <a:pt x="249" y="292"/>
                  </a:lnTo>
                  <a:lnTo>
                    <a:pt x="249" y="294"/>
                  </a:lnTo>
                  <a:lnTo>
                    <a:pt x="247" y="297"/>
                  </a:lnTo>
                  <a:lnTo>
                    <a:pt x="246" y="298"/>
                  </a:lnTo>
                  <a:lnTo>
                    <a:pt x="243" y="300"/>
                  </a:lnTo>
                  <a:lnTo>
                    <a:pt x="240" y="300"/>
                  </a:lnTo>
                  <a:lnTo>
                    <a:pt x="240" y="300"/>
                  </a:lnTo>
                  <a:lnTo>
                    <a:pt x="237" y="300"/>
                  </a:lnTo>
                  <a:lnTo>
                    <a:pt x="235" y="298"/>
                  </a:lnTo>
                  <a:lnTo>
                    <a:pt x="232" y="300"/>
                  </a:lnTo>
                  <a:lnTo>
                    <a:pt x="231" y="300"/>
                  </a:lnTo>
                  <a:lnTo>
                    <a:pt x="229" y="301"/>
                  </a:lnTo>
                  <a:lnTo>
                    <a:pt x="228" y="301"/>
                  </a:lnTo>
                  <a:lnTo>
                    <a:pt x="226" y="301"/>
                  </a:lnTo>
                  <a:lnTo>
                    <a:pt x="225" y="301"/>
                  </a:lnTo>
                  <a:lnTo>
                    <a:pt x="223" y="301"/>
                  </a:lnTo>
                  <a:lnTo>
                    <a:pt x="222" y="300"/>
                  </a:lnTo>
                  <a:lnTo>
                    <a:pt x="220" y="300"/>
                  </a:lnTo>
                  <a:lnTo>
                    <a:pt x="217" y="301"/>
                  </a:lnTo>
                  <a:lnTo>
                    <a:pt x="216" y="301"/>
                  </a:lnTo>
                  <a:lnTo>
                    <a:pt x="214" y="301"/>
                  </a:lnTo>
                  <a:lnTo>
                    <a:pt x="211" y="303"/>
                  </a:lnTo>
                  <a:lnTo>
                    <a:pt x="210" y="303"/>
                  </a:lnTo>
                  <a:lnTo>
                    <a:pt x="207" y="303"/>
                  </a:lnTo>
                  <a:lnTo>
                    <a:pt x="204" y="303"/>
                  </a:lnTo>
                  <a:lnTo>
                    <a:pt x="204" y="304"/>
                  </a:lnTo>
                  <a:lnTo>
                    <a:pt x="201" y="307"/>
                  </a:lnTo>
                  <a:lnTo>
                    <a:pt x="199" y="309"/>
                  </a:lnTo>
                  <a:lnTo>
                    <a:pt x="198" y="310"/>
                  </a:lnTo>
                  <a:lnTo>
                    <a:pt x="196" y="310"/>
                  </a:lnTo>
                  <a:lnTo>
                    <a:pt x="195" y="310"/>
                  </a:lnTo>
                  <a:lnTo>
                    <a:pt x="195" y="309"/>
                  </a:lnTo>
                  <a:lnTo>
                    <a:pt x="193" y="307"/>
                  </a:lnTo>
                  <a:lnTo>
                    <a:pt x="193" y="306"/>
                  </a:lnTo>
                  <a:lnTo>
                    <a:pt x="193" y="303"/>
                  </a:lnTo>
                  <a:lnTo>
                    <a:pt x="192" y="301"/>
                  </a:lnTo>
                  <a:lnTo>
                    <a:pt x="190" y="301"/>
                  </a:lnTo>
                  <a:lnTo>
                    <a:pt x="187" y="301"/>
                  </a:lnTo>
                  <a:lnTo>
                    <a:pt x="186" y="300"/>
                  </a:lnTo>
                  <a:lnTo>
                    <a:pt x="184" y="301"/>
                  </a:lnTo>
                  <a:lnTo>
                    <a:pt x="184" y="301"/>
                  </a:lnTo>
                  <a:lnTo>
                    <a:pt x="183" y="303"/>
                  </a:lnTo>
                  <a:lnTo>
                    <a:pt x="181" y="304"/>
                  </a:lnTo>
                  <a:lnTo>
                    <a:pt x="180" y="306"/>
                  </a:lnTo>
                  <a:lnTo>
                    <a:pt x="178" y="309"/>
                  </a:lnTo>
                  <a:lnTo>
                    <a:pt x="177" y="310"/>
                  </a:lnTo>
                  <a:lnTo>
                    <a:pt x="175" y="312"/>
                  </a:lnTo>
                  <a:lnTo>
                    <a:pt x="174" y="312"/>
                  </a:lnTo>
                  <a:lnTo>
                    <a:pt x="171" y="313"/>
                  </a:lnTo>
                  <a:lnTo>
                    <a:pt x="169" y="313"/>
                  </a:lnTo>
                  <a:lnTo>
                    <a:pt x="168" y="315"/>
                  </a:lnTo>
                  <a:lnTo>
                    <a:pt x="166" y="316"/>
                  </a:lnTo>
                  <a:lnTo>
                    <a:pt x="165" y="316"/>
                  </a:lnTo>
                  <a:lnTo>
                    <a:pt x="165" y="315"/>
                  </a:lnTo>
                  <a:lnTo>
                    <a:pt x="163" y="316"/>
                  </a:lnTo>
                  <a:lnTo>
                    <a:pt x="163" y="316"/>
                  </a:lnTo>
                  <a:lnTo>
                    <a:pt x="162" y="319"/>
                  </a:lnTo>
                  <a:lnTo>
                    <a:pt x="162" y="321"/>
                  </a:lnTo>
                  <a:lnTo>
                    <a:pt x="159" y="321"/>
                  </a:lnTo>
                  <a:lnTo>
                    <a:pt x="157" y="321"/>
                  </a:lnTo>
                  <a:lnTo>
                    <a:pt x="157" y="322"/>
                  </a:lnTo>
                  <a:lnTo>
                    <a:pt x="156" y="322"/>
                  </a:lnTo>
                  <a:lnTo>
                    <a:pt x="156" y="321"/>
                  </a:lnTo>
                  <a:lnTo>
                    <a:pt x="156" y="319"/>
                  </a:lnTo>
                  <a:lnTo>
                    <a:pt x="154" y="318"/>
                  </a:lnTo>
                  <a:lnTo>
                    <a:pt x="151" y="318"/>
                  </a:lnTo>
                  <a:lnTo>
                    <a:pt x="150" y="319"/>
                  </a:lnTo>
                  <a:lnTo>
                    <a:pt x="150" y="319"/>
                  </a:lnTo>
                  <a:lnTo>
                    <a:pt x="148" y="321"/>
                  </a:lnTo>
                  <a:lnTo>
                    <a:pt x="148" y="321"/>
                  </a:lnTo>
                  <a:lnTo>
                    <a:pt x="147" y="318"/>
                  </a:lnTo>
                  <a:lnTo>
                    <a:pt x="145" y="318"/>
                  </a:lnTo>
                  <a:lnTo>
                    <a:pt x="142" y="316"/>
                  </a:lnTo>
                  <a:lnTo>
                    <a:pt x="142" y="315"/>
                  </a:lnTo>
                  <a:lnTo>
                    <a:pt x="142" y="315"/>
                  </a:lnTo>
                  <a:lnTo>
                    <a:pt x="142" y="312"/>
                  </a:lnTo>
                  <a:lnTo>
                    <a:pt x="142" y="312"/>
                  </a:lnTo>
                  <a:lnTo>
                    <a:pt x="141" y="310"/>
                  </a:lnTo>
                  <a:lnTo>
                    <a:pt x="141" y="309"/>
                  </a:lnTo>
                  <a:lnTo>
                    <a:pt x="139" y="307"/>
                  </a:lnTo>
                  <a:lnTo>
                    <a:pt x="136" y="306"/>
                  </a:lnTo>
                  <a:lnTo>
                    <a:pt x="135" y="304"/>
                  </a:lnTo>
                  <a:lnTo>
                    <a:pt x="133" y="304"/>
                  </a:lnTo>
                  <a:lnTo>
                    <a:pt x="132" y="304"/>
                  </a:lnTo>
                  <a:lnTo>
                    <a:pt x="130" y="303"/>
                  </a:lnTo>
                  <a:lnTo>
                    <a:pt x="130" y="301"/>
                  </a:lnTo>
                  <a:lnTo>
                    <a:pt x="130" y="300"/>
                  </a:lnTo>
                  <a:lnTo>
                    <a:pt x="130" y="298"/>
                  </a:lnTo>
                  <a:lnTo>
                    <a:pt x="129" y="297"/>
                  </a:lnTo>
                  <a:lnTo>
                    <a:pt x="127" y="295"/>
                  </a:lnTo>
                  <a:lnTo>
                    <a:pt x="127" y="294"/>
                  </a:lnTo>
                  <a:lnTo>
                    <a:pt x="127" y="294"/>
                  </a:lnTo>
                  <a:lnTo>
                    <a:pt x="126" y="292"/>
                  </a:lnTo>
                  <a:lnTo>
                    <a:pt x="124" y="291"/>
                  </a:lnTo>
                  <a:lnTo>
                    <a:pt x="123" y="291"/>
                  </a:lnTo>
                  <a:lnTo>
                    <a:pt x="121" y="289"/>
                  </a:lnTo>
                  <a:lnTo>
                    <a:pt x="118" y="288"/>
                  </a:lnTo>
                  <a:lnTo>
                    <a:pt x="117" y="286"/>
                  </a:lnTo>
                  <a:lnTo>
                    <a:pt x="115" y="283"/>
                  </a:lnTo>
                  <a:lnTo>
                    <a:pt x="114" y="282"/>
                  </a:lnTo>
                  <a:lnTo>
                    <a:pt x="112" y="282"/>
                  </a:lnTo>
                  <a:lnTo>
                    <a:pt x="111" y="280"/>
                  </a:lnTo>
                  <a:lnTo>
                    <a:pt x="108" y="279"/>
                  </a:lnTo>
                  <a:lnTo>
                    <a:pt x="106" y="279"/>
                  </a:lnTo>
                  <a:lnTo>
                    <a:pt x="105" y="280"/>
                  </a:lnTo>
                  <a:lnTo>
                    <a:pt x="103" y="280"/>
                  </a:lnTo>
                  <a:lnTo>
                    <a:pt x="102" y="280"/>
                  </a:lnTo>
                  <a:lnTo>
                    <a:pt x="102" y="279"/>
                  </a:lnTo>
                  <a:lnTo>
                    <a:pt x="99" y="277"/>
                  </a:lnTo>
                  <a:lnTo>
                    <a:pt x="97" y="277"/>
                  </a:lnTo>
                  <a:lnTo>
                    <a:pt x="96" y="277"/>
                  </a:lnTo>
                  <a:lnTo>
                    <a:pt x="94" y="277"/>
                  </a:lnTo>
                  <a:lnTo>
                    <a:pt x="91" y="279"/>
                  </a:lnTo>
                  <a:lnTo>
                    <a:pt x="90" y="279"/>
                  </a:lnTo>
                  <a:lnTo>
                    <a:pt x="90" y="280"/>
                  </a:lnTo>
                  <a:lnTo>
                    <a:pt x="88" y="280"/>
                  </a:lnTo>
                  <a:lnTo>
                    <a:pt x="87" y="279"/>
                  </a:lnTo>
                  <a:lnTo>
                    <a:pt x="85" y="277"/>
                  </a:lnTo>
                  <a:lnTo>
                    <a:pt x="84" y="276"/>
                  </a:lnTo>
                  <a:lnTo>
                    <a:pt x="82" y="274"/>
                  </a:lnTo>
                  <a:lnTo>
                    <a:pt x="79" y="276"/>
                  </a:lnTo>
                  <a:lnTo>
                    <a:pt x="78" y="276"/>
                  </a:lnTo>
                  <a:lnTo>
                    <a:pt x="75" y="277"/>
                  </a:lnTo>
                  <a:lnTo>
                    <a:pt x="72" y="279"/>
                  </a:lnTo>
                  <a:lnTo>
                    <a:pt x="70" y="279"/>
                  </a:lnTo>
                  <a:lnTo>
                    <a:pt x="69" y="280"/>
                  </a:lnTo>
                  <a:lnTo>
                    <a:pt x="67" y="282"/>
                  </a:lnTo>
                  <a:lnTo>
                    <a:pt x="67" y="283"/>
                  </a:lnTo>
                  <a:lnTo>
                    <a:pt x="66" y="285"/>
                  </a:lnTo>
                  <a:lnTo>
                    <a:pt x="64" y="286"/>
                  </a:lnTo>
                  <a:lnTo>
                    <a:pt x="63" y="286"/>
                  </a:lnTo>
                  <a:lnTo>
                    <a:pt x="61" y="288"/>
                  </a:lnTo>
                  <a:lnTo>
                    <a:pt x="60" y="285"/>
                  </a:lnTo>
                  <a:lnTo>
                    <a:pt x="57" y="285"/>
                  </a:lnTo>
                  <a:lnTo>
                    <a:pt x="57" y="283"/>
                  </a:lnTo>
                  <a:lnTo>
                    <a:pt x="57" y="282"/>
                  </a:lnTo>
                  <a:lnTo>
                    <a:pt x="55" y="279"/>
                  </a:lnTo>
                  <a:lnTo>
                    <a:pt x="54" y="276"/>
                  </a:lnTo>
                  <a:lnTo>
                    <a:pt x="52" y="274"/>
                  </a:lnTo>
                  <a:lnTo>
                    <a:pt x="51" y="271"/>
                  </a:lnTo>
                  <a:lnTo>
                    <a:pt x="49" y="271"/>
                  </a:lnTo>
                  <a:lnTo>
                    <a:pt x="49" y="270"/>
                  </a:lnTo>
                  <a:lnTo>
                    <a:pt x="48" y="268"/>
                  </a:lnTo>
                  <a:lnTo>
                    <a:pt x="46" y="267"/>
                  </a:lnTo>
                  <a:lnTo>
                    <a:pt x="46" y="264"/>
                  </a:lnTo>
                  <a:lnTo>
                    <a:pt x="48" y="262"/>
                  </a:lnTo>
                  <a:lnTo>
                    <a:pt x="46" y="261"/>
                  </a:lnTo>
                  <a:lnTo>
                    <a:pt x="45" y="259"/>
                  </a:lnTo>
                  <a:lnTo>
                    <a:pt x="45" y="256"/>
                  </a:lnTo>
                  <a:lnTo>
                    <a:pt x="45" y="255"/>
                  </a:lnTo>
                  <a:lnTo>
                    <a:pt x="43" y="253"/>
                  </a:lnTo>
                  <a:lnTo>
                    <a:pt x="43" y="253"/>
                  </a:lnTo>
                  <a:lnTo>
                    <a:pt x="42" y="253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43" y="250"/>
                  </a:lnTo>
                  <a:lnTo>
                    <a:pt x="45" y="250"/>
                  </a:lnTo>
                  <a:lnTo>
                    <a:pt x="48" y="249"/>
                  </a:lnTo>
                  <a:lnTo>
                    <a:pt x="49" y="247"/>
                  </a:lnTo>
                  <a:lnTo>
                    <a:pt x="51" y="246"/>
                  </a:lnTo>
                  <a:lnTo>
                    <a:pt x="51" y="244"/>
                  </a:lnTo>
                  <a:lnTo>
                    <a:pt x="49" y="243"/>
                  </a:lnTo>
                  <a:lnTo>
                    <a:pt x="48" y="241"/>
                  </a:lnTo>
                  <a:lnTo>
                    <a:pt x="45" y="240"/>
                  </a:lnTo>
                  <a:lnTo>
                    <a:pt x="45" y="240"/>
                  </a:lnTo>
                  <a:lnTo>
                    <a:pt x="43" y="240"/>
                  </a:lnTo>
                  <a:lnTo>
                    <a:pt x="42" y="240"/>
                  </a:lnTo>
                  <a:lnTo>
                    <a:pt x="39" y="241"/>
                  </a:lnTo>
                  <a:lnTo>
                    <a:pt x="37" y="240"/>
                  </a:lnTo>
                  <a:lnTo>
                    <a:pt x="36" y="238"/>
                  </a:lnTo>
                  <a:lnTo>
                    <a:pt x="34" y="238"/>
                  </a:lnTo>
                  <a:lnTo>
                    <a:pt x="34" y="237"/>
                  </a:lnTo>
                  <a:lnTo>
                    <a:pt x="33" y="238"/>
                  </a:lnTo>
                  <a:lnTo>
                    <a:pt x="30" y="238"/>
                  </a:lnTo>
                  <a:lnTo>
                    <a:pt x="28" y="237"/>
                  </a:lnTo>
                  <a:lnTo>
                    <a:pt x="27" y="237"/>
                  </a:lnTo>
                  <a:lnTo>
                    <a:pt x="25" y="237"/>
                  </a:lnTo>
                  <a:lnTo>
                    <a:pt x="24" y="238"/>
                  </a:lnTo>
                  <a:lnTo>
                    <a:pt x="22" y="238"/>
                  </a:lnTo>
                  <a:lnTo>
                    <a:pt x="21" y="237"/>
                  </a:lnTo>
                  <a:lnTo>
                    <a:pt x="19" y="237"/>
                  </a:lnTo>
                  <a:lnTo>
                    <a:pt x="18" y="237"/>
                  </a:lnTo>
                  <a:lnTo>
                    <a:pt x="16" y="235"/>
                  </a:lnTo>
                  <a:lnTo>
                    <a:pt x="13" y="234"/>
                  </a:lnTo>
                  <a:lnTo>
                    <a:pt x="12" y="232"/>
                  </a:lnTo>
                  <a:lnTo>
                    <a:pt x="10" y="232"/>
                  </a:lnTo>
                  <a:lnTo>
                    <a:pt x="9" y="231"/>
                  </a:lnTo>
                  <a:lnTo>
                    <a:pt x="7" y="231"/>
                  </a:lnTo>
                  <a:lnTo>
                    <a:pt x="7" y="229"/>
                  </a:lnTo>
                  <a:lnTo>
                    <a:pt x="7" y="228"/>
                  </a:lnTo>
                  <a:lnTo>
                    <a:pt x="9" y="228"/>
                  </a:lnTo>
                  <a:lnTo>
                    <a:pt x="12" y="226"/>
                  </a:lnTo>
                  <a:lnTo>
                    <a:pt x="12" y="226"/>
                  </a:lnTo>
                  <a:lnTo>
                    <a:pt x="15" y="223"/>
                  </a:lnTo>
                  <a:lnTo>
                    <a:pt x="16" y="222"/>
                  </a:lnTo>
                  <a:lnTo>
                    <a:pt x="16" y="219"/>
                  </a:lnTo>
                  <a:lnTo>
                    <a:pt x="15" y="217"/>
                  </a:lnTo>
                  <a:lnTo>
                    <a:pt x="12" y="214"/>
                  </a:lnTo>
                  <a:lnTo>
                    <a:pt x="10" y="214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6" y="214"/>
                  </a:lnTo>
                  <a:lnTo>
                    <a:pt x="4" y="214"/>
                  </a:lnTo>
                  <a:lnTo>
                    <a:pt x="1" y="213"/>
                  </a:lnTo>
                  <a:lnTo>
                    <a:pt x="1" y="211"/>
                  </a:lnTo>
                  <a:lnTo>
                    <a:pt x="0" y="210"/>
                  </a:lnTo>
                  <a:lnTo>
                    <a:pt x="1" y="208"/>
                  </a:lnTo>
                  <a:lnTo>
                    <a:pt x="1" y="207"/>
                  </a:lnTo>
                  <a:lnTo>
                    <a:pt x="3" y="205"/>
                  </a:lnTo>
                  <a:lnTo>
                    <a:pt x="6" y="204"/>
                  </a:lnTo>
                  <a:lnTo>
                    <a:pt x="9" y="202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3" y="198"/>
                  </a:lnTo>
                  <a:lnTo>
                    <a:pt x="13" y="196"/>
                  </a:lnTo>
                  <a:lnTo>
                    <a:pt x="13" y="195"/>
                  </a:lnTo>
                  <a:lnTo>
                    <a:pt x="13" y="193"/>
                  </a:lnTo>
                  <a:lnTo>
                    <a:pt x="10" y="193"/>
                  </a:lnTo>
                  <a:lnTo>
                    <a:pt x="7" y="192"/>
                  </a:lnTo>
                  <a:lnTo>
                    <a:pt x="6" y="192"/>
                  </a:lnTo>
                  <a:lnTo>
                    <a:pt x="4" y="190"/>
                  </a:lnTo>
                  <a:lnTo>
                    <a:pt x="4" y="189"/>
                  </a:lnTo>
                  <a:lnTo>
                    <a:pt x="1" y="187"/>
                  </a:lnTo>
                  <a:lnTo>
                    <a:pt x="1" y="186"/>
                  </a:lnTo>
                  <a:lnTo>
                    <a:pt x="1" y="184"/>
                  </a:lnTo>
                  <a:lnTo>
                    <a:pt x="1" y="183"/>
                  </a:lnTo>
                  <a:lnTo>
                    <a:pt x="3" y="180"/>
                  </a:lnTo>
                  <a:lnTo>
                    <a:pt x="3" y="178"/>
                  </a:lnTo>
                  <a:lnTo>
                    <a:pt x="4" y="177"/>
                  </a:lnTo>
                  <a:lnTo>
                    <a:pt x="4" y="175"/>
                  </a:lnTo>
                  <a:lnTo>
                    <a:pt x="4" y="172"/>
                  </a:lnTo>
                  <a:lnTo>
                    <a:pt x="4" y="171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9" y="168"/>
                  </a:lnTo>
                  <a:lnTo>
                    <a:pt x="10" y="166"/>
                  </a:lnTo>
                  <a:lnTo>
                    <a:pt x="12" y="165"/>
                  </a:lnTo>
                  <a:lnTo>
                    <a:pt x="13" y="163"/>
                  </a:lnTo>
                  <a:lnTo>
                    <a:pt x="15" y="160"/>
                  </a:lnTo>
                  <a:lnTo>
                    <a:pt x="16" y="159"/>
                  </a:lnTo>
                  <a:lnTo>
                    <a:pt x="16" y="157"/>
                  </a:lnTo>
                  <a:lnTo>
                    <a:pt x="18" y="156"/>
                  </a:lnTo>
                  <a:lnTo>
                    <a:pt x="21" y="154"/>
                  </a:lnTo>
                  <a:lnTo>
                    <a:pt x="21" y="153"/>
                  </a:lnTo>
                  <a:lnTo>
                    <a:pt x="24" y="153"/>
                  </a:lnTo>
                  <a:lnTo>
                    <a:pt x="24" y="151"/>
                  </a:lnTo>
                  <a:lnTo>
                    <a:pt x="25" y="150"/>
                  </a:lnTo>
                  <a:lnTo>
                    <a:pt x="25" y="148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4" y="142"/>
                  </a:lnTo>
                  <a:lnTo>
                    <a:pt x="22" y="141"/>
                  </a:lnTo>
                  <a:lnTo>
                    <a:pt x="19" y="141"/>
                  </a:lnTo>
                  <a:lnTo>
                    <a:pt x="18" y="142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5" y="141"/>
                  </a:lnTo>
                  <a:lnTo>
                    <a:pt x="15" y="139"/>
                  </a:lnTo>
                  <a:lnTo>
                    <a:pt x="13" y="138"/>
                  </a:lnTo>
                  <a:lnTo>
                    <a:pt x="12" y="138"/>
                  </a:lnTo>
                  <a:lnTo>
                    <a:pt x="10" y="138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10" y="132"/>
                  </a:lnTo>
                  <a:lnTo>
                    <a:pt x="12" y="130"/>
                  </a:lnTo>
                  <a:lnTo>
                    <a:pt x="13" y="130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6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29"/>
                  </a:lnTo>
                  <a:lnTo>
                    <a:pt x="18" y="126"/>
                  </a:lnTo>
                  <a:lnTo>
                    <a:pt x="18" y="124"/>
                  </a:lnTo>
                  <a:lnTo>
                    <a:pt x="13" y="123"/>
                  </a:lnTo>
                  <a:lnTo>
                    <a:pt x="13" y="121"/>
                  </a:lnTo>
                  <a:lnTo>
                    <a:pt x="12" y="121"/>
                  </a:lnTo>
                  <a:lnTo>
                    <a:pt x="9" y="121"/>
                  </a:lnTo>
                  <a:lnTo>
                    <a:pt x="7" y="120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10" y="115"/>
                  </a:lnTo>
                  <a:lnTo>
                    <a:pt x="12" y="114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09"/>
                  </a:lnTo>
                  <a:lnTo>
                    <a:pt x="13" y="108"/>
                  </a:lnTo>
                  <a:lnTo>
                    <a:pt x="15" y="106"/>
                  </a:lnTo>
                  <a:lnTo>
                    <a:pt x="16" y="106"/>
                  </a:lnTo>
                  <a:lnTo>
                    <a:pt x="16" y="105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9" y="103"/>
                  </a:lnTo>
                  <a:lnTo>
                    <a:pt x="24" y="105"/>
                  </a:lnTo>
                  <a:lnTo>
                    <a:pt x="28" y="108"/>
                  </a:lnTo>
                  <a:lnTo>
                    <a:pt x="31" y="109"/>
                  </a:lnTo>
                  <a:lnTo>
                    <a:pt x="34" y="111"/>
                  </a:lnTo>
                  <a:lnTo>
                    <a:pt x="36" y="109"/>
                  </a:lnTo>
                  <a:lnTo>
                    <a:pt x="36" y="108"/>
                  </a:lnTo>
                  <a:lnTo>
                    <a:pt x="37" y="106"/>
                  </a:lnTo>
                  <a:lnTo>
                    <a:pt x="39" y="105"/>
                  </a:lnTo>
                  <a:lnTo>
                    <a:pt x="39" y="103"/>
                  </a:lnTo>
                  <a:lnTo>
                    <a:pt x="40" y="102"/>
                  </a:lnTo>
                  <a:lnTo>
                    <a:pt x="42" y="100"/>
                  </a:lnTo>
                  <a:lnTo>
                    <a:pt x="45" y="100"/>
                  </a:lnTo>
                  <a:lnTo>
                    <a:pt x="45" y="99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4"/>
                  </a:lnTo>
                  <a:lnTo>
                    <a:pt x="48" y="93"/>
                  </a:lnTo>
                  <a:lnTo>
                    <a:pt x="49" y="90"/>
                  </a:lnTo>
                  <a:lnTo>
                    <a:pt x="52" y="88"/>
                  </a:lnTo>
                  <a:lnTo>
                    <a:pt x="54" y="87"/>
                  </a:lnTo>
                  <a:lnTo>
                    <a:pt x="55" y="87"/>
                  </a:lnTo>
                  <a:lnTo>
                    <a:pt x="57" y="90"/>
                  </a:lnTo>
                  <a:lnTo>
                    <a:pt x="58" y="90"/>
                  </a:lnTo>
                  <a:lnTo>
                    <a:pt x="60" y="90"/>
                  </a:lnTo>
                  <a:lnTo>
                    <a:pt x="61" y="87"/>
                  </a:lnTo>
                  <a:lnTo>
                    <a:pt x="63" y="85"/>
                  </a:lnTo>
                  <a:lnTo>
                    <a:pt x="63" y="84"/>
                  </a:lnTo>
                  <a:lnTo>
                    <a:pt x="63" y="82"/>
                  </a:lnTo>
                  <a:lnTo>
                    <a:pt x="63" y="81"/>
                  </a:lnTo>
                  <a:lnTo>
                    <a:pt x="64" y="79"/>
                  </a:lnTo>
                  <a:lnTo>
                    <a:pt x="66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6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2" y="75"/>
                  </a:lnTo>
                  <a:lnTo>
                    <a:pt x="73" y="79"/>
                  </a:lnTo>
                  <a:lnTo>
                    <a:pt x="75" y="81"/>
                  </a:lnTo>
                  <a:lnTo>
                    <a:pt x="76" y="82"/>
                  </a:lnTo>
                  <a:lnTo>
                    <a:pt x="79" y="79"/>
                  </a:lnTo>
                  <a:lnTo>
                    <a:pt x="79" y="78"/>
                  </a:lnTo>
                  <a:lnTo>
                    <a:pt x="79" y="76"/>
                  </a:lnTo>
                  <a:lnTo>
                    <a:pt x="81" y="76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90" y="79"/>
                  </a:lnTo>
                  <a:lnTo>
                    <a:pt x="91" y="79"/>
                  </a:lnTo>
                  <a:lnTo>
                    <a:pt x="93" y="79"/>
                  </a:lnTo>
                  <a:lnTo>
                    <a:pt x="94" y="78"/>
                  </a:lnTo>
                  <a:lnTo>
                    <a:pt x="96" y="78"/>
                  </a:lnTo>
                  <a:lnTo>
                    <a:pt x="97" y="78"/>
                  </a:lnTo>
                  <a:lnTo>
                    <a:pt x="100" y="76"/>
                  </a:lnTo>
                  <a:lnTo>
                    <a:pt x="100" y="75"/>
                  </a:lnTo>
                  <a:lnTo>
                    <a:pt x="100" y="73"/>
                  </a:lnTo>
                  <a:lnTo>
                    <a:pt x="102" y="70"/>
                  </a:lnTo>
                  <a:lnTo>
                    <a:pt x="103" y="70"/>
                  </a:lnTo>
                  <a:lnTo>
                    <a:pt x="108" y="69"/>
                  </a:lnTo>
                  <a:lnTo>
                    <a:pt x="111" y="69"/>
                  </a:lnTo>
                  <a:lnTo>
                    <a:pt x="112" y="69"/>
                  </a:lnTo>
                  <a:lnTo>
                    <a:pt x="114" y="67"/>
                  </a:lnTo>
                  <a:lnTo>
                    <a:pt x="115" y="66"/>
                  </a:lnTo>
                  <a:lnTo>
                    <a:pt x="117" y="64"/>
                  </a:lnTo>
                  <a:lnTo>
                    <a:pt x="118" y="63"/>
                  </a:lnTo>
                  <a:lnTo>
                    <a:pt x="118" y="61"/>
                  </a:lnTo>
                  <a:lnTo>
                    <a:pt x="118" y="60"/>
                  </a:lnTo>
                  <a:lnTo>
                    <a:pt x="120" y="58"/>
                  </a:lnTo>
                  <a:lnTo>
                    <a:pt x="121" y="57"/>
                  </a:lnTo>
                  <a:lnTo>
                    <a:pt x="124" y="53"/>
                  </a:lnTo>
                  <a:lnTo>
                    <a:pt x="127" y="51"/>
                  </a:lnTo>
                  <a:lnTo>
                    <a:pt x="129" y="50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2" y="47"/>
                  </a:lnTo>
                  <a:lnTo>
                    <a:pt x="135" y="47"/>
                  </a:lnTo>
                  <a:lnTo>
                    <a:pt x="136" y="47"/>
                  </a:lnTo>
                  <a:lnTo>
                    <a:pt x="138" y="47"/>
                  </a:lnTo>
                  <a:lnTo>
                    <a:pt x="141" y="45"/>
                  </a:lnTo>
                  <a:lnTo>
                    <a:pt x="142" y="45"/>
                  </a:lnTo>
                  <a:lnTo>
                    <a:pt x="144" y="44"/>
                  </a:lnTo>
                  <a:lnTo>
                    <a:pt x="144" y="42"/>
                  </a:lnTo>
                  <a:lnTo>
                    <a:pt x="148" y="41"/>
                  </a:lnTo>
                  <a:lnTo>
                    <a:pt x="151" y="39"/>
                  </a:lnTo>
                  <a:lnTo>
                    <a:pt x="151" y="36"/>
                  </a:lnTo>
                  <a:lnTo>
                    <a:pt x="153" y="35"/>
                  </a:lnTo>
                  <a:lnTo>
                    <a:pt x="153" y="33"/>
                  </a:lnTo>
                  <a:lnTo>
                    <a:pt x="153" y="32"/>
                  </a:lnTo>
                  <a:lnTo>
                    <a:pt x="154" y="32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9" y="33"/>
                  </a:lnTo>
                  <a:lnTo>
                    <a:pt x="160" y="32"/>
                  </a:lnTo>
                  <a:lnTo>
                    <a:pt x="162" y="32"/>
                  </a:lnTo>
                  <a:lnTo>
                    <a:pt x="162" y="33"/>
                  </a:lnTo>
                  <a:lnTo>
                    <a:pt x="163" y="35"/>
                  </a:lnTo>
                  <a:lnTo>
                    <a:pt x="165" y="38"/>
                  </a:lnTo>
                  <a:lnTo>
                    <a:pt x="166" y="38"/>
                  </a:lnTo>
                  <a:lnTo>
                    <a:pt x="168" y="38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72" y="36"/>
                  </a:lnTo>
                  <a:lnTo>
                    <a:pt x="175" y="38"/>
                  </a:lnTo>
                  <a:lnTo>
                    <a:pt x="175" y="38"/>
                  </a:lnTo>
                  <a:lnTo>
                    <a:pt x="178" y="36"/>
                  </a:lnTo>
                  <a:lnTo>
                    <a:pt x="178" y="35"/>
                  </a:lnTo>
                  <a:lnTo>
                    <a:pt x="180" y="33"/>
                  </a:lnTo>
                  <a:lnTo>
                    <a:pt x="183" y="32"/>
                  </a:lnTo>
                  <a:lnTo>
                    <a:pt x="183" y="32"/>
                  </a:lnTo>
                  <a:lnTo>
                    <a:pt x="184" y="30"/>
                  </a:lnTo>
                  <a:lnTo>
                    <a:pt x="186" y="30"/>
                  </a:lnTo>
                  <a:lnTo>
                    <a:pt x="186" y="29"/>
                  </a:lnTo>
                  <a:lnTo>
                    <a:pt x="186" y="27"/>
                  </a:lnTo>
                  <a:lnTo>
                    <a:pt x="184" y="24"/>
                  </a:lnTo>
                  <a:lnTo>
                    <a:pt x="186" y="23"/>
                  </a:lnTo>
                  <a:lnTo>
                    <a:pt x="187" y="21"/>
                  </a:lnTo>
                  <a:lnTo>
                    <a:pt x="189" y="20"/>
                  </a:lnTo>
                  <a:lnTo>
                    <a:pt x="189" y="20"/>
                  </a:lnTo>
                  <a:lnTo>
                    <a:pt x="192" y="20"/>
                  </a:lnTo>
                  <a:lnTo>
                    <a:pt x="193" y="21"/>
                  </a:lnTo>
                  <a:lnTo>
                    <a:pt x="193" y="21"/>
                  </a:lnTo>
                  <a:lnTo>
                    <a:pt x="195" y="21"/>
                  </a:lnTo>
                  <a:lnTo>
                    <a:pt x="196" y="20"/>
                  </a:lnTo>
                  <a:lnTo>
                    <a:pt x="196" y="18"/>
                  </a:lnTo>
                  <a:lnTo>
                    <a:pt x="198" y="17"/>
                  </a:lnTo>
                  <a:lnTo>
                    <a:pt x="198" y="17"/>
                  </a:lnTo>
                  <a:lnTo>
                    <a:pt x="199" y="15"/>
                  </a:lnTo>
                  <a:lnTo>
                    <a:pt x="201" y="15"/>
                  </a:lnTo>
                  <a:lnTo>
                    <a:pt x="202" y="15"/>
                  </a:lnTo>
                  <a:lnTo>
                    <a:pt x="204" y="15"/>
                  </a:lnTo>
                  <a:lnTo>
                    <a:pt x="205" y="15"/>
                  </a:lnTo>
                  <a:lnTo>
                    <a:pt x="207" y="17"/>
                  </a:lnTo>
                  <a:lnTo>
                    <a:pt x="208" y="15"/>
                  </a:lnTo>
                  <a:lnTo>
                    <a:pt x="210" y="14"/>
                  </a:lnTo>
                  <a:lnTo>
                    <a:pt x="211" y="12"/>
                  </a:lnTo>
                  <a:lnTo>
                    <a:pt x="211" y="9"/>
                  </a:lnTo>
                  <a:lnTo>
                    <a:pt x="211" y="6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16" y="3"/>
                  </a:lnTo>
                  <a:lnTo>
                    <a:pt x="217" y="3"/>
                  </a:lnTo>
                  <a:lnTo>
                    <a:pt x="219" y="3"/>
                  </a:lnTo>
                  <a:lnTo>
                    <a:pt x="220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5" y="0"/>
                  </a:lnTo>
                  <a:lnTo>
                    <a:pt x="226" y="2"/>
                  </a:lnTo>
                  <a:lnTo>
                    <a:pt x="226" y="3"/>
                  </a:lnTo>
                  <a:lnTo>
                    <a:pt x="229" y="5"/>
                  </a:lnTo>
                  <a:lnTo>
                    <a:pt x="232" y="5"/>
                  </a:lnTo>
                  <a:lnTo>
                    <a:pt x="234" y="6"/>
                  </a:lnTo>
                  <a:lnTo>
                    <a:pt x="234" y="8"/>
                  </a:lnTo>
                  <a:lnTo>
                    <a:pt x="234" y="9"/>
                  </a:lnTo>
                  <a:lnTo>
                    <a:pt x="234" y="11"/>
                  </a:lnTo>
                  <a:lnTo>
                    <a:pt x="234" y="12"/>
                  </a:lnTo>
                  <a:lnTo>
                    <a:pt x="235" y="12"/>
                  </a:lnTo>
                  <a:lnTo>
                    <a:pt x="237" y="12"/>
                  </a:lnTo>
                  <a:lnTo>
                    <a:pt x="237" y="12"/>
                  </a:lnTo>
                  <a:lnTo>
                    <a:pt x="238" y="12"/>
                  </a:lnTo>
                  <a:lnTo>
                    <a:pt x="240" y="12"/>
                  </a:lnTo>
                  <a:lnTo>
                    <a:pt x="241" y="14"/>
                  </a:lnTo>
                  <a:lnTo>
                    <a:pt x="243" y="14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6" y="12"/>
                  </a:lnTo>
                  <a:lnTo>
                    <a:pt x="249" y="12"/>
                  </a:lnTo>
                  <a:lnTo>
                    <a:pt x="250" y="14"/>
                  </a:lnTo>
                  <a:lnTo>
                    <a:pt x="252" y="15"/>
                  </a:lnTo>
                  <a:lnTo>
                    <a:pt x="253" y="15"/>
                  </a:lnTo>
                  <a:lnTo>
                    <a:pt x="255" y="15"/>
                  </a:lnTo>
                  <a:lnTo>
                    <a:pt x="255" y="14"/>
                  </a:lnTo>
                  <a:lnTo>
                    <a:pt x="255" y="12"/>
                  </a:lnTo>
                  <a:lnTo>
                    <a:pt x="258" y="11"/>
                  </a:lnTo>
                  <a:lnTo>
                    <a:pt x="259" y="12"/>
                  </a:lnTo>
                  <a:lnTo>
                    <a:pt x="259" y="14"/>
                  </a:lnTo>
                  <a:lnTo>
                    <a:pt x="261" y="15"/>
                  </a:lnTo>
                  <a:lnTo>
                    <a:pt x="262" y="15"/>
                  </a:lnTo>
                  <a:lnTo>
                    <a:pt x="264" y="17"/>
                  </a:lnTo>
                  <a:lnTo>
                    <a:pt x="265" y="17"/>
                  </a:lnTo>
                  <a:lnTo>
                    <a:pt x="265" y="18"/>
                  </a:lnTo>
                  <a:lnTo>
                    <a:pt x="265" y="20"/>
                  </a:lnTo>
                  <a:lnTo>
                    <a:pt x="264" y="21"/>
                  </a:lnTo>
                  <a:lnTo>
                    <a:pt x="264" y="23"/>
                  </a:lnTo>
                  <a:lnTo>
                    <a:pt x="264" y="24"/>
                  </a:lnTo>
                  <a:lnTo>
                    <a:pt x="265" y="24"/>
                  </a:lnTo>
                  <a:lnTo>
                    <a:pt x="267" y="24"/>
                  </a:lnTo>
                  <a:lnTo>
                    <a:pt x="267" y="23"/>
                  </a:lnTo>
                  <a:lnTo>
                    <a:pt x="267" y="21"/>
                  </a:lnTo>
                  <a:lnTo>
                    <a:pt x="267" y="20"/>
                  </a:lnTo>
                  <a:lnTo>
                    <a:pt x="268" y="20"/>
                  </a:lnTo>
                  <a:lnTo>
                    <a:pt x="270" y="20"/>
                  </a:lnTo>
                  <a:lnTo>
                    <a:pt x="270" y="21"/>
                  </a:lnTo>
                  <a:lnTo>
                    <a:pt x="270" y="23"/>
                  </a:lnTo>
                  <a:lnTo>
                    <a:pt x="271" y="24"/>
                  </a:lnTo>
                  <a:lnTo>
                    <a:pt x="273" y="24"/>
                  </a:lnTo>
                  <a:lnTo>
                    <a:pt x="274" y="26"/>
                  </a:lnTo>
                  <a:lnTo>
                    <a:pt x="276" y="26"/>
                  </a:lnTo>
                  <a:lnTo>
                    <a:pt x="276" y="27"/>
                  </a:lnTo>
                  <a:lnTo>
                    <a:pt x="277" y="27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80" y="27"/>
                  </a:lnTo>
                  <a:lnTo>
                    <a:pt x="282" y="27"/>
                  </a:lnTo>
                  <a:lnTo>
                    <a:pt x="283" y="29"/>
                  </a:lnTo>
                  <a:lnTo>
                    <a:pt x="283" y="30"/>
                  </a:lnTo>
                  <a:lnTo>
                    <a:pt x="283" y="32"/>
                  </a:lnTo>
                  <a:lnTo>
                    <a:pt x="285" y="35"/>
                  </a:lnTo>
                  <a:lnTo>
                    <a:pt x="285" y="36"/>
                  </a:lnTo>
                  <a:lnTo>
                    <a:pt x="285" y="38"/>
                  </a:lnTo>
                  <a:lnTo>
                    <a:pt x="286" y="38"/>
                  </a:lnTo>
                  <a:lnTo>
                    <a:pt x="288" y="38"/>
                  </a:lnTo>
                  <a:lnTo>
                    <a:pt x="289" y="38"/>
                  </a:lnTo>
                  <a:lnTo>
                    <a:pt x="291" y="36"/>
                  </a:lnTo>
                  <a:lnTo>
                    <a:pt x="292" y="35"/>
                  </a:lnTo>
                  <a:lnTo>
                    <a:pt x="294" y="35"/>
                  </a:lnTo>
                  <a:lnTo>
                    <a:pt x="295" y="35"/>
                  </a:lnTo>
                  <a:lnTo>
                    <a:pt x="297" y="35"/>
                  </a:lnTo>
                  <a:lnTo>
                    <a:pt x="298" y="35"/>
                  </a:lnTo>
                  <a:lnTo>
                    <a:pt x="300" y="33"/>
                  </a:lnTo>
                  <a:lnTo>
                    <a:pt x="301" y="32"/>
                  </a:lnTo>
                  <a:lnTo>
                    <a:pt x="304" y="30"/>
                  </a:lnTo>
                  <a:lnTo>
                    <a:pt x="304" y="29"/>
                  </a:lnTo>
                  <a:lnTo>
                    <a:pt x="304" y="26"/>
                  </a:lnTo>
                  <a:lnTo>
                    <a:pt x="304" y="24"/>
                  </a:lnTo>
                  <a:lnTo>
                    <a:pt x="304" y="23"/>
                  </a:lnTo>
                  <a:lnTo>
                    <a:pt x="306" y="21"/>
                  </a:lnTo>
                  <a:lnTo>
                    <a:pt x="306" y="21"/>
                  </a:lnTo>
                  <a:lnTo>
                    <a:pt x="307" y="20"/>
                  </a:lnTo>
                  <a:lnTo>
                    <a:pt x="309" y="20"/>
                  </a:lnTo>
                  <a:lnTo>
                    <a:pt x="310" y="18"/>
                  </a:lnTo>
                  <a:lnTo>
                    <a:pt x="313" y="20"/>
                  </a:lnTo>
                  <a:lnTo>
                    <a:pt x="315" y="20"/>
                  </a:lnTo>
                  <a:lnTo>
                    <a:pt x="318" y="21"/>
                  </a:lnTo>
                  <a:lnTo>
                    <a:pt x="319" y="21"/>
                  </a:lnTo>
                  <a:lnTo>
                    <a:pt x="322" y="21"/>
                  </a:lnTo>
                  <a:lnTo>
                    <a:pt x="324" y="23"/>
                  </a:lnTo>
                  <a:lnTo>
                    <a:pt x="325" y="23"/>
                  </a:lnTo>
                  <a:lnTo>
                    <a:pt x="327" y="24"/>
                  </a:lnTo>
                  <a:lnTo>
                    <a:pt x="328" y="24"/>
                  </a:lnTo>
                  <a:lnTo>
                    <a:pt x="328" y="24"/>
                  </a:lnTo>
                  <a:lnTo>
                    <a:pt x="330" y="23"/>
                  </a:lnTo>
                  <a:lnTo>
                    <a:pt x="331" y="23"/>
                  </a:lnTo>
                  <a:lnTo>
                    <a:pt x="333" y="21"/>
                  </a:lnTo>
                  <a:lnTo>
                    <a:pt x="334" y="20"/>
                  </a:lnTo>
                  <a:lnTo>
                    <a:pt x="336" y="18"/>
                  </a:lnTo>
                  <a:lnTo>
                    <a:pt x="336" y="18"/>
                  </a:lnTo>
                  <a:lnTo>
                    <a:pt x="337" y="17"/>
                  </a:lnTo>
                  <a:lnTo>
                    <a:pt x="339" y="17"/>
                  </a:lnTo>
                  <a:lnTo>
                    <a:pt x="339" y="15"/>
                  </a:lnTo>
                  <a:lnTo>
                    <a:pt x="340" y="14"/>
                  </a:lnTo>
                  <a:lnTo>
                    <a:pt x="342" y="12"/>
                  </a:lnTo>
                  <a:lnTo>
                    <a:pt x="342" y="12"/>
                  </a:lnTo>
                  <a:lnTo>
                    <a:pt x="343" y="11"/>
                  </a:lnTo>
                  <a:lnTo>
                    <a:pt x="343" y="9"/>
                  </a:lnTo>
                  <a:lnTo>
                    <a:pt x="345" y="11"/>
                  </a:lnTo>
                  <a:lnTo>
                    <a:pt x="346" y="12"/>
                  </a:lnTo>
                  <a:lnTo>
                    <a:pt x="348" y="15"/>
                  </a:lnTo>
                  <a:lnTo>
                    <a:pt x="349" y="17"/>
                  </a:lnTo>
                  <a:lnTo>
                    <a:pt x="350" y="20"/>
                  </a:lnTo>
                  <a:lnTo>
                    <a:pt x="350" y="20"/>
                  </a:lnTo>
                  <a:lnTo>
                    <a:pt x="352" y="21"/>
                  </a:lnTo>
                  <a:lnTo>
                    <a:pt x="352" y="23"/>
                  </a:lnTo>
                  <a:lnTo>
                    <a:pt x="352" y="26"/>
                  </a:lnTo>
                  <a:lnTo>
                    <a:pt x="352" y="29"/>
                  </a:lnTo>
                  <a:lnTo>
                    <a:pt x="353" y="30"/>
                  </a:lnTo>
                  <a:lnTo>
                    <a:pt x="353" y="32"/>
                  </a:lnTo>
                  <a:lnTo>
                    <a:pt x="352" y="33"/>
                  </a:lnTo>
                  <a:lnTo>
                    <a:pt x="350" y="33"/>
                  </a:lnTo>
                  <a:lnTo>
                    <a:pt x="350" y="36"/>
                  </a:lnTo>
                  <a:lnTo>
                    <a:pt x="350" y="39"/>
                  </a:lnTo>
                  <a:lnTo>
                    <a:pt x="352" y="39"/>
                  </a:lnTo>
                  <a:lnTo>
                    <a:pt x="352" y="41"/>
                  </a:lnTo>
                  <a:lnTo>
                    <a:pt x="353" y="42"/>
                  </a:lnTo>
                  <a:lnTo>
                    <a:pt x="352" y="42"/>
                  </a:lnTo>
                  <a:lnTo>
                    <a:pt x="352" y="45"/>
                  </a:lnTo>
                  <a:lnTo>
                    <a:pt x="350" y="47"/>
                  </a:lnTo>
                  <a:lnTo>
                    <a:pt x="349" y="47"/>
                  </a:lnTo>
                  <a:lnTo>
                    <a:pt x="346" y="47"/>
                  </a:lnTo>
                  <a:lnTo>
                    <a:pt x="345" y="47"/>
                  </a:lnTo>
                  <a:lnTo>
                    <a:pt x="345" y="47"/>
                  </a:lnTo>
                  <a:lnTo>
                    <a:pt x="343" y="48"/>
                  </a:lnTo>
                  <a:lnTo>
                    <a:pt x="342" y="50"/>
                  </a:lnTo>
                  <a:lnTo>
                    <a:pt x="342" y="51"/>
                  </a:lnTo>
                  <a:lnTo>
                    <a:pt x="342" y="53"/>
                  </a:lnTo>
                  <a:lnTo>
                    <a:pt x="342" y="54"/>
                  </a:lnTo>
                  <a:lnTo>
                    <a:pt x="342" y="56"/>
                  </a:lnTo>
                  <a:lnTo>
                    <a:pt x="340" y="57"/>
                  </a:lnTo>
                  <a:lnTo>
                    <a:pt x="339" y="58"/>
                  </a:lnTo>
                  <a:lnTo>
                    <a:pt x="339" y="60"/>
                  </a:lnTo>
                  <a:lnTo>
                    <a:pt x="337" y="61"/>
                  </a:lnTo>
                  <a:lnTo>
                    <a:pt x="337" y="63"/>
                  </a:lnTo>
                  <a:lnTo>
                    <a:pt x="337" y="66"/>
                  </a:lnTo>
                  <a:lnTo>
                    <a:pt x="339" y="69"/>
                  </a:lnTo>
                  <a:lnTo>
                    <a:pt x="340" y="72"/>
                  </a:lnTo>
                  <a:lnTo>
                    <a:pt x="342" y="73"/>
                  </a:lnTo>
                  <a:lnTo>
                    <a:pt x="343" y="75"/>
                  </a:lnTo>
                  <a:lnTo>
                    <a:pt x="343" y="76"/>
                  </a:lnTo>
                  <a:lnTo>
                    <a:pt x="345" y="78"/>
                  </a:lnTo>
                  <a:lnTo>
                    <a:pt x="346" y="79"/>
                  </a:lnTo>
                  <a:lnTo>
                    <a:pt x="348" y="79"/>
                  </a:lnTo>
                  <a:lnTo>
                    <a:pt x="349" y="79"/>
                  </a:lnTo>
                  <a:lnTo>
                    <a:pt x="349" y="81"/>
                  </a:lnTo>
                  <a:lnTo>
                    <a:pt x="350" y="82"/>
                  </a:lnTo>
                  <a:lnTo>
                    <a:pt x="350" y="84"/>
                  </a:lnTo>
                  <a:lnTo>
                    <a:pt x="350" y="85"/>
                  </a:lnTo>
                  <a:lnTo>
                    <a:pt x="350" y="87"/>
                  </a:lnTo>
                  <a:lnTo>
                    <a:pt x="350" y="88"/>
                  </a:lnTo>
                  <a:lnTo>
                    <a:pt x="350" y="91"/>
                  </a:lnTo>
                  <a:lnTo>
                    <a:pt x="352" y="93"/>
                  </a:lnTo>
                  <a:lnTo>
                    <a:pt x="350" y="94"/>
                  </a:lnTo>
                  <a:lnTo>
                    <a:pt x="349" y="97"/>
                  </a:lnTo>
                  <a:lnTo>
                    <a:pt x="349" y="99"/>
                  </a:lnTo>
                  <a:lnTo>
                    <a:pt x="349" y="100"/>
                  </a:lnTo>
                  <a:lnTo>
                    <a:pt x="349" y="102"/>
                  </a:lnTo>
                  <a:lnTo>
                    <a:pt x="350" y="103"/>
                  </a:lnTo>
                  <a:lnTo>
                    <a:pt x="349" y="10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3" name="Freeform 109"/>
            <p:cNvSpPr>
              <a:spLocks/>
            </p:cNvSpPr>
            <p:nvPr/>
          </p:nvSpPr>
          <p:spPr bwMode="auto">
            <a:xfrm>
              <a:off x="2195" y="1648"/>
              <a:ext cx="341" cy="465"/>
            </a:xfrm>
            <a:custGeom>
              <a:avLst/>
              <a:gdLst/>
              <a:ahLst/>
              <a:cxnLst>
                <a:cxn ang="0">
                  <a:pos x="299" y="69"/>
                </a:cxn>
                <a:cxn ang="0">
                  <a:pos x="286" y="108"/>
                </a:cxn>
                <a:cxn ang="0">
                  <a:pos x="308" y="137"/>
                </a:cxn>
                <a:cxn ang="0">
                  <a:pos x="317" y="165"/>
                </a:cxn>
                <a:cxn ang="0">
                  <a:pos x="329" y="203"/>
                </a:cxn>
                <a:cxn ang="0">
                  <a:pos x="340" y="227"/>
                </a:cxn>
                <a:cxn ang="0">
                  <a:pos x="340" y="267"/>
                </a:cxn>
                <a:cxn ang="0">
                  <a:pos x="335" y="303"/>
                </a:cxn>
                <a:cxn ang="0">
                  <a:pos x="323" y="321"/>
                </a:cxn>
                <a:cxn ang="0">
                  <a:pos x="298" y="324"/>
                </a:cxn>
                <a:cxn ang="0">
                  <a:pos x="281" y="345"/>
                </a:cxn>
                <a:cxn ang="0">
                  <a:pos x="253" y="346"/>
                </a:cxn>
                <a:cxn ang="0">
                  <a:pos x="236" y="354"/>
                </a:cxn>
                <a:cxn ang="0">
                  <a:pos x="223" y="372"/>
                </a:cxn>
                <a:cxn ang="0">
                  <a:pos x="208" y="373"/>
                </a:cxn>
                <a:cxn ang="0">
                  <a:pos x="211" y="396"/>
                </a:cxn>
                <a:cxn ang="0">
                  <a:pos x="217" y="415"/>
                </a:cxn>
                <a:cxn ang="0">
                  <a:pos x="193" y="424"/>
                </a:cxn>
                <a:cxn ang="0">
                  <a:pos x="168" y="424"/>
                </a:cxn>
                <a:cxn ang="0">
                  <a:pos x="144" y="444"/>
                </a:cxn>
                <a:cxn ang="0">
                  <a:pos x="132" y="457"/>
                </a:cxn>
                <a:cxn ang="0">
                  <a:pos x="114" y="463"/>
                </a:cxn>
                <a:cxn ang="0">
                  <a:pos x="96" y="456"/>
                </a:cxn>
                <a:cxn ang="0">
                  <a:pos x="108" y="433"/>
                </a:cxn>
                <a:cxn ang="0">
                  <a:pos x="102" y="409"/>
                </a:cxn>
                <a:cxn ang="0">
                  <a:pos x="105" y="385"/>
                </a:cxn>
                <a:cxn ang="0">
                  <a:pos x="94" y="366"/>
                </a:cxn>
                <a:cxn ang="0">
                  <a:pos x="81" y="348"/>
                </a:cxn>
                <a:cxn ang="0">
                  <a:pos x="85" y="329"/>
                </a:cxn>
                <a:cxn ang="0">
                  <a:pos x="72" y="306"/>
                </a:cxn>
                <a:cxn ang="0">
                  <a:pos x="91" y="288"/>
                </a:cxn>
                <a:cxn ang="0">
                  <a:pos x="75" y="267"/>
                </a:cxn>
                <a:cxn ang="0">
                  <a:pos x="85" y="240"/>
                </a:cxn>
                <a:cxn ang="0">
                  <a:pos x="66" y="218"/>
                </a:cxn>
                <a:cxn ang="0">
                  <a:pos x="60" y="203"/>
                </a:cxn>
                <a:cxn ang="0">
                  <a:pos x="40" y="203"/>
                </a:cxn>
                <a:cxn ang="0">
                  <a:pos x="1" y="195"/>
                </a:cxn>
                <a:cxn ang="0">
                  <a:pos x="15" y="174"/>
                </a:cxn>
                <a:cxn ang="0">
                  <a:pos x="28" y="161"/>
                </a:cxn>
                <a:cxn ang="0">
                  <a:pos x="37" y="137"/>
                </a:cxn>
                <a:cxn ang="0">
                  <a:pos x="67" y="138"/>
                </a:cxn>
                <a:cxn ang="0">
                  <a:pos x="90" y="134"/>
                </a:cxn>
                <a:cxn ang="0">
                  <a:pos x="94" y="117"/>
                </a:cxn>
                <a:cxn ang="0">
                  <a:pos x="84" y="99"/>
                </a:cxn>
                <a:cxn ang="0">
                  <a:pos x="96" y="84"/>
                </a:cxn>
                <a:cxn ang="0">
                  <a:pos x="109" y="78"/>
                </a:cxn>
                <a:cxn ang="0">
                  <a:pos x="121" y="81"/>
                </a:cxn>
                <a:cxn ang="0">
                  <a:pos x="120" y="53"/>
                </a:cxn>
                <a:cxn ang="0">
                  <a:pos x="112" y="45"/>
                </a:cxn>
                <a:cxn ang="0">
                  <a:pos x="99" y="32"/>
                </a:cxn>
                <a:cxn ang="0">
                  <a:pos x="99" y="11"/>
                </a:cxn>
                <a:cxn ang="0">
                  <a:pos x="123" y="3"/>
                </a:cxn>
                <a:cxn ang="0">
                  <a:pos x="141" y="8"/>
                </a:cxn>
                <a:cxn ang="0">
                  <a:pos x="163" y="14"/>
                </a:cxn>
                <a:cxn ang="0">
                  <a:pos x="181" y="21"/>
                </a:cxn>
                <a:cxn ang="0">
                  <a:pos x="208" y="26"/>
                </a:cxn>
                <a:cxn ang="0">
                  <a:pos x="227" y="45"/>
                </a:cxn>
                <a:cxn ang="0">
                  <a:pos x="245" y="54"/>
                </a:cxn>
                <a:cxn ang="0">
                  <a:pos x="251" y="41"/>
                </a:cxn>
                <a:cxn ang="0">
                  <a:pos x="272" y="51"/>
                </a:cxn>
              </a:cxnLst>
              <a:rect l="0" t="0" r="r" b="b"/>
              <a:pathLst>
                <a:path w="341" h="465">
                  <a:moveTo>
                    <a:pt x="284" y="41"/>
                  </a:moveTo>
                  <a:lnTo>
                    <a:pt x="287" y="42"/>
                  </a:lnTo>
                  <a:lnTo>
                    <a:pt x="289" y="45"/>
                  </a:lnTo>
                  <a:lnTo>
                    <a:pt x="290" y="48"/>
                  </a:lnTo>
                  <a:lnTo>
                    <a:pt x="292" y="53"/>
                  </a:lnTo>
                  <a:lnTo>
                    <a:pt x="293" y="59"/>
                  </a:lnTo>
                  <a:lnTo>
                    <a:pt x="295" y="63"/>
                  </a:lnTo>
                  <a:lnTo>
                    <a:pt x="298" y="66"/>
                  </a:lnTo>
                  <a:lnTo>
                    <a:pt x="299" y="69"/>
                  </a:lnTo>
                  <a:lnTo>
                    <a:pt x="299" y="74"/>
                  </a:lnTo>
                  <a:lnTo>
                    <a:pt x="298" y="78"/>
                  </a:lnTo>
                  <a:lnTo>
                    <a:pt x="298" y="84"/>
                  </a:lnTo>
                  <a:lnTo>
                    <a:pt x="296" y="87"/>
                  </a:lnTo>
                  <a:lnTo>
                    <a:pt x="293" y="92"/>
                  </a:lnTo>
                  <a:lnTo>
                    <a:pt x="292" y="96"/>
                  </a:lnTo>
                  <a:lnTo>
                    <a:pt x="290" y="101"/>
                  </a:lnTo>
                  <a:lnTo>
                    <a:pt x="287" y="107"/>
                  </a:lnTo>
                  <a:lnTo>
                    <a:pt x="286" y="108"/>
                  </a:lnTo>
                  <a:lnTo>
                    <a:pt x="286" y="113"/>
                  </a:lnTo>
                  <a:lnTo>
                    <a:pt x="287" y="116"/>
                  </a:lnTo>
                  <a:lnTo>
                    <a:pt x="290" y="122"/>
                  </a:lnTo>
                  <a:lnTo>
                    <a:pt x="293" y="123"/>
                  </a:lnTo>
                  <a:lnTo>
                    <a:pt x="298" y="125"/>
                  </a:lnTo>
                  <a:lnTo>
                    <a:pt x="299" y="128"/>
                  </a:lnTo>
                  <a:lnTo>
                    <a:pt x="302" y="131"/>
                  </a:lnTo>
                  <a:lnTo>
                    <a:pt x="305" y="134"/>
                  </a:lnTo>
                  <a:lnTo>
                    <a:pt x="308" y="137"/>
                  </a:lnTo>
                  <a:lnTo>
                    <a:pt x="313" y="138"/>
                  </a:lnTo>
                  <a:lnTo>
                    <a:pt x="313" y="138"/>
                  </a:lnTo>
                  <a:lnTo>
                    <a:pt x="316" y="144"/>
                  </a:lnTo>
                  <a:lnTo>
                    <a:pt x="316" y="147"/>
                  </a:lnTo>
                  <a:lnTo>
                    <a:pt x="316" y="153"/>
                  </a:lnTo>
                  <a:lnTo>
                    <a:pt x="314" y="156"/>
                  </a:lnTo>
                  <a:lnTo>
                    <a:pt x="316" y="159"/>
                  </a:lnTo>
                  <a:lnTo>
                    <a:pt x="317" y="162"/>
                  </a:lnTo>
                  <a:lnTo>
                    <a:pt x="317" y="165"/>
                  </a:lnTo>
                  <a:lnTo>
                    <a:pt x="320" y="171"/>
                  </a:lnTo>
                  <a:lnTo>
                    <a:pt x="322" y="176"/>
                  </a:lnTo>
                  <a:lnTo>
                    <a:pt x="323" y="180"/>
                  </a:lnTo>
                  <a:lnTo>
                    <a:pt x="325" y="186"/>
                  </a:lnTo>
                  <a:lnTo>
                    <a:pt x="325" y="189"/>
                  </a:lnTo>
                  <a:lnTo>
                    <a:pt x="326" y="191"/>
                  </a:lnTo>
                  <a:lnTo>
                    <a:pt x="326" y="194"/>
                  </a:lnTo>
                  <a:lnTo>
                    <a:pt x="329" y="198"/>
                  </a:lnTo>
                  <a:lnTo>
                    <a:pt x="329" y="203"/>
                  </a:lnTo>
                  <a:lnTo>
                    <a:pt x="326" y="206"/>
                  </a:lnTo>
                  <a:lnTo>
                    <a:pt x="326" y="210"/>
                  </a:lnTo>
                  <a:lnTo>
                    <a:pt x="329" y="216"/>
                  </a:lnTo>
                  <a:lnTo>
                    <a:pt x="329" y="218"/>
                  </a:lnTo>
                  <a:lnTo>
                    <a:pt x="331" y="219"/>
                  </a:lnTo>
                  <a:lnTo>
                    <a:pt x="334" y="222"/>
                  </a:lnTo>
                  <a:lnTo>
                    <a:pt x="335" y="224"/>
                  </a:lnTo>
                  <a:lnTo>
                    <a:pt x="338" y="225"/>
                  </a:lnTo>
                  <a:lnTo>
                    <a:pt x="340" y="227"/>
                  </a:lnTo>
                  <a:lnTo>
                    <a:pt x="340" y="230"/>
                  </a:lnTo>
                  <a:lnTo>
                    <a:pt x="340" y="233"/>
                  </a:lnTo>
                  <a:lnTo>
                    <a:pt x="340" y="239"/>
                  </a:lnTo>
                  <a:lnTo>
                    <a:pt x="338" y="242"/>
                  </a:lnTo>
                  <a:lnTo>
                    <a:pt x="338" y="251"/>
                  </a:lnTo>
                  <a:lnTo>
                    <a:pt x="338" y="254"/>
                  </a:lnTo>
                  <a:lnTo>
                    <a:pt x="341" y="258"/>
                  </a:lnTo>
                  <a:lnTo>
                    <a:pt x="341" y="263"/>
                  </a:lnTo>
                  <a:lnTo>
                    <a:pt x="340" y="267"/>
                  </a:lnTo>
                  <a:lnTo>
                    <a:pt x="337" y="270"/>
                  </a:lnTo>
                  <a:lnTo>
                    <a:pt x="334" y="275"/>
                  </a:lnTo>
                  <a:lnTo>
                    <a:pt x="335" y="281"/>
                  </a:lnTo>
                  <a:lnTo>
                    <a:pt x="337" y="284"/>
                  </a:lnTo>
                  <a:lnTo>
                    <a:pt x="338" y="290"/>
                  </a:lnTo>
                  <a:lnTo>
                    <a:pt x="338" y="294"/>
                  </a:lnTo>
                  <a:lnTo>
                    <a:pt x="338" y="297"/>
                  </a:lnTo>
                  <a:lnTo>
                    <a:pt x="338" y="300"/>
                  </a:lnTo>
                  <a:lnTo>
                    <a:pt x="335" y="303"/>
                  </a:lnTo>
                  <a:lnTo>
                    <a:pt x="335" y="306"/>
                  </a:lnTo>
                  <a:lnTo>
                    <a:pt x="335" y="311"/>
                  </a:lnTo>
                  <a:lnTo>
                    <a:pt x="334" y="312"/>
                  </a:lnTo>
                  <a:lnTo>
                    <a:pt x="331" y="315"/>
                  </a:lnTo>
                  <a:lnTo>
                    <a:pt x="329" y="318"/>
                  </a:lnTo>
                  <a:lnTo>
                    <a:pt x="329" y="320"/>
                  </a:lnTo>
                  <a:lnTo>
                    <a:pt x="328" y="320"/>
                  </a:lnTo>
                  <a:lnTo>
                    <a:pt x="325" y="321"/>
                  </a:lnTo>
                  <a:lnTo>
                    <a:pt x="323" y="321"/>
                  </a:lnTo>
                  <a:lnTo>
                    <a:pt x="319" y="321"/>
                  </a:lnTo>
                  <a:lnTo>
                    <a:pt x="319" y="320"/>
                  </a:lnTo>
                  <a:lnTo>
                    <a:pt x="314" y="317"/>
                  </a:lnTo>
                  <a:lnTo>
                    <a:pt x="313" y="318"/>
                  </a:lnTo>
                  <a:lnTo>
                    <a:pt x="311" y="320"/>
                  </a:lnTo>
                  <a:lnTo>
                    <a:pt x="307" y="321"/>
                  </a:lnTo>
                  <a:lnTo>
                    <a:pt x="304" y="321"/>
                  </a:lnTo>
                  <a:lnTo>
                    <a:pt x="301" y="321"/>
                  </a:lnTo>
                  <a:lnTo>
                    <a:pt x="298" y="324"/>
                  </a:lnTo>
                  <a:lnTo>
                    <a:pt x="296" y="327"/>
                  </a:lnTo>
                  <a:lnTo>
                    <a:pt x="293" y="329"/>
                  </a:lnTo>
                  <a:lnTo>
                    <a:pt x="289" y="332"/>
                  </a:lnTo>
                  <a:lnTo>
                    <a:pt x="289" y="332"/>
                  </a:lnTo>
                  <a:lnTo>
                    <a:pt x="287" y="336"/>
                  </a:lnTo>
                  <a:lnTo>
                    <a:pt x="284" y="337"/>
                  </a:lnTo>
                  <a:lnTo>
                    <a:pt x="283" y="339"/>
                  </a:lnTo>
                  <a:lnTo>
                    <a:pt x="281" y="342"/>
                  </a:lnTo>
                  <a:lnTo>
                    <a:pt x="281" y="345"/>
                  </a:lnTo>
                  <a:lnTo>
                    <a:pt x="280" y="345"/>
                  </a:lnTo>
                  <a:lnTo>
                    <a:pt x="275" y="343"/>
                  </a:lnTo>
                  <a:lnTo>
                    <a:pt x="269" y="343"/>
                  </a:lnTo>
                  <a:lnTo>
                    <a:pt x="268" y="345"/>
                  </a:lnTo>
                  <a:lnTo>
                    <a:pt x="265" y="348"/>
                  </a:lnTo>
                  <a:lnTo>
                    <a:pt x="262" y="349"/>
                  </a:lnTo>
                  <a:lnTo>
                    <a:pt x="259" y="352"/>
                  </a:lnTo>
                  <a:lnTo>
                    <a:pt x="256" y="349"/>
                  </a:lnTo>
                  <a:lnTo>
                    <a:pt x="253" y="346"/>
                  </a:lnTo>
                  <a:lnTo>
                    <a:pt x="251" y="340"/>
                  </a:lnTo>
                  <a:lnTo>
                    <a:pt x="248" y="339"/>
                  </a:lnTo>
                  <a:lnTo>
                    <a:pt x="247" y="339"/>
                  </a:lnTo>
                  <a:lnTo>
                    <a:pt x="245" y="340"/>
                  </a:lnTo>
                  <a:lnTo>
                    <a:pt x="244" y="342"/>
                  </a:lnTo>
                  <a:lnTo>
                    <a:pt x="242" y="348"/>
                  </a:lnTo>
                  <a:lnTo>
                    <a:pt x="239" y="349"/>
                  </a:lnTo>
                  <a:lnTo>
                    <a:pt x="238" y="351"/>
                  </a:lnTo>
                  <a:lnTo>
                    <a:pt x="236" y="354"/>
                  </a:lnTo>
                  <a:lnTo>
                    <a:pt x="235" y="355"/>
                  </a:lnTo>
                  <a:lnTo>
                    <a:pt x="232" y="357"/>
                  </a:lnTo>
                  <a:lnTo>
                    <a:pt x="229" y="358"/>
                  </a:lnTo>
                  <a:lnTo>
                    <a:pt x="226" y="360"/>
                  </a:lnTo>
                  <a:lnTo>
                    <a:pt x="223" y="361"/>
                  </a:lnTo>
                  <a:lnTo>
                    <a:pt x="221" y="364"/>
                  </a:lnTo>
                  <a:lnTo>
                    <a:pt x="223" y="367"/>
                  </a:lnTo>
                  <a:lnTo>
                    <a:pt x="224" y="369"/>
                  </a:lnTo>
                  <a:lnTo>
                    <a:pt x="223" y="372"/>
                  </a:lnTo>
                  <a:lnTo>
                    <a:pt x="221" y="373"/>
                  </a:lnTo>
                  <a:lnTo>
                    <a:pt x="220" y="373"/>
                  </a:lnTo>
                  <a:lnTo>
                    <a:pt x="218" y="372"/>
                  </a:lnTo>
                  <a:lnTo>
                    <a:pt x="217" y="372"/>
                  </a:lnTo>
                  <a:lnTo>
                    <a:pt x="215" y="370"/>
                  </a:lnTo>
                  <a:lnTo>
                    <a:pt x="214" y="370"/>
                  </a:lnTo>
                  <a:lnTo>
                    <a:pt x="212" y="370"/>
                  </a:lnTo>
                  <a:lnTo>
                    <a:pt x="209" y="372"/>
                  </a:lnTo>
                  <a:lnTo>
                    <a:pt x="208" y="373"/>
                  </a:lnTo>
                  <a:lnTo>
                    <a:pt x="211" y="376"/>
                  </a:lnTo>
                  <a:lnTo>
                    <a:pt x="212" y="378"/>
                  </a:lnTo>
                  <a:lnTo>
                    <a:pt x="215" y="381"/>
                  </a:lnTo>
                  <a:lnTo>
                    <a:pt x="214" y="384"/>
                  </a:lnTo>
                  <a:lnTo>
                    <a:pt x="214" y="387"/>
                  </a:lnTo>
                  <a:lnTo>
                    <a:pt x="212" y="388"/>
                  </a:lnTo>
                  <a:lnTo>
                    <a:pt x="211" y="391"/>
                  </a:lnTo>
                  <a:lnTo>
                    <a:pt x="211" y="394"/>
                  </a:lnTo>
                  <a:lnTo>
                    <a:pt x="211" y="396"/>
                  </a:lnTo>
                  <a:lnTo>
                    <a:pt x="214" y="397"/>
                  </a:lnTo>
                  <a:lnTo>
                    <a:pt x="215" y="399"/>
                  </a:lnTo>
                  <a:lnTo>
                    <a:pt x="217" y="400"/>
                  </a:lnTo>
                  <a:lnTo>
                    <a:pt x="218" y="405"/>
                  </a:lnTo>
                  <a:lnTo>
                    <a:pt x="218" y="406"/>
                  </a:lnTo>
                  <a:lnTo>
                    <a:pt x="218" y="409"/>
                  </a:lnTo>
                  <a:lnTo>
                    <a:pt x="218" y="412"/>
                  </a:lnTo>
                  <a:lnTo>
                    <a:pt x="218" y="414"/>
                  </a:lnTo>
                  <a:lnTo>
                    <a:pt x="217" y="415"/>
                  </a:lnTo>
                  <a:lnTo>
                    <a:pt x="215" y="417"/>
                  </a:lnTo>
                  <a:lnTo>
                    <a:pt x="214" y="418"/>
                  </a:lnTo>
                  <a:lnTo>
                    <a:pt x="211" y="420"/>
                  </a:lnTo>
                  <a:lnTo>
                    <a:pt x="208" y="423"/>
                  </a:lnTo>
                  <a:lnTo>
                    <a:pt x="206" y="423"/>
                  </a:lnTo>
                  <a:lnTo>
                    <a:pt x="203" y="424"/>
                  </a:lnTo>
                  <a:lnTo>
                    <a:pt x="197" y="426"/>
                  </a:lnTo>
                  <a:lnTo>
                    <a:pt x="196" y="424"/>
                  </a:lnTo>
                  <a:lnTo>
                    <a:pt x="193" y="424"/>
                  </a:lnTo>
                  <a:lnTo>
                    <a:pt x="190" y="424"/>
                  </a:lnTo>
                  <a:lnTo>
                    <a:pt x="190" y="423"/>
                  </a:lnTo>
                  <a:lnTo>
                    <a:pt x="186" y="423"/>
                  </a:lnTo>
                  <a:lnTo>
                    <a:pt x="181" y="423"/>
                  </a:lnTo>
                  <a:lnTo>
                    <a:pt x="178" y="424"/>
                  </a:lnTo>
                  <a:lnTo>
                    <a:pt x="175" y="426"/>
                  </a:lnTo>
                  <a:lnTo>
                    <a:pt x="172" y="426"/>
                  </a:lnTo>
                  <a:lnTo>
                    <a:pt x="171" y="424"/>
                  </a:lnTo>
                  <a:lnTo>
                    <a:pt x="168" y="424"/>
                  </a:lnTo>
                  <a:lnTo>
                    <a:pt x="165" y="426"/>
                  </a:lnTo>
                  <a:lnTo>
                    <a:pt x="163" y="426"/>
                  </a:lnTo>
                  <a:lnTo>
                    <a:pt x="157" y="427"/>
                  </a:lnTo>
                  <a:lnTo>
                    <a:pt x="153" y="430"/>
                  </a:lnTo>
                  <a:lnTo>
                    <a:pt x="151" y="432"/>
                  </a:lnTo>
                  <a:lnTo>
                    <a:pt x="145" y="435"/>
                  </a:lnTo>
                  <a:lnTo>
                    <a:pt x="144" y="436"/>
                  </a:lnTo>
                  <a:lnTo>
                    <a:pt x="144" y="441"/>
                  </a:lnTo>
                  <a:lnTo>
                    <a:pt x="144" y="444"/>
                  </a:lnTo>
                  <a:lnTo>
                    <a:pt x="142" y="445"/>
                  </a:lnTo>
                  <a:lnTo>
                    <a:pt x="139" y="445"/>
                  </a:lnTo>
                  <a:lnTo>
                    <a:pt x="138" y="445"/>
                  </a:lnTo>
                  <a:lnTo>
                    <a:pt x="136" y="445"/>
                  </a:lnTo>
                  <a:lnTo>
                    <a:pt x="135" y="447"/>
                  </a:lnTo>
                  <a:lnTo>
                    <a:pt x="135" y="448"/>
                  </a:lnTo>
                  <a:lnTo>
                    <a:pt x="133" y="451"/>
                  </a:lnTo>
                  <a:lnTo>
                    <a:pt x="132" y="454"/>
                  </a:lnTo>
                  <a:lnTo>
                    <a:pt x="132" y="457"/>
                  </a:lnTo>
                  <a:lnTo>
                    <a:pt x="130" y="462"/>
                  </a:lnTo>
                  <a:lnTo>
                    <a:pt x="130" y="463"/>
                  </a:lnTo>
                  <a:lnTo>
                    <a:pt x="130" y="463"/>
                  </a:lnTo>
                  <a:lnTo>
                    <a:pt x="127" y="465"/>
                  </a:lnTo>
                  <a:lnTo>
                    <a:pt x="126" y="465"/>
                  </a:lnTo>
                  <a:lnTo>
                    <a:pt x="123" y="463"/>
                  </a:lnTo>
                  <a:lnTo>
                    <a:pt x="118" y="463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2" y="462"/>
                  </a:lnTo>
                  <a:lnTo>
                    <a:pt x="109" y="462"/>
                  </a:lnTo>
                  <a:lnTo>
                    <a:pt x="108" y="463"/>
                  </a:lnTo>
                  <a:lnTo>
                    <a:pt x="105" y="465"/>
                  </a:lnTo>
                  <a:lnTo>
                    <a:pt x="102" y="465"/>
                  </a:lnTo>
                  <a:lnTo>
                    <a:pt x="100" y="463"/>
                  </a:lnTo>
                  <a:lnTo>
                    <a:pt x="100" y="463"/>
                  </a:lnTo>
                  <a:lnTo>
                    <a:pt x="97" y="457"/>
                  </a:lnTo>
                  <a:lnTo>
                    <a:pt x="96" y="456"/>
                  </a:lnTo>
                  <a:lnTo>
                    <a:pt x="96" y="451"/>
                  </a:lnTo>
                  <a:lnTo>
                    <a:pt x="99" y="450"/>
                  </a:lnTo>
                  <a:lnTo>
                    <a:pt x="100" y="448"/>
                  </a:lnTo>
                  <a:lnTo>
                    <a:pt x="103" y="447"/>
                  </a:lnTo>
                  <a:lnTo>
                    <a:pt x="105" y="445"/>
                  </a:lnTo>
                  <a:lnTo>
                    <a:pt x="108" y="444"/>
                  </a:lnTo>
                  <a:lnTo>
                    <a:pt x="109" y="441"/>
                  </a:lnTo>
                  <a:lnTo>
                    <a:pt x="109" y="438"/>
                  </a:lnTo>
                  <a:lnTo>
                    <a:pt x="108" y="433"/>
                  </a:lnTo>
                  <a:lnTo>
                    <a:pt x="106" y="432"/>
                  </a:lnTo>
                  <a:lnTo>
                    <a:pt x="105" y="429"/>
                  </a:lnTo>
                  <a:lnTo>
                    <a:pt x="105" y="424"/>
                  </a:lnTo>
                  <a:lnTo>
                    <a:pt x="105" y="421"/>
                  </a:lnTo>
                  <a:lnTo>
                    <a:pt x="102" y="418"/>
                  </a:lnTo>
                  <a:lnTo>
                    <a:pt x="102" y="415"/>
                  </a:lnTo>
                  <a:lnTo>
                    <a:pt x="100" y="412"/>
                  </a:lnTo>
                  <a:lnTo>
                    <a:pt x="100" y="411"/>
                  </a:lnTo>
                  <a:lnTo>
                    <a:pt x="102" y="409"/>
                  </a:lnTo>
                  <a:lnTo>
                    <a:pt x="103" y="408"/>
                  </a:lnTo>
                  <a:lnTo>
                    <a:pt x="103" y="405"/>
                  </a:lnTo>
                  <a:lnTo>
                    <a:pt x="102" y="400"/>
                  </a:lnTo>
                  <a:lnTo>
                    <a:pt x="103" y="397"/>
                  </a:lnTo>
                  <a:lnTo>
                    <a:pt x="103" y="394"/>
                  </a:lnTo>
                  <a:lnTo>
                    <a:pt x="105" y="393"/>
                  </a:lnTo>
                  <a:lnTo>
                    <a:pt x="106" y="390"/>
                  </a:lnTo>
                  <a:lnTo>
                    <a:pt x="105" y="388"/>
                  </a:lnTo>
                  <a:lnTo>
                    <a:pt x="105" y="385"/>
                  </a:lnTo>
                  <a:lnTo>
                    <a:pt x="105" y="382"/>
                  </a:lnTo>
                  <a:lnTo>
                    <a:pt x="106" y="381"/>
                  </a:lnTo>
                  <a:lnTo>
                    <a:pt x="105" y="378"/>
                  </a:lnTo>
                  <a:lnTo>
                    <a:pt x="102" y="376"/>
                  </a:lnTo>
                  <a:lnTo>
                    <a:pt x="99" y="375"/>
                  </a:lnTo>
                  <a:lnTo>
                    <a:pt x="97" y="375"/>
                  </a:lnTo>
                  <a:lnTo>
                    <a:pt x="96" y="372"/>
                  </a:lnTo>
                  <a:lnTo>
                    <a:pt x="94" y="369"/>
                  </a:lnTo>
                  <a:lnTo>
                    <a:pt x="94" y="366"/>
                  </a:lnTo>
                  <a:lnTo>
                    <a:pt x="96" y="363"/>
                  </a:lnTo>
                  <a:lnTo>
                    <a:pt x="96" y="360"/>
                  </a:lnTo>
                  <a:lnTo>
                    <a:pt x="93" y="358"/>
                  </a:lnTo>
                  <a:lnTo>
                    <a:pt x="90" y="355"/>
                  </a:lnTo>
                  <a:lnTo>
                    <a:pt x="88" y="352"/>
                  </a:lnTo>
                  <a:lnTo>
                    <a:pt x="85" y="354"/>
                  </a:lnTo>
                  <a:lnTo>
                    <a:pt x="82" y="354"/>
                  </a:lnTo>
                  <a:lnTo>
                    <a:pt x="81" y="351"/>
                  </a:lnTo>
                  <a:lnTo>
                    <a:pt x="81" y="348"/>
                  </a:lnTo>
                  <a:lnTo>
                    <a:pt x="79" y="346"/>
                  </a:lnTo>
                  <a:lnTo>
                    <a:pt x="76" y="343"/>
                  </a:lnTo>
                  <a:lnTo>
                    <a:pt x="76" y="340"/>
                  </a:lnTo>
                  <a:lnTo>
                    <a:pt x="76" y="339"/>
                  </a:lnTo>
                  <a:lnTo>
                    <a:pt x="78" y="337"/>
                  </a:lnTo>
                  <a:lnTo>
                    <a:pt x="79" y="336"/>
                  </a:lnTo>
                  <a:lnTo>
                    <a:pt x="81" y="336"/>
                  </a:lnTo>
                  <a:lnTo>
                    <a:pt x="84" y="332"/>
                  </a:lnTo>
                  <a:lnTo>
                    <a:pt x="85" y="329"/>
                  </a:lnTo>
                  <a:lnTo>
                    <a:pt x="87" y="327"/>
                  </a:lnTo>
                  <a:lnTo>
                    <a:pt x="87" y="326"/>
                  </a:lnTo>
                  <a:lnTo>
                    <a:pt x="85" y="323"/>
                  </a:lnTo>
                  <a:lnTo>
                    <a:pt x="84" y="321"/>
                  </a:lnTo>
                  <a:lnTo>
                    <a:pt x="79" y="318"/>
                  </a:lnTo>
                  <a:lnTo>
                    <a:pt x="76" y="314"/>
                  </a:lnTo>
                  <a:lnTo>
                    <a:pt x="73" y="311"/>
                  </a:lnTo>
                  <a:lnTo>
                    <a:pt x="72" y="308"/>
                  </a:lnTo>
                  <a:lnTo>
                    <a:pt x="72" y="306"/>
                  </a:lnTo>
                  <a:lnTo>
                    <a:pt x="73" y="305"/>
                  </a:lnTo>
                  <a:lnTo>
                    <a:pt x="76" y="303"/>
                  </a:lnTo>
                  <a:lnTo>
                    <a:pt x="79" y="303"/>
                  </a:lnTo>
                  <a:lnTo>
                    <a:pt x="82" y="300"/>
                  </a:lnTo>
                  <a:lnTo>
                    <a:pt x="82" y="297"/>
                  </a:lnTo>
                  <a:lnTo>
                    <a:pt x="82" y="293"/>
                  </a:lnTo>
                  <a:lnTo>
                    <a:pt x="84" y="291"/>
                  </a:lnTo>
                  <a:lnTo>
                    <a:pt x="85" y="290"/>
                  </a:lnTo>
                  <a:lnTo>
                    <a:pt x="91" y="288"/>
                  </a:lnTo>
                  <a:lnTo>
                    <a:pt x="97" y="281"/>
                  </a:lnTo>
                  <a:lnTo>
                    <a:pt x="97" y="276"/>
                  </a:lnTo>
                  <a:lnTo>
                    <a:pt x="94" y="275"/>
                  </a:lnTo>
                  <a:lnTo>
                    <a:pt x="93" y="273"/>
                  </a:lnTo>
                  <a:lnTo>
                    <a:pt x="88" y="275"/>
                  </a:lnTo>
                  <a:lnTo>
                    <a:pt x="87" y="276"/>
                  </a:lnTo>
                  <a:lnTo>
                    <a:pt x="82" y="275"/>
                  </a:lnTo>
                  <a:lnTo>
                    <a:pt x="79" y="273"/>
                  </a:lnTo>
                  <a:lnTo>
                    <a:pt x="75" y="267"/>
                  </a:lnTo>
                  <a:lnTo>
                    <a:pt x="75" y="263"/>
                  </a:lnTo>
                  <a:lnTo>
                    <a:pt x="76" y="260"/>
                  </a:lnTo>
                  <a:lnTo>
                    <a:pt x="81" y="257"/>
                  </a:lnTo>
                  <a:lnTo>
                    <a:pt x="82" y="252"/>
                  </a:lnTo>
                  <a:lnTo>
                    <a:pt x="82" y="249"/>
                  </a:lnTo>
                  <a:lnTo>
                    <a:pt x="82" y="248"/>
                  </a:lnTo>
                  <a:lnTo>
                    <a:pt x="82" y="246"/>
                  </a:lnTo>
                  <a:lnTo>
                    <a:pt x="85" y="243"/>
                  </a:lnTo>
                  <a:lnTo>
                    <a:pt x="85" y="240"/>
                  </a:lnTo>
                  <a:lnTo>
                    <a:pt x="84" y="237"/>
                  </a:lnTo>
                  <a:lnTo>
                    <a:pt x="81" y="236"/>
                  </a:lnTo>
                  <a:lnTo>
                    <a:pt x="78" y="234"/>
                  </a:lnTo>
                  <a:lnTo>
                    <a:pt x="75" y="230"/>
                  </a:lnTo>
                  <a:lnTo>
                    <a:pt x="72" y="228"/>
                  </a:lnTo>
                  <a:lnTo>
                    <a:pt x="69" y="227"/>
                  </a:lnTo>
                  <a:lnTo>
                    <a:pt x="66" y="224"/>
                  </a:lnTo>
                  <a:lnTo>
                    <a:pt x="66" y="219"/>
                  </a:lnTo>
                  <a:lnTo>
                    <a:pt x="66" y="218"/>
                  </a:lnTo>
                  <a:lnTo>
                    <a:pt x="69" y="216"/>
                  </a:lnTo>
                  <a:lnTo>
                    <a:pt x="72" y="215"/>
                  </a:lnTo>
                  <a:lnTo>
                    <a:pt x="73" y="212"/>
                  </a:lnTo>
                  <a:lnTo>
                    <a:pt x="73" y="206"/>
                  </a:lnTo>
                  <a:lnTo>
                    <a:pt x="69" y="203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1" y="207"/>
                  </a:lnTo>
                  <a:lnTo>
                    <a:pt x="60" y="203"/>
                  </a:lnTo>
                  <a:lnTo>
                    <a:pt x="58" y="198"/>
                  </a:lnTo>
                  <a:lnTo>
                    <a:pt x="57" y="197"/>
                  </a:lnTo>
                  <a:lnTo>
                    <a:pt x="52" y="194"/>
                  </a:lnTo>
                  <a:lnTo>
                    <a:pt x="51" y="194"/>
                  </a:lnTo>
                  <a:lnTo>
                    <a:pt x="49" y="195"/>
                  </a:lnTo>
                  <a:lnTo>
                    <a:pt x="48" y="195"/>
                  </a:lnTo>
                  <a:lnTo>
                    <a:pt x="45" y="197"/>
                  </a:lnTo>
                  <a:lnTo>
                    <a:pt x="43" y="201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1" y="201"/>
                  </a:lnTo>
                  <a:lnTo>
                    <a:pt x="30" y="203"/>
                  </a:lnTo>
                  <a:lnTo>
                    <a:pt x="27" y="204"/>
                  </a:lnTo>
                  <a:lnTo>
                    <a:pt x="21" y="203"/>
                  </a:lnTo>
                  <a:lnTo>
                    <a:pt x="18" y="201"/>
                  </a:lnTo>
                  <a:lnTo>
                    <a:pt x="13" y="197"/>
                  </a:lnTo>
                  <a:lnTo>
                    <a:pt x="6" y="195"/>
                  </a:lnTo>
                  <a:lnTo>
                    <a:pt x="1" y="195"/>
                  </a:lnTo>
                  <a:lnTo>
                    <a:pt x="0" y="191"/>
                  </a:lnTo>
                  <a:lnTo>
                    <a:pt x="3" y="186"/>
                  </a:lnTo>
                  <a:lnTo>
                    <a:pt x="4" y="186"/>
                  </a:lnTo>
                  <a:lnTo>
                    <a:pt x="6" y="185"/>
                  </a:lnTo>
                  <a:lnTo>
                    <a:pt x="7" y="180"/>
                  </a:lnTo>
                  <a:lnTo>
                    <a:pt x="12" y="176"/>
                  </a:lnTo>
                  <a:lnTo>
                    <a:pt x="13" y="174"/>
                  </a:lnTo>
                  <a:lnTo>
                    <a:pt x="15" y="174"/>
                  </a:lnTo>
                  <a:lnTo>
                    <a:pt x="15" y="174"/>
                  </a:lnTo>
                  <a:lnTo>
                    <a:pt x="16" y="170"/>
                  </a:lnTo>
                  <a:lnTo>
                    <a:pt x="15" y="165"/>
                  </a:lnTo>
                  <a:lnTo>
                    <a:pt x="15" y="161"/>
                  </a:lnTo>
                  <a:lnTo>
                    <a:pt x="16" y="159"/>
                  </a:lnTo>
                  <a:lnTo>
                    <a:pt x="19" y="158"/>
                  </a:lnTo>
                  <a:lnTo>
                    <a:pt x="21" y="158"/>
                  </a:lnTo>
                  <a:lnTo>
                    <a:pt x="24" y="159"/>
                  </a:lnTo>
                  <a:lnTo>
                    <a:pt x="25" y="161"/>
                  </a:lnTo>
                  <a:lnTo>
                    <a:pt x="28" y="161"/>
                  </a:lnTo>
                  <a:lnTo>
                    <a:pt x="28" y="161"/>
                  </a:lnTo>
                  <a:lnTo>
                    <a:pt x="31" y="159"/>
                  </a:lnTo>
                  <a:lnTo>
                    <a:pt x="34" y="155"/>
                  </a:lnTo>
                  <a:lnTo>
                    <a:pt x="33" y="149"/>
                  </a:lnTo>
                  <a:lnTo>
                    <a:pt x="33" y="147"/>
                  </a:lnTo>
                  <a:lnTo>
                    <a:pt x="30" y="146"/>
                  </a:lnTo>
                  <a:lnTo>
                    <a:pt x="30" y="143"/>
                  </a:lnTo>
                  <a:lnTo>
                    <a:pt x="34" y="140"/>
                  </a:lnTo>
                  <a:lnTo>
                    <a:pt x="37" y="137"/>
                  </a:lnTo>
                  <a:lnTo>
                    <a:pt x="42" y="132"/>
                  </a:lnTo>
                  <a:lnTo>
                    <a:pt x="46" y="134"/>
                  </a:lnTo>
                  <a:lnTo>
                    <a:pt x="54" y="137"/>
                  </a:lnTo>
                  <a:lnTo>
                    <a:pt x="58" y="140"/>
                  </a:lnTo>
                  <a:lnTo>
                    <a:pt x="60" y="138"/>
                  </a:lnTo>
                  <a:lnTo>
                    <a:pt x="64" y="138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7" y="138"/>
                  </a:lnTo>
                  <a:lnTo>
                    <a:pt x="70" y="137"/>
                  </a:lnTo>
                  <a:lnTo>
                    <a:pt x="73" y="135"/>
                  </a:lnTo>
                  <a:lnTo>
                    <a:pt x="75" y="135"/>
                  </a:lnTo>
                  <a:lnTo>
                    <a:pt x="78" y="132"/>
                  </a:lnTo>
                  <a:lnTo>
                    <a:pt x="81" y="132"/>
                  </a:lnTo>
                  <a:lnTo>
                    <a:pt x="82" y="132"/>
                  </a:lnTo>
                  <a:lnTo>
                    <a:pt x="85" y="132"/>
                  </a:lnTo>
                  <a:lnTo>
                    <a:pt x="87" y="132"/>
                  </a:lnTo>
                  <a:lnTo>
                    <a:pt x="90" y="134"/>
                  </a:lnTo>
                  <a:lnTo>
                    <a:pt x="91" y="132"/>
                  </a:lnTo>
                  <a:lnTo>
                    <a:pt x="93" y="129"/>
                  </a:lnTo>
                  <a:lnTo>
                    <a:pt x="94" y="128"/>
                  </a:lnTo>
                  <a:lnTo>
                    <a:pt x="97" y="126"/>
                  </a:lnTo>
                  <a:lnTo>
                    <a:pt x="97" y="125"/>
                  </a:lnTo>
                  <a:lnTo>
                    <a:pt x="97" y="123"/>
                  </a:lnTo>
                  <a:lnTo>
                    <a:pt x="96" y="120"/>
                  </a:lnTo>
                  <a:lnTo>
                    <a:pt x="94" y="119"/>
                  </a:lnTo>
                  <a:lnTo>
                    <a:pt x="94" y="117"/>
                  </a:lnTo>
                  <a:lnTo>
                    <a:pt x="90" y="116"/>
                  </a:lnTo>
                  <a:lnTo>
                    <a:pt x="90" y="113"/>
                  </a:lnTo>
                  <a:lnTo>
                    <a:pt x="90" y="110"/>
                  </a:lnTo>
                  <a:lnTo>
                    <a:pt x="90" y="108"/>
                  </a:lnTo>
                  <a:lnTo>
                    <a:pt x="90" y="105"/>
                  </a:lnTo>
                  <a:lnTo>
                    <a:pt x="88" y="102"/>
                  </a:lnTo>
                  <a:lnTo>
                    <a:pt x="87" y="101"/>
                  </a:lnTo>
                  <a:lnTo>
                    <a:pt x="85" y="101"/>
                  </a:lnTo>
                  <a:lnTo>
                    <a:pt x="84" y="99"/>
                  </a:lnTo>
                  <a:lnTo>
                    <a:pt x="82" y="98"/>
                  </a:lnTo>
                  <a:lnTo>
                    <a:pt x="82" y="96"/>
                  </a:lnTo>
                  <a:lnTo>
                    <a:pt x="84" y="93"/>
                  </a:lnTo>
                  <a:lnTo>
                    <a:pt x="84" y="92"/>
                  </a:lnTo>
                  <a:lnTo>
                    <a:pt x="85" y="90"/>
                  </a:lnTo>
                  <a:lnTo>
                    <a:pt x="85" y="87"/>
                  </a:lnTo>
                  <a:lnTo>
                    <a:pt x="87" y="83"/>
                  </a:lnTo>
                  <a:lnTo>
                    <a:pt x="90" y="81"/>
                  </a:lnTo>
                  <a:lnTo>
                    <a:pt x="96" y="84"/>
                  </a:lnTo>
                  <a:lnTo>
                    <a:pt x="97" y="83"/>
                  </a:lnTo>
                  <a:lnTo>
                    <a:pt x="99" y="83"/>
                  </a:lnTo>
                  <a:lnTo>
                    <a:pt x="100" y="80"/>
                  </a:lnTo>
                  <a:lnTo>
                    <a:pt x="100" y="78"/>
                  </a:lnTo>
                  <a:lnTo>
                    <a:pt x="102" y="77"/>
                  </a:lnTo>
                  <a:lnTo>
                    <a:pt x="105" y="77"/>
                  </a:lnTo>
                  <a:lnTo>
                    <a:pt x="106" y="75"/>
                  </a:lnTo>
                  <a:lnTo>
                    <a:pt x="109" y="77"/>
                  </a:lnTo>
                  <a:lnTo>
                    <a:pt x="109" y="78"/>
                  </a:lnTo>
                  <a:lnTo>
                    <a:pt x="111" y="80"/>
                  </a:lnTo>
                  <a:lnTo>
                    <a:pt x="112" y="83"/>
                  </a:lnTo>
                  <a:lnTo>
                    <a:pt x="114" y="84"/>
                  </a:lnTo>
                  <a:lnTo>
                    <a:pt x="115" y="84"/>
                  </a:lnTo>
                  <a:lnTo>
                    <a:pt x="117" y="84"/>
                  </a:lnTo>
                  <a:lnTo>
                    <a:pt x="118" y="84"/>
                  </a:lnTo>
                  <a:lnTo>
                    <a:pt x="120" y="84"/>
                  </a:lnTo>
                  <a:lnTo>
                    <a:pt x="121" y="83"/>
                  </a:lnTo>
                  <a:lnTo>
                    <a:pt x="121" y="81"/>
                  </a:lnTo>
                  <a:lnTo>
                    <a:pt x="123" y="77"/>
                  </a:lnTo>
                  <a:lnTo>
                    <a:pt x="123" y="75"/>
                  </a:lnTo>
                  <a:lnTo>
                    <a:pt x="123" y="72"/>
                  </a:lnTo>
                  <a:lnTo>
                    <a:pt x="121" y="69"/>
                  </a:lnTo>
                  <a:lnTo>
                    <a:pt x="121" y="68"/>
                  </a:lnTo>
                  <a:lnTo>
                    <a:pt x="121" y="63"/>
                  </a:lnTo>
                  <a:lnTo>
                    <a:pt x="121" y="59"/>
                  </a:lnTo>
                  <a:lnTo>
                    <a:pt x="121" y="54"/>
                  </a:lnTo>
                  <a:lnTo>
                    <a:pt x="120" y="53"/>
                  </a:lnTo>
                  <a:lnTo>
                    <a:pt x="118" y="51"/>
                  </a:lnTo>
                  <a:lnTo>
                    <a:pt x="115" y="51"/>
                  </a:lnTo>
                  <a:lnTo>
                    <a:pt x="114" y="53"/>
                  </a:lnTo>
                  <a:lnTo>
                    <a:pt x="112" y="53"/>
                  </a:lnTo>
                  <a:lnTo>
                    <a:pt x="111" y="53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11" y="47"/>
                  </a:lnTo>
                  <a:lnTo>
                    <a:pt x="112" y="45"/>
                  </a:lnTo>
                  <a:lnTo>
                    <a:pt x="114" y="42"/>
                  </a:lnTo>
                  <a:lnTo>
                    <a:pt x="112" y="39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2"/>
                  </a:lnTo>
                  <a:lnTo>
                    <a:pt x="100" y="32"/>
                  </a:lnTo>
                  <a:lnTo>
                    <a:pt x="99" y="32"/>
                  </a:lnTo>
                  <a:lnTo>
                    <a:pt x="96" y="30"/>
                  </a:lnTo>
                  <a:lnTo>
                    <a:pt x="93" y="29"/>
                  </a:lnTo>
                  <a:lnTo>
                    <a:pt x="93" y="26"/>
                  </a:lnTo>
                  <a:lnTo>
                    <a:pt x="91" y="23"/>
                  </a:lnTo>
                  <a:lnTo>
                    <a:pt x="91" y="18"/>
                  </a:lnTo>
                  <a:lnTo>
                    <a:pt x="93" y="17"/>
                  </a:lnTo>
                  <a:lnTo>
                    <a:pt x="94" y="15"/>
                  </a:lnTo>
                  <a:lnTo>
                    <a:pt x="97" y="12"/>
                  </a:lnTo>
                  <a:lnTo>
                    <a:pt x="99" y="11"/>
                  </a:lnTo>
                  <a:lnTo>
                    <a:pt x="100" y="9"/>
                  </a:lnTo>
                  <a:lnTo>
                    <a:pt x="106" y="8"/>
                  </a:lnTo>
                  <a:lnTo>
                    <a:pt x="109" y="8"/>
                  </a:lnTo>
                  <a:lnTo>
                    <a:pt x="112" y="8"/>
                  </a:lnTo>
                  <a:lnTo>
                    <a:pt x="115" y="6"/>
                  </a:lnTo>
                  <a:lnTo>
                    <a:pt x="118" y="3"/>
                  </a:lnTo>
                  <a:lnTo>
                    <a:pt x="120" y="3"/>
                  </a:lnTo>
                  <a:lnTo>
                    <a:pt x="121" y="2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6" y="3"/>
                  </a:lnTo>
                  <a:lnTo>
                    <a:pt x="127" y="2"/>
                  </a:lnTo>
                  <a:lnTo>
                    <a:pt x="130" y="0"/>
                  </a:lnTo>
                  <a:lnTo>
                    <a:pt x="132" y="2"/>
                  </a:lnTo>
                  <a:lnTo>
                    <a:pt x="135" y="3"/>
                  </a:lnTo>
                  <a:lnTo>
                    <a:pt x="136" y="5"/>
                  </a:lnTo>
                  <a:lnTo>
                    <a:pt x="138" y="6"/>
                  </a:lnTo>
                  <a:lnTo>
                    <a:pt x="141" y="8"/>
                  </a:lnTo>
                  <a:lnTo>
                    <a:pt x="144" y="9"/>
                  </a:lnTo>
                  <a:lnTo>
                    <a:pt x="147" y="9"/>
                  </a:lnTo>
                  <a:lnTo>
                    <a:pt x="148" y="11"/>
                  </a:lnTo>
                  <a:lnTo>
                    <a:pt x="150" y="12"/>
                  </a:lnTo>
                  <a:lnTo>
                    <a:pt x="151" y="15"/>
                  </a:lnTo>
                  <a:lnTo>
                    <a:pt x="154" y="17"/>
                  </a:lnTo>
                  <a:lnTo>
                    <a:pt x="156" y="17"/>
                  </a:lnTo>
                  <a:lnTo>
                    <a:pt x="157" y="17"/>
                  </a:lnTo>
                  <a:lnTo>
                    <a:pt x="163" y="14"/>
                  </a:lnTo>
                  <a:lnTo>
                    <a:pt x="166" y="11"/>
                  </a:lnTo>
                  <a:lnTo>
                    <a:pt x="168" y="11"/>
                  </a:lnTo>
                  <a:lnTo>
                    <a:pt x="171" y="9"/>
                  </a:lnTo>
                  <a:lnTo>
                    <a:pt x="172" y="8"/>
                  </a:lnTo>
                  <a:lnTo>
                    <a:pt x="175" y="11"/>
                  </a:lnTo>
                  <a:lnTo>
                    <a:pt x="177" y="14"/>
                  </a:lnTo>
                  <a:lnTo>
                    <a:pt x="178" y="17"/>
                  </a:lnTo>
                  <a:lnTo>
                    <a:pt x="180" y="18"/>
                  </a:lnTo>
                  <a:lnTo>
                    <a:pt x="181" y="21"/>
                  </a:lnTo>
                  <a:lnTo>
                    <a:pt x="184" y="24"/>
                  </a:lnTo>
                  <a:lnTo>
                    <a:pt x="187" y="24"/>
                  </a:lnTo>
                  <a:lnTo>
                    <a:pt x="190" y="24"/>
                  </a:lnTo>
                  <a:lnTo>
                    <a:pt x="192" y="23"/>
                  </a:lnTo>
                  <a:lnTo>
                    <a:pt x="196" y="21"/>
                  </a:lnTo>
                  <a:lnTo>
                    <a:pt x="200" y="21"/>
                  </a:lnTo>
                  <a:lnTo>
                    <a:pt x="205" y="21"/>
                  </a:lnTo>
                  <a:lnTo>
                    <a:pt x="206" y="24"/>
                  </a:lnTo>
                  <a:lnTo>
                    <a:pt x="208" y="26"/>
                  </a:lnTo>
                  <a:lnTo>
                    <a:pt x="211" y="27"/>
                  </a:lnTo>
                  <a:lnTo>
                    <a:pt x="214" y="29"/>
                  </a:lnTo>
                  <a:lnTo>
                    <a:pt x="217" y="30"/>
                  </a:lnTo>
                  <a:lnTo>
                    <a:pt x="217" y="33"/>
                  </a:lnTo>
                  <a:lnTo>
                    <a:pt x="217" y="36"/>
                  </a:lnTo>
                  <a:lnTo>
                    <a:pt x="218" y="41"/>
                  </a:lnTo>
                  <a:lnTo>
                    <a:pt x="221" y="42"/>
                  </a:lnTo>
                  <a:lnTo>
                    <a:pt x="224" y="44"/>
                  </a:lnTo>
                  <a:lnTo>
                    <a:pt x="227" y="45"/>
                  </a:lnTo>
                  <a:lnTo>
                    <a:pt x="229" y="47"/>
                  </a:lnTo>
                  <a:lnTo>
                    <a:pt x="229" y="50"/>
                  </a:lnTo>
                  <a:lnTo>
                    <a:pt x="230" y="53"/>
                  </a:lnTo>
                  <a:lnTo>
                    <a:pt x="232" y="54"/>
                  </a:lnTo>
                  <a:lnTo>
                    <a:pt x="233" y="57"/>
                  </a:lnTo>
                  <a:lnTo>
                    <a:pt x="238" y="57"/>
                  </a:lnTo>
                  <a:lnTo>
                    <a:pt x="241" y="56"/>
                  </a:lnTo>
                  <a:lnTo>
                    <a:pt x="244" y="56"/>
                  </a:lnTo>
                  <a:lnTo>
                    <a:pt x="245" y="54"/>
                  </a:lnTo>
                  <a:lnTo>
                    <a:pt x="245" y="48"/>
                  </a:lnTo>
                  <a:lnTo>
                    <a:pt x="245" y="45"/>
                  </a:lnTo>
                  <a:lnTo>
                    <a:pt x="245" y="41"/>
                  </a:lnTo>
                  <a:lnTo>
                    <a:pt x="247" y="38"/>
                  </a:lnTo>
                  <a:lnTo>
                    <a:pt x="247" y="38"/>
                  </a:lnTo>
                  <a:lnTo>
                    <a:pt x="248" y="38"/>
                  </a:lnTo>
                  <a:lnTo>
                    <a:pt x="250" y="38"/>
                  </a:lnTo>
                  <a:lnTo>
                    <a:pt x="251" y="39"/>
                  </a:lnTo>
                  <a:lnTo>
                    <a:pt x="251" y="41"/>
                  </a:lnTo>
                  <a:lnTo>
                    <a:pt x="257" y="41"/>
                  </a:lnTo>
                  <a:lnTo>
                    <a:pt x="259" y="42"/>
                  </a:lnTo>
                  <a:lnTo>
                    <a:pt x="259" y="44"/>
                  </a:lnTo>
                  <a:lnTo>
                    <a:pt x="260" y="45"/>
                  </a:lnTo>
                  <a:lnTo>
                    <a:pt x="263" y="48"/>
                  </a:lnTo>
                  <a:lnTo>
                    <a:pt x="263" y="50"/>
                  </a:lnTo>
                  <a:lnTo>
                    <a:pt x="266" y="53"/>
                  </a:lnTo>
                  <a:lnTo>
                    <a:pt x="271" y="53"/>
                  </a:lnTo>
                  <a:lnTo>
                    <a:pt x="272" y="51"/>
                  </a:lnTo>
                  <a:lnTo>
                    <a:pt x="274" y="50"/>
                  </a:lnTo>
                  <a:lnTo>
                    <a:pt x="275" y="48"/>
                  </a:lnTo>
                  <a:lnTo>
                    <a:pt x="278" y="45"/>
                  </a:lnTo>
                  <a:lnTo>
                    <a:pt x="283" y="44"/>
                  </a:lnTo>
                  <a:lnTo>
                    <a:pt x="283" y="42"/>
                  </a:lnTo>
                  <a:lnTo>
                    <a:pt x="284" y="41"/>
                  </a:lnTo>
                  <a:close/>
                </a:path>
              </a:pathLst>
            </a:custGeom>
            <a:solidFill>
              <a:srgbClr val="00FF0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4" name="Freeform 110"/>
            <p:cNvSpPr>
              <a:spLocks/>
            </p:cNvSpPr>
            <p:nvPr/>
          </p:nvSpPr>
          <p:spPr bwMode="auto">
            <a:xfrm>
              <a:off x="1378" y="2114"/>
              <a:ext cx="328" cy="499"/>
            </a:xfrm>
            <a:custGeom>
              <a:avLst/>
              <a:gdLst/>
              <a:ahLst/>
              <a:cxnLst>
                <a:cxn ang="0">
                  <a:pos x="26" y="216"/>
                </a:cxn>
                <a:cxn ang="0">
                  <a:pos x="23" y="197"/>
                </a:cxn>
                <a:cxn ang="0">
                  <a:pos x="39" y="189"/>
                </a:cxn>
                <a:cxn ang="0">
                  <a:pos x="43" y="159"/>
                </a:cxn>
                <a:cxn ang="0">
                  <a:pos x="36" y="140"/>
                </a:cxn>
                <a:cxn ang="0">
                  <a:pos x="54" y="128"/>
                </a:cxn>
                <a:cxn ang="0">
                  <a:pos x="39" y="101"/>
                </a:cxn>
                <a:cxn ang="0">
                  <a:pos x="30" y="87"/>
                </a:cxn>
                <a:cxn ang="0">
                  <a:pos x="20" y="81"/>
                </a:cxn>
                <a:cxn ang="0">
                  <a:pos x="14" y="69"/>
                </a:cxn>
                <a:cxn ang="0">
                  <a:pos x="36" y="44"/>
                </a:cxn>
                <a:cxn ang="0">
                  <a:pos x="42" y="17"/>
                </a:cxn>
                <a:cxn ang="0">
                  <a:pos x="78" y="6"/>
                </a:cxn>
                <a:cxn ang="0">
                  <a:pos x="88" y="15"/>
                </a:cxn>
                <a:cxn ang="0">
                  <a:pos x="106" y="18"/>
                </a:cxn>
                <a:cxn ang="0">
                  <a:pos x="126" y="12"/>
                </a:cxn>
                <a:cxn ang="0">
                  <a:pos x="141" y="36"/>
                </a:cxn>
                <a:cxn ang="0">
                  <a:pos x="156" y="66"/>
                </a:cxn>
                <a:cxn ang="0">
                  <a:pos x="174" y="83"/>
                </a:cxn>
                <a:cxn ang="0">
                  <a:pos x="181" y="92"/>
                </a:cxn>
                <a:cxn ang="0">
                  <a:pos x="201" y="102"/>
                </a:cxn>
                <a:cxn ang="0">
                  <a:pos x="225" y="105"/>
                </a:cxn>
                <a:cxn ang="0">
                  <a:pos x="243" y="119"/>
                </a:cxn>
                <a:cxn ang="0">
                  <a:pos x="270" y="131"/>
                </a:cxn>
                <a:cxn ang="0">
                  <a:pos x="292" y="138"/>
                </a:cxn>
                <a:cxn ang="0">
                  <a:pos x="306" y="159"/>
                </a:cxn>
                <a:cxn ang="0">
                  <a:pos x="301" y="177"/>
                </a:cxn>
                <a:cxn ang="0">
                  <a:pos x="303" y="198"/>
                </a:cxn>
                <a:cxn ang="0">
                  <a:pos x="295" y="228"/>
                </a:cxn>
                <a:cxn ang="0">
                  <a:pos x="267" y="225"/>
                </a:cxn>
                <a:cxn ang="0">
                  <a:pos x="225" y="231"/>
                </a:cxn>
                <a:cxn ang="0">
                  <a:pos x="223" y="248"/>
                </a:cxn>
                <a:cxn ang="0">
                  <a:pos x="226" y="275"/>
                </a:cxn>
                <a:cxn ang="0">
                  <a:pos x="228" y="293"/>
                </a:cxn>
                <a:cxn ang="0">
                  <a:pos x="246" y="327"/>
                </a:cxn>
                <a:cxn ang="0">
                  <a:pos x="262" y="346"/>
                </a:cxn>
                <a:cxn ang="0">
                  <a:pos x="264" y="373"/>
                </a:cxn>
                <a:cxn ang="0">
                  <a:pos x="246" y="385"/>
                </a:cxn>
                <a:cxn ang="0">
                  <a:pos x="256" y="402"/>
                </a:cxn>
                <a:cxn ang="0">
                  <a:pos x="264" y="412"/>
                </a:cxn>
                <a:cxn ang="0">
                  <a:pos x="297" y="421"/>
                </a:cxn>
                <a:cxn ang="0">
                  <a:pos x="321" y="445"/>
                </a:cxn>
                <a:cxn ang="0">
                  <a:pos x="324" y="472"/>
                </a:cxn>
                <a:cxn ang="0">
                  <a:pos x="316" y="495"/>
                </a:cxn>
                <a:cxn ang="0">
                  <a:pos x="291" y="496"/>
                </a:cxn>
                <a:cxn ang="0">
                  <a:pos x="256" y="489"/>
                </a:cxn>
                <a:cxn ang="0">
                  <a:pos x="240" y="477"/>
                </a:cxn>
                <a:cxn ang="0">
                  <a:pos x="222" y="475"/>
                </a:cxn>
                <a:cxn ang="0">
                  <a:pos x="216" y="445"/>
                </a:cxn>
                <a:cxn ang="0">
                  <a:pos x="213" y="424"/>
                </a:cxn>
                <a:cxn ang="0">
                  <a:pos x="177" y="417"/>
                </a:cxn>
                <a:cxn ang="0">
                  <a:pos x="166" y="406"/>
                </a:cxn>
                <a:cxn ang="0">
                  <a:pos x="135" y="400"/>
                </a:cxn>
                <a:cxn ang="0">
                  <a:pos x="117" y="349"/>
                </a:cxn>
                <a:cxn ang="0">
                  <a:pos x="91" y="324"/>
                </a:cxn>
                <a:cxn ang="0">
                  <a:pos x="72" y="310"/>
                </a:cxn>
                <a:cxn ang="0">
                  <a:pos x="60" y="296"/>
                </a:cxn>
                <a:cxn ang="0">
                  <a:pos x="46" y="284"/>
                </a:cxn>
                <a:cxn ang="0">
                  <a:pos x="9" y="257"/>
                </a:cxn>
                <a:cxn ang="0">
                  <a:pos x="0" y="257"/>
                </a:cxn>
              </a:cxnLst>
              <a:rect l="0" t="0" r="r" b="b"/>
              <a:pathLst>
                <a:path w="328" h="499">
                  <a:moveTo>
                    <a:pt x="0" y="231"/>
                  </a:moveTo>
                  <a:lnTo>
                    <a:pt x="0" y="224"/>
                  </a:lnTo>
                  <a:lnTo>
                    <a:pt x="2" y="222"/>
                  </a:lnTo>
                  <a:lnTo>
                    <a:pt x="2" y="221"/>
                  </a:lnTo>
                  <a:lnTo>
                    <a:pt x="3" y="219"/>
                  </a:lnTo>
                  <a:lnTo>
                    <a:pt x="6" y="219"/>
                  </a:lnTo>
                  <a:lnTo>
                    <a:pt x="8" y="219"/>
                  </a:lnTo>
                  <a:lnTo>
                    <a:pt x="9" y="218"/>
                  </a:lnTo>
                  <a:lnTo>
                    <a:pt x="12" y="219"/>
                  </a:lnTo>
                  <a:lnTo>
                    <a:pt x="14" y="219"/>
                  </a:lnTo>
                  <a:lnTo>
                    <a:pt x="15" y="219"/>
                  </a:lnTo>
                  <a:lnTo>
                    <a:pt x="17" y="218"/>
                  </a:lnTo>
                  <a:lnTo>
                    <a:pt x="20" y="218"/>
                  </a:lnTo>
                  <a:lnTo>
                    <a:pt x="21" y="216"/>
                  </a:lnTo>
                  <a:lnTo>
                    <a:pt x="23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6" y="216"/>
                  </a:lnTo>
                  <a:lnTo>
                    <a:pt x="28" y="216"/>
                  </a:lnTo>
                  <a:lnTo>
                    <a:pt x="28" y="216"/>
                  </a:lnTo>
                  <a:lnTo>
                    <a:pt x="28" y="215"/>
                  </a:lnTo>
                  <a:lnTo>
                    <a:pt x="28" y="215"/>
                  </a:lnTo>
                  <a:lnTo>
                    <a:pt x="28" y="212"/>
                  </a:lnTo>
                  <a:lnTo>
                    <a:pt x="28" y="210"/>
                  </a:lnTo>
                  <a:lnTo>
                    <a:pt x="28" y="209"/>
                  </a:lnTo>
                  <a:lnTo>
                    <a:pt x="28" y="209"/>
                  </a:lnTo>
                  <a:lnTo>
                    <a:pt x="27" y="206"/>
                  </a:lnTo>
                  <a:lnTo>
                    <a:pt x="26" y="206"/>
                  </a:lnTo>
                  <a:lnTo>
                    <a:pt x="26" y="204"/>
                  </a:lnTo>
                  <a:lnTo>
                    <a:pt x="26" y="203"/>
                  </a:lnTo>
                  <a:lnTo>
                    <a:pt x="24" y="201"/>
                  </a:lnTo>
                  <a:lnTo>
                    <a:pt x="24" y="200"/>
                  </a:lnTo>
                  <a:lnTo>
                    <a:pt x="23" y="200"/>
                  </a:lnTo>
                  <a:lnTo>
                    <a:pt x="23" y="198"/>
                  </a:lnTo>
                  <a:lnTo>
                    <a:pt x="23" y="198"/>
                  </a:lnTo>
                  <a:lnTo>
                    <a:pt x="23" y="197"/>
                  </a:lnTo>
                  <a:lnTo>
                    <a:pt x="23" y="197"/>
                  </a:lnTo>
                  <a:lnTo>
                    <a:pt x="23" y="197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6" y="194"/>
                  </a:lnTo>
                  <a:lnTo>
                    <a:pt x="24" y="194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7" y="192"/>
                  </a:lnTo>
                  <a:lnTo>
                    <a:pt x="30" y="194"/>
                  </a:lnTo>
                  <a:lnTo>
                    <a:pt x="31" y="195"/>
                  </a:lnTo>
                  <a:lnTo>
                    <a:pt x="33" y="195"/>
                  </a:lnTo>
                  <a:lnTo>
                    <a:pt x="34" y="194"/>
                  </a:lnTo>
                  <a:lnTo>
                    <a:pt x="34" y="194"/>
                  </a:lnTo>
                  <a:lnTo>
                    <a:pt x="36" y="194"/>
                  </a:lnTo>
                  <a:lnTo>
                    <a:pt x="36" y="192"/>
                  </a:lnTo>
                  <a:lnTo>
                    <a:pt x="37" y="191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42" y="186"/>
                  </a:lnTo>
                  <a:lnTo>
                    <a:pt x="45" y="180"/>
                  </a:lnTo>
                  <a:lnTo>
                    <a:pt x="45" y="179"/>
                  </a:lnTo>
                  <a:lnTo>
                    <a:pt x="46" y="177"/>
                  </a:lnTo>
                  <a:lnTo>
                    <a:pt x="46" y="176"/>
                  </a:lnTo>
                  <a:lnTo>
                    <a:pt x="46" y="174"/>
                  </a:lnTo>
                  <a:lnTo>
                    <a:pt x="46" y="173"/>
                  </a:lnTo>
                  <a:lnTo>
                    <a:pt x="48" y="170"/>
                  </a:lnTo>
                  <a:lnTo>
                    <a:pt x="48" y="167"/>
                  </a:lnTo>
                  <a:lnTo>
                    <a:pt x="48" y="165"/>
                  </a:lnTo>
                  <a:lnTo>
                    <a:pt x="46" y="164"/>
                  </a:lnTo>
                  <a:lnTo>
                    <a:pt x="45" y="164"/>
                  </a:lnTo>
                  <a:lnTo>
                    <a:pt x="43" y="162"/>
                  </a:lnTo>
                  <a:lnTo>
                    <a:pt x="43" y="162"/>
                  </a:lnTo>
                  <a:lnTo>
                    <a:pt x="43" y="161"/>
                  </a:lnTo>
                  <a:lnTo>
                    <a:pt x="43" y="161"/>
                  </a:lnTo>
                  <a:lnTo>
                    <a:pt x="43" y="159"/>
                  </a:lnTo>
                  <a:lnTo>
                    <a:pt x="45" y="159"/>
                  </a:lnTo>
                  <a:lnTo>
                    <a:pt x="48" y="159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9" y="158"/>
                  </a:lnTo>
                  <a:lnTo>
                    <a:pt x="48" y="156"/>
                  </a:lnTo>
                  <a:lnTo>
                    <a:pt x="48" y="155"/>
                  </a:lnTo>
                  <a:lnTo>
                    <a:pt x="46" y="155"/>
                  </a:lnTo>
                  <a:lnTo>
                    <a:pt x="46" y="152"/>
                  </a:lnTo>
                  <a:lnTo>
                    <a:pt x="45" y="149"/>
                  </a:lnTo>
                  <a:lnTo>
                    <a:pt x="43" y="147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0" y="144"/>
                  </a:lnTo>
                  <a:lnTo>
                    <a:pt x="39" y="143"/>
                  </a:lnTo>
                  <a:lnTo>
                    <a:pt x="37" y="141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7" y="138"/>
                  </a:lnTo>
                  <a:lnTo>
                    <a:pt x="39" y="138"/>
                  </a:lnTo>
                  <a:lnTo>
                    <a:pt x="40" y="140"/>
                  </a:lnTo>
                  <a:lnTo>
                    <a:pt x="42" y="141"/>
                  </a:lnTo>
                  <a:lnTo>
                    <a:pt x="43" y="141"/>
                  </a:lnTo>
                  <a:lnTo>
                    <a:pt x="45" y="143"/>
                  </a:lnTo>
                  <a:lnTo>
                    <a:pt x="46" y="143"/>
                  </a:lnTo>
                  <a:lnTo>
                    <a:pt x="48" y="141"/>
                  </a:lnTo>
                  <a:lnTo>
                    <a:pt x="48" y="141"/>
                  </a:lnTo>
                  <a:lnTo>
                    <a:pt x="51" y="143"/>
                  </a:lnTo>
                  <a:lnTo>
                    <a:pt x="52" y="143"/>
                  </a:lnTo>
                  <a:lnTo>
                    <a:pt x="54" y="143"/>
                  </a:lnTo>
                  <a:lnTo>
                    <a:pt x="54" y="141"/>
                  </a:lnTo>
                  <a:lnTo>
                    <a:pt x="55" y="138"/>
                  </a:lnTo>
                  <a:lnTo>
                    <a:pt x="55" y="135"/>
                  </a:lnTo>
                  <a:lnTo>
                    <a:pt x="54" y="132"/>
                  </a:lnTo>
                  <a:lnTo>
                    <a:pt x="54" y="129"/>
                  </a:lnTo>
                  <a:lnTo>
                    <a:pt x="54" y="128"/>
                  </a:lnTo>
                  <a:lnTo>
                    <a:pt x="54" y="125"/>
                  </a:lnTo>
                  <a:lnTo>
                    <a:pt x="52" y="123"/>
                  </a:lnTo>
                  <a:lnTo>
                    <a:pt x="52" y="122"/>
                  </a:lnTo>
                  <a:lnTo>
                    <a:pt x="49" y="120"/>
                  </a:lnTo>
                  <a:lnTo>
                    <a:pt x="48" y="120"/>
                  </a:lnTo>
                  <a:lnTo>
                    <a:pt x="46" y="119"/>
                  </a:lnTo>
                  <a:lnTo>
                    <a:pt x="46" y="117"/>
                  </a:lnTo>
                  <a:lnTo>
                    <a:pt x="45" y="116"/>
                  </a:lnTo>
                  <a:lnTo>
                    <a:pt x="45" y="114"/>
                  </a:lnTo>
                  <a:lnTo>
                    <a:pt x="43" y="113"/>
                  </a:lnTo>
                  <a:lnTo>
                    <a:pt x="43" y="111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2" y="104"/>
                  </a:lnTo>
                  <a:lnTo>
                    <a:pt x="40" y="102"/>
                  </a:lnTo>
                  <a:lnTo>
                    <a:pt x="40" y="101"/>
                  </a:lnTo>
                  <a:lnTo>
                    <a:pt x="39" y="101"/>
                  </a:lnTo>
                  <a:lnTo>
                    <a:pt x="36" y="101"/>
                  </a:lnTo>
                  <a:lnTo>
                    <a:pt x="34" y="99"/>
                  </a:lnTo>
                  <a:lnTo>
                    <a:pt x="33" y="99"/>
                  </a:lnTo>
                  <a:lnTo>
                    <a:pt x="33" y="98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6" y="96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1" y="90"/>
                  </a:lnTo>
                  <a:lnTo>
                    <a:pt x="31" y="89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28" y="86"/>
                  </a:lnTo>
                  <a:lnTo>
                    <a:pt x="27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80"/>
                  </a:lnTo>
                  <a:lnTo>
                    <a:pt x="26" y="80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1" y="80"/>
                  </a:lnTo>
                  <a:lnTo>
                    <a:pt x="20" y="81"/>
                  </a:lnTo>
                  <a:lnTo>
                    <a:pt x="17" y="81"/>
                  </a:lnTo>
                  <a:lnTo>
                    <a:pt x="17" y="83"/>
                  </a:lnTo>
                  <a:lnTo>
                    <a:pt x="15" y="83"/>
                  </a:lnTo>
                  <a:lnTo>
                    <a:pt x="14" y="83"/>
                  </a:lnTo>
                  <a:lnTo>
                    <a:pt x="12" y="83"/>
                  </a:lnTo>
                  <a:lnTo>
                    <a:pt x="11" y="81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8" y="78"/>
                  </a:lnTo>
                  <a:lnTo>
                    <a:pt x="8" y="77"/>
                  </a:lnTo>
                  <a:lnTo>
                    <a:pt x="8" y="75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2" y="7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7" y="68"/>
                  </a:lnTo>
                  <a:lnTo>
                    <a:pt x="18" y="65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18" y="59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3" y="54"/>
                  </a:lnTo>
                  <a:lnTo>
                    <a:pt x="26" y="53"/>
                  </a:lnTo>
                  <a:lnTo>
                    <a:pt x="27" y="51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3" y="48"/>
                  </a:lnTo>
                  <a:lnTo>
                    <a:pt x="34" y="45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41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2" y="41"/>
                  </a:lnTo>
                  <a:lnTo>
                    <a:pt x="43" y="38"/>
                  </a:lnTo>
                  <a:lnTo>
                    <a:pt x="42" y="36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0" y="24"/>
                  </a:lnTo>
                  <a:lnTo>
                    <a:pt x="40" y="21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8" y="20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5" y="12"/>
                  </a:lnTo>
                  <a:lnTo>
                    <a:pt x="57" y="11"/>
                  </a:lnTo>
                  <a:lnTo>
                    <a:pt x="58" y="9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7" y="6"/>
                  </a:lnTo>
                  <a:lnTo>
                    <a:pt x="72" y="6"/>
                  </a:lnTo>
                  <a:lnTo>
                    <a:pt x="73" y="6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1" y="5"/>
                  </a:lnTo>
                  <a:lnTo>
                    <a:pt x="82" y="3"/>
                  </a:lnTo>
                  <a:lnTo>
                    <a:pt x="84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3" y="3"/>
                  </a:lnTo>
                  <a:lnTo>
                    <a:pt x="91" y="5"/>
                  </a:lnTo>
                  <a:lnTo>
                    <a:pt x="91" y="8"/>
                  </a:lnTo>
                  <a:lnTo>
                    <a:pt x="90" y="9"/>
                  </a:lnTo>
                  <a:lnTo>
                    <a:pt x="90" y="12"/>
                  </a:lnTo>
                  <a:lnTo>
                    <a:pt x="88" y="14"/>
                  </a:lnTo>
                  <a:lnTo>
                    <a:pt x="88" y="15"/>
                  </a:lnTo>
                  <a:lnTo>
                    <a:pt x="87" y="15"/>
                  </a:lnTo>
                  <a:lnTo>
                    <a:pt x="85" y="17"/>
                  </a:lnTo>
                  <a:lnTo>
                    <a:pt x="85" y="18"/>
                  </a:lnTo>
                  <a:lnTo>
                    <a:pt x="87" y="20"/>
                  </a:lnTo>
                  <a:lnTo>
                    <a:pt x="88" y="20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3" y="21"/>
                  </a:lnTo>
                  <a:lnTo>
                    <a:pt x="94" y="20"/>
                  </a:lnTo>
                  <a:lnTo>
                    <a:pt x="96" y="21"/>
                  </a:lnTo>
                  <a:lnTo>
                    <a:pt x="97" y="23"/>
                  </a:lnTo>
                  <a:lnTo>
                    <a:pt x="99" y="21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5" y="17"/>
                  </a:lnTo>
                  <a:lnTo>
                    <a:pt x="106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9" y="20"/>
                  </a:lnTo>
                  <a:lnTo>
                    <a:pt x="111" y="20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5" y="17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7" y="14"/>
                  </a:lnTo>
                  <a:lnTo>
                    <a:pt x="117" y="12"/>
                  </a:lnTo>
                  <a:lnTo>
                    <a:pt x="120" y="14"/>
                  </a:lnTo>
                  <a:lnTo>
                    <a:pt x="121" y="14"/>
                  </a:lnTo>
                  <a:lnTo>
                    <a:pt x="123" y="14"/>
                  </a:lnTo>
                  <a:lnTo>
                    <a:pt x="124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4"/>
                  </a:lnTo>
                  <a:lnTo>
                    <a:pt x="126" y="15"/>
                  </a:lnTo>
                  <a:lnTo>
                    <a:pt x="127" y="18"/>
                  </a:lnTo>
                  <a:lnTo>
                    <a:pt x="129" y="20"/>
                  </a:lnTo>
                  <a:lnTo>
                    <a:pt x="130" y="21"/>
                  </a:lnTo>
                  <a:lnTo>
                    <a:pt x="133" y="21"/>
                  </a:lnTo>
                  <a:lnTo>
                    <a:pt x="136" y="23"/>
                  </a:lnTo>
                  <a:lnTo>
                    <a:pt x="138" y="24"/>
                  </a:lnTo>
                  <a:lnTo>
                    <a:pt x="139" y="26"/>
                  </a:lnTo>
                  <a:lnTo>
                    <a:pt x="139" y="29"/>
                  </a:lnTo>
                  <a:lnTo>
                    <a:pt x="139" y="30"/>
                  </a:lnTo>
                  <a:lnTo>
                    <a:pt x="139" y="32"/>
                  </a:lnTo>
                  <a:lnTo>
                    <a:pt x="141" y="33"/>
                  </a:lnTo>
                  <a:lnTo>
                    <a:pt x="141" y="35"/>
                  </a:lnTo>
                  <a:lnTo>
                    <a:pt x="141" y="36"/>
                  </a:lnTo>
                  <a:lnTo>
                    <a:pt x="142" y="38"/>
                  </a:lnTo>
                  <a:lnTo>
                    <a:pt x="142" y="41"/>
                  </a:lnTo>
                  <a:lnTo>
                    <a:pt x="142" y="42"/>
                  </a:lnTo>
                  <a:lnTo>
                    <a:pt x="141" y="44"/>
                  </a:lnTo>
                  <a:lnTo>
                    <a:pt x="139" y="45"/>
                  </a:lnTo>
                  <a:lnTo>
                    <a:pt x="139" y="48"/>
                  </a:lnTo>
                  <a:lnTo>
                    <a:pt x="139" y="50"/>
                  </a:lnTo>
                  <a:lnTo>
                    <a:pt x="141" y="51"/>
                  </a:lnTo>
                  <a:lnTo>
                    <a:pt x="144" y="53"/>
                  </a:lnTo>
                  <a:lnTo>
                    <a:pt x="148" y="54"/>
                  </a:lnTo>
                  <a:lnTo>
                    <a:pt x="148" y="56"/>
                  </a:lnTo>
                  <a:lnTo>
                    <a:pt x="150" y="57"/>
                  </a:lnTo>
                  <a:lnTo>
                    <a:pt x="151" y="59"/>
                  </a:lnTo>
                  <a:lnTo>
                    <a:pt x="154" y="60"/>
                  </a:lnTo>
                  <a:lnTo>
                    <a:pt x="154" y="62"/>
                  </a:lnTo>
                  <a:lnTo>
                    <a:pt x="154" y="63"/>
                  </a:lnTo>
                  <a:lnTo>
                    <a:pt x="154" y="65"/>
                  </a:lnTo>
                  <a:lnTo>
                    <a:pt x="156" y="66"/>
                  </a:lnTo>
                  <a:lnTo>
                    <a:pt x="156" y="69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6" y="74"/>
                  </a:lnTo>
                  <a:lnTo>
                    <a:pt x="157" y="74"/>
                  </a:lnTo>
                  <a:lnTo>
                    <a:pt x="159" y="74"/>
                  </a:lnTo>
                  <a:lnTo>
                    <a:pt x="160" y="75"/>
                  </a:lnTo>
                  <a:lnTo>
                    <a:pt x="160" y="75"/>
                  </a:lnTo>
                  <a:lnTo>
                    <a:pt x="162" y="77"/>
                  </a:lnTo>
                  <a:lnTo>
                    <a:pt x="162" y="78"/>
                  </a:lnTo>
                  <a:lnTo>
                    <a:pt x="165" y="80"/>
                  </a:lnTo>
                  <a:lnTo>
                    <a:pt x="166" y="81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9" y="81"/>
                  </a:lnTo>
                  <a:lnTo>
                    <a:pt x="171" y="81"/>
                  </a:lnTo>
                  <a:lnTo>
                    <a:pt x="172" y="83"/>
                  </a:lnTo>
                  <a:lnTo>
                    <a:pt x="174" y="83"/>
                  </a:lnTo>
                  <a:lnTo>
                    <a:pt x="174" y="83"/>
                  </a:lnTo>
                  <a:lnTo>
                    <a:pt x="174" y="84"/>
                  </a:lnTo>
                  <a:lnTo>
                    <a:pt x="175" y="84"/>
                  </a:lnTo>
                  <a:lnTo>
                    <a:pt x="174" y="86"/>
                  </a:lnTo>
                  <a:lnTo>
                    <a:pt x="172" y="86"/>
                  </a:lnTo>
                  <a:lnTo>
                    <a:pt x="171" y="87"/>
                  </a:lnTo>
                  <a:lnTo>
                    <a:pt x="171" y="89"/>
                  </a:lnTo>
                  <a:lnTo>
                    <a:pt x="171" y="90"/>
                  </a:lnTo>
                  <a:lnTo>
                    <a:pt x="171" y="90"/>
                  </a:lnTo>
                  <a:lnTo>
                    <a:pt x="172" y="92"/>
                  </a:lnTo>
                  <a:lnTo>
                    <a:pt x="174" y="93"/>
                  </a:lnTo>
                  <a:lnTo>
                    <a:pt x="175" y="92"/>
                  </a:lnTo>
                  <a:lnTo>
                    <a:pt x="175" y="92"/>
                  </a:lnTo>
                  <a:lnTo>
                    <a:pt x="177" y="92"/>
                  </a:lnTo>
                  <a:lnTo>
                    <a:pt x="178" y="92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1" y="92"/>
                  </a:lnTo>
                  <a:lnTo>
                    <a:pt x="181" y="92"/>
                  </a:lnTo>
                  <a:lnTo>
                    <a:pt x="183" y="92"/>
                  </a:lnTo>
                  <a:lnTo>
                    <a:pt x="183" y="90"/>
                  </a:lnTo>
                  <a:lnTo>
                    <a:pt x="184" y="90"/>
                  </a:lnTo>
                  <a:lnTo>
                    <a:pt x="186" y="90"/>
                  </a:lnTo>
                  <a:lnTo>
                    <a:pt x="187" y="90"/>
                  </a:lnTo>
                  <a:lnTo>
                    <a:pt x="189" y="90"/>
                  </a:lnTo>
                  <a:lnTo>
                    <a:pt x="190" y="92"/>
                  </a:lnTo>
                  <a:lnTo>
                    <a:pt x="192" y="92"/>
                  </a:lnTo>
                  <a:lnTo>
                    <a:pt x="193" y="92"/>
                  </a:lnTo>
                  <a:lnTo>
                    <a:pt x="195" y="93"/>
                  </a:lnTo>
                  <a:lnTo>
                    <a:pt x="196" y="95"/>
                  </a:lnTo>
                  <a:lnTo>
                    <a:pt x="198" y="96"/>
                  </a:lnTo>
                  <a:lnTo>
                    <a:pt x="199" y="96"/>
                  </a:lnTo>
                  <a:lnTo>
                    <a:pt x="201" y="98"/>
                  </a:lnTo>
                  <a:lnTo>
                    <a:pt x="201" y="98"/>
                  </a:lnTo>
                  <a:lnTo>
                    <a:pt x="201" y="99"/>
                  </a:lnTo>
                  <a:lnTo>
                    <a:pt x="201" y="102"/>
                  </a:lnTo>
                  <a:lnTo>
                    <a:pt x="201" y="104"/>
                  </a:lnTo>
                  <a:lnTo>
                    <a:pt x="202" y="105"/>
                  </a:lnTo>
                  <a:lnTo>
                    <a:pt x="205" y="105"/>
                  </a:lnTo>
                  <a:lnTo>
                    <a:pt x="208" y="107"/>
                  </a:lnTo>
                  <a:lnTo>
                    <a:pt x="211" y="108"/>
                  </a:lnTo>
                  <a:lnTo>
                    <a:pt x="213" y="108"/>
                  </a:lnTo>
                  <a:lnTo>
                    <a:pt x="214" y="108"/>
                  </a:lnTo>
                  <a:lnTo>
                    <a:pt x="216" y="110"/>
                  </a:lnTo>
                  <a:lnTo>
                    <a:pt x="217" y="111"/>
                  </a:lnTo>
                  <a:lnTo>
                    <a:pt x="217" y="111"/>
                  </a:lnTo>
                  <a:lnTo>
                    <a:pt x="219" y="111"/>
                  </a:lnTo>
                  <a:lnTo>
                    <a:pt x="219" y="111"/>
                  </a:lnTo>
                  <a:lnTo>
                    <a:pt x="220" y="110"/>
                  </a:lnTo>
                  <a:lnTo>
                    <a:pt x="220" y="108"/>
                  </a:lnTo>
                  <a:lnTo>
                    <a:pt x="222" y="107"/>
                  </a:lnTo>
                  <a:lnTo>
                    <a:pt x="222" y="107"/>
                  </a:lnTo>
                  <a:lnTo>
                    <a:pt x="223" y="105"/>
                  </a:lnTo>
                  <a:lnTo>
                    <a:pt x="225" y="105"/>
                  </a:lnTo>
                  <a:lnTo>
                    <a:pt x="225" y="107"/>
                  </a:lnTo>
                  <a:lnTo>
                    <a:pt x="225" y="108"/>
                  </a:lnTo>
                  <a:lnTo>
                    <a:pt x="226" y="110"/>
                  </a:lnTo>
                  <a:lnTo>
                    <a:pt x="228" y="113"/>
                  </a:lnTo>
                  <a:lnTo>
                    <a:pt x="229" y="116"/>
                  </a:lnTo>
                  <a:lnTo>
                    <a:pt x="231" y="116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4" y="113"/>
                  </a:lnTo>
                  <a:lnTo>
                    <a:pt x="235" y="111"/>
                  </a:lnTo>
                  <a:lnTo>
                    <a:pt x="235" y="111"/>
                  </a:lnTo>
                  <a:lnTo>
                    <a:pt x="237" y="111"/>
                  </a:lnTo>
                  <a:lnTo>
                    <a:pt x="238" y="113"/>
                  </a:lnTo>
                  <a:lnTo>
                    <a:pt x="238" y="113"/>
                  </a:lnTo>
                  <a:lnTo>
                    <a:pt x="240" y="116"/>
                  </a:lnTo>
                  <a:lnTo>
                    <a:pt x="240" y="117"/>
                  </a:lnTo>
                  <a:lnTo>
                    <a:pt x="241" y="119"/>
                  </a:lnTo>
                  <a:lnTo>
                    <a:pt x="243" y="119"/>
                  </a:lnTo>
                  <a:lnTo>
                    <a:pt x="244" y="117"/>
                  </a:lnTo>
                  <a:lnTo>
                    <a:pt x="246" y="117"/>
                  </a:lnTo>
                  <a:lnTo>
                    <a:pt x="247" y="117"/>
                  </a:lnTo>
                  <a:lnTo>
                    <a:pt x="250" y="117"/>
                  </a:lnTo>
                  <a:lnTo>
                    <a:pt x="252" y="119"/>
                  </a:lnTo>
                  <a:lnTo>
                    <a:pt x="255" y="119"/>
                  </a:lnTo>
                  <a:lnTo>
                    <a:pt x="256" y="117"/>
                  </a:lnTo>
                  <a:lnTo>
                    <a:pt x="258" y="116"/>
                  </a:lnTo>
                  <a:lnTo>
                    <a:pt x="258" y="114"/>
                  </a:lnTo>
                  <a:lnTo>
                    <a:pt x="259" y="114"/>
                  </a:lnTo>
                  <a:lnTo>
                    <a:pt x="261" y="116"/>
                  </a:lnTo>
                  <a:lnTo>
                    <a:pt x="261" y="117"/>
                  </a:lnTo>
                  <a:lnTo>
                    <a:pt x="262" y="119"/>
                  </a:lnTo>
                  <a:lnTo>
                    <a:pt x="262" y="122"/>
                  </a:lnTo>
                  <a:lnTo>
                    <a:pt x="262" y="125"/>
                  </a:lnTo>
                  <a:lnTo>
                    <a:pt x="264" y="126"/>
                  </a:lnTo>
                  <a:lnTo>
                    <a:pt x="267" y="129"/>
                  </a:lnTo>
                  <a:lnTo>
                    <a:pt x="270" y="131"/>
                  </a:lnTo>
                  <a:lnTo>
                    <a:pt x="273" y="131"/>
                  </a:lnTo>
                  <a:lnTo>
                    <a:pt x="276" y="132"/>
                  </a:lnTo>
                  <a:lnTo>
                    <a:pt x="277" y="132"/>
                  </a:lnTo>
                  <a:lnTo>
                    <a:pt x="280" y="132"/>
                  </a:lnTo>
                  <a:lnTo>
                    <a:pt x="280" y="131"/>
                  </a:lnTo>
                  <a:lnTo>
                    <a:pt x="283" y="131"/>
                  </a:lnTo>
                  <a:lnTo>
                    <a:pt x="283" y="131"/>
                  </a:lnTo>
                  <a:lnTo>
                    <a:pt x="285" y="134"/>
                  </a:lnTo>
                  <a:lnTo>
                    <a:pt x="286" y="135"/>
                  </a:lnTo>
                  <a:lnTo>
                    <a:pt x="286" y="137"/>
                  </a:lnTo>
                  <a:lnTo>
                    <a:pt x="286" y="138"/>
                  </a:lnTo>
                  <a:lnTo>
                    <a:pt x="288" y="138"/>
                  </a:lnTo>
                  <a:lnTo>
                    <a:pt x="289" y="138"/>
                  </a:lnTo>
                  <a:lnTo>
                    <a:pt x="289" y="137"/>
                  </a:lnTo>
                  <a:lnTo>
                    <a:pt x="291" y="137"/>
                  </a:lnTo>
                  <a:lnTo>
                    <a:pt x="291" y="137"/>
                  </a:lnTo>
                  <a:lnTo>
                    <a:pt x="292" y="137"/>
                  </a:lnTo>
                  <a:lnTo>
                    <a:pt x="292" y="138"/>
                  </a:lnTo>
                  <a:lnTo>
                    <a:pt x="292" y="140"/>
                  </a:lnTo>
                  <a:lnTo>
                    <a:pt x="294" y="141"/>
                  </a:lnTo>
                  <a:lnTo>
                    <a:pt x="294" y="143"/>
                  </a:lnTo>
                  <a:lnTo>
                    <a:pt x="294" y="144"/>
                  </a:lnTo>
                  <a:lnTo>
                    <a:pt x="294" y="146"/>
                  </a:lnTo>
                  <a:lnTo>
                    <a:pt x="294" y="146"/>
                  </a:lnTo>
                  <a:lnTo>
                    <a:pt x="295" y="147"/>
                  </a:lnTo>
                  <a:lnTo>
                    <a:pt x="295" y="149"/>
                  </a:lnTo>
                  <a:lnTo>
                    <a:pt x="298" y="149"/>
                  </a:lnTo>
                  <a:lnTo>
                    <a:pt x="298" y="150"/>
                  </a:lnTo>
                  <a:lnTo>
                    <a:pt x="300" y="152"/>
                  </a:lnTo>
                  <a:lnTo>
                    <a:pt x="300" y="153"/>
                  </a:lnTo>
                  <a:lnTo>
                    <a:pt x="300" y="155"/>
                  </a:lnTo>
                  <a:lnTo>
                    <a:pt x="300" y="156"/>
                  </a:lnTo>
                  <a:lnTo>
                    <a:pt x="301" y="158"/>
                  </a:lnTo>
                  <a:lnTo>
                    <a:pt x="303" y="159"/>
                  </a:lnTo>
                  <a:lnTo>
                    <a:pt x="304" y="159"/>
                  </a:lnTo>
                  <a:lnTo>
                    <a:pt x="306" y="159"/>
                  </a:lnTo>
                  <a:lnTo>
                    <a:pt x="306" y="161"/>
                  </a:lnTo>
                  <a:lnTo>
                    <a:pt x="307" y="162"/>
                  </a:lnTo>
                  <a:lnTo>
                    <a:pt x="309" y="162"/>
                  </a:lnTo>
                  <a:lnTo>
                    <a:pt x="309" y="164"/>
                  </a:lnTo>
                  <a:lnTo>
                    <a:pt x="310" y="167"/>
                  </a:lnTo>
                  <a:lnTo>
                    <a:pt x="310" y="167"/>
                  </a:lnTo>
                  <a:lnTo>
                    <a:pt x="312" y="168"/>
                  </a:lnTo>
                  <a:lnTo>
                    <a:pt x="312" y="168"/>
                  </a:lnTo>
                  <a:lnTo>
                    <a:pt x="312" y="170"/>
                  </a:lnTo>
                  <a:lnTo>
                    <a:pt x="312" y="173"/>
                  </a:lnTo>
                  <a:lnTo>
                    <a:pt x="310" y="174"/>
                  </a:lnTo>
                  <a:lnTo>
                    <a:pt x="310" y="176"/>
                  </a:lnTo>
                  <a:lnTo>
                    <a:pt x="309" y="177"/>
                  </a:lnTo>
                  <a:lnTo>
                    <a:pt x="309" y="177"/>
                  </a:lnTo>
                  <a:lnTo>
                    <a:pt x="306" y="177"/>
                  </a:lnTo>
                  <a:lnTo>
                    <a:pt x="304" y="177"/>
                  </a:lnTo>
                  <a:lnTo>
                    <a:pt x="303" y="177"/>
                  </a:lnTo>
                  <a:lnTo>
                    <a:pt x="301" y="177"/>
                  </a:lnTo>
                  <a:lnTo>
                    <a:pt x="300" y="177"/>
                  </a:lnTo>
                  <a:lnTo>
                    <a:pt x="300" y="176"/>
                  </a:lnTo>
                  <a:lnTo>
                    <a:pt x="298" y="177"/>
                  </a:lnTo>
                  <a:lnTo>
                    <a:pt x="297" y="177"/>
                  </a:lnTo>
                  <a:lnTo>
                    <a:pt x="297" y="179"/>
                  </a:lnTo>
                  <a:lnTo>
                    <a:pt x="297" y="182"/>
                  </a:lnTo>
                  <a:lnTo>
                    <a:pt x="298" y="183"/>
                  </a:lnTo>
                  <a:lnTo>
                    <a:pt x="298" y="185"/>
                  </a:lnTo>
                  <a:lnTo>
                    <a:pt x="298" y="186"/>
                  </a:lnTo>
                  <a:lnTo>
                    <a:pt x="298" y="188"/>
                  </a:lnTo>
                  <a:lnTo>
                    <a:pt x="297" y="189"/>
                  </a:lnTo>
                  <a:lnTo>
                    <a:pt x="298" y="191"/>
                  </a:lnTo>
                  <a:lnTo>
                    <a:pt x="298" y="192"/>
                  </a:lnTo>
                  <a:lnTo>
                    <a:pt x="300" y="194"/>
                  </a:lnTo>
                  <a:lnTo>
                    <a:pt x="301" y="194"/>
                  </a:lnTo>
                  <a:lnTo>
                    <a:pt x="301" y="195"/>
                  </a:lnTo>
                  <a:lnTo>
                    <a:pt x="301" y="197"/>
                  </a:lnTo>
                  <a:lnTo>
                    <a:pt x="303" y="198"/>
                  </a:lnTo>
                  <a:lnTo>
                    <a:pt x="303" y="200"/>
                  </a:lnTo>
                  <a:lnTo>
                    <a:pt x="303" y="201"/>
                  </a:lnTo>
                  <a:lnTo>
                    <a:pt x="303" y="204"/>
                  </a:lnTo>
                  <a:lnTo>
                    <a:pt x="303" y="206"/>
                  </a:lnTo>
                  <a:lnTo>
                    <a:pt x="301" y="209"/>
                  </a:lnTo>
                  <a:lnTo>
                    <a:pt x="300" y="209"/>
                  </a:lnTo>
                  <a:lnTo>
                    <a:pt x="298" y="210"/>
                  </a:lnTo>
                  <a:lnTo>
                    <a:pt x="297" y="210"/>
                  </a:lnTo>
                  <a:lnTo>
                    <a:pt x="297" y="213"/>
                  </a:lnTo>
                  <a:lnTo>
                    <a:pt x="297" y="215"/>
                  </a:lnTo>
                  <a:lnTo>
                    <a:pt x="297" y="216"/>
                  </a:lnTo>
                  <a:lnTo>
                    <a:pt x="298" y="218"/>
                  </a:lnTo>
                  <a:lnTo>
                    <a:pt x="298" y="219"/>
                  </a:lnTo>
                  <a:lnTo>
                    <a:pt x="297" y="221"/>
                  </a:lnTo>
                  <a:lnTo>
                    <a:pt x="297" y="222"/>
                  </a:lnTo>
                  <a:lnTo>
                    <a:pt x="295" y="224"/>
                  </a:lnTo>
                  <a:lnTo>
                    <a:pt x="295" y="227"/>
                  </a:lnTo>
                  <a:lnTo>
                    <a:pt x="295" y="228"/>
                  </a:lnTo>
                  <a:lnTo>
                    <a:pt x="294" y="231"/>
                  </a:lnTo>
                  <a:lnTo>
                    <a:pt x="294" y="233"/>
                  </a:lnTo>
                  <a:lnTo>
                    <a:pt x="292" y="234"/>
                  </a:lnTo>
                  <a:lnTo>
                    <a:pt x="291" y="236"/>
                  </a:lnTo>
                  <a:lnTo>
                    <a:pt x="289" y="234"/>
                  </a:lnTo>
                  <a:lnTo>
                    <a:pt x="289" y="233"/>
                  </a:lnTo>
                  <a:lnTo>
                    <a:pt x="289" y="231"/>
                  </a:lnTo>
                  <a:lnTo>
                    <a:pt x="286" y="230"/>
                  </a:lnTo>
                  <a:lnTo>
                    <a:pt x="285" y="230"/>
                  </a:lnTo>
                  <a:lnTo>
                    <a:pt x="283" y="233"/>
                  </a:lnTo>
                  <a:lnTo>
                    <a:pt x="282" y="234"/>
                  </a:lnTo>
                  <a:lnTo>
                    <a:pt x="279" y="236"/>
                  </a:lnTo>
                  <a:lnTo>
                    <a:pt x="274" y="236"/>
                  </a:lnTo>
                  <a:lnTo>
                    <a:pt x="273" y="234"/>
                  </a:lnTo>
                  <a:lnTo>
                    <a:pt x="271" y="230"/>
                  </a:lnTo>
                  <a:lnTo>
                    <a:pt x="270" y="228"/>
                  </a:lnTo>
                  <a:lnTo>
                    <a:pt x="268" y="227"/>
                  </a:lnTo>
                  <a:lnTo>
                    <a:pt x="267" y="225"/>
                  </a:lnTo>
                  <a:lnTo>
                    <a:pt x="265" y="224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6" y="224"/>
                  </a:lnTo>
                  <a:lnTo>
                    <a:pt x="255" y="225"/>
                  </a:lnTo>
                  <a:lnTo>
                    <a:pt x="253" y="227"/>
                  </a:lnTo>
                  <a:lnTo>
                    <a:pt x="252" y="228"/>
                  </a:lnTo>
                  <a:lnTo>
                    <a:pt x="250" y="231"/>
                  </a:lnTo>
                  <a:lnTo>
                    <a:pt x="247" y="231"/>
                  </a:lnTo>
                  <a:lnTo>
                    <a:pt x="244" y="231"/>
                  </a:lnTo>
                  <a:lnTo>
                    <a:pt x="241" y="231"/>
                  </a:lnTo>
                  <a:lnTo>
                    <a:pt x="240" y="231"/>
                  </a:lnTo>
                  <a:lnTo>
                    <a:pt x="238" y="233"/>
                  </a:lnTo>
                  <a:lnTo>
                    <a:pt x="235" y="231"/>
                  </a:lnTo>
                  <a:lnTo>
                    <a:pt x="232" y="231"/>
                  </a:lnTo>
                  <a:lnTo>
                    <a:pt x="231" y="231"/>
                  </a:lnTo>
                  <a:lnTo>
                    <a:pt x="228" y="230"/>
                  </a:lnTo>
                  <a:lnTo>
                    <a:pt x="225" y="231"/>
                  </a:lnTo>
                  <a:lnTo>
                    <a:pt x="225" y="234"/>
                  </a:lnTo>
                  <a:lnTo>
                    <a:pt x="225" y="237"/>
                  </a:lnTo>
                  <a:lnTo>
                    <a:pt x="220" y="237"/>
                  </a:lnTo>
                  <a:lnTo>
                    <a:pt x="219" y="237"/>
                  </a:lnTo>
                  <a:lnTo>
                    <a:pt x="216" y="237"/>
                  </a:lnTo>
                  <a:lnTo>
                    <a:pt x="214" y="237"/>
                  </a:lnTo>
                  <a:lnTo>
                    <a:pt x="213" y="239"/>
                  </a:lnTo>
                  <a:lnTo>
                    <a:pt x="213" y="240"/>
                  </a:lnTo>
                  <a:lnTo>
                    <a:pt x="211" y="240"/>
                  </a:lnTo>
                  <a:lnTo>
                    <a:pt x="210" y="242"/>
                  </a:lnTo>
                  <a:lnTo>
                    <a:pt x="210" y="245"/>
                  </a:lnTo>
                  <a:lnTo>
                    <a:pt x="210" y="246"/>
                  </a:lnTo>
                  <a:lnTo>
                    <a:pt x="213" y="248"/>
                  </a:lnTo>
                  <a:lnTo>
                    <a:pt x="214" y="248"/>
                  </a:lnTo>
                  <a:lnTo>
                    <a:pt x="217" y="248"/>
                  </a:lnTo>
                  <a:lnTo>
                    <a:pt x="220" y="248"/>
                  </a:lnTo>
                  <a:lnTo>
                    <a:pt x="222" y="248"/>
                  </a:lnTo>
                  <a:lnTo>
                    <a:pt x="223" y="248"/>
                  </a:lnTo>
                  <a:lnTo>
                    <a:pt x="223" y="249"/>
                  </a:lnTo>
                  <a:lnTo>
                    <a:pt x="225" y="251"/>
                  </a:lnTo>
                  <a:lnTo>
                    <a:pt x="225" y="252"/>
                  </a:lnTo>
                  <a:lnTo>
                    <a:pt x="223" y="252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0" y="255"/>
                  </a:lnTo>
                  <a:lnTo>
                    <a:pt x="220" y="257"/>
                  </a:lnTo>
                  <a:lnTo>
                    <a:pt x="220" y="258"/>
                  </a:lnTo>
                  <a:lnTo>
                    <a:pt x="220" y="261"/>
                  </a:lnTo>
                  <a:lnTo>
                    <a:pt x="222" y="263"/>
                  </a:lnTo>
                  <a:lnTo>
                    <a:pt x="222" y="266"/>
                  </a:lnTo>
                  <a:lnTo>
                    <a:pt x="220" y="266"/>
                  </a:lnTo>
                  <a:lnTo>
                    <a:pt x="220" y="270"/>
                  </a:lnTo>
                  <a:lnTo>
                    <a:pt x="223" y="270"/>
                  </a:lnTo>
                  <a:lnTo>
                    <a:pt x="225" y="272"/>
                  </a:lnTo>
                  <a:lnTo>
                    <a:pt x="225" y="273"/>
                  </a:lnTo>
                  <a:lnTo>
                    <a:pt x="226" y="275"/>
                  </a:lnTo>
                  <a:lnTo>
                    <a:pt x="228" y="278"/>
                  </a:lnTo>
                  <a:lnTo>
                    <a:pt x="229" y="278"/>
                  </a:lnTo>
                  <a:lnTo>
                    <a:pt x="229" y="279"/>
                  </a:lnTo>
                  <a:lnTo>
                    <a:pt x="228" y="281"/>
                  </a:lnTo>
                  <a:lnTo>
                    <a:pt x="226" y="282"/>
                  </a:lnTo>
                  <a:lnTo>
                    <a:pt x="225" y="281"/>
                  </a:lnTo>
                  <a:lnTo>
                    <a:pt x="223" y="281"/>
                  </a:lnTo>
                  <a:lnTo>
                    <a:pt x="222" y="282"/>
                  </a:lnTo>
                  <a:lnTo>
                    <a:pt x="220" y="284"/>
                  </a:lnTo>
                  <a:lnTo>
                    <a:pt x="219" y="287"/>
                  </a:lnTo>
                  <a:lnTo>
                    <a:pt x="219" y="290"/>
                  </a:lnTo>
                  <a:lnTo>
                    <a:pt x="217" y="291"/>
                  </a:lnTo>
                  <a:lnTo>
                    <a:pt x="219" y="293"/>
                  </a:lnTo>
                  <a:lnTo>
                    <a:pt x="220" y="294"/>
                  </a:lnTo>
                  <a:lnTo>
                    <a:pt x="222" y="294"/>
                  </a:lnTo>
                  <a:lnTo>
                    <a:pt x="225" y="294"/>
                  </a:lnTo>
                  <a:lnTo>
                    <a:pt x="225" y="294"/>
                  </a:lnTo>
                  <a:lnTo>
                    <a:pt x="228" y="293"/>
                  </a:lnTo>
                  <a:lnTo>
                    <a:pt x="229" y="293"/>
                  </a:lnTo>
                  <a:lnTo>
                    <a:pt x="231" y="297"/>
                  </a:lnTo>
                  <a:lnTo>
                    <a:pt x="231" y="299"/>
                  </a:lnTo>
                  <a:lnTo>
                    <a:pt x="235" y="302"/>
                  </a:lnTo>
                  <a:lnTo>
                    <a:pt x="237" y="303"/>
                  </a:lnTo>
                  <a:lnTo>
                    <a:pt x="238" y="306"/>
                  </a:lnTo>
                  <a:lnTo>
                    <a:pt x="241" y="308"/>
                  </a:lnTo>
                  <a:lnTo>
                    <a:pt x="244" y="309"/>
                  </a:lnTo>
                  <a:lnTo>
                    <a:pt x="247" y="309"/>
                  </a:lnTo>
                  <a:lnTo>
                    <a:pt x="249" y="312"/>
                  </a:lnTo>
                  <a:lnTo>
                    <a:pt x="250" y="315"/>
                  </a:lnTo>
                  <a:lnTo>
                    <a:pt x="250" y="318"/>
                  </a:lnTo>
                  <a:lnTo>
                    <a:pt x="250" y="319"/>
                  </a:lnTo>
                  <a:lnTo>
                    <a:pt x="249" y="321"/>
                  </a:lnTo>
                  <a:lnTo>
                    <a:pt x="247" y="322"/>
                  </a:lnTo>
                  <a:lnTo>
                    <a:pt x="246" y="324"/>
                  </a:lnTo>
                  <a:lnTo>
                    <a:pt x="246" y="325"/>
                  </a:lnTo>
                  <a:lnTo>
                    <a:pt x="246" y="327"/>
                  </a:lnTo>
                  <a:lnTo>
                    <a:pt x="249" y="328"/>
                  </a:lnTo>
                  <a:lnTo>
                    <a:pt x="249" y="328"/>
                  </a:lnTo>
                  <a:lnTo>
                    <a:pt x="252" y="328"/>
                  </a:lnTo>
                  <a:lnTo>
                    <a:pt x="253" y="330"/>
                  </a:lnTo>
                  <a:lnTo>
                    <a:pt x="256" y="333"/>
                  </a:lnTo>
                  <a:lnTo>
                    <a:pt x="258" y="333"/>
                  </a:lnTo>
                  <a:lnTo>
                    <a:pt x="261" y="333"/>
                  </a:lnTo>
                  <a:lnTo>
                    <a:pt x="261" y="333"/>
                  </a:lnTo>
                  <a:lnTo>
                    <a:pt x="261" y="334"/>
                  </a:lnTo>
                  <a:lnTo>
                    <a:pt x="261" y="336"/>
                  </a:lnTo>
                  <a:lnTo>
                    <a:pt x="262" y="339"/>
                  </a:lnTo>
                  <a:lnTo>
                    <a:pt x="262" y="339"/>
                  </a:lnTo>
                  <a:lnTo>
                    <a:pt x="264" y="340"/>
                  </a:lnTo>
                  <a:lnTo>
                    <a:pt x="265" y="340"/>
                  </a:lnTo>
                  <a:lnTo>
                    <a:pt x="265" y="342"/>
                  </a:lnTo>
                  <a:lnTo>
                    <a:pt x="265" y="345"/>
                  </a:lnTo>
                  <a:lnTo>
                    <a:pt x="264" y="345"/>
                  </a:lnTo>
                  <a:lnTo>
                    <a:pt x="262" y="346"/>
                  </a:lnTo>
                  <a:lnTo>
                    <a:pt x="261" y="348"/>
                  </a:lnTo>
                  <a:lnTo>
                    <a:pt x="261" y="349"/>
                  </a:lnTo>
                  <a:lnTo>
                    <a:pt x="259" y="351"/>
                  </a:lnTo>
                  <a:lnTo>
                    <a:pt x="258" y="351"/>
                  </a:lnTo>
                  <a:lnTo>
                    <a:pt x="256" y="351"/>
                  </a:lnTo>
                  <a:lnTo>
                    <a:pt x="255" y="352"/>
                  </a:lnTo>
                  <a:lnTo>
                    <a:pt x="253" y="354"/>
                  </a:lnTo>
                  <a:lnTo>
                    <a:pt x="255" y="355"/>
                  </a:lnTo>
                  <a:lnTo>
                    <a:pt x="255" y="357"/>
                  </a:lnTo>
                  <a:lnTo>
                    <a:pt x="256" y="358"/>
                  </a:lnTo>
                  <a:lnTo>
                    <a:pt x="258" y="360"/>
                  </a:lnTo>
                  <a:lnTo>
                    <a:pt x="259" y="361"/>
                  </a:lnTo>
                  <a:lnTo>
                    <a:pt x="261" y="363"/>
                  </a:lnTo>
                  <a:lnTo>
                    <a:pt x="262" y="364"/>
                  </a:lnTo>
                  <a:lnTo>
                    <a:pt x="262" y="364"/>
                  </a:lnTo>
                  <a:lnTo>
                    <a:pt x="262" y="369"/>
                  </a:lnTo>
                  <a:lnTo>
                    <a:pt x="262" y="370"/>
                  </a:lnTo>
                  <a:lnTo>
                    <a:pt x="264" y="373"/>
                  </a:lnTo>
                  <a:lnTo>
                    <a:pt x="265" y="375"/>
                  </a:lnTo>
                  <a:lnTo>
                    <a:pt x="265" y="376"/>
                  </a:lnTo>
                  <a:lnTo>
                    <a:pt x="265" y="376"/>
                  </a:lnTo>
                  <a:lnTo>
                    <a:pt x="264" y="376"/>
                  </a:lnTo>
                  <a:lnTo>
                    <a:pt x="264" y="376"/>
                  </a:lnTo>
                  <a:lnTo>
                    <a:pt x="261" y="376"/>
                  </a:lnTo>
                  <a:lnTo>
                    <a:pt x="261" y="378"/>
                  </a:lnTo>
                  <a:lnTo>
                    <a:pt x="258" y="378"/>
                  </a:lnTo>
                  <a:lnTo>
                    <a:pt x="258" y="379"/>
                  </a:lnTo>
                  <a:lnTo>
                    <a:pt x="256" y="379"/>
                  </a:lnTo>
                  <a:lnTo>
                    <a:pt x="255" y="381"/>
                  </a:lnTo>
                  <a:lnTo>
                    <a:pt x="253" y="382"/>
                  </a:lnTo>
                  <a:lnTo>
                    <a:pt x="252" y="382"/>
                  </a:lnTo>
                  <a:lnTo>
                    <a:pt x="250" y="384"/>
                  </a:lnTo>
                  <a:lnTo>
                    <a:pt x="249" y="382"/>
                  </a:lnTo>
                  <a:lnTo>
                    <a:pt x="247" y="384"/>
                  </a:lnTo>
                  <a:lnTo>
                    <a:pt x="246" y="384"/>
                  </a:lnTo>
                  <a:lnTo>
                    <a:pt x="246" y="385"/>
                  </a:lnTo>
                  <a:lnTo>
                    <a:pt x="246" y="387"/>
                  </a:lnTo>
                  <a:lnTo>
                    <a:pt x="247" y="388"/>
                  </a:lnTo>
                  <a:lnTo>
                    <a:pt x="247" y="390"/>
                  </a:lnTo>
                  <a:lnTo>
                    <a:pt x="250" y="391"/>
                  </a:lnTo>
                  <a:lnTo>
                    <a:pt x="252" y="391"/>
                  </a:lnTo>
                  <a:lnTo>
                    <a:pt x="253" y="393"/>
                  </a:lnTo>
                  <a:lnTo>
                    <a:pt x="255" y="396"/>
                  </a:lnTo>
                  <a:lnTo>
                    <a:pt x="256" y="396"/>
                  </a:lnTo>
                  <a:lnTo>
                    <a:pt x="258" y="396"/>
                  </a:lnTo>
                  <a:lnTo>
                    <a:pt x="259" y="394"/>
                  </a:lnTo>
                  <a:lnTo>
                    <a:pt x="261" y="396"/>
                  </a:lnTo>
                  <a:lnTo>
                    <a:pt x="262" y="397"/>
                  </a:lnTo>
                  <a:lnTo>
                    <a:pt x="262" y="399"/>
                  </a:lnTo>
                  <a:lnTo>
                    <a:pt x="262" y="400"/>
                  </a:lnTo>
                  <a:lnTo>
                    <a:pt x="261" y="400"/>
                  </a:lnTo>
                  <a:lnTo>
                    <a:pt x="259" y="402"/>
                  </a:lnTo>
                  <a:lnTo>
                    <a:pt x="258" y="402"/>
                  </a:lnTo>
                  <a:lnTo>
                    <a:pt x="256" y="402"/>
                  </a:lnTo>
                  <a:lnTo>
                    <a:pt x="255" y="400"/>
                  </a:lnTo>
                  <a:lnTo>
                    <a:pt x="253" y="402"/>
                  </a:lnTo>
                  <a:lnTo>
                    <a:pt x="253" y="403"/>
                  </a:lnTo>
                  <a:lnTo>
                    <a:pt x="253" y="405"/>
                  </a:lnTo>
                  <a:lnTo>
                    <a:pt x="252" y="406"/>
                  </a:lnTo>
                  <a:lnTo>
                    <a:pt x="252" y="408"/>
                  </a:lnTo>
                  <a:lnTo>
                    <a:pt x="252" y="408"/>
                  </a:lnTo>
                  <a:lnTo>
                    <a:pt x="252" y="411"/>
                  </a:lnTo>
                  <a:lnTo>
                    <a:pt x="252" y="412"/>
                  </a:lnTo>
                  <a:lnTo>
                    <a:pt x="253" y="414"/>
                  </a:lnTo>
                  <a:lnTo>
                    <a:pt x="253" y="415"/>
                  </a:lnTo>
                  <a:lnTo>
                    <a:pt x="255" y="417"/>
                  </a:lnTo>
                  <a:lnTo>
                    <a:pt x="258" y="418"/>
                  </a:lnTo>
                  <a:lnTo>
                    <a:pt x="259" y="418"/>
                  </a:lnTo>
                  <a:lnTo>
                    <a:pt x="259" y="417"/>
                  </a:lnTo>
                  <a:lnTo>
                    <a:pt x="261" y="415"/>
                  </a:lnTo>
                  <a:lnTo>
                    <a:pt x="262" y="414"/>
                  </a:lnTo>
                  <a:lnTo>
                    <a:pt x="264" y="412"/>
                  </a:lnTo>
                  <a:lnTo>
                    <a:pt x="265" y="412"/>
                  </a:lnTo>
                  <a:lnTo>
                    <a:pt x="267" y="412"/>
                  </a:lnTo>
                  <a:lnTo>
                    <a:pt x="268" y="411"/>
                  </a:lnTo>
                  <a:lnTo>
                    <a:pt x="270" y="411"/>
                  </a:lnTo>
                  <a:lnTo>
                    <a:pt x="271" y="411"/>
                  </a:lnTo>
                  <a:lnTo>
                    <a:pt x="274" y="414"/>
                  </a:lnTo>
                  <a:lnTo>
                    <a:pt x="277" y="415"/>
                  </a:lnTo>
                  <a:lnTo>
                    <a:pt x="279" y="417"/>
                  </a:lnTo>
                  <a:lnTo>
                    <a:pt x="280" y="417"/>
                  </a:lnTo>
                  <a:lnTo>
                    <a:pt x="283" y="417"/>
                  </a:lnTo>
                  <a:lnTo>
                    <a:pt x="285" y="418"/>
                  </a:lnTo>
                  <a:lnTo>
                    <a:pt x="288" y="420"/>
                  </a:lnTo>
                  <a:lnTo>
                    <a:pt x="289" y="421"/>
                  </a:lnTo>
                  <a:lnTo>
                    <a:pt x="289" y="423"/>
                  </a:lnTo>
                  <a:lnTo>
                    <a:pt x="292" y="423"/>
                  </a:lnTo>
                  <a:lnTo>
                    <a:pt x="294" y="423"/>
                  </a:lnTo>
                  <a:lnTo>
                    <a:pt x="295" y="423"/>
                  </a:lnTo>
                  <a:lnTo>
                    <a:pt x="297" y="421"/>
                  </a:lnTo>
                  <a:lnTo>
                    <a:pt x="298" y="423"/>
                  </a:lnTo>
                  <a:lnTo>
                    <a:pt x="298" y="424"/>
                  </a:lnTo>
                  <a:lnTo>
                    <a:pt x="298" y="426"/>
                  </a:lnTo>
                  <a:lnTo>
                    <a:pt x="298" y="432"/>
                  </a:lnTo>
                  <a:lnTo>
                    <a:pt x="297" y="435"/>
                  </a:lnTo>
                  <a:lnTo>
                    <a:pt x="297" y="436"/>
                  </a:lnTo>
                  <a:lnTo>
                    <a:pt x="298" y="438"/>
                  </a:lnTo>
                  <a:lnTo>
                    <a:pt x="298" y="439"/>
                  </a:lnTo>
                  <a:lnTo>
                    <a:pt x="300" y="439"/>
                  </a:lnTo>
                  <a:lnTo>
                    <a:pt x="303" y="439"/>
                  </a:lnTo>
                  <a:lnTo>
                    <a:pt x="306" y="441"/>
                  </a:lnTo>
                  <a:lnTo>
                    <a:pt x="307" y="441"/>
                  </a:lnTo>
                  <a:lnTo>
                    <a:pt x="312" y="439"/>
                  </a:lnTo>
                  <a:lnTo>
                    <a:pt x="315" y="439"/>
                  </a:lnTo>
                  <a:lnTo>
                    <a:pt x="316" y="441"/>
                  </a:lnTo>
                  <a:lnTo>
                    <a:pt x="318" y="442"/>
                  </a:lnTo>
                  <a:lnTo>
                    <a:pt x="319" y="444"/>
                  </a:lnTo>
                  <a:lnTo>
                    <a:pt x="321" y="445"/>
                  </a:lnTo>
                  <a:lnTo>
                    <a:pt x="322" y="447"/>
                  </a:lnTo>
                  <a:lnTo>
                    <a:pt x="325" y="447"/>
                  </a:lnTo>
                  <a:lnTo>
                    <a:pt x="325" y="447"/>
                  </a:lnTo>
                  <a:lnTo>
                    <a:pt x="328" y="448"/>
                  </a:lnTo>
                  <a:lnTo>
                    <a:pt x="328" y="450"/>
                  </a:lnTo>
                  <a:lnTo>
                    <a:pt x="328" y="453"/>
                  </a:lnTo>
                  <a:lnTo>
                    <a:pt x="328" y="454"/>
                  </a:lnTo>
                  <a:lnTo>
                    <a:pt x="328" y="457"/>
                  </a:lnTo>
                  <a:lnTo>
                    <a:pt x="327" y="460"/>
                  </a:lnTo>
                  <a:lnTo>
                    <a:pt x="327" y="462"/>
                  </a:lnTo>
                  <a:lnTo>
                    <a:pt x="328" y="463"/>
                  </a:lnTo>
                  <a:lnTo>
                    <a:pt x="328" y="463"/>
                  </a:lnTo>
                  <a:lnTo>
                    <a:pt x="327" y="465"/>
                  </a:lnTo>
                  <a:lnTo>
                    <a:pt x="327" y="466"/>
                  </a:lnTo>
                  <a:lnTo>
                    <a:pt x="325" y="468"/>
                  </a:lnTo>
                  <a:lnTo>
                    <a:pt x="325" y="468"/>
                  </a:lnTo>
                  <a:lnTo>
                    <a:pt x="324" y="471"/>
                  </a:lnTo>
                  <a:lnTo>
                    <a:pt x="324" y="472"/>
                  </a:lnTo>
                  <a:lnTo>
                    <a:pt x="325" y="474"/>
                  </a:lnTo>
                  <a:lnTo>
                    <a:pt x="327" y="474"/>
                  </a:lnTo>
                  <a:lnTo>
                    <a:pt x="328" y="477"/>
                  </a:lnTo>
                  <a:lnTo>
                    <a:pt x="327" y="477"/>
                  </a:lnTo>
                  <a:lnTo>
                    <a:pt x="325" y="477"/>
                  </a:lnTo>
                  <a:lnTo>
                    <a:pt x="325" y="478"/>
                  </a:lnTo>
                  <a:lnTo>
                    <a:pt x="324" y="478"/>
                  </a:lnTo>
                  <a:lnTo>
                    <a:pt x="322" y="480"/>
                  </a:lnTo>
                  <a:lnTo>
                    <a:pt x="319" y="480"/>
                  </a:lnTo>
                  <a:lnTo>
                    <a:pt x="319" y="481"/>
                  </a:lnTo>
                  <a:lnTo>
                    <a:pt x="318" y="483"/>
                  </a:lnTo>
                  <a:lnTo>
                    <a:pt x="318" y="484"/>
                  </a:lnTo>
                  <a:lnTo>
                    <a:pt x="319" y="487"/>
                  </a:lnTo>
                  <a:lnTo>
                    <a:pt x="316" y="490"/>
                  </a:lnTo>
                  <a:lnTo>
                    <a:pt x="316" y="492"/>
                  </a:lnTo>
                  <a:lnTo>
                    <a:pt x="316" y="493"/>
                  </a:lnTo>
                  <a:lnTo>
                    <a:pt x="316" y="493"/>
                  </a:lnTo>
                  <a:lnTo>
                    <a:pt x="316" y="495"/>
                  </a:lnTo>
                  <a:lnTo>
                    <a:pt x="315" y="496"/>
                  </a:lnTo>
                  <a:lnTo>
                    <a:pt x="312" y="495"/>
                  </a:lnTo>
                  <a:lnTo>
                    <a:pt x="312" y="496"/>
                  </a:lnTo>
                  <a:lnTo>
                    <a:pt x="310" y="496"/>
                  </a:lnTo>
                  <a:lnTo>
                    <a:pt x="309" y="495"/>
                  </a:lnTo>
                  <a:lnTo>
                    <a:pt x="307" y="493"/>
                  </a:lnTo>
                  <a:lnTo>
                    <a:pt x="306" y="493"/>
                  </a:lnTo>
                  <a:lnTo>
                    <a:pt x="306" y="492"/>
                  </a:lnTo>
                  <a:lnTo>
                    <a:pt x="304" y="490"/>
                  </a:lnTo>
                  <a:lnTo>
                    <a:pt x="303" y="487"/>
                  </a:lnTo>
                  <a:lnTo>
                    <a:pt x="303" y="487"/>
                  </a:lnTo>
                  <a:lnTo>
                    <a:pt x="301" y="487"/>
                  </a:lnTo>
                  <a:lnTo>
                    <a:pt x="300" y="489"/>
                  </a:lnTo>
                  <a:lnTo>
                    <a:pt x="298" y="489"/>
                  </a:lnTo>
                  <a:lnTo>
                    <a:pt x="297" y="490"/>
                  </a:lnTo>
                  <a:lnTo>
                    <a:pt x="295" y="492"/>
                  </a:lnTo>
                  <a:lnTo>
                    <a:pt x="294" y="493"/>
                  </a:lnTo>
                  <a:lnTo>
                    <a:pt x="291" y="496"/>
                  </a:lnTo>
                  <a:lnTo>
                    <a:pt x="289" y="498"/>
                  </a:lnTo>
                  <a:lnTo>
                    <a:pt x="288" y="498"/>
                  </a:lnTo>
                  <a:lnTo>
                    <a:pt x="286" y="499"/>
                  </a:lnTo>
                  <a:lnTo>
                    <a:pt x="285" y="499"/>
                  </a:lnTo>
                  <a:lnTo>
                    <a:pt x="283" y="498"/>
                  </a:lnTo>
                  <a:lnTo>
                    <a:pt x="280" y="498"/>
                  </a:lnTo>
                  <a:lnTo>
                    <a:pt x="279" y="498"/>
                  </a:lnTo>
                  <a:lnTo>
                    <a:pt x="277" y="498"/>
                  </a:lnTo>
                  <a:lnTo>
                    <a:pt x="273" y="496"/>
                  </a:lnTo>
                  <a:lnTo>
                    <a:pt x="270" y="496"/>
                  </a:lnTo>
                  <a:lnTo>
                    <a:pt x="268" y="495"/>
                  </a:lnTo>
                  <a:lnTo>
                    <a:pt x="268" y="493"/>
                  </a:lnTo>
                  <a:lnTo>
                    <a:pt x="267" y="492"/>
                  </a:lnTo>
                  <a:lnTo>
                    <a:pt x="265" y="492"/>
                  </a:lnTo>
                  <a:lnTo>
                    <a:pt x="261" y="492"/>
                  </a:lnTo>
                  <a:lnTo>
                    <a:pt x="261" y="492"/>
                  </a:lnTo>
                  <a:lnTo>
                    <a:pt x="258" y="492"/>
                  </a:lnTo>
                  <a:lnTo>
                    <a:pt x="256" y="489"/>
                  </a:lnTo>
                  <a:lnTo>
                    <a:pt x="255" y="487"/>
                  </a:lnTo>
                  <a:lnTo>
                    <a:pt x="253" y="486"/>
                  </a:lnTo>
                  <a:lnTo>
                    <a:pt x="253" y="484"/>
                  </a:lnTo>
                  <a:lnTo>
                    <a:pt x="253" y="481"/>
                  </a:lnTo>
                  <a:lnTo>
                    <a:pt x="252" y="480"/>
                  </a:lnTo>
                  <a:lnTo>
                    <a:pt x="250" y="478"/>
                  </a:lnTo>
                  <a:lnTo>
                    <a:pt x="250" y="477"/>
                  </a:lnTo>
                  <a:lnTo>
                    <a:pt x="249" y="477"/>
                  </a:lnTo>
                  <a:lnTo>
                    <a:pt x="249" y="477"/>
                  </a:lnTo>
                  <a:lnTo>
                    <a:pt x="246" y="475"/>
                  </a:lnTo>
                  <a:lnTo>
                    <a:pt x="244" y="475"/>
                  </a:lnTo>
                  <a:lnTo>
                    <a:pt x="244" y="475"/>
                  </a:lnTo>
                  <a:lnTo>
                    <a:pt x="243" y="477"/>
                  </a:lnTo>
                  <a:lnTo>
                    <a:pt x="243" y="478"/>
                  </a:lnTo>
                  <a:lnTo>
                    <a:pt x="241" y="478"/>
                  </a:lnTo>
                  <a:lnTo>
                    <a:pt x="241" y="478"/>
                  </a:lnTo>
                  <a:lnTo>
                    <a:pt x="241" y="478"/>
                  </a:lnTo>
                  <a:lnTo>
                    <a:pt x="240" y="477"/>
                  </a:lnTo>
                  <a:lnTo>
                    <a:pt x="240" y="475"/>
                  </a:lnTo>
                  <a:lnTo>
                    <a:pt x="240" y="475"/>
                  </a:lnTo>
                  <a:lnTo>
                    <a:pt x="240" y="474"/>
                  </a:lnTo>
                  <a:lnTo>
                    <a:pt x="238" y="471"/>
                  </a:lnTo>
                  <a:lnTo>
                    <a:pt x="237" y="469"/>
                  </a:lnTo>
                  <a:lnTo>
                    <a:pt x="235" y="469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29" y="466"/>
                  </a:lnTo>
                  <a:lnTo>
                    <a:pt x="226" y="468"/>
                  </a:lnTo>
                  <a:lnTo>
                    <a:pt x="225" y="469"/>
                  </a:lnTo>
                  <a:lnTo>
                    <a:pt x="225" y="471"/>
                  </a:lnTo>
                  <a:lnTo>
                    <a:pt x="225" y="472"/>
                  </a:lnTo>
                  <a:lnTo>
                    <a:pt x="223" y="474"/>
                  </a:lnTo>
                  <a:lnTo>
                    <a:pt x="223" y="475"/>
                  </a:lnTo>
                  <a:lnTo>
                    <a:pt x="223" y="477"/>
                  </a:lnTo>
                  <a:lnTo>
                    <a:pt x="222" y="475"/>
                  </a:lnTo>
                  <a:lnTo>
                    <a:pt x="222" y="475"/>
                  </a:lnTo>
                  <a:lnTo>
                    <a:pt x="222" y="474"/>
                  </a:lnTo>
                  <a:lnTo>
                    <a:pt x="220" y="472"/>
                  </a:lnTo>
                  <a:lnTo>
                    <a:pt x="220" y="471"/>
                  </a:lnTo>
                  <a:lnTo>
                    <a:pt x="220" y="469"/>
                  </a:lnTo>
                  <a:lnTo>
                    <a:pt x="220" y="468"/>
                  </a:lnTo>
                  <a:lnTo>
                    <a:pt x="220" y="466"/>
                  </a:lnTo>
                  <a:lnTo>
                    <a:pt x="219" y="463"/>
                  </a:lnTo>
                  <a:lnTo>
                    <a:pt x="219" y="462"/>
                  </a:lnTo>
                  <a:lnTo>
                    <a:pt x="219" y="459"/>
                  </a:lnTo>
                  <a:lnTo>
                    <a:pt x="217" y="457"/>
                  </a:lnTo>
                  <a:lnTo>
                    <a:pt x="216" y="457"/>
                  </a:lnTo>
                  <a:lnTo>
                    <a:pt x="216" y="456"/>
                  </a:lnTo>
                  <a:lnTo>
                    <a:pt x="214" y="453"/>
                  </a:lnTo>
                  <a:lnTo>
                    <a:pt x="214" y="451"/>
                  </a:lnTo>
                  <a:lnTo>
                    <a:pt x="214" y="450"/>
                  </a:lnTo>
                  <a:lnTo>
                    <a:pt x="214" y="448"/>
                  </a:lnTo>
                  <a:lnTo>
                    <a:pt x="216" y="447"/>
                  </a:lnTo>
                  <a:lnTo>
                    <a:pt x="216" y="445"/>
                  </a:lnTo>
                  <a:lnTo>
                    <a:pt x="216" y="444"/>
                  </a:lnTo>
                  <a:lnTo>
                    <a:pt x="217" y="442"/>
                  </a:lnTo>
                  <a:lnTo>
                    <a:pt x="217" y="442"/>
                  </a:lnTo>
                  <a:lnTo>
                    <a:pt x="217" y="439"/>
                  </a:lnTo>
                  <a:lnTo>
                    <a:pt x="217" y="438"/>
                  </a:lnTo>
                  <a:lnTo>
                    <a:pt x="217" y="436"/>
                  </a:lnTo>
                  <a:lnTo>
                    <a:pt x="217" y="436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4" y="436"/>
                  </a:lnTo>
                  <a:lnTo>
                    <a:pt x="214" y="435"/>
                  </a:lnTo>
                  <a:lnTo>
                    <a:pt x="214" y="433"/>
                  </a:lnTo>
                  <a:lnTo>
                    <a:pt x="214" y="432"/>
                  </a:lnTo>
                  <a:lnTo>
                    <a:pt x="214" y="430"/>
                  </a:lnTo>
                  <a:lnTo>
                    <a:pt x="214" y="429"/>
                  </a:lnTo>
                  <a:lnTo>
                    <a:pt x="214" y="427"/>
                  </a:lnTo>
                  <a:lnTo>
                    <a:pt x="214" y="426"/>
                  </a:lnTo>
                  <a:lnTo>
                    <a:pt x="213" y="424"/>
                  </a:lnTo>
                  <a:lnTo>
                    <a:pt x="211" y="424"/>
                  </a:lnTo>
                  <a:lnTo>
                    <a:pt x="210" y="423"/>
                  </a:lnTo>
                  <a:lnTo>
                    <a:pt x="208" y="423"/>
                  </a:lnTo>
                  <a:lnTo>
                    <a:pt x="207" y="421"/>
                  </a:lnTo>
                  <a:lnTo>
                    <a:pt x="205" y="421"/>
                  </a:lnTo>
                  <a:lnTo>
                    <a:pt x="202" y="420"/>
                  </a:lnTo>
                  <a:lnTo>
                    <a:pt x="201" y="418"/>
                  </a:lnTo>
                  <a:lnTo>
                    <a:pt x="199" y="418"/>
                  </a:lnTo>
                  <a:lnTo>
                    <a:pt x="196" y="418"/>
                  </a:lnTo>
                  <a:lnTo>
                    <a:pt x="195" y="418"/>
                  </a:lnTo>
                  <a:lnTo>
                    <a:pt x="193" y="420"/>
                  </a:lnTo>
                  <a:lnTo>
                    <a:pt x="190" y="420"/>
                  </a:lnTo>
                  <a:lnTo>
                    <a:pt x="189" y="420"/>
                  </a:lnTo>
                  <a:lnTo>
                    <a:pt x="187" y="420"/>
                  </a:lnTo>
                  <a:lnTo>
                    <a:pt x="184" y="418"/>
                  </a:lnTo>
                  <a:lnTo>
                    <a:pt x="183" y="418"/>
                  </a:lnTo>
                  <a:lnTo>
                    <a:pt x="180" y="417"/>
                  </a:lnTo>
                  <a:lnTo>
                    <a:pt x="177" y="417"/>
                  </a:lnTo>
                  <a:lnTo>
                    <a:pt x="175" y="415"/>
                  </a:lnTo>
                  <a:lnTo>
                    <a:pt x="174" y="412"/>
                  </a:lnTo>
                  <a:lnTo>
                    <a:pt x="174" y="409"/>
                  </a:lnTo>
                  <a:lnTo>
                    <a:pt x="175" y="408"/>
                  </a:lnTo>
                  <a:lnTo>
                    <a:pt x="175" y="405"/>
                  </a:lnTo>
                  <a:lnTo>
                    <a:pt x="175" y="403"/>
                  </a:lnTo>
                  <a:lnTo>
                    <a:pt x="175" y="402"/>
                  </a:lnTo>
                  <a:lnTo>
                    <a:pt x="174" y="397"/>
                  </a:lnTo>
                  <a:lnTo>
                    <a:pt x="174" y="396"/>
                  </a:lnTo>
                  <a:lnTo>
                    <a:pt x="172" y="396"/>
                  </a:lnTo>
                  <a:lnTo>
                    <a:pt x="171" y="397"/>
                  </a:lnTo>
                  <a:lnTo>
                    <a:pt x="169" y="399"/>
                  </a:lnTo>
                  <a:lnTo>
                    <a:pt x="169" y="400"/>
                  </a:lnTo>
                  <a:lnTo>
                    <a:pt x="169" y="400"/>
                  </a:lnTo>
                  <a:lnTo>
                    <a:pt x="168" y="400"/>
                  </a:lnTo>
                  <a:lnTo>
                    <a:pt x="168" y="402"/>
                  </a:lnTo>
                  <a:lnTo>
                    <a:pt x="168" y="405"/>
                  </a:lnTo>
                  <a:lnTo>
                    <a:pt x="166" y="406"/>
                  </a:lnTo>
                  <a:lnTo>
                    <a:pt x="166" y="406"/>
                  </a:lnTo>
                  <a:lnTo>
                    <a:pt x="165" y="406"/>
                  </a:lnTo>
                  <a:lnTo>
                    <a:pt x="163" y="405"/>
                  </a:lnTo>
                  <a:lnTo>
                    <a:pt x="162" y="406"/>
                  </a:lnTo>
                  <a:lnTo>
                    <a:pt x="159" y="406"/>
                  </a:lnTo>
                  <a:lnTo>
                    <a:pt x="157" y="406"/>
                  </a:lnTo>
                  <a:lnTo>
                    <a:pt x="154" y="406"/>
                  </a:lnTo>
                  <a:lnTo>
                    <a:pt x="153" y="406"/>
                  </a:lnTo>
                  <a:lnTo>
                    <a:pt x="151" y="405"/>
                  </a:lnTo>
                  <a:lnTo>
                    <a:pt x="150" y="405"/>
                  </a:lnTo>
                  <a:lnTo>
                    <a:pt x="147" y="405"/>
                  </a:lnTo>
                  <a:lnTo>
                    <a:pt x="145" y="405"/>
                  </a:lnTo>
                  <a:lnTo>
                    <a:pt x="144" y="403"/>
                  </a:lnTo>
                  <a:lnTo>
                    <a:pt x="141" y="403"/>
                  </a:lnTo>
                  <a:lnTo>
                    <a:pt x="138" y="403"/>
                  </a:lnTo>
                  <a:lnTo>
                    <a:pt x="135" y="402"/>
                  </a:lnTo>
                  <a:lnTo>
                    <a:pt x="135" y="402"/>
                  </a:lnTo>
                  <a:lnTo>
                    <a:pt x="135" y="400"/>
                  </a:lnTo>
                  <a:lnTo>
                    <a:pt x="135" y="397"/>
                  </a:lnTo>
                  <a:lnTo>
                    <a:pt x="133" y="396"/>
                  </a:lnTo>
                  <a:lnTo>
                    <a:pt x="133" y="391"/>
                  </a:lnTo>
                  <a:lnTo>
                    <a:pt x="132" y="387"/>
                  </a:lnTo>
                  <a:lnTo>
                    <a:pt x="130" y="381"/>
                  </a:lnTo>
                  <a:lnTo>
                    <a:pt x="129" y="378"/>
                  </a:lnTo>
                  <a:lnTo>
                    <a:pt x="129" y="375"/>
                  </a:lnTo>
                  <a:lnTo>
                    <a:pt x="127" y="370"/>
                  </a:lnTo>
                  <a:lnTo>
                    <a:pt x="127" y="367"/>
                  </a:lnTo>
                  <a:lnTo>
                    <a:pt x="126" y="364"/>
                  </a:lnTo>
                  <a:lnTo>
                    <a:pt x="124" y="360"/>
                  </a:lnTo>
                  <a:lnTo>
                    <a:pt x="123" y="358"/>
                  </a:lnTo>
                  <a:lnTo>
                    <a:pt x="121" y="357"/>
                  </a:lnTo>
                  <a:lnTo>
                    <a:pt x="121" y="355"/>
                  </a:lnTo>
                  <a:lnTo>
                    <a:pt x="120" y="355"/>
                  </a:lnTo>
                  <a:lnTo>
                    <a:pt x="118" y="352"/>
                  </a:lnTo>
                  <a:lnTo>
                    <a:pt x="118" y="351"/>
                  </a:lnTo>
                  <a:lnTo>
                    <a:pt x="117" y="349"/>
                  </a:lnTo>
                  <a:lnTo>
                    <a:pt x="117" y="348"/>
                  </a:lnTo>
                  <a:lnTo>
                    <a:pt x="115" y="345"/>
                  </a:lnTo>
                  <a:lnTo>
                    <a:pt x="114" y="345"/>
                  </a:lnTo>
                  <a:lnTo>
                    <a:pt x="112" y="345"/>
                  </a:lnTo>
                  <a:lnTo>
                    <a:pt x="109" y="343"/>
                  </a:lnTo>
                  <a:lnTo>
                    <a:pt x="109" y="343"/>
                  </a:lnTo>
                  <a:lnTo>
                    <a:pt x="108" y="342"/>
                  </a:lnTo>
                  <a:lnTo>
                    <a:pt x="108" y="339"/>
                  </a:lnTo>
                  <a:lnTo>
                    <a:pt x="108" y="337"/>
                  </a:lnTo>
                  <a:lnTo>
                    <a:pt x="106" y="336"/>
                  </a:lnTo>
                  <a:lnTo>
                    <a:pt x="105" y="334"/>
                  </a:lnTo>
                  <a:lnTo>
                    <a:pt x="103" y="333"/>
                  </a:lnTo>
                  <a:lnTo>
                    <a:pt x="102" y="331"/>
                  </a:lnTo>
                  <a:lnTo>
                    <a:pt x="100" y="331"/>
                  </a:lnTo>
                  <a:lnTo>
                    <a:pt x="99" y="330"/>
                  </a:lnTo>
                  <a:lnTo>
                    <a:pt x="94" y="327"/>
                  </a:lnTo>
                  <a:lnTo>
                    <a:pt x="93" y="325"/>
                  </a:lnTo>
                  <a:lnTo>
                    <a:pt x="91" y="324"/>
                  </a:lnTo>
                  <a:lnTo>
                    <a:pt x="90" y="324"/>
                  </a:lnTo>
                  <a:lnTo>
                    <a:pt x="88" y="324"/>
                  </a:lnTo>
                  <a:lnTo>
                    <a:pt x="87" y="322"/>
                  </a:lnTo>
                  <a:lnTo>
                    <a:pt x="87" y="321"/>
                  </a:lnTo>
                  <a:lnTo>
                    <a:pt x="85" y="319"/>
                  </a:lnTo>
                  <a:lnTo>
                    <a:pt x="85" y="318"/>
                  </a:lnTo>
                  <a:lnTo>
                    <a:pt x="84" y="316"/>
                  </a:lnTo>
                  <a:lnTo>
                    <a:pt x="84" y="316"/>
                  </a:lnTo>
                  <a:lnTo>
                    <a:pt x="82" y="315"/>
                  </a:lnTo>
                  <a:lnTo>
                    <a:pt x="82" y="313"/>
                  </a:lnTo>
                  <a:lnTo>
                    <a:pt x="81" y="313"/>
                  </a:lnTo>
                  <a:lnTo>
                    <a:pt x="79" y="312"/>
                  </a:lnTo>
                  <a:lnTo>
                    <a:pt x="76" y="312"/>
                  </a:lnTo>
                  <a:lnTo>
                    <a:pt x="76" y="313"/>
                  </a:lnTo>
                  <a:lnTo>
                    <a:pt x="75" y="313"/>
                  </a:lnTo>
                  <a:lnTo>
                    <a:pt x="73" y="313"/>
                  </a:lnTo>
                  <a:lnTo>
                    <a:pt x="72" y="312"/>
                  </a:lnTo>
                  <a:lnTo>
                    <a:pt x="72" y="310"/>
                  </a:lnTo>
                  <a:lnTo>
                    <a:pt x="70" y="310"/>
                  </a:lnTo>
                  <a:lnTo>
                    <a:pt x="69" y="309"/>
                  </a:lnTo>
                  <a:lnTo>
                    <a:pt x="69" y="308"/>
                  </a:lnTo>
                  <a:lnTo>
                    <a:pt x="69" y="306"/>
                  </a:lnTo>
                  <a:lnTo>
                    <a:pt x="66" y="306"/>
                  </a:lnTo>
                  <a:lnTo>
                    <a:pt x="66" y="306"/>
                  </a:lnTo>
                  <a:lnTo>
                    <a:pt x="66" y="305"/>
                  </a:lnTo>
                  <a:lnTo>
                    <a:pt x="64" y="305"/>
                  </a:lnTo>
                  <a:lnTo>
                    <a:pt x="64" y="303"/>
                  </a:lnTo>
                  <a:lnTo>
                    <a:pt x="64" y="302"/>
                  </a:lnTo>
                  <a:lnTo>
                    <a:pt x="64" y="300"/>
                  </a:lnTo>
                  <a:lnTo>
                    <a:pt x="64" y="299"/>
                  </a:lnTo>
                  <a:lnTo>
                    <a:pt x="64" y="297"/>
                  </a:lnTo>
                  <a:lnTo>
                    <a:pt x="63" y="297"/>
                  </a:lnTo>
                  <a:lnTo>
                    <a:pt x="61" y="296"/>
                  </a:lnTo>
                  <a:lnTo>
                    <a:pt x="61" y="296"/>
                  </a:lnTo>
                  <a:lnTo>
                    <a:pt x="60" y="296"/>
                  </a:lnTo>
                  <a:lnTo>
                    <a:pt x="60" y="296"/>
                  </a:lnTo>
                  <a:lnTo>
                    <a:pt x="58" y="294"/>
                  </a:lnTo>
                  <a:lnTo>
                    <a:pt x="58" y="294"/>
                  </a:lnTo>
                  <a:lnTo>
                    <a:pt x="58" y="293"/>
                  </a:lnTo>
                  <a:lnTo>
                    <a:pt x="58" y="291"/>
                  </a:lnTo>
                  <a:lnTo>
                    <a:pt x="58" y="290"/>
                  </a:lnTo>
                  <a:lnTo>
                    <a:pt x="58" y="288"/>
                  </a:lnTo>
                  <a:lnTo>
                    <a:pt x="57" y="287"/>
                  </a:lnTo>
                  <a:lnTo>
                    <a:pt x="55" y="287"/>
                  </a:lnTo>
                  <a:lnTo>
                    <a:pt x="55" y="287"/>
                  </a:lnTo>
                  <a:lnTo>
                    <a:pt x="55" y="288"/>
                  </a:lnTo>
                  <a:lnTo>
                    <a:pt x="54" y="288"/>
                  </a:lnTo>
                  <a:lnTo>
                    <a:pt x="52" y="288"/>
                  </a:lnTo>
                  <a:lnTo>
                    <a:pt x="51" y="287"/>
                  </a:lnTo>
                  <a:lnTo>
                    <a:pt x="49" y="287"/>
                  </a:lnTo>
                  <a:lnTo>
                    <a:pt x="48" y="285"/>
                  </a:lnTo>
                  <a:lnTo>
                    <a:pt x="48" y="284"/>
                  </a:lnTo>
                  <a:lnTo>
                    <a:pt x="46" y="284"/>
                  </a:lnTo>
                  <a:lnTo>
                    <a:pt x="46" y="284"/>
                  </a:lnTo>
                  <a:lnTo>
                    <a:pt x="45" y="282"/>
                  </a:lnTo>
                  <a:lnTo>
                    <a:pt x="43" y="282"/>
                  </a:lnTo>
                  <a:lnTo>
                    <a:pt x="42" y="281"/>
                  </a:lnTo>
                  <a:lnTo>
                    <a:pt x="40" y="281"/>
                  </a:lnTo>
                  <a:lnTo>
                    <a:pt x="39" y="279"/>
                  </a:lnTo>
                  <a:lnTo>
                    <a:pt x="37" y="279"/>
                  </a:lnTo>
                  <a:lnTo>
                    <a:pt x="34" y="278"/>
                  </a:lnTo>
                  <a:lnTo>
                    <a:pt x="33" y="276"/>
                  </a:lnTo>
                  <a:lnTo>
                    <a:pt x="30" y="276"/>
                  </a:lnTo>
                  <a:lnTo>
                    <a:pt x="28" y="273"/>
                  </a:lnTo>
                  <a:lnTo>
                    <a:pt x="27" y="272"/>
                  </a:lnTo>
                  <a:lnTo>
                    <a:pt x="24" y="269"/>
                  </a:lnTo>
                  <a:lnTo>
                    <a:pt x="23" y="266"/>
                  </a:lnTo>
                  <a:lnTo>
                    <a:pt x="20" y="264"/>
                  </a:lnTo>
                  <a:lnTo>
                    <a:pt x="17" y="263"/>
                  </a:lnTo>
                  <a:lnTo>
                    <a:pt x="14" y="261"/>
                  </a:lnTo>
                  <a:lnTo>
                    <a:pt x="11" y="258"/>
                  </a:lnTo>
                  <a:lnTo>
                    <a:pt x="9" y="257"/>
                  </a:lnTo>
                  <a:lnTo>
                    <a:pt x="8" y="257"/>
                  </a:lnTo>
                  <a:lnTo>
                    <a:pt x="5" y="255"/>
                  </a:lnTo>
                  <a:lnTo>
                    <a:pt x="3" y="257"/>
                  </a:lnTo>
                  <a:lnTo>
                    <a:pt x="2" y="257"/>
                  </a:lnTo>
                  <a:lnTo>
                    <a:pt x="3" y="258"/>
                  </a:lnTo>
                  <a:lnTo>
                    <a:pt x="3" y="260"/>
                  </a:lnTo>
                  <a:lnTo>
                    <a:pt x="5" y="261"/>
                  </a:lnTo>
                  <a:lnTo>
                    <a:pt x="5" y="264"/>
                  </a:lnTo>
                  <a:lnTo>
                    <a:pt x="5" y="264"/>
                  </a:lnTo>
                  <a:lnTo>
                    <a:pt x="5" y="264"/>
                  </a:lnTo>
                  <a:lnTo>
                    <a:pt x="5" y="264"/>
                  </a:lnTo>
                  <a:lnTo>
                    <a:pt x="3" y="264"/>
                  </a:lnTo>
                  <a:lnTo>
                    <a:pt x="3" y="264"/>
                  </a:lnTo>
                  <a:lnTo>
                    <a:pt x="3" y="263"/>
                  </a:lnTo>
                  <a:lnTo>
                    <a:pt x="3" y="263"/>
                  </a:lnTo>
                  <a:lnTo>
                    <a:pt x="2" y="261"/>
                  </a:lnTo>
                  <a:lnTo>
                    <a:pt x="0" y="258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54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8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0" y="239"/>
                  </a:lnTo>
                  <a:lnTo>
                    <a:pt x="0" y="236"/>
                  </a:lnTo>
                  <a:lnTo>
                    <a:pt x="0" y="233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5" name="Freeform 111"/>
            <p:cNvSpPr>
              <a:spLocks/>
            </p:cNvSpPr>
            <p:nvPr/>
          </p:nvSpPr>
          <p:spPr bwMode="auto">
            <a:xfrm>
              <a:off x="1300" y="2146"/>
              <a:ext cx="80" cy="46"/>
            </a:xfrm>
            <a:custGeom>
              <a:avLst/>
              <a:gdLst/>
              <a:ahLst/>
              <a:cxnLst>
                <a:cxn ang="0">
                  <a:pos x="39" y="30"/>
                </a:cxn>
                <a:cxn ang="0">
                  <a:pos x="24" y="22"/>
                </a:cxn>
                <a:cxn ang="0">
                  <a:pos x="23" y="22"/>
                </a:cxn>
                <a:cxn ang="0">
                  <a:pos x="14" y="24"/>
                </a:cxn>
                <a:cxn ang="0">
                  <a:pos x="8" y="21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1" y="3"/>
                </a:cxn>
                <a:cxn ang="0">
                  <a:pos x="14" y="0"/>
                </a:cxn>
                <a:cxn ang="0">
                  <a:pos x="18" y="1"/>
                </a:cxn>
                <a:cxn ang="0">
                  <a:pos x="21" y="4"/>
                </a:cxn>
                <a:cxn ang="0">
                  <a:pos x="23" y="10"/>
                </a:cxn>
                <a:cxn ang="0">
                  <a:pos x="21" y="12"/>
                </a:cxn>
                <a:cxn ang="0">
                  <a:pos x="20" y="10"/>
                </a:cxn>
                <a:cxn ang="0">
                  <a:pos x="20" y="9"/>
                </a:cxn>
                <a:cxn ang="0">
                  <a:pos x="18" y="9"/>
                </a:cxn>
                <a:cxn ang="0">
                  <a:pos x="17" y="13"/>
                </a:cxn>
                <a:cxn ang="0">
                  <a:pos x="15" y="13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4" y="10"/>
                </a:cxn>
                <a:cxn ang="0">
                  <a:pos x="14" y="16"/>
                </a:cxn>
                <a:cxn ang="0">
                  <a:pos x="18" y="19"/>
                </a:cxn>
                <a:cxn ang="0">
                  <a:pos x="20" y="19"/>
                </a:cxn>
                <a:cxn ang="0">
                  <a:pos x="21" y="19"/>
                </a:cxn>
                <a:cxn ang="0">
                  <a:pos x="26" y="16"/>
                </a:cxn>
                <a:cxn ang="0">
                  <a:pos x="29" y="12"/>
                </a:cxn>
                <a:cxn ang="0">
                  <a:pos x="39" y="12"/>
                </a:cxn>
                <a:cxn ang="0">
                  <a:pos x="38" y="16"/>
                </a:cxn>
                <a:cxn ang="0">
                  <a:pos x="32" y="18"/>
                </a:cxn>
                <a:cxn ang="0">
                  <a:pos x="36" y="21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53" y="21"/>
                </a:cxn>
                <a:cxn ang="0">
                  <a:pos x="57" y="24"/>
                </a:cxn>
                <a:cxn ang="0">
                  <a:pos x="59" y="24"/>
                </a:cxn>
                <a:cxn ang="0">
                  <a:pos x="65" y="30"/>
                </a:cxn>
                <a:cxn ang="0">
                  <a:pos x="68" y="28"/>
                </a:cxn>
                <a:cxn ang="0">
                  <a:pos x="71" y="30"/>
                </a:cxn>
                <a:cxn ang="0">
                  <a:pos x="72" y="34"/>
                </a:cxn>
                <a:cxn ang="0">
                  <a:pos x="74" y="36"/>
                </a:cxn>
                <a:cxn ang="0">
                  <a:pos x="75" y="40"/>
                </a:cxn>
                <a:cxn ang="0">
                  <a:pos x="80" y="40"/>
                </a:cxn>
                <a:cxn ang="0">
                  <a:pos x="74" y="46"/>
                </a:cxn>
                <a:cxn ang="0">
                  <a:pos x="74" y="46"/>
                </a:cxn>
                <a:cxn ang="0">
                  <a:pos x="66" y="46"/>
                </a:cxn>
                <a:cxn ang="0">
                  <a:pos x="63" y="46"/>
                </a:cxn>
                <a:cxn ang="0">
                  <a:pos x="54" y="42"/>
                </a:cxn>
                <a:cxn ang="0">
                  <a:pos x="53" y="40"/>
                </a:cxn>
                <a:cxn ang="0">
                  <a:pos x="53" y="39"/>
                </a:cxn>
                <a:cxn ang="0">
                  <a:pos x="47" y="34"/>
                </a:cxn>
                <a:cxn ang="0">
                  <a:pos x="41" y="30"/>
                </a:cxn>
                <a:cxn ang="0">
                  <a:pos x="39" y="30"/>
                </a:cxn>
              </a:cxnLst>
              <a:rect l="0" t="0" r="r" b="b"/>
              <a:pathLst>
                <a:path w="80" h="46">
                  <a:moveTo>
                    <a:pt x="39" y="30"/>
                  </a:moveTo>
                  <a:lnTo>
                    <a:pt x="24" y="22"/>
                  </a:lnTo>
                  <a:lnTo>
                    <a:pt x="23" y="22"/>
                  </a:lnTo>
                  <a:lnTo>
                    <a:pt x="14" y="24"/>
                  </a:lnTo>
                  <a:lnTo>
                    <a:pt x="8" y="21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6" y="6"/>
                  </a:lnTo>
                  <a:lnTo>
                    <a:pt x="11" y="3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6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6" y="16"/>
                  </a:lnTo>
                  <a:lnTo>
                    <a:pt x="29" y="12"/>
                  </a:lnTo>
                  <a:lnTo>
                    <a:pt x="39" y="12"/>
                  </a:lnTo>
                  <a:lnTo>
                    <a:pt x="38" y="16"/>
                  </a:lnTo>
                  <a:lnTo>
                    <a:pt x="32" y="18"/>
                  </a:lnTo>
                  <a:lnTo>
                    <a:pt x="36" y="21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53" y="21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65" y="30"/>
                  </a:lnTo>
                  <a:lnTo>
                    <a:pt x="68" y="28"/>
                  </a:lnTo>
                  <a:lnTo>
                    <a:pt x="71" y="30"/>
                  </a:lnTo>
                  <a:lnTo>
                    <a:pt x="72" y="34"/>
                  </a:lnTo>
                  <a:lnTo>
                    <a:pt x="74" y="36"/>
                  </a:lnTo>
                  <a:lnTo>
                    <a:pt x="75" y="40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66" y="46"/>
                  </a:lnTo>
                  <a:lnTo>
                    <a:pt x="63" y="46"/>
                  </a:lnTo>
                  <a:lnTo>
                    <a:pt x="54" y="42"/>
                  </a:lnTo>
                  <a:lnTo>
                    <a:pt x="53" y="40"/>
                  </a:lnTo>
                  <a:lnTo>
                    <a:pt x="53" y="39"/>
                  </a:lnTo>
                  <a:lnTo>
                    <a:pt x="47" y="34"/>
                  </a:lnTo>
                  <a:lnTo>
                    <a:pt x="41" y="30"/>
                  </a:lnTo>
                  <a:lnTo>
                    <a:pt x="39" y="30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6" name="Freeform 112"/>
            <p:cNvSpPr>
              <a:spLocks/>
            </p:cNvSpPr>
            <p:nvPr/>
          </p:nvSpPr>
          <p:spPr bwMode="auto">
            <a:xfrm>
              <a:off x="1300" y="2146"/>
              <a:ext cx="80" cy="46"/>
            </a:xfrm>
            <a:custGeom>
              <a:avLst/>
              <a:gdLst/>
              <a:ahLst/>
              <a:cxnLst>
                <a:cxn ang="0">
                  <a:pos x="39" y="30"/>
                </a:cxn>
                <a:cxn ang="0">
                  <a:pos x="24" y="22"/>
                </a:cxn>
                <a:cxn ang="0">
                  <a:pos x="23" y="22"/>
                </a:cxn>
                <a:cxn ang="0">
                  <a:pos x="14" y="24"/>
                </a:cxn>
                <a:cxn ang="0">
                  <a:pos x="8" y="21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1" y="3"/>
                </a:cxn>
                <a:cxn ang="0">
                  <a:pos x="14" y="0"/>
                </a:cxn>
                <a:cxn ang="0">
                  <a:pos x="18" y="1"/>
                </a:cxn>
                <a:cxn ang="0">
                  <a:pos x="21" y="4"/>
                </a:cxn>
                <a:cxn ang="0">
                  <a:pos x="23" y="10"/>
                </a:cxn>
                <a:cxn ang="0">
                  <a:pos x="21" y="12"/>
                </a:cxn>
                <a:cxn ang="0">
                  <a:pos x="20" y="10"/>
                </a:cxn>
                <a:cxn ang="0">
                  <a:pos x="20" y="9"/>
                </a:cxn>
                <a:cxn ang="0">
                  <a:pos x="18" y="9"/>
                </a:cxn>
                <a:cxn ang="0">
                  <a:pos x="17" y="13"/>
                </a:cxn>
                <a:cxn ang="0">
                  <a:pos x="15" y="13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4" y="10"/>
                </a:cxn>
                <a:cxn ang="0">
                  <a:pos x="14" y="16"/>
                </a:cxn>
                <a:cxn ang="0">
                  <a:pos x="18" y="19"/>
                </a:cxn>
                <a:cxn ang="0">
                  <a:pos x="20" y="19"/>
                </a:cxn>
                <a:cxn ang="0">
                  <a:pos x="21" y="19"/>
                </a:cxn>
                <a:cxn ang="0">
                  <a:pos x="26" y="16"/>
                </a:cxn>
                <a:cxn ang="0">
                  <a:pos x="29" y="12"/>
                </a:cxn>
                <a:cxn ang="0">
                  <a:pos x="39" y="12"/>
                </a:cxn>
                <a:cxn ang="0">
                  <a:pos x="38" y="16"/>
                </a:cxn>
                <a:cxn ang="0">
                  <a:pos x="32" y="18"/>
                </a:cxn>
                <a:cxn ang="0">
                  <a:pos x="36" y="21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53" y="21"/>
                </a:cxn>
                <a:cxn ang="0">
                  <a:pos x="57" y="24"/>
                </a:cxn>
                <a:cxn ang="0">
                  <a:pos x="59" y="24"/>
                </a:cxn>
                <a:cxn ang="0">
                  <a:pos x="65" y="30"/>
                </a:cxn>
                <a:cxn ang="0">
                  <a:pos x="68" y="28"/>
                </a:cxn>
                <a:cxn ang="0">
                  <a:pos x="71" y="30"/>
                </a:cxn>
                <a:cxn ang="0">
                  <a:pos x="72" y="34"/>
                </a:cxn>
                <a:cxn ang="0">
                  <a:pos x="74" y="36"/>
                </a:cxn>
                <a:cxn ang="0">
                  <a:pos x="75" y="40"/>
                </a:cxn>
                <a:cxn ang="0">
                  <a:pos x="80" y="40"/>
                </a:cxn>
                <a:cxn ang="0">
                  <a:pos x="74" y="46"/>
                </a:cxn>
                <a:cxn ang="0">
                  <a:pos x="74" y="46"/>
                </a:cxn>
                <a:cxn ang="0">
                  <a:pos x="66" y="46"/>
                </a:cxn>
                <a:cxn ang="0">
                  <a:pos x="63" y="46"/>
                </a:cxn>
                <a:cxn ang="0">
                  <a:pos x="54" y="42"/>
                </a:cxn>
                <a:cxn ang="0">
                  <a:pos x="53" y="40"/>
                </a:cxn>
                <a:cxn ang="0">
                  <a:pos x="53" y="39"/>
                </a:cxn>
                <a:cxn ang="0">
                  <a:pos x="47" y="34"/>
                </a:cxn>
                <a:cxn ang="0">
                  <a:pos x="41" y="30"/>
                </a:cxn>
                <a:cxn ang="0">
                  <a:pos x="39" y="30"/>
                </a:cxn>
              </a:cxnLst>
              <a:rect l="0" t="0" r="r" b="b"/>
              <a:pathLst>
                <a:path w="80" h="46">
                  <a:moveTo>
                    <a:pt x="39" y="30"/>
                  </a:moveTo>
                  <a:lnTo>
                    <a:pt x="24" y="22"/>
                  </a:lnTo>
                  <a:lnTo>
                    <a:pt x="23" y="22"/>
                  </a:lnTo>
                  <a:lnTo>
                    <a:pt x="14" y="24"/>
                  </a:lnTo>
                  <a:lnTo>
                    <a:pt x="8" y="21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6" y="6"/>
                  </a:lnTo>
                  <a:lnTo>
                    <a:pt x="11" y="3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6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6" y="16"/>
                  </a:lnTo>
                  <a:lnTo>
                    <a:pt x="29" y="12"/>
                  </a:lnTo>
                  <a:lnTo>
                    <a:pt x="39" y="12"/>
                  </a:lnTo>
                  <a:lnTo>
                    <a:pt x="38" y="16"/>
                  </a:lnTo>
                  <a:lnTo>
                    <a:pt x="32" y="18"/>
                  </a:lnTo>
                  <a:lnTo>
                    <a:pt x="36" y="21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53" y="21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65" y="30"/>
                  </a:lnTo>
                  <a:lnTo>
                    <a:pt x="68" y="28"/>
                  </a:lnTo>
                  <a:lnTo>
                    <a:pt x="71" y="30"/>
                  </a:lnTo>
                  <a:lnTo>
                    <a:pt x="72" y="34"/>
                  </a:lnTo>
                  <a:lnTo>
                    <a:pt x="74" y="36"/>
                  </a:lnTo>
                  <a:lnTo>
                    <a:pt x="75" y="40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66" y="46"/>
                  </a:lnTo>
                  <a:lnTo>
                    <a:pt x="63" y="46"/>
                  </a:lnTo>
                  <a:lnTo>
                    <a:pt x="54" y="42"/>
                  </a:lnTo>
                  <a:lnTo>
                    <a:pt x="53" y="40"/>
                  </a:lnTo>
                  <a:lnTo>
                    <a:pt x="53" y="39"/>
                  </a:lnTo>
                  <a:lnTo>
                    <a:pt x="47" y="34"/>
                  </a:lnTo>
                  <a:lnTo>
                    <a:pt x="41" y="30"/>
                  </a:lnTo>
                  <a:lnTo>
                    <a:pt x="39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7" name="Freeform 113"/>
            <p:cNvSpPr>
              <a:spLocks/>
            </p:cNvSpPr>
            <p:nvPr/>
          </p:nvSpPr>
          <p:spPr bwMode="auto">
            <a:xfrm>
              <a:off x="1338" y="2228"/>
              <a:ext cx="55" cy="96"/>
            </a:xfrm>
            <a:custGeom>
              <a:avLst/>
              <a:gdLst/>
              <a:ahLst/>
              <a:cxnLst>
                <a:cxn ang="0">
                  <a:pos x="27" y="59"/>
                </a:cxn>
                <a:cxn ang="0">
                  <a:pos x="13" y="47"/>
                </a:cxn>
                <a:cxn ang="0">
                  <a:pos x="7" y="39"/>
                </a:cxn>
                <a:cxn ang="0">
                  <a:pos x="4" y="36"/>
                </a:cxn>
                <a:cxn ang="0">
                  <a:pos x="4" y="33"/>
                </a:cxn>
                <a:cxn ang="0">
                  <a:pos x="3" y="27"/>
                </a:cxn>
                <a:cxn ang="0">
                  <a:pos x="4" y="20"/>
                </a:cxn>
                <a:cxn ang="0">
                  <a:pos x="1" y="1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9" y="3"/>
                </a:cxn>
                <a:cxn ang="0">
                  <a:pos x="10" y="8"/>
                </a:cxn>
                <a:cxn ang="0">
                  <a:pos x="12" y="9"/>
                </a:cxn>
                <a:cxn ang="0">
                  <a:pos x="13" y="9"/>
                </a:cxn>
                <a:cxn ang="0">
                  <a:pos x="21" y="18"/>
                </a:cxn>
                <a:cxn ang="0">
                  <a:pos x="22" y="18"/>
                </a:cxn>
                <a:cxn ang="0">
                  <a:pos x="24" y="21"/>
                </a:cxn>
                <a:cxn ang="0">
                  <a:pos x="28" y="24"/>
                </a:cxn>
                <a:cxn ang="0">
                  <a:pos x="42" y="24"/>
                </a:cxn>
                <a:cxn ang="0">
                  <a:pos x="45" y="27"/>
                </a:cxn>
                <a:cxn ang="0">
                  <a:pos x="45" y="32"/>
                </a:cxn>
                <a:cxn ang="0">
                  <a:pos x="45" y="33"/>
                </a:cxn>
                <a:cxn ang="0">
                  <a:pos x="46" y="33"/>
                </a:cxn>
                <a:cxn ang="0">
                  <a:pos x="43" y="35"/>
                </a:cxn>
                <a:cxn ang="0">
                  <a:pos x="43" y="38"/>
                </a:cxn>
                <a:cxn ang="0">
                  <a:pos x="46" y="42"/>
                </a:cxn>
                <a:cxn ang="0">
                  <a:pos x="46" y="47"/>
                </a:cxn>
                <a:cxn ang="0">
                  <a:pos x="45" y="48"/>
                </a:cxn>
                <a:cxn ang="0">
                  <a:pos x="48" y="56"/>
                </a:cxn>
                <a:cxn ang="0">
                  <a:pos x="49" y="57"/>
                </a:cxn>
                <a:cxn ang="0">
                  <a:pos x="52" y="59"/>
                </a:cxn>
                <a:cxn ang="0">
                  <a:pos x="55" y="65"/>
                </a:cxn>
                <a:cxn ang="0">
                  <a:pos x="51" y="77"/>
                </a:cxn>
                <a:cxn ang="0">
                  <a:pos x="51" y="78"/>
                </a:cxn>
                <a:cxn ang="0">
                  <a:pos x="52" y="86"/>
                </a:cxn>
                <a:cxn ang="0">
                  <a:pos x="43" y="96"/>
                </a:cxn>
                <a:cxn ang="0">
                  <a:pos x="40" y="96"/>
                </a:cxn>
                <a:cxn ang="0">
                  <a:pos x="39" y="93"/>
                </a:cxn>
                <a:cxn ang="0">
                  <a:pos x="39" y="81"/>
                </a:cxn>
                <a:cxn ang="0">
                  <a:pos x="39" y="80"/>
                </a:cxn>
                <a:cxn ang="0">
                  <a:pos x="37" y="72"/>
                </a:cxn>
                <a:cxn ang="0">
                  <a:pos x="36" y="71"/>
                </a:cxn>
                <a:cxn ang="0">
                  <a:pos x="34" y="66"/>
                </a:cxn>
                <a:cxn ang="0">
                  <a:pos x="27" y="57"/>
                </a:cxn>
                <a:cxn ang="0">
                  <a:pos x="27" y="59"/>
                </a:cxn>
              </a:cxnLst>
              <a:rect l="0" t="0" r="r" b="b"/>
              <a:pathLst>
                <a:path w="55" h="96">
                  <a:moveTo>
                    <a:pt x="27" y="59"/>
                  </a:moveTo>
                  <a:lnTo>
                    <a:pt x="13" y="47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4" y="33"/>
                  </a:lnTo>
                  <a:lnTo>
                    <a:pt x="3" y="27"/>
                  </a:lnTo>
                  <a:lnTo>
                    <a:pt x="4" y="20"/>
                  </a:lnTo>
                  <a:lnTo>
                    <a:pt x="1" y="12"/>
                  </a:lnTo>
                  <a:lnTo>
                    <a:pt x="0" y="2"/>
                  </a:lnTo>
                  <a:lnTo>
                    <a:pt x="1" y="0"/>
                  </a:lnTo>
                  <a:lnTo>
                    <a:pt x="9" y="3"/>
                  </a:lnTo>
                  <a:lnTo>
                    <a:pt x="10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4" y="21"/>
                  </a:lnTo>
                  <a:lnTo>
                    <a:pt x="28" y="24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5" y="32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3" y="35"/>
                  </a:lnTo>
                  <a:lnTo>
                    <a:pt x="43" y="38"/>
                  </a:lnTo>
                  <a:lnTo>
                    <a:pt x="46" y="42"/>
                  </a:lnTo>
                  <a:lnTo>
                    <a:pt x="46" y="47"/>
                  </a:lnTo>
                  <a:lnTo>
                    <a:pt x="45" y="48"/>
                  </a:lnTo>
                  <a:lnTo>
                    <a:pt x="48" y="56"/>
                  </a:lnTo>
                  <a:lnTo>
                    <a:pt x="49" y="57"/>
                  </a:lnTo>
                  <a:lnTo>
                    <a:pt x="52" y="59"/>
                  </a:lnTo>
                  <a:lnTo>
                    <a:pt x="55" y="65"/>
                  </a:lnTo>
                  <a:lnTo>
                    <a:pt x="51" y="77"/>
                  </a:lnTo>
                  <a:lnTo>
                    <a:pt x="51" y="78"/>
                  </a:lnTo>
                  <a:lnTo>
                    <a:pt x="52" y="86"/>
                  </a:lnTo>
                  <a:lnTo>
                    <a:pt x="43" y="96"/>
                  </a:lnTo>
                  <a:lnTo>
                    <a:pt x="40" y="96"/>
                  </a:lnTo>
                  <a:lnTo>
                    <a:pt x="39" y="93"/>
                  </a:lnTo>
                  <a:lnTo>
                    <a:pt x="39" y="81"/>
                  </a:lnTo>
                  <a:lnTo>
                    <a:pt x="39" y="80"/>
                  </a:lnTo>
                  <a:lnTo>
                    <a:pt x="37" y="72"/>
                  </a:lnTo>
                  <a:lnTo>
                    <a:pt x="36" y="71"/>
                  </a:lnTo>
                  <a:lnTo>
                    <a:pt x="34" y="66"/>
                  </a:lnTo>
                  <a:lnTo>
                    <a:pt x="27" y="57"/>
                  </a:lnTo>
                  <a:lnTo>
                    <a:pt x="27" y="59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8" name="Freeform 114"/>
            <p:cNvSpPr>
              <a:spLocks/>
            </p:cNvSpPr>
            <p:nvPr/>
          </p:nvSpPr>
          <p:spPr bwMode="auto">
            <a:xfrm>
              <a:off x="1338" y="2228"/>
              <a:ext cx="55" cy="96"/>
            </a:xfrm>
            <a:custGeom>
              <a:avLst/>
              <a:gdLst/>
              <a:ahLst/>
              <a:cxnLst>
                <a:cxn ang="0">
                  <a:pos x="27" y="59"/>
                </a:cxn>
                <a:cxn ang="0">
                  <a:pos x="13" y="47"/>
                </a:cxn>
                <a:cxn ang="0">
                  <a:pos x="7" y="39"/>
                </a:cxn>
                <a:cxn ang="0">
                  <a:pos x="4" y="36"/>
                </a:cxn>
                <a:cxn ang="0">
                  <a:pos x="4" y="33"/>
                </a:cxn>
                <a:cxn ang="0">
                  <a:pos x="3" y="27"/>
                </a:cxn>
                <a:cxn ang="0">
                  <a:pos x="4" y="20"/>
                </a:cxn>
                <a:cxn ang="0">
                  <a:pos x="1" y="1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9" y="3"/>
                </a:cxn>
                <a:cxn ang="0">
                  <a:pos x="10" y="8"/>
                </a:cxn>
                <a:cxn ang="0">
                  <a:pos x="12" y="9"/>
                </a:cxn>
                <a:cxn ang="0">
                  <a:pos x="13" y="9"/>
                </a:cxn>
                <a:cxn ang="0">
                  <a:pos x="21" y="18"/>
                </a:cxn>
                <a:cxn ang="0">
                  <a:pos x="22" y="18"/>
                </a:cxn>
                <a:cxn ang="0">
                  <a:pos x="24" y="21"/>
                </a:cxn>
                <a:cxn ang="0">
                  <a:pos x="28" y="24"/>
                </a:cxn>
                <a:cxn ang="0">
                  <a:pos x="42" y="24"/>
                </a:cxn>
                <a:cxn ang="0">
                  <a:pos x="45" y="27"/>
                </a:cxn>
                <a:cxn ang="0">
                  <a:pos x="45" y="32"/>
                </a:cxn>
                <a:cxn ang="0">
                  <a:pos x="45" y="33"/>
                </a:cxn>
                <a:cxn ang="0">
                  <a:pos x="46" y="33"/>
                </a:cxn>
                <a:cxn ang="0">
                  <a:pos x="43" y="35"/>
                </a:cxn>
                <a:cxn ang="0">
                  <a:pos x="43" y="38"/>
                </a:cxn>
                <a:cxn ang="0">
                  <a:pos x="46" y="42"/>
                </a:cxn>
                <a:cxn ang="0">
                  <a:pos x="46" y="47"/>
                </a:cxn>
                <a:cxn ang="0">
                  <a:pos x="45" y="48"/>
                </a:cxn>
                <a:cxn ang="0">
                  <a:pos x="48" y="56"/>
                </a:cxn>
                <a:cxn ang="0">
                  <a:pos x="49" y="57"/>
                </a:cxn>
                <a:cxn ang="0">
                  <a:pos x="52" y="59"/>
                </a:cxn>
                <a:cxn ang="0">
                  <a:pos x="55" y="65"/>
                </a:cxn>
                <a:cxn ang="0">
                  <a:pos x="51" y="77"/>
                </a:cxn>
                <a:cxn ang="0">
                  <a:pos x="51" y="78"/>
                </a:cxn>
                <a:cxn ang="0">
                  <a:pos x="52" y="86"/>
                </a:cxn>
                <a:cxn ang="0">
                  <a:pos x="43" y="96"/>
                </a:cxn>
                <a:cxn ang="0">
                  <a:pos x="40" y="96"/>
                </a:cxn>
                <a:cxn ang="0">
                  <a:pos x="39" y="93"/>
                </a:cxn>
                <a:cxn ang="0">
                  <a:pos x="39" y="81"/>
                </a:cxn>
                <a:cxn ang="0">
                  <a:pos x="39" y="80"/>
                </a:cxn>
                <a:cxn ang="0">
                  <a:pos x="37" y="72"/>
                </a:cxn>
                <a:cxn ang="0">
                  <a:pos x="36" y="71"/>
                </a:cxn>
                <a:cxn ang="0">
                  <a:pos x="34" y="66"/>
                </a:cxn>
                <a:cxn ang="0">
                  <a:pos x="27" y="57"/>
                </a:cxn>
                <a:cxn ang="0">
                  <a:pos x="27" y="59"/>
                </a:cxn>
              </a:cxnLst>
              <a:rect l="0" t="0" r="r" b="b"/>
              <a:pathLst>
                <a:path w="55" h="96">
                  <a:moveTo>
                    <a:pt x="27" y="59"/>
                  </a:moveTo>
                  <a:lnTo>
                    <a:pt x="13" y="47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4" y="33"/>
                  </a:lnTo>
                  <a:lnTo>
                    <a:pt x="3" y="27"/>
                  </a:lnTo>
                  <a:lnTo>
                    <a:pt x="4" y="20"/>
                  </a:lnTo>
                  <a:lnTo>
                    <a:pt x="1" y="12"/>
                  </a:lnTo>
                  <a:lnTo>
                    <a:pt x="0" y="2"/>
                  </a:lnTo>
                  <a:lnTo>
                    <a:pt x="1" y="0"/>
                  </a:lnTo>
                  <a:lnTo>
                    <a:pt x="9" y="3"/>
                  </a:lnTo>
                  <a:lnTo>
                    <a:pt x="10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4" y="21"/>
                  </a:lnTo>
                  <a:lnTo>
                    <a:pt x="28" y="24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5" y="32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3" y="35"/>
                  </a:lnTo>
                  <a:lnTo>
                    <a:pt x="43" y="38"/>
                  </a:lnTo>
                  <a:lnTo>
                    <a:pt x="46" y="42"/>
                  </a:lnTo>
                  <a:lnTo>
                    <a:pt x="46" y="47"/>
                  </a:lnTo>
                  <a:lnTo>
                    <a:pt x="45" y="48"/>
                  </a:lnTo>
                  <a:lnTo>
                    <a:pt x="48" y="56"/>
                  </a:lnTo>
                  <a:lnTo>
                    <a:pt x="49" y="57"/>
                  </a:lnTo>
                  <a:lnTo>
                    <a:pt x="52" y="59"/>
                  </a:lnTo>
                  <a:lnTo>
                    <a:pt x="55" y="65"/>
                  </a:lnTo>
                  <a:lnTo>
                    <a:pt x="51" y="77"/>
                  </a:lnTo>
                  <a:lnTo>
                    <a:pt x="51" y="78"/>
                  </a:lnTo>
                  <a:lnTo>
                    <a:pt x="52" y="86"/>
                  </a:lnTo>
                  <a:lnTo>
                    <a:pt x="43" y="96"/>
                  </a:lnTo>
                  <a:lnTo>
                    <a:pt x="40" y="96"/>
                  </a:lnTo>
                  <a:lnTo>
                    <a:pt x="39" y="93"/>
                  </a:lnTo>
                  <a:lnTo>
                    <a:pt x="39" y="81"/>
                  </a:lnTo>
                  <a:lnTo>
                    <a:pt x="39" y="80"/>
                  </a:lnTo>
                  <a:lnTo>
                    <a:pt x="37" y="72"/>
                  </a:lnTo>
                  <a:lnTo>
                    <a:pt x="36" y="71"/>
                  </a:lnTo>
                  <a:lnTo>
                    <a:pt x="34" y="66"/>
                  </a:lnTo>
                  <a:lnTo>
                    <a:pt x="27" y="57"/>
                  </a:lnTo>
                  <a:lnTo>
                    <a:pt x="27" y="5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099" name="Freeform 115"/>
            <p:cNvSpPr>
              <a:spLocks/>
            </p:cNvSpPr>
            <p:nvPr/>
          </p:nvSpPr>
          <p:spPr bwMode="auto">
            <a:xfrm>
              <a:off x="1399" y="2240"/>
              <a:ext cx="6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2DF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0" name="Freeform 116"/>
            <p:cNvSpPr>
              <a:spLocks/>
            </p:cNvSpPr>
            <p:nvPr/>
          </p:nvSpPr>
          <p:spPr bwMode="auto">
            <a:xfrm>
              <a:off x="1399" y="2240"/>
              <a:ext cx="6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1" name="Freeform 117"/>
            <p:cNvSpPr>
              <a:spLocks/>
            </p:cNvSpPr>
            <p:nvPr/>
          </p:nvSpPr>
          <p:spPr bwMode="auto">
            <a:xfrm>
              <a:off x="1588" y="2216"/>
              <a:ext cx="379" cy="361"/>
            </a:xfrm>
            <a:custGeom>
              <a:avLst/>
              <a:gdLst/>
              <a:ahLst/>
              <a:cxnLst>
                <a:cxn ang="0">
                  <a:pos x="347" y="24"/>
                </a:cxn>
                <a:cxn ang="0">
                  <a:pos x="353" y="41"/>
                </a:cxn>
                <a:cxn ang="0">
                  <a:pos x="368" y="47"/>
                </a:cxn>
                <a:cxn ang="0">
                  <a:pos x="377" y="72"/>
                </a:cxn>
                <a:cxn ang="0">
                  <a:pos x="356" y="86"/>
                </a:cxn>
                <a:cxn ang="0">
                  <a:pos x="344" y="96"/>
                </a:cxn>
                <a:cxn ang="0">
                  <a:pos x="343" y="113"/>
                </a:cxn>
                <a:cxn ang="0">
                  <a:pos x="329" y="134"/>
                </a:cxn>
                <a:cxn ang="0">
                  <a:pos x="314" y="140"/>
                </a:cxn>
                <a:cxn ang="0">
                  <a:pos x="301" y="155"/>
                </a:cxn>
                <a:cxn ang="0">
                  <a:pos x="291" y="168"/>
                </a:cxn>
                <a:cxn ang="0">
                  <a:pos x="280" y="183"/>
                </a:cxn>
                <a:cxn ang="0">
                  <a:pos x="271" y="194"/>
                </a:cxn>
                <a:cxn ang="0">
                  <a:pos x="261" y="204"/>
                </a:cxn>
                <a:cxn ang="0">
                  <a:pos x="250" y="229"/>
                </a:cxn>
                <a:cxn ang="0">
                  <a:pos x="235" y="250"/>
                </a:cxn>
                <a:cxn ang="0">
                  <a:pos x="214" y="258"/>
                </a:cxn>
                <a:cxn ang="0">
                  <a:pos x="202" y="262"/>
                </a:cxn>
                <a:cxn ang="0">
                  <a:pos x="192" y="280"/>
                </a:cxn>
                <a:cxn ang="0">
                  <a:pos x="192" y="313"/>
                </a:cxn>
                <a:cxn ang="0">
                  <a:pos x="175" y="330"/>
                </a:cxn>
                <a:cxn ang="0">
                  <a:pos x="162" y="346"/>
                </a:cxn>
                <a:cxn ang="0">
                  <a:pos x="142" y="348"/>
                </a:cxn>
                <a:cxn ang="0">
                  <a:pos x="127" y="352"/>
                </a:cxn>
                <a:cxn ang="0">
                  <a:pos x="118" y="355"/>
                </a:cxn>
                <a:cxn ang="0">
                  <a:pos x="102" y="337"/>
                </a:cxn>
                <a:cxn ang="0">
                  <a:pos x="87" y="319"/>
                </a:cxn>
                <a:cxn ang="0">
                  <a:pos x="61" y="309"/>
                </a:cxn>
                <a:cxn ang="0">
                  <a:pos x="43" y="312"/>
                </a:cxn>
                <a:cxn ang="0">
                  <a:pos x="51" y="298"/>
                </a:cxn>
                <a:cxn ang="0">
                  <a:pos x="37" y="286"/>
                </a:cxn>
                <a:cxn ang="0">
                  <a:pos x="51" y="276"/>
                </a:cxn>
                <a:cxn ang="0">
                  <a:pos x="49" y="259"/>
                </a:cxn>
                <a:cxn ang="0">
                  <a:pos x="54" y="243"/>
                </a:cxn>
                <a:cxn ang="0">
                  <a:pos x="43" y="228"/>
                </a:cxn>
                <a:cxn ang="0">
                  <a:pos x="37" y="207"/>
                </a:cxn>
                <a:cxn ang="0">
                  <a:pos x="10" y="192"/>
                </a:cxn>
                <a:cxn ang="0">
                  <a:pos x="18" y="176"/>
                </a:cxn>
                <a:cxn ang="0">
                  <a:pos x="12" y="152"/>
                </a:cxn>
                <a:cxn ang="0">
                  <a:pos x="0" y="143"/>
                </a:cxn>
                <a:cxn ang="0">
                  <a:pos x="21" y="129"/>
                </a:cxn>
                <a:cxn ang="0">
                  <a:pos x="48" y="122"/>
                </a:cxn>
                <a:cxn ang="0">
                  <a:pos x="76" y="128"/>
                </a:cxn>
                <a:cxn ang="0">
                  <a:pos x="88" y="117"/>
                </a:cxn>
                <a:cxn ang="0">
                  <a:pos x="93" y="96"/>
                </a:cxn>
                <a:cxn ang="0">
                  <a:pos x="87" y="77"/>
                </a:cxn>
                <a:cxn ang="0">
                  <a:pos x="102" y="71"/>
                </a:cxn>
                <a:cxn ang="0">
                  <a:pos x="114" y="53"/>
                </a:cxn>
                <a:cxn ang="0">
                  <a:pos x="118" y="30"/>
                </a:cxn>
                <a:cxn ang="0">
                  <a:pos x="141" y="23"/>
                </a:cxn>
                <a:cxn ang="0">
                  <a:pos x="151" y="9"/>
                </a:cxn>
                <a:cxn ang="0">
                  <a:pos x="171" y="17"/>
                </a:cxn>
                <a:cxn ang="0">
                  <a:pos x="199" y="24"/>
                </a:cxn>
                <a:cxn ang="0">
                  <a:pos x="231" y="27"/>
                </a:cxn>
                <a:cxn ang="0">
                  <a:pos x="253" y="29"/>
                </a:cxn>
                <a:cxn ang="0">
                  <a:pos x="247" y="14"/>
                </a:cxn>
                <a:cxn ang="0">
                  <a:pos x="262" y="0"/>
                </a:cxn>
                <a:cxn ang="0">
                  <a:pos x="276" y="18"/>
                </a:cxn>
                <a:cxn ang="0">
                  <a:pos x="300" y="18"/>
                </a:cxn>
                <a:cxn ang="0">
                  <a:pos x="314" y="6"/>
                </a:cxn>
                <a:cxn ang="0">
                  <a:pos x="341" y="3"/>
                </a:cxn>
              </a:cxnLst>
              <a:rect l="0" t="0" r="r" b="b"/>
              <a:pathLst>
                <a:path w="379" h="361">
                  <a:moveTo>
                    <a:pt x="347" y="5"/>
                  </a:moveTo>
                  <a:lnTo>
                    <a:pt x="347" y="6"/>
                  </a:lnTo>
                  <a:lnTo>
                    <a:pt x="347" y="6"/>
                  </a:lnTo>
                  <a:lnTo>
                    <a:pt x="347" y="8"/>
                  </a:lnTo>
                  <a:lnTo>
                    <a:pt x="347" y="9"/>
                  </a:lnTo>
                  <a:lnTo>
                    <a:pt x="347" y="9"/>
                  </a:lnTo>
                  <a:lnTo>
                    <a:pt x="347" y="11"/>
                  </a:lnTo>
                  <a:lnTo>
                    <a:pt x="349" y="12"/>
                  </a:lnTo>
                  <a:lnTo>
                    <a:pt x="350" y="14"/>
                  </a:lnTo>
                  <a:lnTo>
                    <a:pt x="350" y="15"/>
                  </a:lnTo>
                  <a:lnTo>
                    <a:pt x="350" y="18"/>
                  </a:lnTo>
                  <a:lnTo>
                    <a:pt x="350" y="20"/>
                  </a:lnTo>
                  <a:lnTo>
                    <a:pt x="347" y="24"/>
                  </a:lnTo>
                  <a:lnTo>
                    <a:pt x="347" y="24"/>
                  </a:lnTo>
                  <a:lnTo>
                    <a:pt x="347" y="26"/>
                  </a:lnTo>
                  <a:lnTo>
                    <a:pt x="347" y="27"/>
                  </a:lnTo>
                  <a:lnTo>
                    <a:pt x="349" y="29"/>
                  </a:lnTo>
                  <a:lnTo>
                    <a:pt x="347" y="30"/>
                  </a:lnTo>
                  <a:lnTo>
                    <a:pt x="346" y="32"/>
                  </a:lnTo>
                  <a:lnTo>
                    <a:pt x="346" y="33"/>
                  </a:lnTo>
                  <a:lnTo>
                    <a:pt x="346" y="35"/>
                  </a:lnTo>
                  <a:lnTo>
                    <a:pt x="346" y="36"/>
                  </a:lnTo>
                  <a:lnTo>
                    <a:pt x="347" y="38"/>
                  </a:lnTo>
                  <a:lnTo>
                    <a:pt x="347" y="38"/>
                  </a:lnTo>
                  <a:lnTo>
                    <a:pt x="352" y="41"/>
                  </a:lnTo>
                  <a:lnTo>
                    <a:pt x="353" y="41"/>
                  </a:lnTo>
                  <a:lnTo>
                    <a:pt x="355" y="42"/>
                  </a:lnTo>
                  <a:lnTo>
                    <a:pt x="356" y="44"/>
                  </a:lnTo>
                  <a:lnTo>
                    <a:pt x="356" y="45"/>
                  </a:lnTo>
                  <a:lnTo>
                    <a:pt x="358" y="47"/>
                  </a:lnTo>
                  <a:lnTo>
                    <a:pt x="359" y="48"/>
                  </a:lnTo>
                  <a:lnTo>
                    <a:pt x="359" y="48"/>
                  </a:lnTo>
                  <a:lnTo>
                    <a:pt x="362" y="47"/>
                  </a:lnTo>
                  <a:lnTo>
                    <a:pt x="364" y="45"/>
                  </a:lnTo>
                  <a:lnTo>
                    <a:pt x="365" y="44"/>
                  </a:lnTo>
                  <a:lnTo>
                    <a:pt x="365" y="44"/>
                  </a:lnTo>
                  <a:lnTo>
                    <a:pt x="367" y="44"/>
                  </a:lnTo>
                  <a:lnTo>
                    <a:pt x="367" y="45"/>
                  </a:lnTo>
                  <a:lnTo>
                    <a:pt x="368" y="47"/>
                  </a:lnTo>
                  <a:lnTo>
                    <a:pt x="370" y="48"/>
                  </a:lnTo>
                  <a:lnTo>
                    <a:pt x="371" y="50"/>
                  </a:lnTo>
                  <a:lnTo>
                    <a:pt x="373" y="53"/>
                  </a:lnTo>
                  <a:lnTo>
                    <a:pt x="374" y="54"/>
                  </a:lnTo>
                  <a:lnTo>
                    <a:pt x="374" y="57"/>
                  </a:lnTo>
                  <a:lnTo>
                    <a:pt x="376" y="59"/>
                  </a:lnTo>
                  <a:lnTo>
                    <a:pt x="376" y="60"/>
                  </a:lnTo>
                  <a:lnTo>
                    <a:pt x="376" y="63"/>
                  </a:lnTo>
                  <a:lnTo>
                    <a:pt x="377" y="66"/>
                  </a:lnTo>
                  <a:lnTo>
                    <a:pt x="379" y="68"/>
                  </a:lnTo>
                  <a:lnTo>
                    <a:pt x="379" y="69"/>
                  </a:lnTo>
                  <a:lnTo>
                    <a:pt x="379" y="71"/>
                  </a:lnTo>
                  <a:lnTo>
                    <a:pt x="377" y="72"/>
                  </a:lnTo>
                  <a:lnTo>
                    <a:pt x="376" y="74"/>
                  </a:lnTo>
                  <a:lnTo>
                    <a:pt x="374" y="75"/>
                  </a:lnTo>
                  <a:lnTo>
                    <a:pt x="373" y="77"/>
                  </a:lnTo>
                  <a:lnTo>
                    <a:pt x="373" y="78"/>
                  </a:lnTo>
                  <a:lnTo>
                    <a:pt x="371" y="80"/>
                  </a:lnTo>
                  <a:lnTo>
                    <a:pt x="370" y="80"/>
                  </a:lnTo>
                  <a:lnTo>
                    <a:pt x="368" y="80"/>
                  </a:lnTo>
                  <a:lnTo>
                    <a:pt x="367" y="80"/>
                  </a:lnTo>
                  <a:lnTo>
                    <a:pt x="364" y="81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5" y="84"/>
                  </a:lnTo>
                  <a:lnTo>
                    <a:pt x="353" y="84"/>
                  </a:lnTo>
                  <a:lnTo>
                    <a:pt x="352" y="84"/>
                  </a:lnTo>
                  <a:lnTo>
                    <a:pt x="350" y="81"/>
                  </a:lnTo>
                  <a:lnTo>
                    <a:pt x="349" y="81"/>
                  </a:lnTo>
                  <a:lnTo>
                    <a:pt x="347" y="80"/>
                  </a:lnTo>
                  <a:lnTo>
                    <a:pt x="344" y="80"/>
                  </a:lnTo>
                  <a:lnTo>
                    <a:pt x="344" y="81"/>
                  </a:lnTo>
                  <a:lnTo>
                    <a:pt x="344" y="84"/>
                  </a:lnTo>
                  <a:lnTo>
                    <a:pt x="344" y="89"/>
                  </a:lnTo>
                  <a:lnTo>
                    <a:pt x="344" y="92"/>
                  </a:lnTo>
                  <a:lnTo>
                    <a:pt x="344" y="93"/>
                  </a:lnTo>
                  <a:lnTo>
                    <a:pt x="344" y="96"/>
                  </a:lnTo>
                  <a:lnTo>
                    <a:pt x="344" y="96"/>
                  </a:lnTo>
                  <a:lnTo>
                    <a:pt x="344" y="98"/>
                  </a:lnTo>
                  <a:lnTo>
                    <a:pt x="346" y="99"/>
                  </a:lnTo>
                  <a:lnTo>
                    <a:pt x="346" y="101"/>
                  </a:lnTo>
                  <a:lnTo>
                    <a:pt x="346" y="101"/>
                  </a:lnTo>
                  <a:lnTo>
                    <a:pt x="346" y="102"/>
                  </a:lnTo>
                  <a:lnTo>
                    <a:pt x="343" y="104"/>
                  </a:lnTo>
                  <a:lnTo>
                    <a:pt x="343" y="105"/>
                  </a:lnTo>
                  <a:lnTo>
                    <a:pt x="344" y="105"/>
                  </a:lnTo>
                  <a:lnTo>
                    <a:pt x="344" y="107"/>
                  </a:lnTo>
                  <a:lnTo>
                    <a:pt x="344" y="108"/>
                  </a:lnTo>
                  <a:lnTo>
                    <a:pt x="344" y="111"/>
                  </a:lnTo>
                  <a:lnTo>
                    <a:pt x="343" y="113"/>
                  </a:lnTo>
                  <a:lnTo>
                    <a:pt x="341" y="114"/>
                  </a:lnTo>
                  <a:lnTo>
                    <a:pt x="340" y="116"/>
                  </a:lnTo>
                  <a:lnTo>
                    <a:pt x="340" y="119"/>
                  </a:lnTo>
                  <a:lnTo>
                    <a:pt x="337" y="120"/>
                  </a:lnTo>
                  <a:lnTo>
                    <a:pt x="335" y="123"/>
                  </a:lnTo>
                  <a:lnTo>
                    <a:pt x="335" y="126"/>
                  </a:lnTo>
                  <a:lnTo>
                    <a:pt x="335" y="128"/>
                  </a:lnTo>
                  <a:lnTo>
                    <a:pt x="334" y="129"/>
                  </a:lnTo>
                  <a:lnTo>
                    <a:pt x="335" y="132"/>
                  </a:lnTo>
                  <a:lnTo>
                    <a:pt x="335" y="137"/>
                  </a:lnTo>
                  <a:lnTo>
                    <a:pt x="332" y="137"/>
                  </a:lnTo>
                  <a:lnTo>
                    <a:pt x="331" y="134"/>
                  </a:lnTo>
                  <a:lnTo>
                    <a:pt x="329" y="134"/>
                  </a:lnTo>
                  <a:lnTo>
                    <a:pt x="328" y="132"/>
                  </a:lnTo>
                  <a:lnTo>
                    <a:pt x="326" y="132"/>
                  </a:lnTo>
                  <a:lnTo>
                    <a:pt x="325" y="131"/>
                  </a:lnTo>
                  <a:lnTo>
                    <a:pt x="323" y="129"/>
                  </a:lnTo>
                  <a:lnTo>
                    <a:pt x="322" y="129"/>
                  </a:lnTo>
                  <a:lnTo>
                    <a:pt x="322" y="129"/>
                  </a:lnTo>
                  <a:lnTo>
                    <a:pt x="319" y="129"/>
                  </a:lnTo>
                  <a:lnTo>
                    <a:pt x="317" y="128"/>
                  </a:lnTo>
                  <a:lnTo>
                    <a:pt x="317" y="129"/>
                  </a:lnTo>
                  <a:lnTo>
                    <a:pt x="316" y="129"/>
                  </a:lnTo>
                  <a:lnTo>
                    <a:pt x="314" y="134"/>
                  </a:lnTo>
                  <a:lnTo>
                    <a:pt x="314" y="137"/>
                  </a:lnTo>
                  <a:lnTo>
                    <a:pt x="314" y="140"/>
                  </a:lnTo>
                  <a:lnTo>
                    <a:pt x="316" y="141"/>
                  </a:lnTo>
                  <a:lnTo>
                    <a:pt x="316" y="141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3" y="146"/>
                  </a:lnTo>
                  <a:lnTo>
                    <a:pt x="311" y="146"/>
                  </a:lnTo>
                  <a:lnTo>
                    <a:pt x="311" y="146"/>
                  </a:lnTo>
                  <a:lnTo>
                    <a:pt x="308" y="147"/>
                  </a:lnTo>
                  <a:lnTo>
                    <a:pt x="307" y="147"/>
                  </a:lnTo>
                  <a:lnTo>
                    <a:pt x="303" y="152"/>
                  </a:lnTo>
                  <a:lnTo>
                    <a:pt x="303" y="153"/>
                  </a:lnTo>
                  <a:lnTo>
                    <a:pt x="301" y="153"/>
                  </a:lnTo>
                  <a:lnTo>
                    <a:pt x="301" y="155"/>
                  </a:lnTo>
                  <a:lnTo>
                    <a:pt x="300" y="155"/>
                  </a:lnTo>
                  <a:lnTo>
                    <a:pt x="300" y="156"/>
                  </a:lnTo>
                  <a:lnTo>
                    <a:pt x="300" y="158"/>
                  </a:lnTo>
                  <a:lnTo>
                    <a:pt x="298" y="161"/>
                  </a:lnTo>
                  <a:lnTo>
                    <a:pt x="297" y="162"/>
                  </a:lnTo>
                  <a:lnTo>
                    <a:pt x="295" y="161"/>
                  </a:lnTo>
                  <a:lnTo>
                    <a:pt x="295" y="161"/>
                  </a:lnTo>
                  <a:lnTo>
                    <a:pt x="294" y="162"/>
                  </a:lnTo>
                  <a:lnTo>
                    <a:pt x="294" y="162"/>
                  </a:lnTo>
                  <a:lnTo>
                    <a:pt x="292" y="164"/>
                  </a:lnTo>
                  <a:lnTo>
                    <a:pt x="292" y="164"/>
                  </a:lnTo>
                  <a:lnTo>
                    <a:pt x="292" y="165"/>
                  </a:lnTo>
                  <a:lnTo>
                    <a:pt x="291" y="168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6" y="171"/>
                  </a:lnTo>
                  <a:lnTo>
                    <a:pt x="286" y="171"/>
                  </a:lnTo>
                  <a:lnTo>
                    <a:pt x="286" y="173"/>
                  </a:lnTo>
                  <a:lnTo>
                    <a:pt x="285" y="176"/>
                  </a:lnTo>
                  <a:lnTo>
                    <a:pt x="285" y="179"/>
                  </a:lnTo>
                  <a:lnTo>
                    <a:pt x="283" y="179"/>
                  </a:lnTo>
                  <a:lnTo>
                    <a:pt x="283" y="180"/>
                  </a:lnTo>
                  <a:lnTo>
                    <a:pt x="282" y="180"/>
                  </a:lnTo>
                  <a:lnTo>
                    <a:pt x="282" y="182"/>
                  </a:lnTo>
                  <a:lnTo>
                    <a:pt x="280" y="183"/>
                  </a:lnTo>
                  <a:lnTo>
                    <a:pt x="280" y="183"/>
                  </a:lnTo>
                  <a:lnTo>
                    <a:pt x="280" y="185"/>
                  </a:lnTo>
                  <a:lnTo>
                    <a:pt x="279" y="185"/>
                  </a:lnTo>
                  <a:lnTo>
                    <a:pt x="277" y="185"/>
                  </a:lnTo>
                  <a:lnTo>
                    <a:pt x="276" y="188"/>
                  </a:lnTo>
                  <a:lnTo>
                    <a:pt x="277" y="189"/>
                  </a:lnTo>
                  <a:lnTo>
                    <a:pt x="277" y="191"/>
                  </a:lnTo>
                  <a:lnTo>
                    <a:pt x="277" y="191"/>
                  </a:lnTo>
                  <a:lnTo>
                    <a:pt x="277" y="192"/>
                  </a:lnTo>
                  <a:lnTo>
                    <a:pt x="274" y="194"/>
                  </a:lnTo>
                  <a:lnTo>
                    <a:pt x="273" y="194"/>
                  </a:lnTo>
                  <a:lnTo>
                    <a:pt x="273" y="194"/>
                  </a:lnTo>
                  <a:lnTo>
                    <a:pt x="271" y="194"/>
                  </a:lnTo>
                  <a:lnTo>
                    <a:pt x="271" y="194"/>
                  </a:lnTo>
                  <a:lnTo>
                    <a:pt x="268" y="195"/>
                  </a:lnTo>
                  <a:lnTo>
                    <a:pt x="268" y="195"/>
                  </a:lnTo>
                  <a:lnTo>
                    <a:pt x="267" y="194"/>
                  </a:lnTo>
                  <a:lnTo>
                    <a:pt x="267" y="191"/>
                  </a:lnTo>
                  <a:lnTo>
                    <a:pt x="267" y="191"/>
                  </a:lnTo>
                  <a:lnTo>
                    <a:pt x="264" y="192"/>
                  </a:lnTo>
                  <a:lnTo>
                    <a:pt x="262" y="194"/>
                  </a:lnTo>
                  <a:lnTo>
                    <a:pt x="261" y="195"/>
                  </a:lnTo>
                  <a:lnTo>
                    <a:pt x="261" y="198"/>
                  </a:lnTo>
                  <a:lnTo>
                    <a:pt x="259" y="201"/>
                  </a:lnTo>
                  <a:lnTo>
                    <a:pt x="259" y="203"/>
                  </a:lnTo>
                  <a:lnTo>
                    <a:pt x="261" y="204"/>
                  </a:lnTo>
                  <a:lnTo>
                    <a:pt x="261" y="206"/>
                  </a:lnTo>
                  <a:lnTo>
                    <a:pt x="262" y="207"/>
                  </a:lnTo>
                  <a:lnTo>
                    <a:pt x="262" y="208"/>
                  </a:lnTo>
                  <a:lnTo>
                    <a:pt x="261" y="211"/>
                  </a:lnTo>
                  <a:lnTo>
                    <a:pt x="258" y="217"/>
                  </a:lnTo>
                  <a:lnTo>
                    <a:pt x="258" y="219"/>
                  </a:lnTo>
                  <a:lnTo>
                    <a:pt x="258" y="222"/>
                  </a:lnTo>
                  <a:lnTo>
                    <a:pt x="258" y="223"/>
                  </a:lnTo>
                  <a:lnTo>
                    <a:pt x="258" y="225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53" y="228"/>
                  </a:lnTo>
                  <a:lnTo>
                    <a:pt x="250" y="229"/>
                  </a:lnTo>
                  <a:lnTo>
                    <a:pt x="249" y="231"/>
                  </a:lnTo>
                  <a:lnTo>
                    <a:pt x="247" y="232"/>
                  </a:lnTo>
                  <a:lnTo>
                    <a:pt x="246" y="232"/>
                  </a:lnTo>
                  <a:lnTo>
                    <a:pt x="244" y="235"/>
                  </a:lnTo>
                  <a:lnTo>
                    <a:pt x="243" y="237"/>
                  </a:lnTo>
                  <a:lnTo>
                    <a:pt x="243" y="238"/>
                  </a:lnTo>
                  <a:lnTo>
                    <a:pt x="241" y="241"/>
                  </a:lnTo>
                  <a:lnTo>
                    <a:pt x="240" y="243"/>
                  </a:lnTo>
                  <a:lnTo>
                    <a:pt x="238" y="244"/>
                  </a:lnTo>
                  <a:lnTo>
                    <a:pt x="238" y="246"/>
                  </a:lnTo>
                  <a:lnTo>
                    <a:pt x="238" y="249"/>
                  </a:lnTo>
                  <a:lnTo>
                    <a:pt x="237" y="250"/>
                  </a:lnTo>
                  <a:lnTo>
                    <a:pt x="235" y="250"/>
                  </a:lnTo>
                  <a:lnTo>
                    <a:pt x="232" y="249"/>
                  </a:lnTo>
                  <a:lnTo>
                    <a:pt x="231" y="247"/>
                  </a:lnTo>
                  <a:lnTo>
                    <a:pt x="228" y="247"/>
                  </a:lnTo>
                  <a:lnTo>
                    <a:pt x="226" y="249"/>
                  </a:lnTo>
                  <a:lnTo>
                    <a:pt x="225" y="250"/>
                  </a:lnTo>
                  <a:lnTo>
                    <a:pt x="223" y="250"/>
                  </a:lnTo>
                  <a:lnTo>
                    <a:pt x="222" y="252"/>
                  </a:lnTo>
                  <a:lnTo>
                    <a:pt x="220" y="253"/>
                  </a:lnTo>
                  <a:lnTo>
                    <a:pt x="220" y="253"/>
                  </a:lnTo>
                  <a:lnTo>
                    <a:pt x="219" y="253"/>
                  </a:lnTo>
                  <a:lnTo>
                    <a:pt x="219" y="256"/>
                  </a:lnTo>
                  <a:lnTo>
                    <a:pt x="216" y="258"/>
                  </a:lnTo>
                  <a:lnTo>
                    <a:pt x="214" y="258"/>
                  </a:lnTo>
                  <a:lnTo>
                    <a:pt x="213" y="259"/>
                  </a:lnTo>
                  <a:lnTo>
                    <a:pt x="211" y="259"/>
                  </a:lnTo>
                  <a:lnTo>
                    <a:pt x="211" y="261"/>
                  </a:lnTo>
                  <a:lnTo>
                    <a:pt x="211" y="262"/>
                  </a:lnTo>
                  <a:lnTo>
                    <a:pt x="210" y="265"/>
                  </a:lnTo>
                  <a:lnTo>
                    <a:pt x="208" y="265"/>
                  </a:lnTo>
                  <a:lnTo>
                    <a:pt x="207" y="264"/>
                  </a:lnTo>
                  <a:lnTo>
                    <a:pt x="205" y="262"/>
                  </a:lnTo>
                  <a:lnTo>
                    <a:pt x="205" y="261"/>
                  </a:lnTo>
                  <a:lnTo>
                    <a:pt x="204" y="259"/>
                  </a:lnTo>
                  <a:lnTo>
                    <a:pt x="204" y="259"/>
                  </a:lnTo>
                  <a:lnTo>
                    <a:pt x="202" y="261"/>
                  </a:lnTo>
                  <a:lnTo>
                    <a:pt x="202" y="262"/>
                  </a:lnTo>
                  <a:lnTo>
                    <a:pt x="204" y="264"/>
                  </a:lnTo>
                  <a:lnTo>
                    <a:pt x="204" y="265"/>
                  </a:lnTo>
                  <a:lnTo>
                    <a:pt x="204" y="267"/>
                  </a:lnTo>
                  <a:lnTo>
                    <a:pt x="204" y="268"/>
                  </a:lnTo>
                  <a:lnTo>
                    <a:pt x="202" y="268"/>
                  </a:lnTo>
                  <a:lnTo>
                    <a:pt x="202" y="270"/>
                  </a:lnTo>
                  <a:lnTo>
                    <a:pt x="201" y="270"/>
                  </a:lnTo>
                  <a:lnTo>
                    <a:pt x="199" y="270"/>
                  </a:lnTo>
                  <a:lnTo>
                    <a:pt x="198" y="270"/>
                  </a:lnTo>
                  <a:lnTo>
                    <a:pt x="196" y="271"/>
                  </a:lnTo>
                  <a:lnTo>
                    <a:pt x="195" y="274"/>
                  </a:lnTo>
                  <a:lnTo>
                    <a:pt x="193" y="276"/>
                  </a:lnTo>
                  <a:lnTo>
                    <a:pt x="192" y="280"/>
                  </a:lnTo>
                  <a:lnTo>
                    <a:pt x="192" y="280"/>
                  </a:lnTo>
                  <a:lnTo>
                    <a:pt x="190" y="283"/>
                  </a:lnTo>
                  <a:lnTo>
                    <a:pt x="190" y="285"/>
                  </a:lnTo>
                  <a:lnTo>
                    <a:pt x="190" y="288"/>
                  </a:lnTo>
                  <a:lnTo>
                    <a:pt x="189" y="289"/>
                  </a:lnTo>
                  <a:lnTo>
                    <a:pt x="189" y="292"/>
                  </a:lnTo>
                  <a:lnTo>
                    <a:pt x="189" y="297"/>
                  </a:lnTo>
                  <a:lnTo>
                    <a:pt x="190" y="298"/>
                  </a:lnTo>
                  <a:lnTo>
                    <a:pt x="190" y="301"/>
                  </a:lnTo>
                  <a:lnTo>
                    <a:pt x="192" y="304"/>
                  </a:lnTo>
                  <a:lnTo>
                    <a:pt x="192" y="309"/>
                  </a:lnTo>
                  <a:lnTo>
                    <a:pt x="192" y="312"/>
                  </a:lnTo>
                  <a:lnTo>
                    <a:pt x="192" y="313"/>
                  </a:lnTo>
                  <a:lnTo>
                    <a:pt x="192" y="316"/>
                  </a:lnTo>
                  <a:lnTo>
                    <a:pt x="192" y="319"/>
                  </a:lnTo>
                  <a:lnTo>
                    <a:pt x="190" y="321"/>
                  </a:lnTo>
                  <a:lnTo>
                    <a:pt x="189" y="322"/>
                  </a:lnTo>
                  <a:lnTo>
                    <a:pt x="189" y="322"/>
                  </a:lnTo>
                  <a:lnTo>
                    <a:pt x="187" y="324"/>
                  </a:lnTo>
                  <a:lnTo>
                    <a:pt x="187" y="324"/>
                  </a:lnTo>
                  <a:lnTo>
                    <a:pt x="186" y="324"/>
                  </a:lnTo>
                  <a:lnTo>
                    <a:pt x="181" y="324"/>
                  </a:lnTo>
                  <a:lnTo>
                    <a:pt x="178" y="325"/>
                  </a:lnTo>
                  <a:lnTo>
                    <a:pt x="177" y="327"/>
                  </a:lnTo>
                  <a:lnTo>
                    <a:pt x="177" y="328"/>
                  </a:lnTo>
                  <a:lnTo>
                    <a:pt x="175" y="330"/>
                  </a:lnTo>
                  <a:lnTo>
                    <a:pt x="174" y="333"/>
                  </a:lnTo>
                  <a:lnTo>
                    <a:pt x="172" y="333"/>
                  </a:lnTo>
                  <a:lnTo>
                    <a:pt x="171" y="334"/>
                  </a:lnTo>
                  <a:lnTo>
                    <a:pt x="169" y="334"/>
                  </a:lnTo>
                  <a:lnTo>
                    <a:pt x="166" y="334"/>
                  </a:lnTo>
                  <a:lnTo>
                    <a:pt x="166" y="336"/>
                  </a:lnTo>
                  <a:lnTo>
                    <a:pt x="166" y="337"/>
                  </a:lnTo>
                  <a:lnTo>
                    <a:pt x="166" y="339"/>
                  </a:lnTo>
                  <a:lnTo>
                    <a:pt x="165" y="340"/>
                  </a:lnTo>
                  <a:lnTo>
                    <a:pt x="165" y="342"/>
                  </a:lnTo>
                  <a:lnTo>
                    <a:pt x="165" y="343"/>
                  </a:lnTo>
                  <a:lnTo>
                    <a:pt x="163" y="345"/>
                  </a:lnTo>
                  <a:lnTo>
                    <a:pt x="162" y="346"/>
                  </a:lnTo>
                  <a:lnTo>
                    <a:pt x="160" y="348"/>
                  </a:lnTo>
                  <a:lnTo>
                    <a:pt x="159" y="348"/>
                  </a:lnTo>
                  <a:lnTo>
                    <a:pt x="157" y="349"/>
                  </a:lnTo>
                  <a:lnTo>
                    <a:pt x="157" y="352"/>
                  </a:lnTo>
                  <a:lnTo>
                    <a:pt x="156" y="352"/>
                  </a:lnTo>
                  <a:lnTo>
                    <a:pt x="154" y="354"/>
                  </a:lnTo>
                  <a:lnTo>
                    <a:pt x="153" y="354"/>
                  </a:lnTo>
                  <a:lnTo>
                    <a:pt x="151" y="354"/>
                  </a:lnTo>
                  <a:lnTo>
                    <a:pt x="150" y="352"/>
                  </a:lnTo>
                  <a:lnTo>
                    <a:pt x="148" y="351"/>
                  </a:lnTo>
                  <a:lnTo>
                    <a:pt x="145" y="349"/>
                  </a:lnTo>
                  <a:lnTo>
                    <a:pt x="144" y="348"/>
                  </a:lnTo>
                  <a:lnTo>
                    <a:pt x="142" y="348"/>
                  </a:lnTo>
                  <a:lnTo>
                    <a:pt x="141" y="348"/>
                  </a:lnTo>
                  <a:lnTo>
                    <a:pt x="139" y="348"/>
                  </a:lnTo>
                  <a:lnTo>
                    <a:pt x="138" y="349"/>
                  </a:lnTo>
                  <a:lnTo>
                    <a:pt x="135" y="349"/>
                  </a:lnTo>
                  <a:lnTo>
                    <a:pt x="133" y="348"/>
                  </a:lnTo>
                  <a:lnTo>
                    <a:pt x="132" y="346"/>
                  </a:lnTo>
                  <a:lnTo>
                    <a:pt x="132" y="346"/>
                  </a:lnTo>
                  <a:lnTo>
                    <a:pt x="130" y="348"/>
                  </a:lnTo>
                  <a:lnTo>
                    <a:pt x="130" y="349"/>
                  </a:lnTo>
                  <a:lnTo>
                    <a:pt x="130" y="349"/>
                  </a:lnTo>
                  <a:lnTo>
                    <a:pt x="130" y="351"/>
                  </a:lnTo>
                  <a:lnTo>
                    <a:pt x="129" y="351"/>
                  </a:lnTo>
                  <a:lnTo>
                    <a:pt x="127" y="352"/>
                  </a:lnTo>
                  <a:lnTo>
                    <a:pt x="126" y="354"/>
                  </a:lnTo>
                  <a:lnTo>
                    <a:pt x="124" y="354"/>
                  </a:lnTo>
                  <a:lnTo>
                    <a:pt x="123" y="354"/>
                  </a:lnTo>
                  <a:lnTo>
                    <a:pt x="121" y="355"/>
                  </a:lnTo>
                  <a:lnTo>
                    <a:pt x="121" y="357"/>
                  </a:lnTo>
                  <a:lnTo>
                    <a:pt x="120" y="358"/>
                  </a:lnTo>
                  <a:lnTo>
                    <a:pt x="120" y="360"/>
                  </a:lnTo>
                  <a:lnTo>
                    <a:pt x="118" y="361"/>
                  </a:lnTo>
                  <a:lnTo>
                    <a:pt x="118" y="361"/>
                  </a:lnTo>
                  <a:lnTo>
                    <a:pt x="118" y="361"/>
                  </a:lnTo>
                  <a:lnTo>
                    <a:pt x="117" y="360"/>
                  </a:lnTo>
                  <a:lnTo>
                    <a:pt x="117" y="358"/>
                  </a:lnTo>
                  <a:lnTo>
                    <a:pt x="118" y="355"/>
                  </a:lnTo>
                  <a:lnTo>
                    <a:pt x="118" y="352"/>
                  </a:lnTo>
                  <a:lnTo>
                    <a:pt x="118" y="351"/>
                  </a:lnTo>
                  <a:lnTo>
                    <a:pt x="118" y="348"/>
                  </a:lnTo>
                  <a:lnTo>
                    <a:pt x="118" y="346"/>
                  </a:lnTo>
                  <a:lnTo>
                    <a:pt x="115" y="345"/>
                  </a:lnTo>
                  <a:lnTo>
                    <a:pt x="115" y="345"/>
                  </a:lnTo>
                  <a:lnTo>
                    <a:pt x="112" y="345"/>
                  </a:lnTo>
                  <a:lnTo>
                    <a:pt x="111" y="343"/>
                  </a:lnTo>
                  <a:lnTo>
                    <a:pt x="109" y="342"/>
                  </a:lnTo>
                  <a:lnTo>
                    <a:pt x="108" y="340"/>
                  </a:lnTo>
                  <a:lnTo>
                    <a:pt x="106" y="339"/>
                  </a:lnTo>
                  <a:lnTo>
                    <a:pt x="105" y="337"/>
                  </a:lnTo>
                  <a:lnTo>
                    <a:pt x="102" y="337"/>
                  </a:lnTo>
                  <a:lnTo>
                    <a:pt x="97" y="339"/>
                  </a:lnTo>
                  <a:lnTo>
                    <a:pt x="96" y="339"/>
                  </a:lnTo>
                  <a:lnTo>
                    <a:pt x="93" y="337"/>
                  </a:lnTo>
                  <a:lnTo>
                    <a:pt x="90" y="337"/>
                  </a:lnTo>
                  <a:lnTo>
                    <a:pt x="88" y="337"/>
                  </a:lnTo>
                  <a:lnTo>
                    <a:pt x="88" y="336"/>
                  </a:lnTo>
                  <a:lnTo>
                    <a:pt x="87" y="334"/>
                  </a:lnTo>
                  <a:lnTo>
                    <a:pt x="87" y="333"/>
                  </a:lnTo>
                  <a:lnTo>
                    <a:pt x="88" y="330"/>
                  </a:lnTo>
                  <a:lnTo>
                    <a:pt x="88" y="324"/>
                  </a:lnTo>
                  <a:lnTo>
                    <a:pt x="88" y="322"/>
                  </a:lnTo>
                  <a:lnTo>
                    <a:pt x="88" y="321"/>
                  </a:lnTo>
                  <a:lnTo>
                    <a:pt x="87" y="319"/>
                  </a:lnTo>
                  <a:lnTo>
                    <a:pt x="85" y="321"/>
                  </a:lnTo>
                  <a:lnTo>
                    <a:pt x="84" y="321"/>
                  </a:lnTo>
                  <a:lnTo>
                    <a:pt x="82" y="321"/>
                  </a:lnTo>
                  <a:lnTo>
                    <a:pt x="79" y="321"/>
                  </a:lnTo>
                  <a:lnTo>
                    <a:pt x="79" y="319"/>
                  </a:lnTo>
                  <a:lnTo>
                    <a:pt x="78" y="318"/>
                  </a:lnTo>
                  <a:lnTo>
                    <a:pt x="75" y="316"/>
                  </a:lnTo>
                  <a:lnTo>
                    <a:pt x="73" y="315"/>
                  </a:lnTo>
                  <a:lnTo>
                    <a:pt x="70" y="315"/>
                  </a:lnTo>
                  <a:lnTo>
                    <a:pt x="69" y="315"/>
                  </a:lnTo>
                  <a:lnTo>
                    <a:pt x="67" y="313"/>
                  </a:lnTo>
                  <a:lnTo>
                    <a:pt x="64" y="312"/>
                  </a:lnTo>
                  <a:lnTo>
                    <a:pt x="61" y="309"/>
                  </a:lnTo>
                  <a:lnTo>
                    <a:pt x="60" y="309"/>
                  </a:lnTo>
                  <a:lnTo>
                    <a:pt x="58" y="309"/>
                  </a:lnTo>
                  <a:lnTo>
                    <a:pt x="57" y="310"/>
                  </a:lnTo>
                  <a:lnTo>
                    <a:pt x="55" y="310"/>
                  </a:lnTo>
                  <a:lnTo>
                    <a:pt x="54" y="310"/>
                  </a:lnTo>
                  <a:lnTo>
                    <a:pt x="52" y="312"/>
                  </a:lnTo>
                  <a:lnTo>
                    <a:pt x="51" y="313"/>
                  </a:lnTo>
                  <a:lnTo>
                    <a:pt x="49" y="315"/>
                  </a:lnTo>
                  <a:lnTo>
                    <a:pt x="49" y="316"/>
                  </a:lnTo>
                  <a:lnTo>
                    <a:pt x="48" y="316"/>
                  </a:lnTo>
                  <a:lnTo>
                    <a:pt x="45" y="315"/>
                  </a:lnTo>
                  <a:lnTo>
                    <a:pt x="43" y="313"/>
                  </a:lnTo>
                  <a:lnTo>
                    <a:pt x="43" y="312"/>
                  </a:lnTo>
                  <a:lnTo>
                    <a:pt x="42" y="310"/>
                  </a:lnTo>
                  <a:lnTo>
                    <a:pt x="42" y="309"/>
                  </a:lnTo>
                  <a:lnTo>
                    <a:pt x="42" y="306"/>
                  </a:lnTo>
                  <a:lnTo>
                    <a:pt x="42" y="306"/>
                  </a:lnTo>
                  <a:lnTo>
                    <a:pt x="42" y="304"/>
                  </a:lnTo>
                  <a:lnTo>
                    <a:pt x="43" y="303"/>
                  </a:lnTo>
                  <a:lnTo>
                    <a:pt x="43" y="301"/>
                  </a:lnTo>
                  <a:lnTo>
                    <a:pt x="43" y="300"/>
                  </a:lnTo>
                  <a:lnTo>
                    <a:pt x="45" y="298"/>
                  </a:lnTo>
                  <a:lnTo>
                    <a:pt x="46" y="300"/>
                  </a:lnTo>
                  <a:lnTo>
                    <a:pt x="48" y="300"/>
                  </a:lnTo>
                  <a:lnTo>
                    <a:pt x="49" y="300"/>
                  </a:lnTo>
                  <a:lnTo>
                    <a:pt x="51" y="298"/>
                  </a:lnTo>
                  <a:lnTo>
                    <a:pt x="52" y="298"/>
                  </a:lnTo>
                  <a:lnTo>
                    <a:pt x="52" y="297"/>
                  </a:lnTo>
                  <a:lnTo>
                    <a:pt x="52" y="295"/>
                  </a:lnTo>
                  <a:lnTo>
                    <a:pt x="51" y="294"/>
                  </a:lnTo>
                  <a:lnTo>
                    <a:pt x="49" y="292"/>
                  </a:lnTo>
                  <a:lnTo>
                    <a:pt x="48" y="294"/>
                  </a:lnTo>
                  <a:lnTo>
                    <a:pt x="46" y="294"/>
                  </a:lnTo>
                  <a:lnTo>
                    <a:pt x="45" y="294"/>
                  </a:lnTo>
                  <a:lnTo>
                    <a:pt x="43" y="291"/>
                  </a:lnTo>
                  <a:lnTo>
                    <a:pt x="42" y="289"/>
                  </a:lnTo>
                  <a:lnTo>
                    <a:pt x="40" y="289"/>
                  </a:lnTo>
                  <a:lnTo>
                    <a:pt x="37" y="288"/>
                  </a:lnTo>
                  <a:lnTo>
                    <a:pt x="37" y="286"/>
                  </a:lnTo>
                  <a:lnTo>
                    <a:pt x="36" y="285"/>
                  </a:lnTo>
                  <a:lnTo>
                    <a:pt x="36" y="283"/>
                  </a:lnTo>
                  <a:lnTo>
                    <a:pt x="36" y="282"/>
                  </a:lnTo>
                  <a:lnTo>
                    <a:pt x="37" y="282"/>
                  </a:lnTo>
                  <a:lnTo>
                    <a:pt x="39" y="280"/>
                  </a:lnTo>
                  <a:lnTo>
                    <a:pt x="40" y="282"/>
                  </a:lnTo>
                  <a:lnTo>
                    <a:pt x="42" y="280"/>
                  </a:lnTo>
                  <a:lnTo>
                    <a:pt x="43" y="280"/>
                  </a:lnTo>
                  <a:lnTo>
                    <a:pt x="45" y="279"/>
                  </a:lnTo>
                  <a:lnTo>
                    <a:pt x="46" y="277"/>
                  </a:lnTo>
                  <a:lnTo>
                    <a:pt x="48" y="277"/>
                  </a:lnTo>
                  <a:lnTo>
                    <a:pt x="48" y="276"/>
                  </a:lnTo>
                  <a:lnTo>
                    <a:pt x="51" y="276"/>
                  </a:lnTo>
                  <a:lnTo>
                    <a:pt x="51" y="274"/>
                  </a:lnTo>
                  <a:lnTo>
                    <a:pt x="54" y="274"/>
                  </a:lnTo>
                  <a:lnTo>
                    <a:pt x="54" y="274"/>
                  </a:lnTo>
                  <a:lnTo>
                    <a:pt x="55" y="274"/>
                  </a:lnTo>
                  <a:lnTo>
                    <a:pt x="55" y="274"/>
                  </a:lnTo>
                  <a:lnTo>
                    <a:pt x="55" y="273"/>
                  </a:lnTo>
                  <a:lnTo>
                    <a:pt x="54" y="271"/>
                  </a:lnTo>
                  <a:lnTo>
                    <a:pt x="52" y="268"/>
                  </a:lnTo>
                  <a:lnTo>
                    <a:pt x="52" y="267"/>
                  </a:lnTo>
                  <a:lnTo>
                    <a:pt x="52" y="262"/>
                  </a:lnTo>
                  <a:lnTo>
                    <a:pt x="52" y="262"/>
                  </a:lnTo>
                  <a:lnTo>
                    <a:pt x="51" y="261"/>
                  </a:lnTo>
                  <a:lnTo>
                    <a:pt x="49" y="259"/>
                  </a:lnTo>
                  <a:lnTo>
                    <a:pt x="48" y="258"/>
                  </a:lnTo>
                  <a:lnTo>
                    <a:pt x="46" y="256"/>
                  </a:lnTo>
                  <a:lnTo>
                    <a:pt x="45" y="255"/>
                  </a:lnTo>
                  <a:lnTo>
                    <a:pt x="45" y="253"/>
                  </a:lnTo>
                  <a:lnTo>
                    <a:pt x="43" y="252"/>
                  </a:lnTo>
                  <a:lnTo>
                    <a:pt x="45" y="250"/>
                  </a:lnTo>
                  <a:lnTo>
                    <a:pt x="46" y="249"/>
                  </a:lnTo>
                  <a:lnTo>
                    <a:pt x="48" y="249"/>
                  </a:lnTo>
                  <a:lnTo>
                    <a:pt x="49" y="249"/>
                  </a:lnTo>
                  <a:lnTo>
                    <a:pt x="51" y="247"/>
                  </a:lnTo>
                  <a:lnTo>
                    <a:pt x="51" y="246"/>
                  </a:lnTo>
                  <a:lnTo>
                    <a:pt x="52" y="244"/>
                  </a:lnTo>
                  <a:lnTo>
                    <a:pt x="54" y="243"/>
                  </a:lnTo>
                  <a:lnTo>
                    <a:pt x="55" y="243"/>
                  </a:lnTo>
                  <a:lnTo>
                    <a:pt x="55" y="240"/>
                  </a:lnTo>
                  <a:lnTo>
                    <a:pt x="55" y="238"/>
                  </a:lnTo>
                  <a:lnTo>
                    <a:pt x="54" y="238"/>
                  </a:lnTo>
                  <a:lnTo>
                    <a:pt x="52" y="237"/>
                  </a:lnTo>
                  <a:lnTo>
                    <a:pt x="52" y="237"/>
                  </a:lnTo>
                  <a:lnTo>
                    <a:pt x="51" y="234"/>
                  </a:lnTo>
                  <a:lnTo>
                    <a:pt x="51" y="232"/>
                  </a:lnTo>
                  <a:lnTo>
                    <a:pt x="51" y="231"/>
                  </a:lnTo>
                  <a:lnTo>
                    <a:pt x="51" y="231"/>
                  </a:lnTo>
                  <a:lnTo>
                    <a:pt x="48" y="231"/>
                  </a:lnTo>
                  <a:lnTo>
                    <a:pt x="46" y="231"/>
                  </a:lnTo>
                  <a:lnTo>
                    <a:pt x="43" y="228"/>
                  </a:lnTo>
                  <a:lnTo>
                    <a:pt x="42" y="226"/>
                  </a:lnTo>
                  <a:lnTo>
                    <a:pt x="39" y="226"/>
                  </a:lnTo>
                  <a:lnTo>
                    <a:pt x="39" y="226"/>
                  </a:lnTo>
                  <a:lnTo>
                    <a:pt x="36" y="225"/>
                  </a:lnTo>
                  <a:lnTo>
                    <a:pt x="36" y="223"/>
                  </a:lnTo>
                  <a:lnTo>
                    <a:pt x="36" y="222"/>
                  </a:lnTo>
                  <a:lnTo>
                    <a:pt x="37" y="220"/>
                  </a:lnTo>
                  <a:lnTo>
                    <a:pt x="39" y="219"/>
                  </a:lnTo>
                  <a:lnTo>
                    <a:pt x="40" y="217"/>
                  </a:lnTo>
                  <a:lnTo>
                    <a:pt x="40" y="216"/>
                  </a:lnTo>
                  <a:lnTo>
                    <a:pt x="40" y="213"/>
                  </a:lnTo>
                  <a:lnTo>
                    <a:pt x="39" y="210"/>
                  </a:lnTo>
                  <a:lnTo>
                    <a:pt x="37" y="207"/>
                  </a:lnTo>
                  <a:lnTo>
                    <a:pt x="34" y="207"/>
                  </a:lnTo>
                  <a:lnTo>
                    <a:pt x="31" y="206"/>
                  </a:lnTo>
                  <a:lnTo>
                    <a:pt x="28" y="204"/>
                  </a:lnTo>
                  <a:lnTo>
                    <a:pt x="27" y="201"/>
                  </a:lnTo>
                  <a:lnTo>
                    <a:pt x="25" y="200"/>
                  </a:lnTo>
                  <a:lnTo>
                    <a:pt x="21" y="197"/>
                  </a:lnTo>
                  <a:lnTo>
                    <a:pt x="21" y="195"/>
                  </a:lnTo>
                  <a:lnTo>
                    <a:pt x="19" y="191"/>
                  </a:lnTo>
                  <a:lnTo>
                    <a:pt x="18" y="191"/>
                  </a:lnTo>
                  <a:lnTo>
                    <a:pt x="15" y="192"/>
                  </a:lnTo>
                  <a:lnTo>
                    <a:pt x="15" y="192"/>
                  </a:lnTo>
                  <a:lnTo>
                    <a:pt x="12" y="192"/>
                  </a:lnTo>
                  <a:lnTo>
                    <a:pt x="10" y="192"/>
                  </a:lnTo>
                  <a:lnTo>
                    <a:pt x="9" y="191"/>
                  </a:lnTo>
                  <a:lnTo>
                    <a:pt x="7" y="189"/>
                  </a:lnTo>
                  <a:lnTo>
                    <a:pt x="9" y="188"/>
                  </a:lnTo>
                  <a:lnTo>
                    <a:pt x="9" y="185"/>
                  </a:lnTo>
                  <a:lnTo>
                    <a:pt x="10" y="182"/>
                  </a:lnTo>
                  <a:lnTo>
                    <a:pt x="12" y="180"/>
                  </a:lnTo>
                  <a:lnTo>
                    <a:pt x="13" y="179"/>
                  </a:lnTo>
                  <a:lnTo>
                    <a:pt x="15" y="179"/>
                  </a:lnTo>
                  <a:lnTo>
                    <a:pt x="16" y="180"/>
                  </a:lnTo>
                  <a:lnTo>
                    <a:pt x="18" y="179"/>
                  </a:lnTo>
                  <a:lnTo>
                    <a:pt x="19" y="177"/>
                  </a:lnTo>
                  <a:lnTo>
                    <a:pt x="19" y="176"/>
                  </a:lnTo>
                  <a:lnTo>
                    <a:pt x="18" y="176"/>
                  </a:lnTo>
                  <a:lnTo>
                    <a:pt x="16" y="173"/>
                  </a:lnTo>
                  <a:lnTo>
                    <a:pt x="15" y="171"/>
                  </a:lnTo>
                  <a:lnTo>
                    <a:pt x="15" y="170"/>
                  </a:lnTo>
                  <a:lnTo>
                    <a:pt x="13" y="168"/>
                  </a:lnTo>
                  <a:lnTo>
                    <a:pt x="10" y="168"/>
                  </a:lnTo>
                  <a:lnTo>
                    <a:pt x="10" y="164"/>
                  </a:lnTo>
                  <a:lnTo>
                    <a:pt x="12" y="164"/>
                  </a:lnTo>
                  <a:lnTo>
                    <a:pt x="12" y="161"/>
                  </a:lnTo>
                  <a:lnTo>
                    <a:pt x="10" y="159"/>
                  </a:lnTo>
                  <a:lnTo>
                    <a:pt x="10" y="156"/>
                  </a:lnTo>
                  <a:lnTo>
                    <a:pt x="10" y="155"/>
                  </a:lnTo>
                  <a:lnTo>
                    <a:pt x="10" y="153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3" y="150"/>
                  </a:lnTo>
                  <a:lnTo>
                    <a:pt x="15" y="150"/>
                  </a:lnTo>
                  <a:lnTo>
                    <a:pt x="15" y="149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2" y="146"/>
                  </a:lnTo>
                  <a:lnTo>
                    <a:pt x="10" y="146"/>
                  </a:lnTo>
                  <a:lnTo>
                    <a:pt x="7" y="146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0" y="144"/>
                  </a:lnTo>
                  <a:lnTo>
                    <a:pt x="0" y="143"/>
                  </a:lnTo>
                  <a:lnTo>
                    <a:pt x="0" y="140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4" y="135"/>
                  </a:lnTo>
                  <a:lnTo>
                    <a:pt x="6" y="135"/>
                  </a:lnTo>
                  <a:lnTo>
                    <a:pt x="9" y="135"/>
                  </a:lnTo>
                  <a:lnTo>
                    <a:pt x="10" y="135"/>
                  </a:lnTo>
                  <a:lnTo>
                    <a:pt x="15" y="135"/>
                  </a:lnTo>
                  <a:lnTo>
                    <a:pt x="15" y="132"/>
                  </a:lnTo>
                  <a:lnTo>
                    <a:pt x="15" y="129"/>
                  </a:lnTo>
                  <a:lnTo>
                    <a:pt x="18" y="128"/>
                  </a:lnTo>
                  <a:lnTo>
                    <a:pt x="21" y="129"/>
                  </a:lnTo>
                  <a:lnTo>
                    <a:pt x="22" y="129"/>
                  </a:lnTo>
                  <a:lnTo>
                    <a:pt x="25" y="129"/>
                  </a:lnTo>
                  <a:lnTo>
                    <a:pt x="28" y="131"/>
                  </a:lnTo>
                  <a:lnTo>
                    <a:pt x="30" y="129"/>
                  </a:lnTo>
                  <a:lnTo>
                    <a:pt x="31" y="129"/>
                  </a:lnTo>
                  <a:lnTo>
                    <a:pt x="34" y="129"/>
                  </a:lnTo>
                  <a:lnTo>
                    <a:pt x="37" y="129"/>
                  </a:lnTo>
                  <a:lnTo>
                    <a:pt x="40" y="129"/>
                  </a:lnTo>
                  <a:lnTo>
                    <a:pt x="42" y="126"/>
                  </a:lnTo>
                  <a:lnTo>
                    <a:pt x="43" y="125"/>
                  </a:lnTo>
                  <a:lnTo>
                    <a:pt x="45" y="123"/>
                  </a:lnTo>
                  <a:lnTo>
                    <a:pt x="46" y="122"/>
                  </a:lnTo>
                  <a:lnTo>
                    <a:pt x="48" y="122"/>
                  </a:lnTo>
                  <a:lnTo>
                    <a:pt x="49" y="120"/>
                  </a:lnTo>
                  <a:lnTo>
                    <a:pt x="55" y="122"/>
                  </a:lnTo>
                  <a:lnTo>
                    <a:pt x="57" y="123"/>
                  </a:lnTo>
                  <a:lnTo>
                    <a:pt x="58" y="125"/>
                  </a:lnTo>
                  <a:lnTo>
                    <a:pt x="60" y="126"/>
                  </a:lnTo>
                  <a:lnTo>
                    <a:pt x="61" y="128"/>
                  </a:lnTo>
                  <a:lnTo>
                    <a:pt x="63" y="132"/>
                  </a:lnTo>
                  <a:lnTo>
                    <a:pt x="64" y="134"/>
                  </a:lnTo>
                  <a:lnTo>
                    <a:pt x="69" y="134"/>
                  </a:lnTo>
                  <a:lnTo>
                    <a:pt x="72" y="132"/>
                  </a:lnTo>
                  <a:lnTo>
                    <a:pt x="73" y="131"/>
                  </a:lnTo>
                  <a:lnTo>
                    <a:pt x="75" y="128"/>
                  </a:lnTo>
                  <a:lnTo>
                    <a:pt x="76" y="128"/>
                  </a:lnTo>
                  <a:lnTo>
                    <a:pt x="79" y="129"/>
                  </a:lnTo>
                  <a:lnTo>
                    <a:pt x="79" y="131"/>
                  </a:lnTo>
                  <a:lnTo>
                    <a:pt x="79" y="132"/>
                  </a:lnTo>
                  <a:lnTo>
                    <a:pt x="81" y="134"/>
                  </a:lnTo>
                  <a:lnTo>
                    <a:pt x="82" y="132"/>
                  </a:lnTo>
                  <a:lnTo>
                    <a:pt x="84" y="131"/>
                  </a:lnTo>
                  <a:lnTo>
                    <a:pt x="84" y="129"/>
                  </a:lnTo>
                  <a:lnTo>
                    <a:pt x="85" y="126"/>
                  </a:lnTo>
                  <a:lnTo>
                    <a:pt x="85" y="125"/>
                  </a:lnTo>
                  <a:lnTo>
                    <a:pt x="85" y="122"/>
                  </a:lnTo>
                  <a:lnTo>
                    <a:pt x="87" y="120"/>
                  </a:lnTo>
                  <a:lnTo>
                    <a:pt x="87" y="119"/>
                  </a:lnTo>
                  <a:lnTo>
                    <a:pt x="88" y="117"/>
                  </a:lnTo>
                  <a:lnTo>
                    <a:pt x="88" y="116"/>
                  </a:lnTo>
                  <a:lnTo>
                    <a:pt x="87" y="114"/>
                  </a:lnTo>
                  <a:lnTo>
                    <a:pt x="87" y="113"/>
                  </a:lnTo>
                  <a:lnTo>
                    <a:pt x="87" y="111"/>
                  </a:lnTo>
                  <a:lnTo>
                    <a:pt x="87" y="108"/>
                  </a:lnTo>
                  <a:lnTo>
                    <a:pt x="88" y="108"/>
                  </a:lnTo>
                  <a:lnTo>
                    <a:pt x="90" y="107"/>
                  </a:lnTo>
                  <a:lnTo>
                    <a:pt x="91" y="107"/>
                  </a:lnTo>
                  <a:lnTo>
                    <a:pt x="93" y="104"/>
                  </a:lnTo>
                  <a:lnTo>
                    <a:pt x="93" y="102"/>
                  </a:lnTo>
                  <a:lnTo>
                    <a:pt x="93" y="99"/>
                  </a:lnTo>
                  <a:lnTo>
                    <a:pt x="93" y="98"/>
                  </a:lnTo>
                  <a:lnTo>
                    <a:pt x="93" y="96"/>
                  </a:lnTo>
                  <a:lnTo>
                    <a:pt x="91" y="95"/>
                  </a:lnTo>
                  <a:lnTo>
                    <a:pt x="91" y="93"/>
                  </a:lnTo>
                  <a:lnTo>
                    <a:pt x="91" y="92"/>
                  </a:lnTo>
                  <a:lnTo>
                    <a:pt x="90" y="92"/>
                  </a:lnTo>
                  <a:lnTo>
                    <a:pt x="88" y="90"/>
                  </a:lnTo>
                  <a:lnTo>
                    <a:pt x="88" y="89"/>
                  </a:lnTo>
                  <a:lnTo>
                    <a:pt x="87" y="87"/>
                  </a:lnTo>
                  <a:lnTo>
                    <a:pt x="88" y="86"/>
                  </a:lnTo>
                  <a:lnTo>
                    <a:pt x="88" y="84"/>
                  </a:lnTo>
                  <a:lnTo>
                    <a:pt x="88" y="83"/>
                  </a:lnTo>
                  <a:lnTo>
                    <a:pt x="88" y="81"/>
                  </a:lnTo>
                  <a:lnTo>
                    <a:pt x="87" y="80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8" y="75"/>
                  </a:lnTo>
                  <a:lnTo>
                    <a:pt x="90" y="74"/>
                  </a:lnTo>
                  <a:lnTo>
                    <a:pt x="90" y="75"/>
                  </a:lnTo>
                  <a:lnTo>
                    <a:pt x="91" y="75"/>
                  </a:lnTo>
                  <a:lnTo>
                    <a:pt x="93" y="75"/>
                  </a:lnTo>
                  <a:lnTo>
                    <a:pt x="94" y="75"/>
                  </a:lnTo>
                  <a:lnTo>
                    <a:pt x="96" y="75"/>
                  </a:lnTo>
                  <a:lnTo>
                    <a:pt x="99" y="75"/>
                  </a:lnTo>
                  <a:lnTo>
                    <a:pt x="99" y="75"/>
                  </a:lnTo>
                  <a:lnTo>
                    <a:pt x="100" y="74"/>
                  </a:lnTo>
                  <a:lnTo>
                    <a:pt x="100" y="72"/>
                  </a:lnTo>
                  <a:lnTo>
                    <a:pt x="102" y="71"/>
                  </a:lnTo>
                  <a:lnTo>
                    <a:pt x="102" y="68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2"/>
                  </a:lnTo>
                  <a:lnTo>
                    <a:pt x="99" y="60"/>
                  </a:lnTo>
                  <a:lnTo>
                    <a:pt x="102" y="60"/>
                  </a:lnTo>
                  <a:lnTo>
                    <a:pt x="105" y="59"/>
                  </a:lnTo>
                  <a:lnTo>
                    <a:pt x="106" y="57"/>
                  </a:lnTo>
                  <a:lnTo>
                    <a:pt x="109" y="57"/>
                  </a:lnTo>
                  <a:lnTo>
                    <a:pt x="111" y="57"/>
                  </a:lnTo>
                  <a:lnTo>
                    <a:pt x="114" y="53"/>
                  </a:lnTo>
                  <a:lnTo>
                    <a:pt x="114" y="53"/>
                  </a:lnTo>
                  <a:lnTo>
                    <a:pt x="115" y="50"/>
                  </a:lnTo>
                  <a:lnTo>
                    <a:pt x="115" y="48"/>
                  </a:lnTo>
                  <a:lnTo>
                    <a:pt x="114" y="45"/>
                  </a:lnTo>
                  <a:lnTo>
                    <a:pt x="114" y="44"/>
                  </a:lnTo>
                  <a:lnTo>
                    <a:pt x="115" y="42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8" y="41"/>
                  </a:lnTo>
                  <a:lnTo>
                    <a:pt x="118" y="38"/>
                  </a:lnTo>
                  <a:lnTo>
                    <a:pt x="118" y="35"/>
                  </a:lnTo>
                  <a:lnTo>
                    <a:pt x="118" y="32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20" y="29"/>
                  </a:lnTo>
                  <a:lnTo>
                    <a:pt x="123" y="27"/>
                  </a:lnTo>
                  <a:lnTo>
                    <a:pt x="124" y="27"/>
                  </a:lnTo>
                  <a:lnTo>
                    <a:pt x="127" y="26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6"/>
                  </a:lnTo>
                  <a:lnTo>
                    <a:pt x="136" y="24"/>
                  </a:lnTo>
                  <a:lnTo>
                    <a:pt x="138" y="23"/>
                  </a:lnTo>
                  <a:lnTo>
                    <a:pt x="141" y="23"/>
                  </a:lnTo>
                  <a:lnTo>
                    <a:pt x="142" y="23"/>
                  </a:lnTo>
                  <a:lnTo>
                    <a:pt x="144" y="20"/>
                  </a:lnTo>
                  <a:lnTo>
                    <a:pt x="144" y="18"/>
                  </a:lnTo>
                  <a:lnTo>
                    <a:pt x="144" y="17"/>
                  </a:lnTo>
                  <a:lnTo>
                    <a:pt x="145" y="15"/>
                  </a:lnTo>
                  <a:lnTo>
                    <a:pt x="148" y="15"/>
                  </a:lnTo>
                  <a:lnTo>
                    <a:pt x="150" y="15"/>
                  </a:lnTo>
                  <a:lnTo>
                    <a:pt x="151" y="17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54" y="14"/>
                  </a:lnTo>
                  <a:lnTo>
                    <a:pt x="153" y="12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4" y="9"/>
                  </a:lnTo>
                  <a:lnTo>
                    <a:pt x="154" y="11"/>
                  </a:lnTo>
                  <a:lnTo>
                    <a:pt x="156" y="12"/>
                  </a:lnTo>
                  <a:lnTo>
                    <a:pt x="157" y="14"/>
                  </a:lnTo>
                  <a:lnTo>
                    <a:pt x="160" y="12"/>
                  </a:lnTo>
                  <a:lnTo>
                    <a:pt x="162" y="11"/>
                  </a:lnTo>
                  <a:lnTo>
                    <a:pt x="165" y="11"/>
                  </a:lnTo>
                  <a:lnTo>
                    <a:pt x="166" y="12"/>
                  </a:lnTo>
                  <a:lnTo>
                    <a:pt x="168" y="14"/>
                  </a:lnTo>
                  <a:lnTo>
                    <a:pt x="168" y="14"/>
                  </a:lnTo>
                  <a:lnTo>
                    <a:pt x="169" y="15"/>
                  </a:lnTo>
                  <a:lnTo>
                    <a:pt x="171" y="17"/>
                  </a:lnTo>
                  <a:lnTo>
                    <a:pt x="172" y="17"/>
                  </a:lnTo>
                  <a:lnTo>
                    <a:pt x="174" y="18"/>
                  </a:lnTo>
                  <a:lnTo>
                    <a:pt x="175" y="17"/>
                  </a:lnTo>
                  <a:lnTo>
                    <a:pt x="177" y="17"/>
                  </a:lnTo>
                  <a:lnTo>
                    <a:pt x="178" y="14"/>
                  </a:lnTo>
                  <a:lnTo>
                    <a:pt x="180" y="14"/>
                  </a:lnTo>
                  <a:lnTo>
                    <a:pt x="181" y="14"/>
                  </a:lnTo>
                  <a:lnTo>
                    <a:pt x="186" y="15"/>
                  </a:lnTo>
                  <a:lnTo>
                    <a:pt x="189" y="17"/>
                  </a:lnTo>
                  <a:lnTo>
                    <a:pt x="190" y="18"/>
                  </a:lnTo>
                  <a:lnTo>
                    <a:pt x="193" y="20"/>
                  </a:lnTo>
                  <a:lnTo>
                    <a:pt x="196" y="21"/>
                  </a:lnTo>
                  <a:lnTo>
                    <a:pt x="199" y="24"/>
                  </a:lnTo>
                  <a:lnTo>
                    <a:pt x="201" y="27"/>
                  </a:lnTo>
                  <a:lnTo>
                    <a:pt x="204" y="29"/>
                  </a:lnTo>
                  <a:lnTo>
                    <a:pt x="207" y="29"/>
                  </a:lnTo>
                  <a:lnTo>
                    <a:pt x="210" y="29"/>
                  </a:lnTo>
                  <a:lnTo>
                    <a:pt x="213" y="27"/>
                  </a:lnTo>
                  <a:lnTo>
                    <a:pt x="216" y="27"/>
                  </a:lnTo>
                  <a:lnTo>
                    <a:pt x="219" y="27"/>
                  </a:lnTo>
                  <a:lnTo>
                    <a:pt x="222" y="27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8" y="27"/>
                  </a:lnTo>
                  <a:lnTo>
                    <a:pt x="229" y="27"/>
                  </a:lnTo>
                  <a:lnTo>
                    <a:pt x="231" y="27"/>
                  </a:lnTo>
                  <a:lnTo>
                    <a:pt x="234" y="27"/>
                  </a:lnTo>
                  <a:lnTo>
                    <a:pt x="235" y="29"/>
                  </a:lnTo>
                  <a:lnTo>
                    <a:pt x="237" y="30"/>
                  </a:lnTo>
                  <a:lnTo>
                    <a:pt x="238" y="33"/>
                  </a:lnTo>
                  <a:lnTo>
                    <a:pt x="240" y="33"/>
                  </a:lnTo>
                  <a:lnTo>
                    <a:pt x="243" y="33"/>
                  </a:lnTo>
                  <a:lnTo>
                    <a:pt x="244" y="33"/>
                  </a:lnTo>
                  <a:lnTo>
                    <a:pt x="246" y="33"/>
                  </a:lnTo>
                  <a:lnTo>
                    <a:pt x="249" y="32"/>
                  </a:lnTo>
                  <a:lnTo>
                    <a:pt x="250" y="30"/>
                  </a:lnTo>
                  <a:lnTo>
                    <a:pt x="252" y="30"/>
                  </a:lnTo>
                  <a:lnTo>
                    <a:pt x="252" y="29"/>
                  </a:lnTo>
                  <a:lnTo>
                    <a:pt x="253" y="29"/>
                  </a:lnTo>
                  <a:lnTo>
                    <a:pt x="255" y="27"/>
                  </a:lnTo>
                  <a:lnTo>
                    <a:pt x="255" y="26"/>
                  </a:lnTo>
                  <a:lnTo>
                    <a:pt x="255" y="23"/>
                  </a:lnTo>
                  <a:lnTo>
                    <a:pt x="255" y="21"/>
                  </a:lnTo>
                  <a:lnTo>
                    <a:pt x="255" y="18"/>
                  </a:lnTo>
                  <a:lnTo>
                    <a:pt x="253" y="18"/>
                  </a:lnTo>
                  <a:lnTo>
                    <a:pt x="252" y="18"/>
                  </a:lnTo>
                  <a:lnTo>
                    <a:pt x="250" y="20"/>
                  </a:lnTo>
                  <a:lnTo>
                    <a:pt x="250" y="18"/>
                  </a:lnTo>
                  <a:lnTo>
                    <a:pt x="249" y="17"/>
                  </a:lnTo>
                  <a:lnTo>
                    <a:pt x="249" y="17"/>
                  </a:lnTo>
                  <a:lnTo>
                    <a:pt x="247" y="15"/>
                  </a:lnTo>
                  <a:lnTo>
                    <a:pt x="247" y="14"/>
                  </a:lnTo>
                  <a:lnTo>
                    <a:pt x="249" y="12"/>
                  </a:lnTo>
                  <a:lnTo>
                    <a:pt x="250" y="9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3" y="6"/>
                  </a:lnTo>
                  <a:lnTo>
                    <a:pt x="253" y="6"/>
                  </a:lnTo>
                  <a:lnTo>
                    <a:pt x="255" y="5"/>
                  </a:lnTo>
                  <a:lnTo>
                    <a:pt x="256" y="3"/>
                  </a:lnTo>
                  <a:lnTo>
                    <a:pt x="258" y="3"/>
                  </a:lnTo>
                  <a:lnTo>
                    <a:pt x="258" y="3"/>
                  </a:lnTo>
                  <a:lnTo>
                    <a:pt x="261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4" y="2"/>
                  </a:lnTo>
                  <a:lnTo>
                    <a:pt x="264" y="3"/>
                  </a:lnTo>
                  <a:lnTo>
                    <a:pt x="264" y="5"/>
                  </a:lnTo>
                  <a:lnTo>
                    <a:pt x="264" y="6"/>
                  </a:lnTo>
                  <a:lnTo>
                    <a:pt x="265" y="9"/>
                  </a:lnTo>
                  <a:lnTo>
                    <a:pt x="267" y="9"/>
                  </a:lnTo>
                  <a:lnTo>
                    <a:pt x="268" y="11"/>
                  </a:lnTo>
                  <a:lnTo>
                    <a:pt x="270" y="14"/>
                  </a:lnTo>
                  <a:lnTo>
                    <a:pt x="271" y="15"/>
                  </a:lnTo>
                  <a:lnTo>
                    <a:pt x="271" y="17"/>
                  </a:lnTo>
                  <a:lnTo>
                    <a:pt x="273" y="20"/>
                  </a:lnTo>
                  <a:lnTo>
                    <a:pt x="276" y="20"/>
                  </a:lnTo>
                  <a:lnTo>
                    <a:pt x="276" y="18"/>
                  </a:lnTo>
                  <a:lnTo>
                    <a:pt x="280" y="20"/>
                  </a:lnTo>
                  <a:lnTo>
                    <a:pt x="282" y="21"/>
                  </a:lnTo>
                  <a:lnTo>
                    <a:pt x="282" y="23"/>
                  </a:lnTo>
                  <a:lnTo>
                    <a:pt x="285" y="23"/>
                  </a:lnTo>
                  <a:lnTo>
                    <a:pt x="286" y="23"/>
                  </a:lnTo>
                  <a:lnTo>
                    <a:pt x="288" y="24"/>
                  </a:lnTo>
                  <a:lnTo>
                    <a:pt x="289" y="24"/>
                  </a:lnTo>
                  <a:lnTo>
                    <a:pt x="289" y="21"/>
                  </a:lnTo>
                  <a:lnTo>
                    <a:pt x="291" y="20"/>
                  </a:lnTo>
                  <a:lnTo>
                    <a:pt x="292" y="18"/>
                  </a:lnTo>
                  <a:lnTo>
                    <a:pt x="294" y="18"/>
                  </a:lnTo>
                  <a:lnTo>
                    <a:pt x="295" y="18"/>
                  </a:lnTo>
                  <a:lnTo>
                    <a:pt x="300" y="18"/>
                  </a:lnTo>
                  <a:lnTo>
                    <a:pt x="304" y="18"/>
                  </a:lnTo>
                  <a:lnTo>
                    <a:pt x="306" y="17"/>
                  </a:lnTo>
                  <a:lnTo>
                    <a:pt x="308" y="17"/>
                  </a:lnTo>
                  <a:lnTo>
                    <a:pt x="308" y="17"/>
                  </a:lnTo>
                  <a:lnTo>
                    <a:pt x="310" y="17"/>
                  </a:lnTo>
                  <a:lnTo>
                    <a:pt x="310" y="15"/>
                  </a:lnTo>
                  <a:lnTo>
                    <a:pt x="310" y="14"/>
                  </a:lnTo>
                  <a:lnTo>
                    <a:pt x="310" y="12"/>
                  </a:lnTo>
                  <a:lnTo>
                    <a:pt x="310" y="11"/>
                  </a:lnTo>
                  <a:lnTo>
                    <a:pt x="310" y="9"/>
                  </a:lnTo>
                  <a:lnTo>
                    <a:pt x="311" y="8"/>
                  </a:lnTo>
                  <a:lnTo>
                    <a:pt x="313" y="6"/>
                  </a:lnTo>
                  <a:lnTo>
                    <a:pt x="314" y="6"/>
                  </a:lnTo>
                  <a:lnTo>
                    <a:pt x="316" y="3"/>
                  </a:lnTo>
                  <a:lnTo>
                    <a:pt x="316" y="2"/>
                  </a:lnTo>
                  <a:lnTo>
                    <a:pt x="317" y="2"/>
                  </a:lnTo>
                  <a:lnTo>
                    <a:pt x="320" y="2"/>
                  </a:lnTo>
                  <a:lnTo>
                    <a:pt x="322" y="2"/>
                  </a:lnTo>
                  <a:lnTo>
                    <a:pt x="325" y="2"/>
                  </a:lnTo>
                  <a:lnTo>
                    <a:pt x="331" y="2"/>
                  </a:lnTo>
                  <a:lnTo>
                    <a:pt x="332" y="3"/>
                  </a:lnTo>
                  <a:lnTo>
                    <a:pt x="335" y="3"/>
                  </a:lnTo>
                  <a:lnTo>
                    <a:pt x="337" y="5"/>
                  </a:lnTo>
                  <a:lnTo>
                    <a:pt x="338" y="3"/>
                  </a:lnTo>
                  <a:lnTo>
                    <a:pt x="341" y="3"/>
                  </a:lnTo>
                  <a:lnTo>
                    <a:pt x="341" y="3"/>
                  </a:lnTo>
                  <a:lnTo>
                    <a:pt x="344" y="3"/>
                  </a:lnTo>
                  <a:lnTo>
                    <a:pt x="346" y="3"/>
                  </a:lnTo>
                  <a:lnTo>
                    <a:pt x="347" y="5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2" name="Freeform 118"/>
            <p:cNvSpPr>
              <a:spLocks/>
            </p:cNvSpPr>
            <p:nvPr/>
          </p:nvSpPr>
          <p:spPr bwMode="auto">
            <a:xfrm>
              <a:off x="2265" y="2472"/>
              <a:ext cx="357" cy="333"/>
            </a:xfrm>
            <a:custGeom>
              <a:avLst/>
              <a:gdLst/>
              <a:ahLst/>
              <a:cxnLst>
                <a:cxn ang="0">
                  <a:pos x="285" y="69"/>
                </a:cxn>
                <a:cxn ang="0">
                  <a:pos x="294" y="75"/>
                </a:cxn>
                <a:cxn ang="0">
                  <a:pos x="316" y="83"/>
                </a:cxn>
                <a:cxn ang="0">
                  <a:pos x="331" y="110"/>
                </a:cxn>
                <a:cxn ang="0">
                  <a:pos x="337" y="138"/>
                </a:cxn>
                <a:cxn ang="0">
                  <a:pos x="343" y="149"/>
                </a:cxn>
                <a:cxn ang="0">
                  <a:pos x="339" y="164"/>
                </a:cxn>
                <a:cxn ang="0">
                  <a:pos x="346" y="180"/>
                </a:cxn>
                <a:cxn ang="0">
                  <a:pos x="357" y="188"/>
                </a:cxn>
                <a:cxn ang="0">
                  <a:pos x="352" y="203"/>
                </a:cxn>
                <a:cxn ang="0">
                  <a:pos x="328" y="209"/>
                </a:cxn>
                <a:cxn ang="0">
                  <a:pos x="321" y="228"/>
                </a:cxn>
                <a:cxn ang="0">
                  <a:pos x="300" y="231"/>
                </a:cxn>
                <a:cxn ang="0">
                  <a:pos x="286" y="234"/>
                </a:cxn>
                <a:cxn ang="0">
                  <a:pos x="277" y="249"/>
                </a:cxn>
                <a:cxn ang="0">
                  <a:pos x="271" y="272"/>
                </a:cxn>
                <a:cxn ang="0">
                  <a:pos x="267" y="291"/>
                </a:cxn>
                <a:cxn ang="0">
                  <a:pos x="258" y="309"/>
                </a:cxn>
                <a:cxn ang="0">
                  <a:pos x="247" y="318"/>
                </a:cxn>
                <a:cxn ang="0">
                  <a:pos x="238" y="288"/>
                </a:cxn>
                <a:cxn ang="0">
                  <a:pos x="240" y="276"/>
                </a:cxn>
                <a:cxn ang="0">
                  <a:pos x="225" y="266"/>
                </a:cxn>
                <a:cxn ang="0">
                  <a:pos x="217" y="237"/>
                </a:cxn>
                <a:cxn ang="0">
                  <a:pos x="195" y="240"/>
                </a:cxn>
                <a:cxn ang="0">
                  <a:pos x="193" y="216"/>
                </a:cxn>
                <a:cxn ang="0">
                  <a:pos x="178" y="218"/>
                </a:cxn>
                <a:cxn ang="0">
                  <a:pos x="160" y="237"/>
                </a:cxn>
                <a:cxn ang="0">
                  <a:pos x="151" y="252"/>
                </a:cxn>
                <a:cxn ang="0">
                  <a:pos x="144" y="270"/>
                </a:cxn>
                <a:cxn ang="0">
                  <a:pos x="135" y="293"/>
                </a:cxn>
                <a:cxn ang="0">
                  <a:pos x="117" y="320"/>
                </a:cxn>
                <a:cxn ang="0">
                  <a:pos x="98" y="324"/>
                </a:cxn>
                <a:cxn ang="0">
                  <a:pos x="75" y="318"/>
                </a:cxn>
                <a:cxn ang="0">
                  <a:pos x="57" y="318"/>
                </a:cxn>
                <a:cxn ang="0">
                  <a:pos x="42" y="333"/>
                </a:cxn>
                <a:cxn ang="0">
                  <a:pos x="30" y="315"/>
                </a:cxn>
                <a:cxn ang="0">
                  <a:pos x="20" y="302"/>
                </a:cxn>
                <a:cxn ang="0">
                  <a:pos x="29" y="273"/>
                </a:cxn>
                <a:cxn ang="0">
                  <a:pos x="20" y="249"/>
                </a:cxn>
                <a:cxn ang="0">
                  <a:pos x="12" y="218"/>
                </a:cxn>
                <a:cxn ang="0">
                  <a:pos x="2" y="195"/>
                </a:cxn>
                <a:cxn ang="0">
                  <a:pos x="20" y="182"/>
                </a:cxn>
                <a:cxn ang="0">
                  <a:pos x="33" y="152"/>
                </a:cxn>
                <a:cxn ang="0">
                  <a:pos x="41" y="131"/>
                </a:cxn>
                <a:cxn ang="0">
                  <a:pos x="39" y="113"/>
                </a:cxn>
                <a:cxn ang="0">
                  <a:pos x="50" y="90"/>
                </a:cxn>
                <a:cxn ang="0">
                  <a:pos x="59" y="75"/>
                </a:cxn>
                <a:cxn ang="0">
                  <a:pos x="81" y="57"/>
                </a:cxn>
                <a:cxn ang="0">
                  <a:pos x="84" y="38"/>
                </a:cxn>
                <a:cxn ang="0">
                  <a:pos x="92" y="32"/>
                </a:cxn>
                <a:cxn ang="0">
                  <a:pos x="113" y="44"/>
                </a:cxn>
                <a:cxn ang="0">
                  <a:pos x="126" y="32"/>
                </a:cxn>
                <a:cxn ang="0">
                  <a:pos x="120" y="12"/>
                </a:cxn>
                <a:cxn ang="0">
                  <a:pos x="130" y="6"/>
                </a:cxn>
                <a:cxn ang="0">
                  <a:pos x="145" y="14"/>
                </a:cxn>
                <a:cxn ang="0">
                  <a:pos x="159" y="15"/>
                </a:cxn>
                <a:cxn ang="0">
                  <a:pos x="171" y="30"/>
                </a:cxn>
                <a:cxn ang="0">
                  <a:pos x="192" y="38"/>
                </a:cxn>
                <a:cxn ang="0">
                  <a:pos x="211" y="36"/>
                </a:cxn>
                <a:cxn ang="0">
                  <a:pos x="228" y="42"/>
                </a:cxn>
                <a:cxn ang="0">
                  <a:pos x="241" y="68"/>
                </a:cxn>
                <a:cxn ang="0">
                  <a:pos x="268" y="71"/>
                </a:cxn>
                <a:cxn ang="0">
                  <a:pos x="280" y="53"/>
                </a:cxn>
              </a:cxnLst>
              <a:rect l="0" t="0" r="r" b="b"/>
              <a:pathLst>
                <a:path w="357" h="333">
                  <a:moveTo>
                    <a:pt x="286" y="51"/>
                  </a:moveTo>
                  <a:lnTo>
                    <a:pt x="286" y="54"/>
                  </a:lnTo>
                  <a:lnTo>
                    <a:pt x="286" y="56"/>
                  </a:lnTo>
                  <a:lnTo>
                    <a:pt x="286" y="59"/>
                  </a:lnTo>
                  <a:lnTo>
                    <a:pt x="286" y="59"/>
                  </a:lnTo>
                  <a:lnTo>
                    <a:pt x="285" y="60"/>
                  </a:lnTo>
                  <a:lnTo>
                    <a:pt x="285" y="60"/>
                  </a:lnTo>
                  <a:lnTo>
                    <a:pt x="283" y="60"/>
                  </a:lnTo>
                  <a:lnTo>
                    <a:pt x="282" y="62"/>
                  </a:lnTo>
                  <a:lnTo>
                    <a:pt x="282" y="63"/>
                  </a:lnTo>
                  <a:lnTo>
                    <a:pt x="282" y="65"/>
                  </a:lnTo>
                  <a:lnTo>
                    <a:pt x="283" y="65"/>
                  </a:lnTo>
                  <a:lnTo>
                    <a:pt x="285" y="66"/>
                  </a:lnTo>
                  <a:lnTo>
                    <a:pt x="285" y="69"/>
                  </a:lnTo>
                  <a:lnTo>
                    <a:pt x="285" y="71"/>
                  </a:lnTo>
                  <a:lnTo>
                    <a:pt x="283" y="71"/>
                  </a:lnTo>
                  <a:lnTo>
                    <a:pt x="282" y="72"/>
                  </a:lnTo>
                  <a:lnTo>
                    <a:pt x="280" y="74"/>
                  </a:lnTo>
                  <a:lnTo>
                    <a:pt x="279" y="74"/>
                  </a:lnTo>
                  <a:lnTo>
                    <a:pt x="279" y="75"/>
                  </a:lnTo>
                  <a:lnTo>
                    <a:pt x="279" y="75"/>
                  </a:lnTo>
                  <a:lnTo>
                    <a:pt x="280" y="75"/>
                  </a:lnTo>
                  <a:lnTo>
                    <a:pt x="282" y="75"/>
                  </a:lnTo>
                  <a:lnTo>
                    <a:pt x="285" y="75"/>
                  </a:lnTo>
                  <a:lnTo>
                    <a:pt x="286" y="77"/>
                  </a:lnTo>
                  <a:lnTo>
                    <a:pt x="291" y="77"/>
                  </a:lnTo>
                  <a:lnTo>
                    <a:pt x="292" y="77"/>
                  </a:lnTo>
                  <a:lnTo>
                    <a:pt x="294" y="75"/>
                  </a:lnTo>
                  <a:lnTo>
                    <a:pt x="295" y="74"/>
                  </a:lnTo>
                  <a:lnTo>
                    <a:pt x="297" y="74"/>
                  </a:lnTo>
                  <a:lnTo>
                    <a:pt x="300" y="74"/>
                  </a:lnTo>
                  <a:lnTo>
                    <a:pt x="300" y="77"/>
                  </a:lnTo>
                  <a:lnTo>
                    <a:pt x="301" y="80"/>
                  </a:lnTo>
                  <a:lnTo>
                    <a:pt x="301" y="81"/>
                  </a:lnTo>
                  <a:lnTo>
                    <a:pt x="303" y="81"/>
                  </a:lnTo>
                  <a:lnTo>
                    <a:pt x="306" y="80"/>
                  </a:lnTo>
                  <a:lnTo>
                    <a:pt x="307" y="80"/>
                  </a:lnTo>
                  <a:lnTo>
                    <a:pt x="309" y="78"/>
                  </a:lnTo>
                  <a:lnTo>
                    <a:pt x="310" y="77"/>
                  </a:lnTo>
                  <a:lnTo>
                    <a:pt x="312" y="77"/>
                  </a:lnTo>
                  <a:lnTo>
                    <a:pt x="315" y="80"/>
                  </a:lnTo>
                  <a:lnTo>
                    <a:pt x="316" y="83"/>
                  </a:lnTo>
                  <a:lnTo>
                    <a:pt x="316" y="86"/>
                  </a:lnTo>
                  <a:lnTo>
                    <a:pt x="316" y="89"/>
                  </a:lnTo>
                  <a:lnTo>
                    <a:pt x="318" y="90"/>
                  </a:lnTo>
                  <a:lnTo>
                    <a:pt x="319" y="93"/>
                  </a:lnTo>
                  <a:lnTo>
                    <a:pt x="318" y="95"/>
                  </a:lnTo>
                  <a:lnTo>
                    <a:pt x="318" y="98"/>
                  </a:lnTo>
                  <a:lnTo>
                    <a:pt x="319" y="99"/>
                  </a:lnTo>
                  <a:lnTo>
                    <a:pt x="319" y="102"/>
                  </a:lnTo>
                  <a:lnTo>
                    <a:pt x="322" y="104"/>
                  </a:lnTo>
                  <a:lnTo>
                    <a:pt x="327" y="104"/>
                  </a:lnTo>
                  <a:lnTo>
                    <a:pt x="328" y="105"/>
                  </a:lnTo>
                  <a:lnTo>
                    <a:pt x="330" y="107"/>
                  </a:lnTo>
                  <a:lnTo>
                    <a:pt x="331" y="108"/>
                  </a:lnTo>
                  <a:lnTo>
                    <a:pt x="331" y="110"/>
                  </a:lnTo>
                  <a:lnTo>
                    <a:pt x="330" y="113"/>
                  </a:lnTo>
                  <a:lnTo>
                    <a:pt x="330" y="116"/>
                  </a:lnTo>
                  <a:lnTo>
                    <a:pt x="328" y="117"/>
                  </a:lnTo>
                  <a:lnTo>
                    <a:pt x="328" y="120"/>
                  </a:lnTo>
                  <a:lnTo>
                    <a:pt x="328" y="122"/>
                  </a:lnTo>
                  <a:lnTo>
                    <a:pt x="330" y="125"/>
                  </a:lnTo>
                  <a:lnTo>
                    <a:pt x="331" y="126"/>
                  </a:lnTo>
                  <a:lnTo>
                    <a:pt x="333" y="128"/>
                  </a:lnTo>
                  <a:lnTo>
                    <a:pt x="333" y="131"/>
                  </a:lnTo>
                  <a:lnTo>
                    <a:pt x="333" y="132"/>
                  </a:lnTo>
                  <a:lnTo>
                    <a:pt x="333" y="135"/>
                  </a:lnTo>
                  <a:lnTo>
                    <a:pt x="334" y="137"/>
                  </a:lnTo>
                  <a:lnTo>
                    <a:pt x="336" y="138"/>
                  </a:lnTo>
                  <a:lnTo>
                    <a:pt x="337" y="138"/>
                  </a:lnTo>
                  <a:lnTo>
                    <a:pt x="337" y="138"/>
                  </a:lnTo>
                  <a:lnTo>
                    <a:pt x="340" y="140"/>
                  </a:lnTo>
                  <a:lnTo>
                    <a:pt x="343" y="140"/>
                  </a:lnTo>
                  <a:lnTo>
                    <a:pt x="345" y="141"/>
                  </a:lnTo>
                  <a:lnTo>
                    <a:pt x="346" y="143"/>
                  </a:lnTo>
                  <a:lnTo>
                    <a:pt x="349" y="143"/>
                  </a:lnTo>
                  <a:lnTo>
                    <a:pt x="352" y="143"/>
                  </a:lnTo>
                  <a:lnTo>
                    <a:pt x="352" y="143"/>
                  </a:lnTo>
                  <a:lnTo>
                    <a:pt x="354" y="144"/>
                  </a:lnTo>
                  <a:lnTo>
                    <a:pt x="354" y="147"/>
                  </a:lnTo>
                  <a:lnTo>
                    <a:pt x="351" y="147"/>
                  </a:lnTo>
                  <a:lnTo>
                    <a:pt x="349" y="149"/>
                  </a:lnTo>
                  <a:lnTo>
                    <a:pt x="346" y="149"/>
                  </a:lnTo>
                  <a:lnTo>
                    <a:pt x="343" y="149"/>
                  </a:lnTo>
                  <a:lnTo>
                    <a:pt x="342" y="146"/>
                  </a:lnTo>
                  <a:lnTo>
                    <a:pt x="340" y="146"/>
                  </a:lnTo>
                  <a:lnTo>
                    <a:pt x="339" y="144"/>
                  </a:lnTo>
                  <a:lnTo>
                    <a:pt x="336" y="144"/>
                  </a:lnTo>
                  <a:lnTo>
                    <a:pt x="334" y="146"/>
                  </a:lnTo>
                  <a:lnTo>
                    <a:pt x="334" y="149"/>
                  </a:lnTo>
                  <a:lnTo>
                    <a:pt x="334" y="150"/>
                  </a:lnTo>
                  <a:lnTo>
                    <a:pt x="336" y="152"/>
                  </a:lnTo>
                  <a:lnTo>
                    <a:pt x="337" y="152"/>
                  </a:lnTo>
                  <a:lnTo>
                    <a:pt x="342" y="155"/>
                  </a:lnTo>
                  <a:lnTo>
                    <a:pt x="340" y="158"/>
                  </a:lnTo>
                  <a:lnTo>
                    <a:pt x="339" y="161"/>
                  </a:lnTo>
                  <a:lnTo>
                    <a:pt x="339" y="162"/>
                  </a:lnTo>
                  <a:lnTo>
                    <a:pt x="339" y="164"/>
                  </a:lnTo>
                  <a:lnTo>
                    <a:pt x="339" y="167"/>
                  </a:lnTo>
                  <a:lnTo>
                    <a:pt x="339" y="170"/>
                  </a:lnTo>
                  <a:lnTo>
                    <a:pt x="339" y="171"/>
                  </a:lnTo>
                  <a:lnTo>
                    <a:pt x="339" y="173"/>
                  </a:lnTo>
                  <a:lnTo>
                    <a:pt x="339" y="174"/>
                  </a:lnTo>
                  <a:lnTo>
                    <a:pt x="340" y="176"/>
                  </a:lnTo>
                  <a:lnTo>
                    <a:pt x="343" y="177"/>
                  </a:lnTo>
                  <a:lnTo>
                    <a:pt x="343" y="176"/>
                  </a:lnTo>
                  <a:lnTo>
                    <a:pt x="346" y="176"/>
                  </a:lnTo>
                  <a:lnTo>
                    <a:pt x="346" y="176"/>
                  </a:lnTo>
                  <a:lnTo>
                    <a:pt x="348" y="176"/>
                  </a:lnTo>
                  <a:lnTo>
                    <a:pt x="348" y="177"/>
                  </a:lnTo>
                  <a:lnTo>
                    <a:pt x="348" y="179"/>
                  </a:lnTo>
                  <a:lnTo>
                    <a:pt x="346" y="180"/>
                  </a:lnTo>
                  <a:lnTo>
                    <a:pt x="346" y="180"/>
                  </a:lnTo>
                  <a:lnTo>
                    <a:pt x="346" y="182"/>
                  </a:lnTo>
                  <a:lnTo>
                    <a:pt x="348" y="182"/>
                  </a:lnTo>
                  <a:lnTo>
                    <a:pt x="348" y="182"/>
                  </a:lnTo>
                  <a:lnTo>
                    <a:pt x="351" y="182"/>
                  </a:lnTo>
                  <a:lnTo>
                    <a:pt x="352" y="182"/>
                  </a:lnTo>
                  <a:lnTo>
                    <a:pt x="352" y="182"/>
                  </a:lnTo>
                  <a:lnTo>
                    <a:pt x="352" y="183"/>
                  </a:lnTo>
                  <a:lnTo>
                    <a:pt x="354" y="185"/>
                  </a:lnTo>
                  <a:lnTo>
                    <a:pt x="355" y="185"/>
                  </a:lnTo>
                  <a:lnTo>
                    <a:pt x="357" y="185"/>
                  </a:lnTo>
                  <a:lnTo>
                    <a:pt x="357" y="185"/>
                  </a:lnTo>
                  <a:lnTo>
                    <a:pt x="357" y="186"/>
                  </a:lnTo>
                  <a:lnTo>
                    <a:pt x="357" y="188"/>
                  </a:lnTo>
                  <a:lnTo>
                    <a:pt x="355" y="189"/>
                  </a:lnTo>
                  <a:lnTo>
                    <a:pt x="355" y="191"/>
                  </a:lnTo>
                  <a:lnTo>
                    <a:pt x="354" y="191"/>
                  </a:lnTo>
                  <a:lnTo>
                    <a:pt x="352" y="191"/>
                  </a:lnTo>
                  <a:lnTo>
                    <a:pt x="352" y="194"/>
                  </a:lnTo>
                  <a:lnTo>
                    <a:pt x="352" y="195"/>
                  </a:lnTo>
                  <a:lnTo>
                    <a:pt x="354" y="197"/>
                  </a:lnTo>
                  <a:lnTo>
                    <a:pt x="354" y="197"/>
                  </a:lnTo>
                  <a:lnTo>
                    <a:pt x="355" y="197"/>
                  </a:lnTo>
                  <a:lnTo>
                    <a:pt x="355" y="198"/>
                  </a:lnTo>
                  <a:lnTo>
                    <a:pt x="355" y="200"/>
                  </a:lnTo>
                  <a:lnTo>
                    <a:pt x="355" y="201"/>
                  </a:lnTo>
                  <a:lnTo>
                    <a:pt x="354" y="203"/>
                  </a:lnTo>
                  <a:lnTo>
                    <a:pt x="352" y="203"/>
                  </a:lnTo>
                  <a:lnTo>
                    <a:pt x="349" y="203"/>
                  </a:lnTo>
                  <a:lnTo>
                    <a:pt x="348" y="204"/>
                  </a:lnTo>
                  <a:lnTo>
                    <a:pt x="346" y="206"/>
                  </a:lnTo>
                  <a:lnTo>
                    <a:pt x="345" y="207"/>
                  </a:lnTo>
                  <a:lnTo>
                    <a:pt x="343" y="209"/>
                  </a:lnTo>
                  <a:lnTo>
                    <a:pt x="340" y="209"/>
                  </a:lnTo>
                  <a:lnTo>
                    <a:pt x="339" y="209"/>
                  </a:lnTo>
                  <a:lnTo>
                    <a:pt x="337" y="212"/>
                  </a:lnTo>
                  <a:lnTo>
                    <a:pt x="334" y="213"/>
                  </a:lnTo>
                  <a:lnTo>
                    <a:pt x="333" y="215"/>
                  </a:lnTo>
                  <a:lnTo>
                    <a:pt x="330" y="213"/>
                  </a:lnTo>
                  <a:lnTo>
                    <a:pt x="330" y="213"/>
                  </a:lnTo>
                  <a:lnTo>
                    <a:pt x="328" y="212"/>
                  </a:lnTo>
                  <a:lnTo>
                    <a:pt x="328" y="209"/>
                  </a:lnTo>
                  <a:lnTo>
                    <a:pt x="327" y="207"/>
                  </a:lnTo>
                  <a:lnTo>
                    <a:pt x="327" y="209"/>
                  </a:lnTo>
                  <a:lnTo>
                    <a:pt x="327" y="209"/>
                  </a:lnTo>
                  <a:lnTo>
                    <a:pt x="325" y="210"/>
                  </a:lnTo>
                  <a:lnTo>
                    <a:pt x="325" y="212"/>
                  </a:lnTo>
                  <a:lnTo>
                    <a:pt x="325" y="213"/>
                  </a:lnTo>
                  <a:lnTo>
                    <a:pt x="325" y="215"/>
                  </a:lnTo>
                  <a:lnTo>
                    <a:pt x="324" y="219"/>
                  </a:lnTo>
                  <a:lnTo>
                    <a:pt x="322" y="219"/>
                  </a:lnTo>
                  <a:lnTo>
                    <a:pt x="321" y="221"/>
                  </a:lnTo>
                  <a:lnTo>
                    <a:pt x="319" y="224"/>
                  </a:lnTo>
                  <a:lnTo>
                    <a:pt x="321" y="224"/>
                  </a:lnTo>
                  <a:lnTo>
                    <a:pt x="321" y="227"/>
                  </a:lnTo>
                  <a:lnTo>
                    <a:pt x="321" y="228"/>
                  </a:lnTo>
                  <a:lnTo>
                    <a:pt x="319" y="231"/>
                  </a:lnTo>
                  <a:lnTo>
                    <a:pt x="318" y="231"/>
                  </a:lnTo>
                  <a:lnTo>
                    <a:pt x="316" y="233"/>
                  </a:lnTo>
                  <a:lnTo>
                    <a:pt x="316" y="233"/>
                  </a:lnTo>
                  <a:lnTo>
                    <a:pt x="315" y="234"/>
                  </a:lnTo>
                  <a:lnTo>
                    <a:pt x="313" y="234"/>
                  </a:lnTo>
                  <a:lnTo>
                    <a:pt x="310" y="236"/>
                  </a:lnTo>
                  <a:lnTo>
                    <a:pt x="310" y="237"/>
                  </a:lnTo>
                  <a:lnTo>
                    <a:pt x="310" y="239"/>
                  </a:lnTo>
                  <a:lnTo>
                    <a:pt x="309" y="239"/>
                  </a:lnTo>
                  <a:lnTo>
                    <a:pt x="306" y="237"/>
                  </a:lnTo>
                  <a:lnTo>
                    <a:pt x="303" y="234"/>
                  </a:lnTo>
                  <a:lnTo>
                    <a:pt x="301" y="233"/>
                  </a:lnTo>
                  <a:lnTo>
                    <a:pt x="300" y="231"/>
                  </a:lnTo>
                  <a:lnTo>
                    <a:pt x="298" y="230"/>
                  </a:lnTo>
                  <a:lnTo>
                    <a:pt x="298" y="228"/>
                  </a:lnTo>
                  <a:lnTo>
                    <a:pt x="297" y="225"/>
                  </a:lnTo>
                  <a:lnTo>
                    <a:pt x="295" y="224"/>
                  </a:lnTo>
                  <a:lnTo>
                    <a:pt x="295" y="222"/>
                  </a:lnTo>
                  <a:lnTo>
                    <a:pt x="294" y="222"/>
                  </a:lnTo>
                  <a:lnTo>
                    <a:pt x="292" y="222"/>
                  </a:lnTo>
                  <a:lnTo>
                    <a:pt x="291" y="225"/>
                  </a:lnTo>
                  <a:lnTo>
                    <a:pt x="291" y="227"/>
                  </a:lnTo>
                  <a:lnTo>
                    <a:pt x="289" y="228"/>
                  </a:lnTo>
                  <a:lnTo>
                    <a:pt x="288" y="228"/>
                  </a:lnTo>
                  <a:lnTo>
                    <a:pt x="286" y="230"/>
                  </a:lnTo>
                  <a:lnTo>
                    <a:pt x="286" y="233"/>
                  </a:lnTo>
                  <a:lnTo>
                    <a:pt x="286" y="234"/>
                  </a:lnTo>
                  <a:lnTo>
                    <a:pt x="286" y="236"/>
                  </a:lnTo>
                  <a:lnTo>
                    <a:pt x="286" y="237"/>
                  </a:lnTo>
                  <a:lnTo>
                    <a:pt x="286" y="240"/>
                  </a:lnTo>
                  <a:lnTo>
                    <a:pt x="285" y="242"/>
                  </a:lnTo>
                  <a:lnTo>
                    <a:pt x="283" y="243"/>
                  </a:lnTo>
                  <a:lnTo>
                    <a:pt x="285" y="246"/>
                  </a:lnTo>
                  <a:lnTo>
                    <a:pt x="285" y="248"/>
                  </a:lnTo>
                  <a:lnTo>
                    <a:pt x="285" y="249"/>
                  </a:lnTo>
                  <a:lnTo>
                    <a:pt x="283" y="251"/>
                  </a:lnTo>
                  <a:lnTo>
                    <a:pt x="282" y="251"/>
                  </a:lnTo>
                  <a:lnTo>
                    <a:pt x="282" y="251"/>
                  </a:lnTo>
                  <a:lnTo>
                    <a:pt x="280" y="251"/>
                  </a:lnTo>
                  <a:lnTo>
                    <a:pt x="279" y="249"/>
                  </a:lnTo>
                  <a:lnTo>
                    <a:pt x="277" y="249"/>
                  </a:lnTo>
                  <a:lnTo>
                    <a:pt x="277" y="251"/>
                  </a:lnTo>
                  <a:lnTo>
                    <a:pt x="277" y="252"/>
                  </a:lnTo>
                  <a:lnTo>
                    <a:pt x="277" y="254"/>
                  </a:lnTo>
                  <a:lnTo>
                    <a:pt x="276" y="255"/>
                  </a:lnTo>
                  <a:lnTo>
                    <a:pt x="274" y="257"/>
                  </a:lnTo>
                  <a:lnTo>
                    <a:pt x="273" y="258"/>
                  </a:lnTo>
                  <a:lnTo>
                    <a:pt x="273" y="258"/>
                  </a:lnTo>
                  <a:lnTo>
                    <a:pt x="271" y="260"/>
                  </a:lnTo>
                  <a:lnTo>
                    <a:pt x="271" y="261"/>
                  </a:lnTo>
                  <a:lnTo>
                    <a:pt x="271" y="264"/>
                  </a:lnTo>
                  <a:lnTo>
                    <a:pt x="271" y="266"/>
                  </a:lnTo>
                  <a:lnTo>
                    <a:pt x="271" y="267"/>
                  </a:lnTo>
                  <a:lnTo>
                    <a:pt x="271" y="270"/>
                  </a:lnTo>
                  <a:lnTo>
                    <a:pt x="271" y="272"/>
                  </a:lnTo>
                  <a:lnTo>
                    <a:pt x="270" y="273"/>
                  </a:lnTo>
                  <a:lnTo>
                    <a:pt x="270" y="275"/>
                  </a:lnTo>
                  <a:lnTo>
                    <a:pt x="270" y="276"/>
                  </a:lnTo>
                  <a:lnTo>
                    <a:pt x="270" y="276"/>
                  </a:lnTo>
                  <a:lnTo>
                    <a:pt x="270" y="278"/>
                  </a:lnTo>
                  <a:lnTo>
                    <a:pt x="268" y="279"/>
                  </a:lnTo>
                  <a:lnTo>
                    <a:pt x="268" y="281"/>
                  </a:lnTo>
                  <a:lnTo>
                    <a:pt x="268" y="282"/>
                  </a:lnTo>
                  <a:lnTo>
                    <a:pt x="267" y="285"/>
                  </a:lnTo>
                  <a:lnTo>
                    <a:pt x="267" y="285"/>
                  </a:lnTo>
                  <a:lnTo>
                    <a:pt x="267" y="288"/>
                  </a:lnTo>
                  <a:lnTo>
                    <a:pt x="265" y="290"/>
                  </a:lnTo>
                  <a:lnTo>
                    <a:pt x="267" y="291"/>
                  </a:lnTo>
                  <a:lnTo>
                    <a:pt x="267" y="291"/>
                  </a:lnTo>
                  <a:lnTo>
                    <a:pt x="267" y="293"/>
                  </a:lnTo>
                  <a:lnTo>
                    <a:pt x="268" y="294"/>
                  </a:lnTo>
                  <a:lnTo>
                    <a:pt x="268" y="296"/>
                  </a:lnTo>
                  <a:lnTo>
                    <a:pt x="267" y="296"/>
                  </a:lnTo>
                  <a:lnTo>
                    <a:pt x="265" y="297"/>
                  </a:lnTo>
                  <a:lnTo>
                    <a:pt x="264" y="297"/>
                  </a:lnTo>
                  <a:lnTo>
                    <a:pt x="264" y="297"/>
                  </a:lnTo>
                  <a:lnTo>
                    <a:pt x="262" y="297"/>
                  </a:lnTo>
                  <a:lnTo>
                    <a:pt x="261" y="299"/>
                  </a:lnTo>
                  <a:lnTo>
                    <a:pt x="261" y="300"/>
                  </a:lnTo>
                  <a:lnTo>
                    <a:pt x="259" y="302"/>
                  </a:lnTo>
                  <a:lnTo>
                    <a:pt x="259" y="303"/>
                  </a:lnTo>
                  <a:lnTo>
                    <a:pt x="259" y="306"/>
                  </a:lnTo>
                  <a:lnTo>
                    <a:pt x="258" y="309"/>
                  </a:lnTo>
                  <a:lnTo>
                    <a:pt x="258" y="312"/>
                  </a:lnTo>
                  <a:lnTo>
                    <a:pt x="256" y="314"/>
                  </a:lnTo>
                  <a:lnTo>
                    <a:pt x="256" y="314"/>
                  </a:lnTo>
                  <a:lnTo>
                    <a:pt x="255" y="317"/>
                  </a:lnTo>
                  <a:lnTo>
                    <a:pt x="255" y="318"/>
                  </a:lnTo>
                  <a:lnTo>
                    <a:pt x="253" y="320"/>
                  </a:lnTo>
                  <a:lnTo>
                    <a:pt x="253" y="321"/>
                  </a:lnTo>
                  <a:lnTo>
                    <a:pt x="253" y="323"/>
                  </a:lnTo>
                  <a:lnTo>
                    <a:pt x="253" y="323"/>
                  </a:lnTo>
                  <a:lnTo>
                    <a:pt x="252" y="323"/>
                  </a:lnTo>
                  <a:lnTo>
                    <a:pt x="250" y="323"/>
                  </a:lnTo>
                  <a:lnTo>
                    <a:pt x="250" y="321"/>
                  </a:lnTo>
                  <a:lnTo>
                    <a:pt x="249" y="320"/>
                  </a:lnTo>
                  <a:lnTo>
                    <a:pt x="247" y="318"/>
                  </a:lnTo>
                  <a:lnTo>
                    <a:pt x="246" y="315"/>
                  </a:lnTo>
                  <a:lnTo>
                    <a:pt x="246" y="315"/>
                  </a:lnTo>
                  <a:lnTo>
                    <a:pt x="243" y="314"/>
                  </a:lnTo>
                  <a:lnTo>
                    <a:pt x="243" y="311"/>
                  </a:lnTo>
                  <a:lnTo>
                    <a:pt x="243" y="309"/>
                  </a:lnTo>
                  <a:lnTo>
                    <a:pt x="243" y="306"/>
                  </a:lnTo>
                  <a:lnTo>
                    <a:pt x="241" y="305"/>
                  </a:lnTo>
                  <a:lnTo>
                    <a:pt x="241" y="303"/>
                  </a:lnTo>
                  <a:lnTo>
                    <a:pt x="240" y="302"/>
                  </a:lnTo>
                  <a:lnTo>
                    <a:pt x="240" y="299"/>
                  </a:lnTo>
                  <a:lnTo>
                    <a:pt x="238" y="296"/>
                  </a:lnTo>
                  <a:lnTo>
                    <a:pt x="237" y="294"/>
                  </a:lnTo>
                  <a:lnTo>
                    <a:pt x="237" y="290"/>
                  </a:lnTo>
                  <a:lnTo>
                    <a:pt x="238" y="288"/>
                  </a:lnTo>
                  <a:lnTo>
                    <a:pt x="238" y="287"/>
                  </a:lnTo>
                  <a:lnTo>
                    <a:pt x="238" y="285"/>
                  </a:lnTo>
                  <a:lnTo>
                    <a:pt x="238" y="284"/>
                  </a:lnTo>
                  <a:lnTo>
                    <a:pt x="238" y="282"/>
                  </a:lnTo>
                  <a:lnTo>
                    <a:pt x="238" y="281"/>
                  </a:lnTo>
                  <a:lnTo>
                    <a:pt x="237" y="281"/>
                  </a:lnTo>
                  <a:lnTo>
                    <a:pt x="235" y="279"/>
                  </a:lnTo>
                  <a:lnTo>
                    <a:pt x="235" y="278"/>
                  </a:lnTo>
                  <a:lnTo>
                    <a:pt x="235" y="278"/>
                  </a:lnTo>
                  <a:lnTo>
                    <a:pt x="235" y="278"/>
                  </a:lnTo>
                  <a:lnTo>
                    <a:pt x="237" y="278"/>
                  </a:lnTo>
                  <a:lnTo>
                    <a:pt x="238" y="276"/>
                  </a:lnTo>
                  <a:lnTo>
                    <a:pt x="238" y="276"/>
                  </a:lnTo>
                  <a:lnTo>
                    <a:pt x="240" y="276"/>
                  </a:lnTo>
                  <a:lnTo>
                    <a:pt x="240" y="273"/>
                  </a:lnTo>
                  <a:lnTo>
                    <a:pt x="240" y="273"/>
                  </a:lnTo>
                  <a:lnTo>
                    <a:pt x="240" y="272"/>
                  </a:lnTo>
                  <a:lnTo>
                    <a:pt x="238" y="270"/>
                  </a:lnTo>
                  <a:lnTo>
                    <a:pt x="238" y="269"/>
                  </a:lnTo>
                  <a:lnTo>
                    <a:pt x="237" y="267"/>
                  </a:lnTo>
                  <a:lnTo>
                    <a:pt x="235" y="267"/>
                  </a:lnTo>
                  <a:lnTo>
                    <a:pt x="235" y="267"/>
                  </a:lnTo>
                  <a:lnTo>
                    <a:pt x="234" y="267"/>
                  </a:lnTo>
                  <a:lnTo>
                    <a:pt x="234" y="267"/>
                  </a:lnTo>
                  <a:lnTo>
                    <a:pt x="231" y="269"/>
                  </a:lnTo>
                  <a:lnTo>
                    <a:pt x="228" y="269"/>
                  </a:lnTo>
                  <a:lnTo>
                    <a:pt x="226" y="267"/>
                  </a:lnTo>
                  <a:lnTo>
                    <a:pt x="225" y="266"/>
                  </a:lnTo>
                  <a:lnTo>
                    <a:pt x="225" y="263"/>
                  </a:lnTo>
                  <a:lnTo>
                    <a:pt x="225" y="261"/>
                  </a:lnTo>
                  <a:lnTo>
                    <a:pt x="225" y="260"/>
                  </a:lnTo>
                  <a:lnTo>
                    <a:pt x="223" y="257"/>
                  </a:lnTo>
                  <a:lnTo>
                    <a:pt x="223" y="255"/>
                  </a:lnTo>
                  <a:lnTo>
                    <a:pt x="222" y="254"/>
                  </a:lnTo>
                  <a:lnTo>
                    <a:pt x="222" y="252"/>
                  </a:lnTo>
                  <a:lnTo>
                    <a:pt x="220" y="251"/>
                  </a:lnTo>
                  <a:lnTo>
                    <a:pt x="220" y="248"/>
                  </a:lnTo>
                  <a:lnTo>
                    <a:pt x="220" y="245"/>
                  </a:lnTo>
                  <a:lnTo>
                    <a:pt x="217" y="242"/>
                  </a:lnTo>
                  <a:lnTo>
                    <a:pt x="217" y="240"/>
                  </a:lnTo>
                  <a:lnTo>
                    <a:pt x="217" y="239"/>
                  </a:lnTo>
                  <a:lnTo>
                    <a:pt x="217" y="237"/>
                  </a:lnTo>
                  <a:lnTo>
                    <a:pt x="217" y="236"/>
                  </a:lnTo>
                  <a:lnTo>
                    <a:pt x="216" y="236"/>
                  </a:lnTo>
                  <a:lnTo>
                    <a:pt x="216" y="236"/>
                  </a:lnTo>
                  <a:lnTo>
                    <a:pt x="211" y="236"/>
                  </a:lnTo>
                  <a:lnTo>
                    <a:pt x="210" y="237"/>
                  </a:lnTo>
                  <a:lnTo>
                    <a:pt x="207" y="237"/>
                  </a:lnTo>
                  <a:lnTo>
                    <a:pt x="204" y="236"/>
                  </a:lnTo>
                  <a:lnTo>
                    <a:pt x="202" y="236"/>
                  </a:lnTo>
                  <a:lnTo>
                    <a:pt x="202" y="236"/>
                  </a:lnTo>
                  <a:lnTo>
                    <a:pt x="201" y="237"/>
                  </a:lnTo>
                  <a:lnTo>
                    <a:pt x="199" y="240"/>
                  </a:lnTo>
                  <a:lnTo>
                    <a:pt x="198" y="242"/>
                  </a:lnTo>
                  <a:lnTo>
                    <a:pt x="195" y="242"/>
                  </a:lnTo>
                  <a:lnTo>
                    <a:pt x="195" y="240"/>
                  </a:lnTo>
                  <a:lnTo>
                    <a:pt x="193" y="239"/>
                  </a:lnTo>
                  <a:lnTo>
                    <a:pt x="195" y="236"/>
                  </a:lnTo>
                  <a:lnTo>
                    <a:pt x="195" y="236"/>
                  </a:lnTo>
                  <a:lnTo>
                    <a:pt x="195" y="234"/>
                  </a:lnTo>
                  <a:lnTo>
                    <a:pt x="195" y="233"/>
                  </a:lnTo>
                  <a:lnTo>
                    <a:pt x="196" y="231"/>
                  </a:lnTo>
                  <a:lnTo>
                    <a:pt x="196" y="230"/>
                  </a:lnTo>
                  <a:lnTo>
                    <a:pt x="195" y="228"/>
                  </a:lnTo>
                  <a:lnTo>
                    <a:pt x="195" y="225"/>
                  </a:lnTo>
                  <a:lnTo>
                    <a:pt x="195" y="222"/>
                  </a:lnTo>
                  <a:lnTo>
                    <a:pt x="195" y="221"/>
                  </a:lnTo>
                  <a:lnTo>
                    <a:pt x="195" y="219"/>
                  </a:lnTo>
                  <a:lnTo>
                    <a:pt x="193" y="218"/>
                  </a:lnTo>
                  <a:lnTo>
                    <a:pt x="193" y="216"/>
                  </a:lnTo>
                  <a:lnTo>
                    <a:pt x="192" y="215"/>
                  </a:lnTo>
                  <a:lnTo>
                    <a:pt x="190" y="213"/>
                  </a:lnTo>
                  <a:lnTo>
                    <a:pt x="189" y="213"/>
                  </a:lnTo>
                  <a:lnTo>
                    <a:pt x="186" y="212"/>
                  </a:lnTo>
                  <a:lnTo>
                    <a:pt x="186" y="210"/>
                  </a:lnTo>
                  <a:lnTo>
                    <a:pt x="186" y="210"/>
                  </a:lnTo>
                  <a:lnTo>
                    <a:pt x="184" y="209"/>
                  </a:lnTo>
                  <a:lnTo>
                    <a:pt x="183" y="210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80" y="213"/>
                  </a:lnTo>
                  <a:lnTo>
                    <a:pt x="180" y="213"/>
                  </a:lnTo>
                  <a:lnTo>
                    <a:pt x="180" y="215"/>
                  </a:lnTo>
                  <a:lnTo>
                    <a:pt x="178" y="218"/>
                  </a:lnTo>
                  <a:lnTo>
                    <a:pt x="177" y="221"/>
                  </a:lnTo>
                  <a:lnTo>
                    <a:pt x="177" y="222"/>
                  </a:lnTo>
                  <a:lnTo>
                    <a:pt x="175" y="224"/>
                  </a:lnTo>
                  <a:lnTo>
                    <a:pt x="174" y="224"/>
                  </a:lnTo>
                  <a:lnTo>
                    <a:pt x="174" y="225"/>
                  </a:lnTo>
                  <a:lnTo>
                    <a:pt x="171" y="224"/>
                  </a:lnTo>
                  <a:lnTo>
                    <a:pt x="169" y="224"/>
                  </a:lnTo>
                  <a:lnTo>
                    <a:pt x="168" y="225"/>
                  </a:lnTo>
                  <a:lnTo>
                    <a:pt x="166" y="227"/>
                  </a:lnTo>
                  <a:lnTo>
                    <a:pt x="166" y="228"/>
                  </a:lnTo>
                  <a:lnTo>
                    <a:pt x="165" y="231"/>
                  </a:lnTo>
                  <a:lnTo>
                    <a:pt x="163" y="234"/>
                  </a:lnTo>
                  <a:lnTo>
                    <a:pt x="163" y="237"/>
                  </a:lnTo>
                  <a:lnTo>
                    <a:pt x="160" y="237"/>
                  </a:lnTo>
                  <a:lnTo>
                    <a:pt x="160" y="237"/>
                  </a:lnTo>
                  <a:lnTo>
                    <a:pt x="159" y="237"/>
                  </a:lnTo>
                  <a:lnTo>
                    <a:pt x="157" y="236"/>
                  </a:lnTo>
                  <a:lnTo>
                    <a:pt x="156" y="237"/>
                  </a:lnTo>
                  <a:lnTo>
                    <a:pt x="156" y="237"/>
                  </a:lnTo>
                  <a:lnTo>
                    <a:pt x="154" y="240"/>
                  </a:lnTo>
                  <a:lnTo>
                    <a:pt x="154" y="242"/>
                  </a:lnTo>
                  <a:lnTo>
                    <a:pt x="151" y="245"/>
                  </a:lnTo>
                  <a:lnTo>
                    <a:pt x="151" y="246"/>
                  </a:lnTo>
                  <a:lnTo>
                    <a:pt x="150" y="246"/>
                  </a:lnTo>
                  <a:lnTo>
                    <a:pt x="150" y="248"/>
                  </a:lnTo>
                  <a:lnTo>
                    <a:pt x="150" y="249"/>
                  </a:lnTo>
                  <a:lnTo>
                    <a:pt x="150" y="251"/>
                  </a:lnTo>
                  <a:lnTo>
                    <a:pt x="151" y="252"/>
                  </a:lnTo>
                  <a:lnTo>
                    <a:pt x="151" y="254"/>
                  </a:lnTo>
                  <a:lnTo>
                    <a:pt x="150" y="255"/>
                  </a:lnTo>
                  <a:lnTo>
                    <a:pt x="148" y="257"/>
                  </a:lnTo>
                  <a:lnTo>
                    <a:pt x="148" y="257"/>
                  </a:lnTo>
                  <a:lnTo>
                    <a:pt x="148" y="258"/>
                  </a:lnTo>
                  <a:lnTo>
                    <a:pt x="147" y="260"/>
                  </a:lnTo>
                  <a:lnTo>
                    <a:pt x="147" y="261"/>
                  </a:lnTo>
                  <a:lnTo>
                    <a:pt x="147" y="263"/>
                  </a:lnTo>
                  <a:lnTo>
                    <a:pt x="147" y="266"/>
                  </a:lnTo>
                  <a:lnTo>
                    <a:pt x="147" y="267"/>
                  </a:lnTo>
                  <a:lnTo>
                    <a:pt x="145" y="269"/>
                  </a:lnTo>
                  <a:lnTo>
                    <a:pt x="145" y="269"/>
                  </a:lnTo>
                  <a:lnTo>
                    <a:pt x="144" y="270"/>
                  </a:lnTo>
                  <a:lnTo>
                    <a:pt x="144" y="270"/>
                  </a:lnTo>
                  <a:lnTo>
                    <a:pt x="141" y="270"/>
                  </a:lnTo>
                  <a:lnTo>
                    <a:pt x="139" y="272"/>
                  </a:lnTo>
                  <a:lnTo>
                    <a:pt x="138" y="273"/>
                  </a:lnTo>
                  <a:lnTo>
                    <a:pt x="138" y="275"/>
                  </a:lnTo>
                  <a:lnTo>
                    <a:pt x="138" y="276"/>
                  </a:lnTo>
                  <a:lnTo>
                    <a:pt x="138" y="278"/>
                  </a:lnTo>
                  <a:lnTo>
                    <a:pt x="136" y="281"/>
                  </a:lnTo>
                  <a:lnTo>
                    <a:pt x="136" y="281"/>
                  </a:lnTo>
                  <a:lnTo>
                    <a:pt x="136" y="284"/>
                  </a:lnTo>
                  <a:lnTo>
                    <a:pt x="135" y="285"/>
                  </a:lnTo>
                  <a:lnTo>
                    <a:pt x="135" y="287"/>
                  </a:lnTo>
                  <a:lnTo>
                    <a:pt x="135" y="290"/>
                  </a:lnTo>
                  <a:lnTo>
                    <a:pt x="135" y="291"/>
                  </a:lnTo>
                  <a:lnTo>
                    <a:pt x="135" y="293"/>
                  </a:lnTo>
                  <a:lnTo>
                    <a:pt x="135" y="294"/>
                  </a:lnTo>
                  <a:lnTo>
                    <a:pt x="135" y="296"/>
                  </a:lnTo>
                  <a:lnTo>
                    <a:pt x="133" y="297"/>
                  </a:lnTo>
                  <a:lnTo>
                    <a:pt x="132" y="299"/>
                  </a:lnTo>
                  <a:lnTo>
                    <a:pt x="129" y="300"/>
                  </a:lnTo>
                  <a:lnTo>
                    <a:pt x="126" y="302"/>
                  </a:lnTo>
                  <a:lnTo>
                    <a:pt x="124" y="305"/>
                  </a:lnTo>
                  <a:lnTo>
                    <a:pt x="123" y="306"/>
                  </a:lnTo>
                  <a:lnTo>
                    <a:pt x="122" y="308"/>
                  </a:lnTo>
                  <a:lnTo>
                    <a:pt x="120" y="311"/>
                  </a:lnTo>
                  <a:lnTo>
                    <a:pt x="119" y="312"/>
                  </a:lnTo>
                  <a:lnTo>
                    <a:pt x="119" y="314"/>
                  </a:lnTo>
                  <a:lnTo>
                    <a:pt x="119" y="317"/>
                  </a:lnTo>
                  <a:lnTo>
                    <a:pt x="117" y="320"/>
                  </a:lnTo>
                  <a:lnTo>
                    <a:pt x="116" y="320"/>
                  </a:lnTo>
                  <a:lnTo>
                    <a:pt x="114" y="321"/>
                  </a:lnTo>
                  <a:lnTo>
                    <a:pt x="114" y="321"/>
                  </a:lnTo>
                  <a:lnTo>
                    <a:pt x="113" y="324"/>
                  </a:lnTo>
                  <a:lnTo>
                    <a:pt x="111" y="324"/>
                  </a:lnTo>
                  <a:lnTo>
                    <a:pt x="111" y="324"/>
                  </a:lnTo>
                  <a:lnTo>
                    <a:pt x="110" y="324"/>
                  </a:lnTo>
                  <a:lnTo>
                    <a:pt x="110" y="324"/>
                  </a:lnTo>
                  <a:lnTo>
                    <a:pt x="108" y="323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4" y="326"/>
                  </a:lnTo>
                  <a:lnTo>
                    <a:pt x="102" y="324"/>
                  </a:lnTo>
                  <a:lnTo>
                    <a:pt x="98" y="324"/>
                  </a:lnTo>
                  <a:lnTo>
                    <a:pt x="98" y="323"/>
                  </a:lnTo>
                  <a:lnTo>
                    <a:pt x="96" y="323"/>
                  </a:lnTo>
                  <a:lnTo>
                    <a:pt x="93" y="323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89" y="323"/>
                  </a:lnTo>
                  <a:lnTo>
                    <a:pt x="87" y="323"/>
                  </a:lnTo>
                  <a:lnTo>
                    <a:pt x="86" y="324"/>
                  </a:lnTo>
                  <a:lnTo>
                    <a:pt x="83" y="324"/>
                  </a:lnTo>
                  <a:lnTo>
                    <a:pt x="81" y="324"/>
                  </a:lnTo>
                  <a:lnTo>
                    <a:pt x="80" y="324"/>
                  </a:lnTo>
                  <a:lnTo>
                    <a:pt x="77" y="323"/>
                  </a:lnTo>
                  <a:lnTo>
                    <a:pt x="77" y="321"/>
                  </a:lnTo>
                  <a:lnTo>
                    <a:pt x="75" y="318"/>
                  </a:lnTo>
                  <a:lnTo>
                    <a:pt x="75" y="317"/>
                  </a:lnTo>
                  <a:lnTo>
                    <a:pt x="74" y="315"/>
                  </a:lnTo>
                  <a:lnTo>
                    <a:pt x="74" y="315"/>
                  </a:lnTo>
                  <a:lnTo>
                    <a:pt x="71" y="314"/>
                  </a:lnTo>
                  <a:lnTo>
                    <a:pt x="71" y="314"/>
                  </a:lnTo>
                  <a:lnTo>
                    <a:pt x="69" y="315"/>
                  </a:lnTo>
                  <a:lnTo>
                    <a:pt x="68" y="315"/>
                  </a:lnTo>
                  <a:lnTo>
                    <a:pt x="66" y="317"/>
                  </a:lnTo>
                  <a:lnTo>
                    <a:pt x="65" y="315"/>
                  </a:lnTo>
                  <a:lnTo>
                    <a:pt x="62" y="315"/>
                  </a:lnTo>
                  <a:lnTo>
                    <a:pt x="62" y="315"/>
                  </a:lnTo>
                  <a:lnTo>
                    <a:pt x="60" y="317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6" y="320"/>
                  </a:lnTo>
                  <a:lnTo>
                    <a:pt x="54" y="321"/>
                  </a:lnTo>
                  <a:lnTo>
                    <a:pt x="51" y="320"/>
                  </a:lnTo>
                  <a:lnTo>
                    <a:pt x="48" y="320"/>
                  </a:lnTo>
                  <a:lnTo>
                    <a:pt x="47" y="320"/>
                  </a:lnTo>
                  <a:lnTo>
                    <a:pt x="45" y="321"/>
                  </a:lnTo>
                  <a:lnTo>
                    <a:pt x="44" y="323"/>
                  </a:lnTo>
                  <a:lnTo>
                    <a:pt x="42" y="324"/>
                  </a:lnTo>
                  <a:lnTo>
                    <a:pt x="42" y="326"/>
                  </a:lnTo>
                  <a:lnTo>
                    <a:pt x="42" y="327"/>
                  </a:lnTo>
                  <a:lnTo>
                    <a:pt x="44" y="330"/>
                  </a:lnTo>
                  <a:lnTo>
                    <a:pt x="44" y="333"/>
                  </a:lnTo>
                  <a:lnTo>
                    <a:pt x="42" y="333"/>
                  </a:lnTo>
                  <a:lnTo>
                    <a:pt x="42" y="333"/>
                  </a:lnTo>
                  <a:lnTo>
                    <a:pt x="41" y="333"/>
                  </a:lnTo>
                  <a:lnTo>
                    <a:pt x="39" y="333"/>
                  </a:lnTo>
                  <a:lnTo>
                    <a:pt x="39" y="332"/>
                  </a:lnTo>
                  <a:lnTo>
                    <a:pt x="38" y="332"/>
                  </a:lnTo>
                  <a:lnTo>
                    <a:pt x="36" y="330"/>
                  </a:lnTo>
                  <a:lnTo>
                    <a:pt x="35" y="329"/>
                  </a:lnTo>
                  <a:lnTo>
                    <a:pt x="33" y="327"/>
                  </a:lnTo>
                  <a:lnTo>
                    <a:pt x="32" y="326"/>
                  </a:lnTo>
                  <a:lnTo>
                    <a:pt x="30" y="324"/>
                  </a:lnTo>
                  <a:lnTo>
                    <a:pt x="32" y="321"/>
                  </a:lnTo>
                  <a:lnTo>
                    <a:pt x="32" y="320"/>
                  </a:lnTo>
                  <a:lnTo>
                    <a:pt x="30" y="318"/>
                  </a:lnTo>
                  <a:lnTo>
                    <a:pt x="30" y="315"/>
                  </a:lnTo>
                  <a:lnTo>
                    <a:pt x="30" y="315"/>
                  </a:lnTo>
                  <a:lnTo>
                    <a:pt x="32" y="314"/>
                  </a:lnTo>
                  <a:lnTo>
                    <a:pt x="32" y="314"/>
                  </a:lnTo>
                  <a:lnTo>
                    <a:pt x="32" y="312"/>
                  </a:lnTo>
                  <a:lnTo>
                    <a:pt x="32" y="311"/>
                  </a:lnTo>
                  <a:lnTo>
                    <a:pt x="30" y="309"/>
                  </a:lnTo>
                  <a:lnTo>
                    <a:pt x="29" y="308"/>
                  </a:lnTo>
                  <a:lnTo>
                    <a:pt x="27" y="306"/>
                  </a:lnTo>
                  <a:lnTo>
                    <a:pt x="26" y="303"/>
                  </a:lnTo>
                  <a:lnTo>
                    <a:pt x="26" y="303"/>
                  </a:lnTo>
                  <a:lnTo>
                    <a:pt x="24" y="305"/>
                  </a:lnTo>
                  <a:lnTo>
                    <a:pt x="23" y="305"/>
                  </a:lnTo>
                  <a:lnTo>
                    <a:pt x="21" y="305"/>
                  </a:lnTo>
                  <a:lnTo>
                    <a:pt x="21" y="303"/>
                  </a:lnTo>
                  <a:lnTo>
                    <a:pt x="20" y="302"/>
                  </a:lnTo>
                  <a:lnTo>
                    <a:pt x="20" y="300"/>
                  </a:lnTo>
                  <a:lnTo>
                    <a:pt x="21" y="299"/>
                  </a:lnTo>
                  <a:lnTo>
                    <a:pt x="21" y="296"/>
                  </a:lnTo>
                  <a:lnTo>
                    <a:pt x="24" y="291"/>
                  </a:lnTo>
                  <a:lnTo>
                    <a:pt x="24" y="290"/>
                  </a:lnTo>
                  <a:lnTo>
                    <a:pt x="26" y="288"/>
                  </a:lnTo>
                  <a:lnTo>
                    <a:pt x="26" y="287"/>
                  </a:lnTo>
                  <a:lnTo>
                    <a:pt x="26" y="285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26" y="275"/>
                  </a:lnTo>
                  <a:lnTo>
                    <a:pt x="29" y="273"/>
                  </a:lnTo>
                  <a:lnTo>
                    <a:pt x="29" y="273"/>
                  </a:lnTo>
                  <a:lnTo>
                    <a:pt x="30" y="272"/>
                  </a:lnTo>
                  <a:lnTo>
                    <a:pt x="30" y="270"/>
                  </a:lnTo>
                  <a:lnTo>
                    <a:pt x="30" y="267"/>
                  </a:lnTo>
                  <a:lnTo>
                    <a:pt x="29" y="266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29" y="260"/>
                  </a:lnTo>
                  <a:lnTo>
                    <a:pt x="27" y="257"/>
                  </a:lnTo>
                  <a:lnTo>
                    <a:pt x="26" y="257"/>
                  </a:lnTo>
                  <a:lnTo>
                    <a:pt x="24" y="255"/>
                  </a:lnTo>
                  <a:lnTo>
                    <a:pt x="23" y="254"/>
                  </a:lnTo>
                  <a:lnTo>
                    <a:pt x="21" y="252"/>
                  </a:lnTo>
                  <a:lnTo>
                    <a:pt x="20" y="251"/>
                  </a:lnTo>
                  <a:lnTo>
                    <a:pt x="20" y="249"/>
                  </a:lnTo>
                  <a:lnTo>
                    <a:pt x="18" y="246"/>
                  </a:lnTo>
                  <a:lnTo>
                    <a:pt x="17" y="245"/>
                  </a:lnTo>
                  <a:lnTo>
                    <a:pt x="15" y="243"/>
                  </a:lnTo>
                  <a:lnTo>
                    <a:pt x="14" y="242"/>
                  </a:lnTo>
                  <a:lnTo>
                    <a:pt x="11" y="237"/>
                  </a:lnTo>
                  <a:lnTo>
                    <a:pt x="9" y="233"/>
                  </a:lnTo>
                  <a:lnTo>
                    <a:pt x="9" y="231"/>
                  </a:lnTo>
                  <a:lnTo>
                    <a:pt x="8" y="230"/>
                  </a:lnTo>
                  <a:lnTo>
                    <a:pt x="8" y="225"/>
                  </a:lnTo>
                  <a:lnTo>
                    <a:pt x="9" y="222"/>
                  </a:lnTo>
                  <a:lnTo>
                    <a:pt x="11" y="222"/>
                  </a:lnTo>
                  <a:lnTo>
                    <a:pt x="12" y="221"/>
                  </a:lnTo>
                  <a:lnTo>
                    <a:pt x="14" y="219"/>
                  </a:lnTo>
                  <a:lnTo>
                    <a:pt x="12" y="218"/>
                  </a:lnTo>
                  <a:lnTo>
                    <a:pt x="11" y="216"/>
                  </a:lnTo>
                  <a:lnTo>
                    <a:pt x="9" y="215"/>
                  </a:lnTo>
                  <a:lnTo>
                    <a:pt x="8" y="213"/>
                  </a:lnTo>
                  <a:lnTo>
                    <a:pt x="6" y="212"/>
                  </a:lnTo>
                  <a:lnTo>
                    <a:pt x="5" y="210"/>
                  </a:lnTo>
                  <a:lnTo>
                    <a:pt x="5" y="209"/>
                  </a:lnTo>
                  <a:lnTo>
                    <a:pt x="5" y="206"/>
                  </a:lnTo>
                  <a:lnTo>
                    <a:pt x="5" y="204"/>
                  </a:lnTo>
                  <a:lnTo>
                    <a:pt x="5" y="203"/>
                  </a:lnTo>
                  <a:lnTo>
                    <a:pt x="3" y="201"/>
                  </a:lnTo>
                  <a:lnTo>
                    <a:pt x="3" y="201"/>
                  </a:lnTo>
                  <a:lnTo>
                    <a:pt x="2" y="198"/>
                  </a:lnTo>
                  <a:lnTo>
                    <a:pt x="0" y="195"/>
                  </a:lnTo>
                  <a:lnTo>
                    <a:pt x="2" y="195"/>
                  </a:lnTo>
                  <a:lnTo>
                    <a:pt x="3" y="195"/>
                  </a:lnTo>
                  <a:lnTo>
                    <a:pt x="5" y="194"/>
                  </a:lnTo>
                  <a:lnTo>
                    <a:pt x="6" y="194"/>
                  </a:lnTo>
                  <a:lnTo>
                    <a:pt x="9" y="192"/>
                  </a:lnTo>
                  <a:lnTo>
                    <a:pt x="11" y="194"/>
                  </a:lnTo>
                  <a:lnTo>
                    <a:pt x="14" y="194"/>
                  </a:lnTo>
                  <a:lnTo>
                    <a:pt x="14" y="194"/>
                  </a:lnTo>
                  <a:lnTo>
                    <a:pt x="17" y="194"/>
                  </a:lnTo>
                  <a:lnTo>
                    <a:pt x="20" y="192"/>
                  </a:lnTo>
                  <a:lnTo>
                    <a:pt x="21" y="191"/>
                  </a:lnTo>
                  <a:lnTo>
                    <a:pt x="23" y="188"/>
                  </a:lnTo>
                  <a:lnTo>
                    <a:pt x="23" y="186"/>
                  </a:lnTo>
                  <a:lnTo>
                    <a:pt x="21" y="183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5" y="173"/>
                  </a:lnTo>
                  <a:lnTo>
                    <a:pt x="12" y="170"/>
                  </a:lnTo>
                  <a:lnTo>
                    <a:pt x="11" y="167"/>
                  </a:lnTo>
                  <a:lnTo>
                    <a:pt x="11" y="165"/>
                  </a:lnTo>
                  <a:lnTo>
                    <a:pt x="15" y="161"/>
                  </a:lnTo>
                  <a:lnTo>
                    <a:pt x="18" y="158"/>
                  </a:lnTo>
                  <a:lnTo>
                    <a:pt x="21" y="156"/>
                  </a:lnTo>
                  <a:lnTo>
                    <a:pt x="24" y="153"/>
                  </a:lnTo>
                  <a:lnTo>
                    <a:pt x="26" y="153"/>
                  </a:lnTo>
                  <a:lnTo>
                    <a:pt x="27" y="155"/>
                  </a:lnTo>
                  <a:lnTo>
                    <a:pt x="30" y="156"/>
                  </a:lnTo>
                  <a:lnTo>
                    <a:pt x="32" y="155"/>
                  </a:lnTo>
                  <a:lnTo>
                    <a:pt x="33" y="152"/>
                  </a:lnTo>
                  <a:lnTo>
                    <a:pt x="33" y="147"/>
                  </a:lnTo>
                  <a:lnTo>
                    <a:pt x="33" y="146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3" y="141"/>
                  </a:lnTo>
                  <a:lnTo>
                    <a:pt x="33" y="140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5" y="135"/>
                  </a:lnTo>
                  <a:lnTo>
                    <a:pt x="36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39" y="132"/>
                  </a:lnTo>
                  <a:lnTo>
                    <a:pt x="41" y="131"/>
                  </a:lnTo>
                  <a:lnTo>
                    <a:pt x="41" y="129"/>
                  </a:lnTo>
                  <a:lnTo>
                    <a:pt x="42" y="128"/>
                  </a:lnTo>
                  <a:lnTo>
                    <a:pt x="42" y="126"/>
                  </a:lnTo>
                  <a:lnTo>
                    <a:pt x="45" y="125"/>
                  </a:lnTo>
                  <a:lnTo>
                    <a:pt x="48" y="125"/>
                  </a:lnTo>
                  <a:lnTo>
                    <a:pt x="48" y="123"/>
                  </a:lnTo>
                  <a:lnTo>
                    <a:pt x="47" y="122"/>
                  </a:lnTo>
                  <a:lnTo>
                    <a:pt x="45" y="122"/>
                  </a:lnTo>
                  <a:lnTo>
                    <a:pt x="44" y="120"/>
                  </a:lnTo>
                  <a:lnTo>
                    <a:pt x="42" y="119"/>
                  </a:lnTo>
                  <a:lnTo>
                    <a:pt x="41" y="119"/>
                  </a:lnTo>
                  <a:lnTo>
                    <a:pt x="39" y="117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8" y="111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9" y="102"/>
                  </a:lnTo>
                  <a:lnTo>
                    <a:pt x="41" y="101"/>
                  </a:lnTo>
                  <a:lnTo>
                    <a:pt x="42" y="99"/>
                  </a:lnTo>
                  <a:lnTo>
                    <a:pt x="44" y="98"/>
                  </a:lnTo>
                  <a:lnTo>
                    <a:pt x="45" y="96"/>
                  </a:lnTo>
                  <a:lnTo>
                    <a:pt x="45" y="95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50" y="90"/>
                  </a:lnTo>
                  <a:lnTo>
                    <a:pt x="50" y="89"/>
                  </a:lnTo>
                  <a:lnTo>
                    <a:pt x="50" y="87"/>
                  </a:lnTo>
                  <a:lnTo>
                    <a:pt x="50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3" y="84"/>
                  </a:lnTo>
                  <a:lnTo>
                    <a:pt x="54" y="83"/>
                  </a:lnTo>
                  <a:lnTo>
                    <a:pt x="54" y="81"/>
                  </a:lnTo>
                  <a:lnTo>
                    <a:pt x="56" y="80"/>
                  </a:lnTo>
                  <a:lnTo>
                    <a:pt x="56" y="78"/>
                  </a:lnTo>
                  <a:lnTo>
                    <a:pt x="57" y="77"/>
                  </a:lnTo>
                  <a:lnTo>
                    <a:pt x="59" y="77"/>
                  </a:lnTo>
                  <a:lnTo>
                    <a:pt x="59" y="75"/>
                  </a:lnTo>
                  <a:lnTo>
                    <a:pt x="62" y="77"/>
                  </a:lnTo>
                  <a:lnTo>
                    <a:pt x="65" y="75"/>
                  </a:lnTo>
                  <a:lnTo>
                    <a:pt x="66" y="72"/>
                  </a:lnTo>
                  <a:lnTo>
                    <a:pt x="68" y="69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71" y="65"/>
                  </a:lnTo>
                  <a:lnTo>
                    <a:pt x="72" y="63"/>
                  </a:lnTo>
                  <a:lnTo>
                    <a:pt x="74" y="63"/>
                  </a:lnTo>
                  <a:lnTo>
                    <a:pt x="75" y="62"/>
                  </a:lnTo>
                  <a:lnTo>
                    <a:pt x="80" y="60"/>
                  </a:lnTo>
                  <a:lnTo>
                    <a:pt x="81" y="60"/>
                  </a:lnTo>
                  <a:lnTo>
                    <a:pt x="81" y="59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3" y="50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4" y="45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3" y="35"/>
                  </a:lnTo>
                  <a:lnTo>
                    <a:pt x="81" y="33"/>
                  </a:lnTo>
                  <a:lnTo>
                    <a:pt x="81" y="32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27"/>
                  </a:lnTo>
                  <a:lnTo>
                    <a:pt x="83" y="27"/>
                  </a:lnTo>
                  <a:lnTo>
                    <a:pt x="84" y="27"/>
                  </a:lnTo>
                  <a:lnTo>
                    <a:pt x="86" y="27"/>
                  </a:lnTo>
                  <a:lnTo>
                    <a:pt x="87" y="27"/>
                  </a:lnTo>
                  <a:lnTo>
                    <a:pt x="89" y="29"/>
                  </a:lnTo>
                  <a:lnTo>
                    <a:pt x="90" y="29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5" y="33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5"/>
                  </a:lnTo>
                  <a:lnTo>
                    <a:pt x="101" y="36"/>
                  </a:lnTo>
                  <a:lnTo>
                    <a:pt x="104" y="39"/>
                  </a:lnTo>
                  <a:lnTo>
                    <a:pt x="105" y="39"/>
                  </a:lnTo>
                  <a:lnTo>
                    <a:pt x="107" y="39"/>
                  </a:lnTo>
                  <a:lnTo>
                    <a:pt x="108" y="39"/>
                  </a:lnTo>
                  <a:lnTo>
                    <a:pt x="110" y="39"/>
                  </a:lnTo>
                  <a:lnTo>
                    <a:pt x="111" y="41"/>
                  </a:lnTo>
                  <a:lnTo>
                    <a:pt x="113" y="42"/>
                  </a:lnTo>
                  <a:lnTo>
                    <a:pt x="113" y="44"/>
                  </a:lnTo>
                  <a:lnTo>
                    <a:pt x="114" y="45"/>
                  </a:lnTo>
                  <a:lnTo>
                    <a:pt x="116" y="45"/>
                  </a:lnTo>
                  <a:lnTo>
                    <a:pt x="116" y="44"/>
                  </a:lnTo>
                  <a:lnTo>
                    <a:pt x="117" y="44"/>
                  </a:lnTo>
                  <a:lnTo>
                    <a:pt x="119" y="42"/>
                  </a:lnTo>
                  <a:lnTo>
                    <a:pt x="120" y="41"/>
                  </a:lnTo>
                  <a:lnTo>
                    <a:pt x="122" y="39"/>
                  </a:lnTo>
                  <a:lnTo>
                    <a:pt x="124" y="39"/>
                  </a:lnTo>
                  <a:lnTo>
                    <a:pt x="126" y="41"/>
                  </a:lnTo>
                  <a:lnTo>
                    <a:pt x="127" y="39"/>
                  </a:lnTo>
                  <a:lnTo>
                    <a:pt x="127" y="38"/>
                  </a:lnTo>
                  <a:lnTo>
                    <a:pt x="127" y="35"/>
                  </a:lnTo>
                  <a:lnTo>
                    <a:pt x="127" y="33"/>
                  </a:lnTo>
                  <a:lnTo>
                    <a:pt x="126" y="32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2" y="29"/>
                  </a:lnTo>
                  <a:lnTo>
                    <a:pt x="119" y="27"/>
                  </a:lnTo>
                  <a:lnTo>
                    <a:pt x="117" y="26"/>
                  </a:lnTo>
                  <a:lnTo>
                    <a:pt x="117" y="24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9" y="20"/>
                  </a:lnTo>
                  <a:lnTo>
                    <a:pt x="120" y="18"/>
                  </a:lnTo>
                  <a:lnTo>
                    <a:pt x="120" y="17"/>
                  </a:lnTo>
                  <a:lnTo>
                    <a:pt x="120" y="15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20" y="11"/>
                  </a:lnTo>
                  <a:lnTo>
                    <a:pt x="122" y="11"/>
                  </a:lnTo>
                  <a:lnTo>
                    <a:pt x="122" y="8"/>
                  </a:lnTo>
                  <a:lnTo>
                    <a:pt x="123" y="6"/>
                  </a:lnTo>
                  <a:lnTo>
                    <a:pt x="123" y="5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0"/>
                  </a:lnTo>
                  <a:lnTo>
                    <a:pt x="123" y="2"/>
                  </a:lnTo>
                  <a:lnTo>
                    <a:pt x="126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0" y="5"/>
                  </a:lnTo>
                  <a:lnTo>
                    <a:pt x="130" y="6"/>
                  </a:lnTo>
                  <a:lnTo>
                    <a:pt x="130" y="8"/>
                  </a:lnTo>
                  <a:lnTo>
                    <a:pt x="129" y="11"/>
                  </a:lnTo>
                  <a:lnTo>
                    <a:pt x="130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3" y="11"/>
                  </a:lnTo>
                  <a:lnTo>
                    <a:pt x="136" y="8"/>
                  </a:lnTo>
                  <a:lnTo>
                    <a:pt x="138" y="8"/>
                  </a:lnTo>
                  <a:lnTo>
                    <a:pt x="139" y="8"/>
                  </a:lnTo>
                  <a:lnTo>
                    <a:pt x="141" y="11"/>
                  </a:lnTo>
                  <a:lnTo>
                    <a:pt x="141" y="12"/>
                  </a:lnTo>
                  <a:lnTo>
                    <a:pt x="142" y="14"/>
                  </a:lnTo>
                  <a:lnTo>
                    <a:pt x="144" y="14"/>
                  </a:lnTo>
                  <a:lnTo>
                    <a:pt x="145" y="14"/>
                  </a:lnTo>
                  <a:lnTo>
                    <a:pt x="147" y="14"/>
                  </a:lnTo>
                  <a:lnTo>
                    <a:pt x="148" y="12"/>
                  </a:lnTo>
                  <a:lnTo>
                    <a:pt x="150" y="9"/>
                  </a:lnTo>
                  <a:lnTo>
                    <a:pt x="151" y="8"/>
                  </a:lnTo>
                  <a:lnTo>
                    <a:pt x="151" y="8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3" y="9"/>
                  </a:lnTo>
                  <a:lnTo>
                    <a:pt x="154" y="11"/>
                  </a:lnTo>
                  <a:lnTo>
                    <a:pt x="154" y="12"/>
                  </a:lnTo>
                  <a:lnTo>
                    <a:pt x="154" y="14"/>
                  </a:lnTo>
                  <a:lnTo>
                    <a:pt x="154" y="15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7"/>
                  </a:lnTo>
                  <a:lnTo>
                    <a:pt x="160" y="18"/>
                  </a:lnTo>
                  <a:lnTo>
                    <a:pt x="163" y="18"/>
                  </a:lnTo>
                  <a:lnTo>
                    <a:pt x="165" y="18"/>
                  </a:lnTo>
                  <a:lnTo>
                    <a:pt x="168" y="17"/>
                  </a:lnTo>
                  <a:lnTo>
                    <a:pt x="169" y="18"/>
                  </a:lnTo>
                  <a:lnTo>
                    <a:pt x="171" y="20"/>
                  </a:lnTo>
                  <a:lnTo>
                    <a:pt x="171" y="21"/>
                  </a:lnTo>
                  <a:lnTo>
                    <a:pt x="171" y="23"/>
                  </a:lnTo>
                  <a:lnTo>
                    <a:pt x="169" y="23"/>
                  </a:lnTo>
                  <a:lnTo>
                    <a:pt x="169" y="26"/>
                  </a:lnTo>
                  <a:lnTo>
                    <a:pt x="168" y="27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74" y="33"/>
                  </a:lnTo>
                  <a:lnTo>
                    <a:pt x="174" y="36"/>
                  </a:lnTo>
                  <a:lnTo>
                    <a:pt x="175" y="38"/>
                  </a:lnTo>
                  <a:lnTo>
                    <a:pt x="175" y="39"/>
                  </a:lnTo>
                  <a:lnTo>
                    <a:pt x="177" y="41"/>
                  </a:lnTo>
                  <a:lnTo>
                    <a:pt x="177" y="41"/>
                  </a:lnTo>
                  <a:lnTo>
                    <a:pt x="178" y="39"/>
                  </a:lnTo>
                  <a:lnTo>
                    <a:pt x="180" y="39"/>
                  </a:lnTo>
                  <a:lnTo>
                    <a:pt x="181" y="38"/>
                  </a:lnTo>
                  <a:lnTo>
                    <a:pt x="183" y="38"/>
                  </a:lnTo>
                  <a:lnTo>
                    <a:pt x="184" y="36"/>
                  </a:lnTo>
                  <a:lnTo>
                    <a:pt x="187" y="36"/>
                  </a:lnTo>
                  <a:lnTo>
                    <a:pt x="190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3" y="39"/>
                  </a:lnTo>
                  <a:lnTo>
                    <a:pt x="196" y="39"/>
                  </a:lnTo>
                  <a:lnTo>
                    <a:pt x="198" y="38"/>
                  </a:lnTo>
                  <a:lnTo>
                    <a:pt x="199" y="38"/>
                  </a:lnTo>
                  <a:lnTo>
                    <a:pt x="201" y="36"/>
                  </a:lnTo>
                  <a:lnTo>
                    <a:pt x="202" y="35"/>
                  </a:lnTo>
                  <a:lnTo>
                    <a:pt x="202" y="33"/>
                  </a:lnTo>
                  <a:lnTo>
                    <a:pt x="204" y="33"/>
                  </a:lnTo>
                  <a:lnTo>
                    <a:pt x="205" y="33"/>
                  </a:lnTo>
                  <a:lnTo>
                    <a:pt x="208" y="35"/>
                  </a:lnTo>
                  <a:lnTo>
                    <a:pt x="208" y="36"/>
                  </a:lnTo>
                  <a:lnTo>
                    <a:pt x="210" y="36"/>
                  </a:lnTo>
                  <a:lnTo>
                    <a:pt x="211" y="36"/>
                  </a:lnTo>
                  <a:lnTo>
                    <a:pt x="213" y="36"/>
                  </a:lnTo>
                  <a:lnTo>
                    <a:pt x="214" y="36"/>
                  </a:lnTo>
                  <a:lnTo>
                    <a:pt x="216" y="38"/>
                  </a:lnTo>
                  <a:lnTo>
                    <a:pt x="217" y="39"/>
                  </a:lnTo>
                  <a:lnTo>
                    <a:pt x="217" y="39"/>
                  </a:lnTo>
                  <a:lnTo>
                    <a:pt x="219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3" y="41"/>
                  </a:lnTo>
                  <a:lnTo>
                    <a:pt x="223" y="39"/>
                  </a:lnTo>
                  <a:lnTo>
                    <a:pt x="225" y="41"/>
                  </a:lnTo>
                  <a:lnTo>
                    <a:pt x="226" y="41"/>
                  </a:lnTo>
                  <a:lnTo>
                    <a:pt x="226" y="42"/>
                  </a:lnTo>
                  <a:lnTo>
                    <a:pt x="228" y="42"/>
                  </a:lnTo>
                  <a:lnTo>
                    <a:pt x="229" y="44"/>
                  </a:lnTo>
                  <a:lnTo>
                    <a:pt x="232" y="44"/>
                  </a:lnTo>
                  <a:lnTo>
                    <a:pt x="232" y="45"/>
                  </a:lnTo>
                  <a:lnTo>
                    <a:pt x="234" y="47"/>
                  </a:lnTo>
                  <a:lnTo>
                    <a:pt x="234" y="48"/>
                  </a:lnTo>
                  <a:lnTo>
                    <a:pt x="235" y="51"/>
                  </a:lnTo>
                  <a:lnTo>
                    <a:pt x="235" y="53"/>
                  </a:lnTo>
                  <a:lnTo>
                    <a:pt x="237" y="56"/>
                  </a:lnTo>
                  <a:lnTo>
                    <a:pt x="237" y="57"/>
                  </a:lnTo>
                  <a:lnTo>
                    <a:pt x="238" y="59"/>
                  </a:lnTo>
                  <a:lnTo>
                    <a:pt x="240" y="63"/>
                  </a:lnTo>
                  <a:lnTo>
                    <a:pt x="240" y="65"/>
                  </a:lnTo>
                  <a:lnTo>
                    <a:pt x="241" y="66"/>
                  </a:lnTo>
                  <a:lnTo>
                    <a:pt x="241" y="68"/>
                  </a:lnTo>
                  <a:lnTo>
                    <a:pt x="243" y="68"/>
                  </a:lnTo>
                  <a:lnTo>
                    <a:pt x="246" y="68"/>
                  </a:lnTo>
                  <a:lnTo>
                    <a:pt x="249" y="69"/>
                  </a:lnTo>
                  <a:lnTo>
                    <a:pt x="250" y="71"/>
                  </a:lnTo>
                  <a:lnTo>
                    <a:pt x="252" y="72"/>
                  </a:lnTo>
                  <a:lnTo>
                    <a:pt x="255" y="74"/>
                  </a:lnTo>
                  <a:lnTo>
                    <a:pt x="258" y="75"/>
                  </a:lnTo>
                  <a:lnTo>
                    <a:pt x="259" y="77"/>
                  </a:lnTo>
                  <a:lnTo>
                    <a:pt x="259" y="77"/>
                  </a:lnTo>
                  <a:lnTo>
                    <a:pt x="261" y="75"/>
                  </a:lnTo>
                  <a:lnTo>
                    <a:pt x="262" y="74"/>
                  </a:lnTo>
                  <a:lnTo>
                    <a:pt x="264" y="72"/>
                  </a:lnTo>
                  <a:lnTo>
                    <a:pt x="265" y="71"/>
                  </a:lnTo>
                  <a:lnTo>
                    <a:pt x="268" y="71"/>
                  </a:lnTo>
                  <a:lnTo>
                    <a:pt x="270" y="69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3" y="66"/>
                  </a:lnTo>
                  <a:lnTo>
                    <a:pt x="273" y="63"/>
                  </a:lnTo>
                  <a:lnTo>
                    <a:pt x="273" y="62"/>
                  </a:lnTo>
                  <a:lnTo>
                    <a:pt x="273" y="60"/>
                  </a:lnTo>
                  <a:lnTo>
                    <a:pt x="273" y="59"/>
                  </a:lnTo>
                  <a:lnTo>
                    <a:pt x="274" y="57"/>
                  </a:lnTo>
                  <a:lnTo>
                    <a:pt x="276" y="57"/>
                  </a:lnTo>
                  <a:lnTo>
                    <a:pt x="277" y="57"/>
                  </a:lnTo>
                  <a:lnTo>
                    <a:pt x="277" y="56"/>
                  </a:lnTo>
                  <a:lnTo>
                    <a:pt x="279" y="56"/>
                  </a:lnTo>
                  <a:lnTo>
                    <a:pt x="280" y="53"/>
                  </a:lnTo>
                  <a:lnTo>
                    <a:pt x="282" y="51"/>
                  </a:lnTo>
                  <a:lnTo>
                    <a:pt x="282" y="51"/>
                  </a:lnTo>
                  <a:lnTo>
                    <a:pt x="283" y="51"/>
                  </a:lnTo>
                  <a:lnTo>
                    <a:pt x="285" y="51"/>
                  </a:lnTo>
                  <a:lnTo>
                    <a:pt x="286" y="5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3" name="Freeform 119"/>
            <p:cNvSpPr>
              <a:spLocks/>
            </p:cNvSpPr>
            <p:nvPr/>
          </p:nvSpPr>
          <p:spPr bwMode="auto">
            <a:xfrm>
              <a:off x="1451" y="949"/>
              <a:ext cx="410" cy="251"/>
            </a:xfrm>
            <a:custGeom>
              <a:avLst/>
              <a:gdLst/>
              <a:ahLst/>
              <a:cxnLst>
                <a:cxn ang="0">
                  <a:pos x="387" y="184"/>
                </a:cxn>
                <a:cxn ang="0">
                  <a:pos x="366" y="178"/>
                </a:cxn>
                <a:cxn ang="0">
                  <a:pos x="345" y="188"/>
                </a:cxn>
                <a:cxn ang="0">
                  <a:pos x="323" y="187"/>
                </a:cxn>
                <a:cxn ang="0">
                  <a:pos x="296" y="209"/>
                </a:cxn>
                <a:cxn ang="0">
                  <a:pos x="279" y="221"/>
                </a:cxn>
                <a:cxn ang="0">
                  <a:pos x="261" y="226"/>
                </a:cxn>
                <a:cxn ang="0">
                  <a:pos x="246" y="221"/>
                </a:cxn>
                <a:cxn ang="0">
                  <a:pos x="216" y="215"/>
                </a:cxn>
                <a:cxn ang="0">
                  <a:pos x="206" y="227"/>
                </a:cxn>
                <a:cxn ang="0">
                  <a:pos x="195" y="215"/>
                </a:cxn>
                <a:cxn ang="0">
                  <a:pos x="179" y="208"/>
                </a:cxn>
                <a:cxn ang="0">
                  <a:pos x="162" y="217"/>
                </a:cxn>
                <a:cxn ang="0">
                  <a:pos x="140" y="221"/>
                </a:cxn>
                <a:cxn ang="0">
                  <a:pos x="119" y="217"/>
                </a:cxn>
                <a:cxn ang="0">
                  <a:pos x="102" y="235"/>
                </a:cxn>
                <a:cxn ang="0">
                  <a:pos x="83" y="251"/>
                </a:cxn>
                <a:cxn ang="0">
                  <a:pos x="78" y="245"/>
                </a:cxn>
                <a:cxn ang="0">
                  <a:pos x="59" y="242"/>
                </a:cxn>
                <a:cxn ang="0">
                  <a:pos x="38" y="238"/>
                </a:cxn>
                <a:cxn ang="0">
                  <a:pos x="17" y="230"/>
                </a:cxn>
                <a:cxn ang="0">
                  <a:pos x="6" y="214"/>
                </a:cxn>
                <a:cxn ang="0">
                  <a:pos x="17" y="200"/>
                </a:cxn>
                <a:cxn ang="0">
                  <a:pos x="36" y="188"/>
                </a:cxn>
                <a:cxn ang="0">
                  <a:pos x="26" y="181"/>
                </a:cxn>
                <a:cxn ang="0">
                  <a:pos x="35" y="167"/>
                </a:cxn>
                <a:cxn ang="0">
                  <a:pos x="53" y="169"/>
                </a:cxn>
                <a:cxn ang="0">
                  <a:pos x="69" y="151"/>
                </a:cxn>
                <a:cxn ang="0">
                  <a:pos x="75" y="139"/>
                </a:cxn>
                <a:cxn ang="0">
                  <a:pos x="77" y="120"/>
                </a:cxn>
                <a:cxn ang="0">
                  <a:pos x="68" y="115"/>
                </a:cxn>
                <a:cxn ang="0">
                  <a:pos x="68" y="100"/>
                </a:cxn>
                <a:cxn ang="0">
                  <a:pos x="66" y="90"/>
                </a:cxn>
                <a:cxn ang="0">
                  <a:pos x="71" y="73"/>
                </a:cxn>
                <a:cxn ang="0">
                  <a:pos x="60" y="75"/>
                </a:cxn>
                <a:cxn ang="0">
                  <a:pos x="42" y="75"/>
                </a:cxn>
                <a:cxn ang="0">
                  <a:pos x="27" y="60"/>
                </a:cxn>
                <a:cxn ang="0">
                  <a:pos x="15" y="49"/>
                </a:cxn>
                <a:cxn ang="0">
                  <a:pos x="15" y="33"/>
                </a:cxn>
                <a:cxn ang="0">
                  <a:pos x="21" y="15"/>
                </a:cxn>
                <a:cxn ang="0">
                  <a:pos x="47" y="3"/>
                </a:cxn>
                <a:cxn ang="0">
                  <a:pos x="92" y="16"/>
                </a:cxn>
                <a:cxn ang="0">
                  <a:pos x="144" y="25"/>
                </a:cxn>
                <a:cxn ang="0">
                  <a:pos x="183" y="28"/>
                </a:cxn>
                <a:cxn ang="0">
                  <a:pos x="216" y="40"/>
                </a:cxn>
                <a:cxn ang="0">
                  <a:pos x="246" y="52"/>
                </a:cxn>
                <a:cxn ang="0">
                  <a:pos x="284" y="45"/>
                </a:cxn>
                <a:cxn ang="0">
                  <a:pos x="314" y="28"/>
                </a:cxn>
                <a:cxn ang="0">
                  <a:pos x="327" y="15"/>
                </a:cxn>
                <a:cxn ang="0">
                  <a:pos x="351" y="1"/>
                </a:cxn>
                <a:cxn ang="0">
                  <a:pos x="380" y="0"/>
                </a:cxn>
                <a:cxn ang="0">
                  <a:pos x="380" y="27"/>
                </a:cxn>
                <a:cxn ang="0">
                  <a:pos x="378" y="45"/>
                </a:cxn>
                <a:cxn ang="0">
                  <a:pos x="381" y="60"/>
                </a:cxn>
                <a:cxn ang="0">
                  <a:pos x="396" y="64"/>
                </a:cxn>
                <a:cxn ang="0">
                  <a:pos x="392" y="82"/>
                </a:cxn>
                <a:cxn ang="0">
                  <a:pos x="399" y="102"/>
                </a:cxn>
                <a:cxn ang="0">
                  <a:pos x="404" y="117"/>
                </a:cxn>
                <a:cxn ang="0">
                  <a:pos x="402" y="132"/>
                </a:cxn>
                <a:cxn ang="0">
                  <a:pos x="393" y="144"/>
                </a:cxn>
                <a:cxn ang="0">
                  <a:pos x="408" y="157"/>
                </a:cxn>
                <a:cxn ang="0">
                  <a:pos x="401" y="185"/>
                </a:cxn>
              </a:cxnLst>
              <a:rect l="0" t="0" r="r" b="b"/>
              <a:pathLst>
                <a:path w="410" h="251">
                  <a:moveTo>
                    <a:pt x="401" y="185"/>
                  </a:moveTo>
                  <a:lnTo>
                    <a:pt x="401" y="185"/>
                  </a:lnTo>
                  <a:lnTo>
                    <a:pt x="399" y="182"/>
                  </a:lnTo>
                  <a:lnTo>
                    <a:pt x="399" y="181"/>
                  </a:lnTo>
                  <a:lnTo>
                    <a:pt x="399" y="179"/>
                  </a:lnTo>
                  <a:lnTo>
                    <a:pt x="399" y="178"/>
                  </a:lnTo>
                  <a:lnTo>
                    <a:pt x="399" y="178"/>
                  </a:lnTo>
                  <a:lnTo>
                    <a:pt x="396" y="176"/>
                  </a:lnTo>
                  <a:lnTo>
                    <a:pt x="395" y="178"/>
                  </a:lnTo>
                  <a:lnTo>
                    <a:pt x="392" y="179"/>
                  </a:lnTo>
                  <a:lnTo>
                    <a:pt x="390" y="181"/>
                  </a:lnTo>
                  <a:lnTo>
                    <a:pt x="389" y="182"/>
                  </a:lnTo>
                  <a:lnTo>
                    <a:pt x="387" y="184"/>
                  </a:lnTo>
                  <a:lnTo>
                    <a:pt x="387" y="184"/>
                  </a:lnTo>
                  <a:lnTo>
                    <a:pt x="386" y="185"/>
                  </a:lnTo>
                  <a:lnTo>
                    <a:pt x="384" y="185"/>
                  </a:lnTo>
                  <a:lnTo>
                    <a:pt x="381" y="187"/>
                  </a:lnTo>
                  <a:lnTo>
                    <a:pt x="380" y="185"/>
                  </a:lnTo>
                  <a:lnTo>
                    <a:pt x="377" y="184"/>
                  </a:lnTo>
                  <a:lnTo>
                    <a:pt x="374" y="184"/>
                  </a:lnTo>
                  <a:lnTo>
                    <a:pt x="372" y="184"/>
                  </a:lnTo>
                  <a:lnTo>
                    <a:pt x="371" y="184"/>
                  </a:lnTo>
                  <a:lnTo>
                    <a:pt x="369" y="184"/>
                  </a:lnTo>
                  <a:lnTo>
                    <a:pt x="369" y="181"/>
                  </a:lnTo>
                  <a:lnTo>
                    <a:pt x="368" y="178"/>
                  </a:lnTo>
                  <a:lnTo>
                    <a:pt x="366" y="178"/>
                  </a:lnTo>
                  <a:lnTo>
                    <a:pt x="363" y="178"/>
                  </a:lnTo>
                  <a:lnTo>
                    <a:pt x="362" y="181"/>
                  </a:lnTo>
                  <a:lnTo>
                    <a:pt x="360" y="181"/>
                  </a:lnTo>
                  <a:lnTo>
                    <a:pt x="359" y="182"/>
                  </a:lnTo>
                  <a:lnTo>
                    <a:pt x="359" y="185"/>
                  </a:lnTo>
                  <a:lnTo>
                    <a:pt x="357" y="187"/>
                  </a:lnTo>
                  <a:lnTo>
                    <a:pt x="356" y="187"/>
                  </a:lnTo>
                  <a:lnTo>
                    <a:pt x="354" y="187"/>
                  </a:lnTo>
                  <a:lnTo>
                    <a:pt x="353" y="185"/>
                  </a:lnTo>
                  <a:lnTo>
                    <a:pt x="350" y="185"/>
                  </a:lnTo>
                  <a:lnTo>
                    <a:pt x="348" y="185"/>
                  </a:lnTo>
                  <a:lnTo>
                    <a:pt x="347" y="187"/>
                  </a:lnTo>
                  <a:lnTo>
                    <a:pt x="345" y="188"/>
                  </a:lnTo>
                  <a:lnTo>
                    <a:pt x="344" y="190"/>
                  </a:lnTo>
                  <a:lnTo>
                    <a:pt x="342" y="191"/>
                  </a:lnTo>
                  <a:lnTo>
                    <a:pt x="341" y="193"/>
                  </a:lnTo>
                  <a:lnTo>
                    <a:pt x="339" y="193"/>
                  </a:lnTo>
                  <a:lnTo>
                    <a:pt x="336" y="193"/>
                  </a:lnTo>
                  <a:lnTo>
                    <a:pt x="335" y="190"/>
                  </a:lnTo>
                  <a:lnTo>
                    <a:pt x="335" y="187"/>
                  </a:lnTo>
                  <a:lnTo>
                    <a:pt x="333" y="184"/>
                  </a:lnTo>
                  <a:lnTo>
                    <a:pt x="330" y="182"/>
                  </a:lnTo>
                  <a:lnTo>
                    <a:pt x="329" y="184"/>
                  </a:lnTo>
                  <a:lnTo>
                    <a:pt x="326" y="185"/>
                  </a:lnTo>
                  <a:lnTo>
                    <a:pt x="326" y="185"/>
                  </a:lnTo>
                  <a:lnTo>
                    <a:pt x="323" y="187"/>
                  </a:lnTo>
                  <a:lnTo>
                    <a:pt x="321" y="187"/>
                  </a:lnTo>
                  <a:lnTo>
                    <a:pt x="320" y="188"/>
                  </a:lnTo>
                  <a:lnTo>
                    <a:pt x="317" y="190"/>
                  </a:lnTo>
                  <a:lnTo>
                    <a:pt x="317" y="191"/>
                  </a:lnTo>
                  <a:lnTo>
                    <a:pt x="314" y="194"/>
                  </a:lnTo>
                  <a:lnTo>
                    <a:pt x="312" y="197"/>
                  </a:lnTo>
                  <a:lnTo>
                    <a:pt x="308" y="202"/>
                  </a:lnTo>
                  <a:lnTo>
                    <a:pt x="306" y="203"/>
                  </a:lnTo>
                  <a:lnTo>
                    <a:pt x="302" y="203"/>
                  </a:lnTo>
                  <a:lnTo>
                    <a:pt x="299" y="205"/>
                  </a:lnTo>
                  <a:lnTo>
                    <a:pt x="297" y="206"/>
                  </a:lnTo>
                  <a:lnTo>
                    <a:pt x="296" y="208"/>
                  </a:lnTo>
                  <a:lnTo>
                    <a:pt x="296" y="209"/>
                  </a:lnTo>
                  <a:lnTo>
                    <a:pt x="294" y="211"/>
                  </a:lnTo>
                  <a:lnTo>
                    <a:pt x="294" y="212"/>
                  </a:lnTo>
                  <a:lnTo>
                    <a:pt x="293" y="212"/>
                  </a:lnTo>
                  <a:lnTo>
                    <a:pt x="291" y="212"/>
                  </a:lnTo>
                  <a:lnTo>
                    <a:pt x="290" y="211"/>
                  </a:lnTo>
                  <a:lnTo>
                    <a:pt x="288" y="212"/>
                  </a:lnTo>
                  <a:lnTo>
                    <a:pt x="288" y="212"/>
                  </a:lnTo>
                  <a:lnTo>
                    <a:pt x="287" y="214"/>
                  </a:lnTo>
                  <a:lnTo>
                    <a:pt x="285" y="215"/>
                  </a:lnTo>
                  <a:lnTo>
                    <a:pt x="282" y="217"/>
                  </a:lnTo>
                  <a:lnTo>
                    <a:pt x="281" y="218"/>
                  </a:lnTo>
                  <a:lnTo>
                    <a:pt x="281" y="221"/>
                  </a:lnTo>
                  <a:lnTo>
                    <a:pt x="279" y="221"/>
                  </a:lnTo>
                  <a:lnTo>
                    <a:pt x="278" y="223"/>
                  </a:lnTo>
                  <a:lnTo>
                    <a:pt x="276" y="223"/>
                  </a:lnTo>
                  <a:lnTo>
                    <a:pt x="273" y="223"/>
                  </a:lnTo>
                  <a:lnTo>
                    <a:pt x="272" y="223"/>
                  </a:lnTo>
                  <a:lnTo>
                    <a:pt x="269" y="224"/>
                  </a:lnTo>
                  <a:lnTo>
                    <a:pt x="267" y="223"/>
                  </a:lnTo>
                  <a:lnTo>
                    <a:pt x="266" y="221"/>
                  </a:lnTo>
                  <a:lnTo>
                    <a:pt x="264" y="221"/>
                  </a:lnTo>
                  <a:lnTo>
                    <a:pt x="264" y="221"/>
                  </a:lnTo>
                  <a:lnTo>
                    <a:pt x="263" y="223"/>
                  </a:lnTo>
                  <a:lnTo>
                    <a:pt x="263" y="224"/>
                  </a:lnTo>
                  <a:lnTo>
                    <a:pt x="261" y="224"/>
                  </a:lnTo>
                  <a:lnTo>
                    <a:pt x="261" y="226"/>
                  </a:lnTo>
                  <a:lnTo>
                    <a:pt x="260" y="227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58" y="230"/>
                  </a:lnTo>
                  <a:lnTo>
                    <a:pt x="257" y="230"/>
                  </a:lnTo>
                  <a:lnTo>
                    <a:pt x="255" y="230"/>
                  </a:lnTo>
                  <a:lnTo>
                    <a:pt x="254" y="229"/>
                  </a:lnTo>
                  <a:lnTo>
                    <a:pt x="252" y="227"/>
                  </a:lnTo>
                  <a:lnTo>
                    <a:pt x="249" y="226"/>
                  </a:lnTo>
                  <a:lnTo>
                    <a:pt x="248" y="223"/>
                  </a:lnTo>
                  <a:lnTo>
                    <a:pt x="246" y="223"/>
                  </a:lnTo>
                  <a:lnTo>
                    <a:pt x="246" y="221"/>
                  </a:lnTo>
                  <a:lnTo>
                    <a:pt x="245" y="221"/>
                  </a:lnTo>
                  <a:lnTo>
                    <a:pt x="243" y="221"/>
                  </a:lnTo>
                  <a:lnTo>
                    <a:pt x="242" y="221"/>
                  </a:lnTo>
                  <a:lnTo>
                    <a:pt x="239" y="220"/>
                  </a:lnTo>
                  <a:lnTo>
                    <a:pt x="236" y="218"/>
                  </a:lnTo>
                  <a:lnTo>
                    <a:pt x="233" y="220"/>
                  </a:lnTo>
                  <a:lnTo>
                    <a:pt x="225" y="217"/>
                  </a:lnTo>
                  <a:lnTo>
                    <a:pt x="224" y="217"/>
                  </a:lnTo>
                  <a:lnTo>
                    <a:pt x="222" y="218"/>
                  </a:lnTo>
                  <a:lnTo>
                    <a:pt x="221" y="218"/>
                  </a:lnTo>
                  <a:lnTo>
                    <a:pt x="219" y="218"/>
                  </a:lnTo>
                  <a:lnTo>
                    <a:pt x="218" y="215"/>
                  </a:lnTo>
                  <a:lnTo>
                    <a:pt x="216" y="215"/>
                  </a:lnTo>
                  <a:lnTo>
                    <a:pt x="215" y="215"/>
                  </a:lnTo>
                  <a:lnTo>
                    <a:pt x="213" y="215"/>
                  </a:lnTo>
                  <a:lnTo>
                    <a:pt x="212" y="215"/>
                  </a:lnTo>
                  <a:lnTo>
                    <a:pt x="212" y="217"/>
                  </a:lnTo>
                  <a:lnTo>
                    <a:pt x="212" y="218"/>
                  </a:lnTo>
                  <a:lnTo>
                    <a:pt x="212" y="220"/>
                  </a:lnTo>
                  <a:lnTo>
                    <a:pt x="212" y="221"/>
                  </a:lnTo>
                  <a:lnTo>
                    <a:pt x="212" y="223"/>
                  </a:lnTo>
                  <a:lnTo>
                    <a:pt x="212" y="226"/>
                  </a:lnTo>
                  <a:lnTo>
                    <a:pt x="210" y="227"/>
                  </a:lnTo>
                  <a:lnTo>
                    <a:pt x="209" y="227"/>
                  </a:lnTo>
                  <a:lnTo>
                    <a:pt x="207" y="229"/>
                  </a:lnTo>
                  <a:lnTo>
                    <a:pt x="206" y="227"/>
                  </a:lnTo>
                  <a:lnTo>
                    <a:pt x="204" y="226"/>
                  </a:lnTo>
                  <a:lnTo>
                    <a:pt x="203" y="224"/>
                  </a:lnTo>
                  <a:lnTo>
                    <a:pt x="203" y="224"/>
                  </a:lnTo>
                  <a:lnTo>
                    <a:pt x="203" y="221"/>
                  </a:lnTo>
                  <a:lnTo>
                    <a:pt x="203" y="221"/>
                  </a:lnTo>
                  <a:lnTo>
                    <a:pt x="204" y="220"/>
                  </a:lnTo>
                  <a:lnTo>
                    <a:pt x="204" y="218"/>
                  </a:lnTo>
                  <a:lnTo>
                    <a:pt x="203" y="217"/>
                  </a:lnTo>
                  <a:lnTo>
                    <a:pt x="201" y="218"/>
                  </a:lnTo>
                  <a:lnTo>
                    <a:pt x="200" y="218"/>
                  </a:lnTo>
                  <a:lnTo>
                    <a:pt x="198" y="218"/>
                  </a:lnTo>
                  <a:lnTo>
                    <a:pt x="197" y="217"/>
                  </a:lnTo>
                  <a:lnTo>
                    <a:pt x="195" y="215"/>
                  </a:lnTo>
                  <a:lnTo>
                    <a:pt x="195" y="215"/>
                  </a:lnTo>
                  <a:lnTo>
                    <a:pt x="195" y="214"/>
                  </a:lnTo>
                  <a:lnTo>
                    <a:pt x="194" y="212"/>
                  </a:lnTo>
                  <a:lnTo>
                    <a:pt x="191" y="209"/>
                  </a:lnTo>
                  <a:lnTo>
                    <a:pt x="189" y="209"/>
                  </a:lnTo>
                  <a:lnTo>
                    <a:pt x="188" y="209"/>
                  </a:lnTo>
                  <a:lnTo>
                    <a:pt x="188" y="211"/>
                  </a:lnTo>
                  <a:lnTo>
                    <a:pt x="188" y="211"/>
                  </a:lnTo>
                  <a:lnTo>
                    <a:pt x="186" y="209"/>
                  </a:lnTo>
                  <a:lnTo>
                    <a:pt x="185" y="209"/>
                  </a:lnTo>
                  <a:lnTo>
                    <a:pt x="183" y="208"/>
                  </a:lnTo>
                  <a:lnTo>
                    <a:pt x="180" y="208"/>
                  </a:lnTo>
                  <a:lnTo>
                    <a:pt x="179" y="208"/>
                  </a:lnTo>
                  <a:lnTo>
                    <a:pt x="177" y="209"/>
                  </a:lnTo>
                  <a:lnTo>
                    <a:pt x="176" y="211"/>
                  </a:lnTo>
                  <a:lnTo>
                    <a:pt x="176" y="212"/>
                  </a:lnTo>
                  <a:lnTo>
                    <a:pt x="174" y="212"/>
                  </a:lnTo>
                  <a:lnTo>
                    <a:pt x="174" y="214"/>
                  </a:lnTo>
                  <a:lnTo>
                    <a:pt x="173" y="215"/>
                  </a:lnTo>
                  <a:lnTo>
                    <a:pt x="171" y="215"/>
                  </a:lnTo>
                  <a:lnTo>
                    <a:pt x="171" y="217"/>
                  </a:lnTo>
                  <a:lnTo>
                    <a:pt x="170" y="218"/>
                  </a:lnTo>
                  <a:lnTo>
                    <a:pt x="168" y="218"/>
                  </a:lnTo>
                  <a:lnTo>
                    <a:pt x="167" y="218"/>
                  </a:lnTo>
                  <a:lnTo>
                    <a:pt x="164" y="217"/>
                  </a:lnTo>
                  <a:lnTo>
                    <a:pt x="162" y="217"/>
                  </a:lnTo>
                  <a:lnTo>
                    <a:pt x="161" y="215"/>
                  </a:lnTo>
                  <a:lnTo>
                    <a:pt x="159" y="217"/>
                  </a:lnTo>
                  <a:lnTo>
                    <a:pt x="158" y="217"/>
                  </a:lnTo>
                  <a:lnTo>
                    <a:pt x="156" y="218"/>
                  </a:lnTo>
                  <a:lnTo>
                    <a:pt x="156" y="220"/>
                  </a:lnTo>
                  <a:lnTo>
                    <a:pt x="155" y="221"/>
                  </a:lnTo>
                  <a:lnTo>
                    <a:pt x="152" y="223"/>
                  </a:lnTo>
                  <a:lnTo>
                    <a:pt x="150" y="223"/>
                  </a:lnTo>
                  <a:lnTo>
                    <a:pt x="149" y="221"/>
                  </a:lnTo>
                  <a:lnTo>
                    <a:pt x="147" y="221"/>
                  </a:lnTo>
                  <a:lnTo>
                    <a:pt x="147" y="221"/>
                  </a:lnTo>
                  <a:lnTo>
                    <a:pt x="141" y="221"/>
                  </a:lnTo>
                  <a:lnTo>
                    <a:pt x="140" y="221"/>
                  </a:lnTo>
                  <a:lnTo>
                    <a:pt x="137" y="223"/>
                  </a:lnTo>
                  <a:lnTo>
                    <a:pt x="135" y="224"/>
                  </a:lnTo>
                  <a:lnTo>
                    <a:pt x="134" y="224"/>
                  </a:lnTo>
                  <a:lnTo>
                    <a:pt x="132" y="223"/>
                  </a:lnTo>
                  <a:lnTo>
                    <a:pt x="132" y="221"/>
                  </a:lnTo>
                  <a:lnTo>
                    <a:pt x="132" y="218"/>
                  </a:lnTo>
                  <a:lnTo>
                    <a:pt x="131" y="218"/>
                  </a:lnTo>
                  <a:lnTo>
                    <a:pt x="129" y="218"/>
                  </a:lnTo>
                  <a:lnTo>
                    <a:pt x="128" y="218"/>
                  </a:lnTo>
                  <a:lnTo>
                    <a:pt x="125" y="217"/>
                  </a:lnTo>
                  <a:lnTo>
                    <a:pt x="123" y="215"/>
                  </a:lnTo>
                  <a:lnTo>
                    <a:pt x="120" y="215"/>
                  </a:lnTo>
                  <a:lnTo>
                    <a:pt x="119" y="217"/>
                  </a:lnTo>
                  <a:lnTo>
                    <a:pt x="117" y="217"/>
                  </a:lnTo>
                  <a:lnTo>
                    <a:pt x="116" y="220"/>
                  </a:lnTo>
                  <a:lnTo>
                    <a:pt x="117" y="221"/>
                  </a:lnTo>
                  <a:lnTo>
                    <a:pt x="117" y="223"/>
                  </a:lnTo>
                  <a:lnTo>
                    <a:pt x="120" y="224"/>
                  </a:lnTo>
                  <a:lnTo>
                    <a:pt x="120" y="226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14" y="233"/>
                  </a:lnTo>
                  <a:lnTo>
                    <a:pt x="114" y="233"/>
                  </a:lnTo>
                  <a:lnTo>
                    <a:pt x="108" y="235"/>
                  </a:lnTo>
                  <a:lnTo>
                    <a:pt x="107" y="235"/>
                  </a:lnTo>
                  <a:lnTo>
                    <a:pt x="102" y="235"/>
                  </a:lnTo>
                  <a:lnTo>
                    <a:pt x="99" y="236"/>
                  </a:lnTo>
                  <a:lnTo>
                    <a:pt x="98" y="238"/>
                  </a:lnTo>
                  <a:lnTo>
                    <a:pt x="95" y="239"/>
                  </a:lnTo>
                  <a:lnTo>
                    <a:pt x="95" y="239"/>
                  </a:lnTo>
                  <a:lnTo>
                    <a:pt x="93" y="242"/>
                  </a:lnTo>
                  <a:lnTo>
                    <a:pt x="92" y="244"/>
                  </a:lnTo>
                  <a:lnTo>
                    <a:pt x="92" y="247"/>
                  </a:lnTo>
                  <a:lnTo>
                    <a:pt x="90" y="248"/>
                  </a:lnTo>
                  <a:lnTo>
                    <a:pt x="89" y="248"/>
                  </a:lnTo>
                  <a:lnTo>
                    <a:pt x="86" y="250"/>
                  </a:lnTo>
                  <a:lnTo>
                    <a:pt x="86" y="250"/>
                  </a:lnTo>
                  <a:lnTo>
                    <a:pt x="83" y="251"/>
                  </a:lnTo>
                  <a:lnTo>
                    <a:pt x="83" y="251"/>
                  </a:lnTo>
                  <a:lnTo>
                    <a:pt x="83" y="250"/>
                  </a:lnTo>
                  <a:lnTo>
                    <a:pt x="83" y="250"/>
                  </a:lnTo>
                  <a:lnTo>
                    <a:pt x="83" y="247"/>
                  </a:lnTo>
                  <a:lnTo>
                    <a:pt x="84" y="247"/>
                  </a:lnTo>
                  <a:lnTo>
                    <a:pt x="86" y="245"/>
                  </a:lnTo>
                  <a:lnTo>
                    <a:pt x="86" y="244"/>
                  </a:lnTo>
                  <a:lnTo>
                    <a:pt x="84" y="244"/>
                  </a:lnTo>
                  <a:lnTo>
                    <a:pt x="84" y="244"/>
                  </a:lnTo>
                  <a:lnTo>
                    <a:pt x="83" y="244"/>
                  </a:lnTo>
                  <a:lnTo>
                    <a:pt x="83" y="244"/>
                  </a:lnTo>
                  <a:lnTo>
                    <a:pt x="81" y="245"/>
                  </a:lnTo>
                  <a:lnTo>
                    <a:pt x="80" y="247"/>
                  </a:lnTo>
                  <a:lnTo>
                    <a:pt x="78" y="245"/>
                  </a:lnTo>
                  <a:lnTo>
                    <a:pt x="77" y="245"/>
                  </a:lnTo>
                  <a:lnTo>
                    <a:pt x="77" y="245"/>
                  </a:lnTo>
                  <a:lnTo>
                    <a:pt x="75" y="247"/>
                  </a:lnTo>
                  <a:lnTo>
                    <a:pt x="74" y="247"/>
                  </a:lnTo>
                  <a:lnTo>
                    <a:pt x="72" y="248"/>
                  </a:lnTo>
                  <a:lnTo>
                    <a:pt x="71" y="248"/>
                  </a:lnTo>
                  <a:lnTo>
                    <a:pt x="69" y="248"/>
                  </a:lnTo>
                  <a:lnTo>
                    <a:pt x="69" y="247"/>
                  </a:lnTo>
                  <a:lnTo>
                    <a:pt x="68" y="245"/>
                  </a:lnTo>
                  <a:lnTo>
                    <a:pt x="65" y="244"/>
                  </a:lnTo>
                  <a:lnTo>
                    <a:pt x="63" y="244"/>
                  </a:lnTo>
                  <a:lnTo>
                    <a:pt x="62" y="242"/>
                  </a:lnTo>
                  <a:lnTo>
                    <a:pt x="59" y="242"/>
                  </a:lnTo>
                  <a:lnTo>
                    <a:pt x="57" y="241"/>
                  </a:lnTo>
                  <a:lnTo>
                    <a:pt x="56" y="241"/>
                  </a:lnTo>
                  <a:lnTo>
                    <a:pt x="54" y="238"/>
                  </a:lnTo>
                  <a:lnTo>
                    <a:pt x="53" y="236"/>
                  </a:lnTo>
                  <a:lnTo>
                    <a:pt x="51" y="236"/>
                  </a:lnTo>
                  <a:lnTo>
                    <a:pt x="50" y="238"/>
                  </a:lnTo>
                  <a:lnTo>
                    <a:pt x="48" y="238"/>
                  </a:lnTo>
                  <a:lnTo>
                    <a:pt x="47" y="239"/>
                  </a:lnTo>
                  <a:lnTo>
                    <a:pt x="45" y="239"/>
                  </a:lnTo>
                  <a:lnTo>
                    <a:pt x="44" y="239"/>
                  </a:lnTo>
                  <a:lnTo>
                    <a:pt x="42" y="238"/>
                  </a:lnTo>
                  <a:lnTo>
                    <a:pt x="39" y="238"/>
                  </a:lnTo>
                  <a:lnTo>
                    <a:pt x="38" y="238"/>
                  </a:lnTo>
                  <a:lnTo>
                    <a:pt x="36" y="238"/>
                  </a:lnTo>
                  <a:lnTo>
                    <a:pt x="35" y="238"/>
                  </a:lnTo>
                  <a:lnTo>
                    <a:pt x="33" y="236"/>
                  </a:lnTo>
                  <a:lnTo>
                    <a:pt x="30" y="236"/>
                  </a:lnTo>
                  <a:lnTo>
                    <a:pt x="30" y="238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21" y="238"/>
                  </a:lnTo>
                  <a:lnTo>
                    <a:pt x="20" y="236"/>
                  </a:lnTo>
                  <a:lnTo>
                    <a:pt x="17" y="235"/>
                  </a:lnTo>
                  <a:lnTo>
                    <a:pt x="17" y="233"/>
                  </a:lnTo>
                  <a:lnTo>
                    <a:pt x="17" y="232"/>
                  </a:lnTo>
                  <a:lnTo>
                    <a:pt x="17" y="230"/>
                  </a:lnTo>
                  <a:lnTo>
                    <a:pt x="17" y="229"/>
                  </a:lnTo>
                  <a:lnTo>
                    <a:pt x="17" y="227"/>
                  </a:lnTo>
                  <a:lnTo>
                    <a:pt x="15" y="224"/>
                  </a:lnTo>
                  <a:lnTo>
                    <a:pt x="15" y="223"/>
                  </a:lnTo>
                  <a:lnTo>
                    <a:pt x="12" y="221"/>
                  </a:lnTo>
                  <a:lnTo>
                    <a:pt x="11" y="221"/>
                  </a:lnTo>
                  <a:lnTo>
                    <a:pt x="9" y="221"/>
                  </a:lnTo>
                  <a:lnTo>
                    <a:pt x="5" y="221"/>
                  </a:lnTo>
                  <a:lnTo>
                    <a:pt x="2" y="220"/>
                  </a:lnTo>
                  <a:lnTo>
                    <a:pt x="0" y="218"/>
                  </a:lnTo>
                  <a:lnTo>
                    <a:pt x="2" y="215"/>
                  </a:lnTo>
                  <a:lnTo>
                    <a:pt x="2" y="215"/>
                  </a:lnTo>
                  <a:lnTo>
                    <a:pt x="6" y="214"/>
                  </a:lnTo>
                  <a:lnTo>
                    <a:pt x="6" y="212"/>
                  </a:lnTo>
                  <a:lnTo>
                    <a:pt x="6" y="212"/>
                  </a:lnTo>
                  <a:lnTo>
                    <a:pt x="8" y="211"/>
                  </a:lnTo>
                  <a:lnTo>
                    <a:pt x="9" y="211"/>
                  </a:lnTo>
                  <a:lnTo>
                    <a:pt x="11" y="209"/>
                  </a:lnTo>
                  <a:lnTo>
                    <a:pt x="12" y="208"/>
                  </a:lnTo>
                  <a:lnTo>
                    <a:pt x="12" y="206"/>
                  </a:lnTo>
                  <a:lnTo>
                    <a:pt x="14" y="206"/>
                  </a:lnTo>
                  <a:lnTo>
                    <a:pt x="15" y="205"/>
                  </a:lnTo>
                  <a:lnTo>
                    <a:pt x="15" y="205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17" y="200"/>
                  </a:lnTo>
                  <a:lnTo>
                    <a:pt x="18" y="200"/>
                  </a:lnTo>
                  <a:lnTo>
                    <a:pt x="21" y="200"/>
                  </a:lnTo>
                  <a:lnTo>
                    <a:pt x="23" y="202"/>
                  </a:lnTo>
                  <a:lnTo>
                    <a:pt x="24" y="202"/>
                  </a:lnTo>
                  <a:lnTo>
                    <a:pt x="26" y="202"/>
                  </a:lnTo>
                  <a:lnTo>
                    <a:pt x="29" y="200"/>
                  </a:lnTo>
                  <a:lnTo>
                    <a:pt x="29" y="200"/>
                  </a:lnTo>
                  <a:lnTo>
                    <a:pt x="30" y="196"/>
                  </a:lnTo>
                  <a:lnTo>
                    <a:pt x="32" y="194"/>
                  </a:lnTo>
                  <a:lnTo>
                    <a:pt x="32" y="193"/>
                  </a:lnTo>
                  <a:lnTo>
                    <a:pt x="33" y="191"/>
                  </a:lnTo>
                  <a:lnTo>
                    <a:pt x="35" y="190"/>
                  </a:lnTo>
                  <a:lnTo>
                    <a:pt x="36" y="188"/>
                  </a:lnTo>
                  <a:lnTo>
                    <a:pt x="38" y="187"/>
                  </a:lnTo>
                  <a:lnTo>
                    <a:pt x="39" y="185"/>
                  </a:lnTo>
                  <a:lnTo>
                    <a:pt x="39" y="184"/>
                  </a:lnTo>
                  <a:lnTo>
                    <a:pt x="39" y="182"/>
                  </a:lnTo>
                  <a:lnTo>
                    <a:pt x="38" y="181"/>
                  </a:lnTo>
                  <a:lnTo>
                    <a:pt x="36" y="181"/>
                  </a:lnTo>
                  <a:lnTo>
                    <a:pt x="33" y="182"/>
                  </a:lnTo>
                  <a:lnTo>
                    <a:pt x="32" y="182"/>
                  </a:lnTo>
                  <a:lnTo>
                    <a:pt x="30" y="184"/>
                  </a:lnTo>
                  <a:lnTo>
                    <a:pt x="29" y="184"/>
                  </a:lnTo>
                  <a:lnTo>
                    <a:pt x="27" y="184"/>
                  </a:lnTo>
                  <a:lnTo>
                    <a:pt x="26" y="182"/>
                  </a:lnTo>
                  <a:lnTo>
                    <a:pt x="26" y="181"/>
                  </a:lnTo>
                  <a:lnTo>
                    <a:pt x="27" y="181"/>
                  </a:lnTo>
                  <a:lnTo>
                    <a:pt x="27" y="178"/>
                  </a:lnTo>
                  <a:lnTo>
                    <a:pt x="27" y="176"/>
                  </a:lnTo>
                  <a:lnTo>
                    <a:pt x="27" y="175"/>
                  </a:lnTo>
                  <a:lnTo>
                    <a:pt x="27" y="175"/>
                  </a:lnTo>
                  <a:lnTo>
                    <a:pt x="29" y="173"/>
                  </a:lnTo>
                  <a:lnTo>
                    <a:pt x="30" y="172"/>
                  </a:lnTo>
                  <a:lnTo>
                    <a:pt x="29" y="170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32" y="167"/>
                  </a:lnTo>
                  <a:lnTo>
                    <a:pt x="33" y="167"/>
                  </a:lnTo>
                  <a:lnTo>
                    <a:pt x="35" y="167"/>
                  </a:lnTo>
                  <a:lnTo>
                    <a:pt x="36" y="167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2" y="173"/>
                  </a:lnTo>
                  <a:lnTo>
                    <a:pt x="44" y="173"/>
                  </a:lnTo>
                  <a:lnTo>
                    <a:pt x="44" y="173"/>
                  </a:lnTo>
                  <a:lnTo>
                    <a:pt x="47" y="173"/>
                  </a:lnTo>
                  <a:lnTo>
                    <a:pt x="48" y="173"/>
                  </a:lnTo>
                  <a:lnTo>
                    <a:pt x="50" y="172"/>
                  </a:lnTo>
                  <a:lnTo>
                    <a:pt x="51" y="172"/>
                  </a:lnTo>
                  <a:lnTo>
                    <a:pt x="53" y="169"/>
                  </a:lnTo>
                  <a:lnTo>
                    <a:pt x="54" y="167"/>
                  </a:lnTo>
                  <a:lnTo>
                    <a:pt x="56" y="167"/>
                  </a:lnTo>
                  <a:lnTo>
                    <a:pt x="59" y="166"/>
                  </a:lnTo>
                  <a:lnTo>
                    <a:pt x="60" y="164"/>
                  </a:lnTo>
                  <a:lnTo>
                    <a:pt x="63" y="160"/>
                  </a:lnTo>
                  <a:lnTo>
                    <a:pt x="65" y="160"/>
                  </a:lnTo>
                  <a:lnTo>
                    <a:pt x="65" y="158"/>
                  </a:lnTo>
                  <a:lnTo>
                    <a:pt x="66" y="157"/>
                  </a:lnTo>
                  <a:lnTo>
                    <a:pt x="68" y="155"/>
                  </a:lnTo>
                  <a:lnTo>
                    <a:pt x="68" y="154"/>
                  </a:lnTo>
                  <a:lnTo>
                    <a:pt x="69" y="154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71" y="151"/>
                  </a:lnTo>
                  <a:lnTo>
                    <a:pt x="72" y="150"/>
                  </a:lnTo>
                  <a:lnTo>
                    <a:pt x="74" y="148"/>
                  </a:lnTo>
                  <a:lnTo>
                    <a:pt x="74" y="147"/>
                  </a:lnTo>
                  <a:lnTo>
                    <a:pt x="75" y="147"/>
                  </a:lnTo>
                  <a:lnTo>
                    <a:pt x="78" y="145"/>
                  </a:lnTo>
                  <a:lnTo>
                    <a:pt x="80" y="145"/>
                  </a:lnTo>
                  <a:lnTo>
                    <a:pt x="80" y="144"/>
                  </a:lnTo>
                  <a:lnTo>
                    <a:pt x="80" y="142"/>
                  </a:lnTo>
                  <a:lnTo>
                    <a:pt x="80" y="141"/>
                  </a:lnTo>
                  <a:lnTo>
                    <a:pt x="78" y="139"/>
                  </a:lnTo>
                  <a:lnTo>
                    <a:pt x="77" y="139"/>
                  </a:lnTo>
                  <a:lnTo>
                    <a:pt x="75" y="139"/>
                  </a:lnTo>
                  <a:lnTo>
                    <a:pt x="74" y="138"/>
                  </a:lnTo>
                  <a:lnTo>
                    <a:pt x="74" y="136"/>
                  </a:lnTo>
                  <a:lnTo>
                    <a:pt x="74" y="136"/>
                  </a:lnTo>
                  <a:lnTo>
                    <a:pt x="75" y="135"/>
                  </a:lnTo>
                  <a:lnTo>
                    <a:pt x="77" y="133"/>
                  </a:lnTo>
                  <a:lnTo>
                    <a:pt x="77" y="132"/>
                  </a:lnTo>
                  <a:lnTo>
                    <a:pt x="78" y="130"/>
                  </a:lnTo>
                  <a:lnTo>
                    <a:pt x="78" y="129"/>
                  </a:lnTo>
                  <a:lnTo>
                    <a:pt x="78" y="127"/>
                  </a:lnTo>
                  <a:lnTo>
                    <a:pt x="78" y="126"/>
                  </a:lnTo>
                  <a:lnTo>
                    <a:pt x="78" y="124"/>
                  </a:lnTo>
                  <a:lnTo>
                    <a:pt x="77" y="121"/>
                  </a:lnTo>
                  <a:lnTo>
                    <a:pt x="77" y="120"/>
                  </a:lnTo>
                  <a:lnTo>
                    <a:pt x="77" y="118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2"/>
                  </a:lnTo>
                  <a:lnTo>
                    <a:pt x="77" y="111"/>
                  </a:lnTo>
                  <a:lnTo>
                    <a:pt x="77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69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9" y="111"/>
                  </a:lnTo>
                  <a:lnTo>
                    <a:pt x="72" y="109"/>
                  </a:lnTo>
                  <a:lnTo>
                    <a:pt x="74" y="108"/>
                  </a:lnTo>
                  <a:lnTo>
                    <a:pt x="74" y="105"/>
                  </a:lnTo>
                  <a:lnTo>
                    <a:pt x="72" y="105"/>
                  </a:lnTo>
                  <a:lnTo>
                    <a:pt x="71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8" y="100"/>
                  </a:lnTo>
                  <a:lnTo>
                    <a:pt x="66" y="100"/>
                  </a:lnTo>
                  <a:lnTo>
                    <a:pt x="66" y="99"/>
                  </a:lnTo>
                  <a:lnTo>
                    <a:pt x="65" y="97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62" y="91"/>
                  </a:lnTo>
                  <a:lnTo>
                    <a:pt x="63" y="91"/>
                  </a:lnTo>
                  <a:lnTo>
                    <a:pt x="65" y="90"/>
                  </a:lnTo>
                  <a:lnTo>
                    <a:pt x="66" y="90"/>
                  </a:lnTo>
                  <a:lnTo>
                    <a:pt x="68" y="88"/>
                  </a:lnTo>
                  <a:lnTo>
                    <a:pt x="71" y="84"/>
                  </a:lnTo>
                  <a:lnTo>
                    <a:pt x="71" y="82"/>
                  </a:lnTo>
                  <a:lnTo>
                    <a:pt x="71" y="81"/>
                  </a:lnTo>
                  <a:lnTo>
                    <a:pt x="72" y="81"/>
                  </a:lnTo>
                  <a:lnTo>
                    <a:pt x="74" y="79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2" y="75"/>
                  </a:lnTo>
                  <a:lnTo>
                    <a:pt x="72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67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5" y="66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5" y="70"/>
                  </a:lnTo>
                  <a:lnTo>
                    <a:pt x="63" y="72"/>
                  </a:lnTo>
                  <a:lnTo>
                    <a:pt x="62" y="73"/>
                  </a:lnTo>
                  <a:lnTo>
                    <a:pt x="62" y="73"/>
                  </a:lnTo>
                  <a:lnTo>
                    <a:pt x="60" y="75"/>
                  </a:lnTo>
                  <a:lnTo>
                    <a:pt x="59" y="76"/>
                  </a:lnTo>
                  <a:lnTo>
                    <a:pt x="57" y="76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4" y="79"/>
                  </a:lnTo>
                  <a:lnTo>
                    <a:pt x="53" y="79"/>
                  </a:lnTo>
                  <a:lnTo>
                    <a:pt x="50" y="79"/>
                  </a:lnTo>
                  <a:lnTo>
                    <a:pt x="48" y="78"/>
                  </a:lnTo>
                  <a:lnTo>
                    <a:pt x="47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1" y="73"/>
                  </a:lnTo>
                  <a:lnTo>
                    <a:pt x="39" y="72"/>
                  </a:lnTo>
                  <a:lnTo>
                    <a:pt x="39" y="70"/>
                  </a:lnTo>
                  <a:lnTo>
                    <a:pt x="39" y="69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1"/>
                  </a:lnTo>
                  <a:lnTo>
                    <a:pt x="27" y="60"/>
                  </a:lnTo>
                  <a:lnTo>
                    <a:pt x="27" y="58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8" y="43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20" y="18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6" y="7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62" y="1"/>
                  </a:lnTo>
                  <a:lnTo>
                    <a:pt x="66" y="1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77" y="9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4" y="13"/>
                  </a:lnTo>
                  <a:lnTo>
                    <a:pt x="87" y="15"/>
                  </a:lnTo>
                  <a:lnTo>
                    <a:pt x="92" y="16"/>
                  </a:lnTo>
                  <a:lnTo>
                    <a:pt x="96" y="18"/>
                  </a:lnTo>
                  <a:lnTo>
                    <a:pt x="98" y="19"/>
                  </a:lnTo>
                  <a:lnTo>
                    <a:pt x="102" y="19"/>
                  </a:lnTo>
                  <a:lnTo>
                    <a:pt x="107" y="21"/>
                  </a:lnTo>
                  <a:lnTo>
                    <a:pt x="113" y="22"/>
                  </a:lnTo>
                  <a:lnTo>
                    <a:pt x="117" y="22"/>
                  </a:lnTo>
                  <a:lnTo>
                    <a:pt x="122" y="22"/>
                  </a:lnTo>
                  <a:lnTo>
                    <a:pt x="126" y="24"/>
                  </a:lnTo>
                  <a:lnTo>
                    <a:pt x="128" y="24"/>
                  </a:lnTo>
                  <a:lnTo>
                    <a:pt x="132" y="24"/>
                  </a:lnTo>
                  <a:lnTo>
                    <a:pt x="135" y="24"/>
                  </a:lnTo>
                  <a:lnTo>
                    <a:pt x="140" y="25"/>
                  </a:lnTo>
                  <a:lnTo>
                    <a:pt x="144" y="25"/>
                  </a:lnTo>
                  <a:lnTo>
                    <a:pt x="146" y="27"/>
                  </a:lnTo>
                  <a:lnTo>
                    <a:pt x="149" y="27"/>
                  </a:lnTo>
                  <a:lnTo>
                    <a:pt x="152" y="27"/>
                  </a:lnTo>
                  <a:lnTo>
                    <a:pt x="155" y="27"/>
                  </a:lnTo>
                  <a:lnTo>
                    <a:pt x="158" y="27"/>
                  </a:lnTo>
                  <a:lnTo>
                    <a:pt x="161" y="25"/>
                  </a:lnTo>
                  <a:lnTo>
                    <a:pt x="164" y="25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4" y="27"/>
                  </a:lnTo>
                  <a:lnTo>
                    <a:pt x="177" y="27"/>
                  </a:lnTo>
                  <a:lnTo>
                    <a:pt x="179" y="27"/>
                  </a:lnTo>
                  <a:lnTo>
                    <a:pt x="183" y="28"/>
                  </a:lnTo>
                  <a:lnTo>
                    <a:pt x="186" y="30"/>
                  </a:lnTo>
                  <a:lnTo>
                    <a:pt x="189" y="31"/>
                  </a:lnTo>
                  <a:lnTo>
                    <a:pt x="192" y="31"/>
                  </a:lnTo>
                  <a:lnTo>
                    <a:pt x="194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6" y="34"/>
                  </a:lnTo>
                  <a:lnTo>
                    <a:pt x="209" y="34"/>
                  </a:lnTo>
                  <a:lnTo>
                    <a:pt x="210" y="36"/>
                  </a:lnTo>
                  <a:lnTo>
                    <a:pt x="212" y="37"/>
                  </a:lnTo>
                  <a:lnTo>
                    <a:pt x="215" y="39"/>
                  </a:lnTo>
                  <a:lnTo>
                    <a:pt x="216" y="40"/>
                  </a:lnTo>
                  <a:lnTo>
                    <a:pt x="216" y="40"/>
                  </a:lnTo>
                  <a:lnTo>
                    <a:pt x="219" y="42"/>
                  </a:lnTo>
                  <a:lnTo>
                    <a:pt x="221" y="43"/>
                  </a:lnTo>
                  <a:lnTo>
                    <a:pt x="222" y="45"/>
                  </a:lnTo>
                  <a:lnTo>
                    <a:pt x="227" y="46"/>
                  </a:lnTo>
                  <a:lnTo>
                    <a:pt x="228" y="48"/>
                  </a:lnTo>
                  <a:lnTo>
                    <a:pt x="230" y="48"/>
                  </a:lnTo>
                  <a:lnTo>
                    <a:pt x="231" y="49"/>
                  </a:lnTo>
                  <a:lnTo>
                    <a:pt x="233" y="49"/>
                  </a:lnTo>
                  <a:lnTo>
                    <a:pt x="236" y="49"/>
                  </a:lnTo>
                  <a:lnTo>
                    <a:pt x="240" y="52"/>
                  </a:lnTo>
                  <a:lnTo>
                    <a:pt x="243" y="52"/>
                  </a:lnTo>
                  <a:lnTo>
                    <a:pt x="245" y="52"/>
                  </a:lnTo>
                  <a:lnTo>
                    <a:pt x="246" y="52"/>
                  </a:lnTo>
                  <a:lnTo>
                    <a:pt x="246" y="51"/>
                  </a:lnTo>
                  <a:lnTo>
                    <a:pt x="251" y="51"/>
                  </a:lnTo>
                  <a:lnTo>
                    <a:pt x="254" y="51"/>
                  </a:lnTo>
                  <a:lnTo>
                    <a:pt x="258" y="51"/>
                  </a:lnTo>
                  <a:lnTo>
                    <a:pt x="261" y="51"/>
                  </a:lnTo>
                  <a:lnTo>
                    <a:pt x="264" y="51"/>
                  </a:lnTo>
                  <a:lnTo>
                    <a:pt x="267" y="49"/>
                  </a:lnTo>
                  <a:lnTo>
                    <a:pt x="273" y="49"/>
                  </a:lnTo>
                  <a:lnTo>
                    <a:pt x="276" y="48"/>
                  </a:lnTo>
                  <a:lnTo>
                    <a:pt x="279" y="48"/>
                  </a:lnTo>
                  <a:lnTo>
                    <a:pt x="281" y="46"/>
                  </a:lnTo>
                  <a:lnTo>
                    <a:pt x="282" y="45"/>
                  </a:lnTo>
                  <a:lnTo>
                    <a:pt x="284" y="45"/>
                  </a:lnTo>
                  <a:lnTo>
                    <a:pt x="287" y="43"/>
                  </a:lnTo>
                  <a:lnTo>
                    <a:pt x="288" y="42"/>
                  </a:lnTo>
                  <a:lnTo>
                    <a:pt x="290" y="42"/>
                  </a:lnTo>
                  <a:lnTo>
                    <a:pt x="294" y="40"/>
                  </a:lnTo>
                  <a:lnTo>
                    <a:pt x="297" y="40"/>
                  </a:lnTo>
                  <a:lnTo>
                    <a:pt x="302" y="37"/>
                  </a:lnTo>
                  <a:lnTo>
                    <a:pt x="302" y="36"/>
                  </a:lnTo>
                  <a:lnTo>
                    <a:pt x="303" y="34"/>
                  </a:lnTo>
                  <a:lnTo>
                    <a:pt x="306" y="33"/>
                  </a:lnTo>
                  <a:lnTo>
                    <a:pt x="306" y="33"/>
                  </a:lnTo>
                  <a:lnTo>
                    <a:pt x="309" y="31"/>
                  </a:lnTo>
                  <a:lnTo>
                    <a:pt x="312" y="28"/>
                  </a:lnTo>
                  <a:lnTo>
                    <a:pt x="314" y="28"/>
                  </a:lnTo>
                  <a:lnTo>
                    <a:pt x="315" y="27"/>
                  </a:lnTo>
                  <a:lnTo>
                    <a:pt x="317" y="25"/>
                  </a:lnTo>
                  <a:lnTo>
                    <a:pt x="317" y="24"/>
                  </a:lnTo>
                  <a:lnTo>
                    <a:pt x="320" y="22"/>
                  </a:lnTo>
                  <a:lnTo>
                    <a:pt x="321" y="22"/>
                  </a:lnTo>
                  <a:lnTo>
                    <a:pt x="323" y="22"/>
                  </a:lnTo>
                  <a:lnTo>
                    <a:pt x="323" y="21"/>
                  </a:lnTo>
                  <a:lnTo>
                    <a:pt x="323" y="21"/>
                  </a:lnTo>
                  <a:lnTo>
                    <a:pt x="323" y="19"/>
                  </a:lnTo>
                  <a:lnTo>
                    <a:pt x="324" y="18"/>
                  </a:lnTo>
                  <a:lnTo>
                    <a:pt x="326" y="16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29" y="13"/>
                  </a:lnTo>
                  <a:lnTo>
                    <a:pt x="330" y="12"/>
                  </a:lnTo>
                  <a:lnTo>
                    <a:pt x="332" y="10"/>
                  </a:lnTo>
                  <a:lnTo>
                    <a:pt x="333" y="9"/>
                  </a:lnTo>
                  <a:lnTo>
                    <a:pt x="335" y="7"/>
                  </a:lnTo>
                  <a:lnTo>
                    <a:pt x="338" y="7"/>
                  </a:lnTo>
                  <a:lnTo>
                    <a:pt x="341" y="7"/>
                  </a:lnTo>
                  <a:lnTo>
                    <a:pt x="342" y="7"/>
                  </a:lnTo>
                  <a:lnTo>
                    <a:pt x="344" y="6"/>
                  </a:lnTo>
                  <a:lnTo>
                    <a:pt x="345" y="4"/>
                  </a:lnTo>
                  <a:lnTo>
                    <a:pt x="347" y="4"/>
                  </a:lnTo>
                  <a:lnTo>
                    <a:pt x="348" y="3"/>
                  </a:lnTo>
                  <a:lnTo>
                    <a:pt x="351" y="1"/>
                  </a:lnTo>
                  <a:lnTo>
                    <a:pt x="353" y="1"/>
                  </a:lnTo>
                  <a:lnTo>
                    <a:pt x="354" y="1"/>
                  </a:lnTo>
                  <a:lnTo>
                    <a:pt x="356" y="0"/>
                  </a:lnTo>
                  <a:lnTo>
                    <a:pt x="357" y="0"/>
                  </a:lnTo>
                  <a:lnTo>
                    <a:pt x="359" y="1"/>
                  </a:lnTo>
                  <a:lnTo>
                    <a:pt x="360" y="0"/>
                  </a:lnTo>
                  <a:lnTo>
                    <a:pt x="365" y="0"/>
                  </a:lnTo>
                  <a:lnTo>
                    <a:pt x="366" y="0"/>
                  </a:lnTo>
                  <a:lnTo>
                    <a:pt x="369" y="0"/>
                  </a:lnTo>
                  <a:lnTo>
                    <a:pt x="372" y="0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0" y="0"/>
                  </a:lnTo>
                  <a:lnTo>
                    <a:pt x="378" y="1"/>
                  </a:lnTo>
                  <a:lnTo>
                    <a:pt x="378" y="3"/>
                  </a:lnTo>
                  <a:lnTo>
                    <a:pt x="378" y="4"/>
                  </a:lnTo>
                  <a:lnTo>
                    <a:pt x="378" y="7"/>
                  </a:lnTo>
                  <a:lnTo>
                    <a:pt x="378" y="9"/>
                  </a:lnTo>
                  <a:lnTo>
                    <a:pt x="378" y="12"/>
                  </a:lnTo>
                  <a:lnTo>
                    <a:pt x="380" y="13"/>
                  </a:lnTo>
                  <a:lnTo>
                    <a:pt x="380" y="16"/>
                  </a:lnTo>
                  <a:lnTo>
                    <a:pt x="380" y="18"/>
                  </a:lnTo>
                  <a:lnTo>
                    <a:pt x="378" y="21"/>
                  </a:lnTo>
                  <a:lnTo>
                    <a:pt x="378" y="24"/>
                  </a:lnTo>
                  <a:lnTo>
                    <a:pt x="378" y="25"/>
                  </a:lnTo>
                  <a:lnTo>
                    <a:pt x="380" y="27"/>
                  </a:lnTo>
                  <a:lnTo>
                    <a:pt x="380" y="28"/>
                  </a:lnTo>
                  <a:lnTo>
                    <a:pt x="380" y="28"/>
                  </a:lnTo>
                  <a:lnTo>
                    <a:pt x="381" y="30"/>
                  </a:lnTo>
                  <a:lnTo>
                    <a:pt x="381" y="31"/>
                  </a:lnTo>
                  <a:lnTo>
                    <a:pt x="381" y="33"/>
                  </a:lnTo>
                  <a:lnTo>
                    <a:pt x="383" y="34"/>
                  </a:lnTo>
                  <a:lnTo>
                    <a:pt x="383" y="36"/>
                  </a:lnTo>
                  <a:lnTo>
                    <a:pt x="381" y="39"/>
                  </a:lnTo>
                  <a:lnTo>
                    <a:pt x="381" y="40"/>
                  </a:lnTo>
                  <a:lnTo>
                    <a:pt x="380" y="40"/>
                  </a:lnTo>
                  <a:lnTo>
                    <a:pt x="378" y="42"/>
                  </a:lnTo>
                  <a:lnTo>
                    <a:pt x="378" y="4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0" y="46"/>
                  </a:lnTo>
                  <a:lnTo>
                    <a:pt x="381" y="46"/>
                  </a:lnTo>
                  <a:lnTo>
                    <a:pt x="381" y="48"/>
                  </a:lnTo>
                  <a:lnTo>
                    <a:pt x="383" y="49"/>
                  </a:lnTo>
                  <a:lnTo>
                    <a:pt x="383" y="51"/>
                  </a:lnTo>
                  <a:lnTo>
                    <a:pt x="381" y="52"/>
                  </a:lnTo>
                  <a:lnTo>
                    <a:pt x="381" y="54"/>
                  </a:lnTo>
                  <a:lnTo>
                    <a:pt x="380" y="55"/>
                  </a:lnTo>
                  <a:lnTo>
                    <a:pt x="380" y="57"/>
                  </a:lnTo>
                  <a:lnTo>
                    <a:pt x="380" y="57"/>
                  </a:lnTo>
                  <a:lnTo>
                    <a:pt x="381" y="60"/>
                  </a:lnTo>
                  <a:lnTo>
                    <a:pt x="381" y="60"/>
                  </a:lnTo>
                  <a:lnTo>
                    <a:pt x="383" y="58"/>
                  </a:lnTo>
                  <a:lnTo>
                    <a:pt x="386" y="57"/>
                  </a:lnTo>
                  <a:lnTo>
                    <a:pt x="387" y="55"/>
                  </a:lnTo>
                  <a:lnTo>
                    <a:pt x="387" y="54"/>
                  </a:lnTo>
                  <a:lnTo>
                    <a:pt x="389" y="54"/>
                  </a:lnTo>
                  <a:lnTo>
                    <a:pt x="390" y="52"/>
                  </a:lnTo>
                  <a:lnTo>
                    <a:pt x="392" y="52"/>
                  </a:lnTo>
                  <a:lnTo>
                    <a:pt x="395" y="54"/>
                  </a:lnTo>
                  <a:lnTo>
                    <a:pt x="396" y="55"/>
                  </a:lnTo>
                  <a:lnTo>
                    <a:pt x="398" y="57"/>
                  </a:lnTo>
                  <a:lnTo>
                    <a:pt x="398" y="60"/>
                  </a:lnTo>
                  <a:lnTo>
                    <a:pt x="398" y="61"/>
                  </a:lnTo>
                  <a:lnTo>
                    <a:pt x="396" y="64"/>
                  </a:lnTo>
                  <a:lnTo>
                    <a:pt x="393" y="66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9"/>
                  </a:lnTo>
                  <a:lnTo>
                    <a:pt x="386" y="69"/>
                  </a:lnTo>
                  <a:lnTo>
                    <a:pt x="384" y="69"/>
                  </a:lnTo>
                  <a:lnTo>
                    <a:pt x="383" y="72"/>
                  </a:lnTo>
                  <a:lnTo>
                    <a:pt x="384" y="72"/>
                  </a:lnTo>
                  <a:lnTo>
                    <a:pt x="384" y="73"/>
                  </a:lnTo>
                  <a:lnTo>
                    <a:pt x="386" y="76"/>
                  </a:lnTo>
                  <a:lnTo>
                    <a:pt x="387" y="78"/>
                  </a:lnTo>
                  <a:lnTo>
                    <a:pt x="390" y="81"/>
                  </a:lnTo>
                  <a:lnTo>
                    <a:pt x="392" y="82"/>
                  </a:lnTo>
                  <a:lnTo>
                    <a:pt x="393" y="82"/>
                  </a:lnTo>
                  <a:lnTo>
                    <a:pt x="398" y="82"/>
                  </a:lnTo>
                  <a:lnTo>
                    <a:pt x="398" y="84"/>
                  </a:lnTo>
                  <a:lnTo>
                    <a:pt x="399" y="85"/>
                  </a:lnTo>
                  <a:lnTo>
                    <a:pt x="399" y="87"/>
                  </a:lnTo>
                  <a:lnTo>
                    <a:pt x="399" y="90"/>
                  </a:lnTo>
                  <a:lnTo>
                    <a:pt x="399" y="91"/>
                  </a:lnTo>
                  <a:lnTo>
                    <a:pt x="399" y="93"/>
                  </a:lnTo>
                  <a:lnTo>
                    <a:pt x="399" y="96"/>
                  </a:lnTo>
                  <a:lnTo>
                    <a:pt x="399" y="96"/>
                  </a:lnTo>
                  <a:lnTo>
                    <a:pt x="399" y="99"/>
                  </a:lnTo>
                  <a:lnTo>
                    <a:pt x="399" y="102"/>
                  </a:lnTo>
                  <a:lnTo>
                    <a:pt x="399" y="102"/>
                  </a:lnTo>
                  <a:lnTo>
                    <a:pt x="398" y="103"/>
                  </a:lnTo>
                  <a:lnTo>
                    <a:pt x="399" y="106"/>
                  </a:lnTo>
                  <a:lnTo>
                    <a:pt x="399" y="108"/>
                  </a:lnTo>
                  <a:lnTo>
                    <a:pt x="401" y="108"/>
                  </a:lnTo>
                  <a:lnTo>
                    <a:pt x="404" y="109"/>
                  </a:lnTo>
                  <a:lnTo>
                    <a:pt x="404" y="109"/>
                  </a:lnTo>
                  <a:lnTo>
                    <a:pt x="405" y="109"/>
                  </a:lnTo>
                  <a:lnTo>
                    <a:pt x="407" y="109"/>
                  </a:lnTo>
                  <a:lnTo>
                    <a:pt x="407" y="111"/>
                  </a:lnTo>
                  <a:lnTo>
                    <a:pt x="408" y="112"/>
                  </a:lnTo>
                  <a:lnTo>
                    <a:pt x="407" y="115"/>
                  </a:lnTo>
                  <a:lnTo>
                    <a:pt x="407" y="115"/>
                  </a:lnTo>
                  <a:lnTo>
                    <a:pt x="404" y="117"/>
                  </a:lnTo>
                  <a:lnTo>
                    <a:pt x="402" y="118"/>
                  </a:lnTo>
                  <a:lnTo>
                    <a:pt x="402" y="118"/>
                  </a:lnTo>
                  <a:lnTo>
                    <a:pt x="402" y="120"/>
                  </a:lnTo>
                  <a:lnTo>
                    <a:pt x="402" y="123"/>
                  </a:lnTo>
                  <a:lnTo>
                    <a:pt x="401" y="124"/>
                  </a:lnTo>
                  <a:lnTo>
                    <a:pt x="401" y="126"/>
                  </a:lnTo>
                  <a:lnTo>
                    <a:pt x="401" y="127"/>
                  </a:lnTo>
                  <a:lnTo>
                    <a:pt x="404" y="129"/>
                  </a:lnTo>
                  <a:lnTo>
                    <a:pt x="404" y="129"/>
                  </a:lnTo>
                  <a:lnTo>
                    <a:pt x="404" y="130"/>
                  </a:lnTo>
                  <a:lnTo>
                    <a:pt x="402" y="130"/>
                  </a:lnTo>
                  <a:lnTo>
                    <a:pt x="401" y="132"/>
                  </a:lnTo>
                  <a:lnTo>
                    <a:pt x="402" y="132"/>
                  </a:lnTo>
                  <a:lnTo>
                    <a:pt x="404" y="133"/>
                  </a:lnTo>
                  <a:lnTo>
                    <a:pt x="404" y="133"/>
                  </a:lnTo>
                  <a:lnTo>
                    <a:pt x="405" y="135"/>
                  </a:lnTo>
                  <a:lnTo>
                    <a:pt x="405" y="136"/>
                  </a:lnTo>
                  <a:lnTo>
                    <a:pt x="405" y="138"/>
                  </a:lnTo>
                  <a:lnTo>
                    <a:pt x="402" y="138"/>
                  </a:lnTo>
                  <a:lnTo>
                    <a:pt x="399" y="136"/>
                  </a:lnTo>
                  <a:lnTo>
                    <a:pt x="398" y="138"/>
                  </a:lnTo>
                  <a:lnTo>
                    <a:pt x="396" y="138"/>
                  </a:lnTo>
                  <a:lnTo>
                    <a:pt x="395" y="139"/>
                  </a:lnTo>
                  <a:lnTo>
                    <a:pt x="395" y="141"/>
                  </a:lnTo>
                  <a:lnTo>
                    <a:pt x="395" y="142"/>
                  </a:lnTo>
                  <a:lnTo>
                    <a:pt x="393" y="144"/>
                  </a:lnTo>
                  <a:lnTo>
                    <a:pt x="393" y="144"/>
                  </a:lnTo>
                  <a:lnTo>
                    <a:pt x="393" y="145"/>
                  </a:lnTo>
                  <a:lnTo>
                    <a:pt x="393" y="147"/>
                  </a:lnTo>
                  <a:lnTo>
                    <a:pt x="396" y="151"/>
                  </a:lnTo>
                  <a:lnTo>
                    <a:pt x="398" y="153"/>
                  </a:lnTo>
                  <a:lnTo>
                    <a:pt x="398" y="153"/>
                  </a:lnTo>
                  <a:lnTo>
                    <a:pt x="399" y="153"/>
                  </a:lnTo>
                  <a:lnTo>
                    <a:pt x="401" y="153"/>
                  </a:lnTo>
                  <a:lnTo>
                    <a:pt x="402" y="153"/>
                  </a:lnTo>
                  <a:lnTo>
                    <a:pt x="405" y="153"/>
                  </a:lnTo>
                  <a:lnTo>
                    <a:pt x="407" y="154"/>
                  </a:lnTo>
                  <a:lnTo>
                    <a:pt x="407" y="155"/>
                  </a:lnTo>
                  <a:lnTo>
                    <a:pt x="408" y="157"/>
                  </a:lnTo>
                  <a:lnTo>
                    <a:pt x="410" y="160"/>
                  </a:lnTo>
                  <a:lnTo>
                    <a:pt x="410" y="161"/>
                  </a:lnTo>
                  <a:lnTo>
                    <a:pt x="408" y="163"/>
                  </a:lnTo>
                  <a:lnTo>
                    <a:pt x="407" y="164"/>
                  </a:lnTo>
                  <a:lnTo>
                    <a:pt x="405" y="167"/>
                  </a:lnTo>
                  <a:lnTo>
                    <a:pt x="405" y="170"/>
                  </a:lnTo>
                  <a:lnTo>
                    <a:pt x="407" y="172"/>
                  </a:lnTo>
                  <a:lnTo>
                    <a:pt x="407" y="175"/>
                  </a:lnTo>
                  <a:lnTo>
                    <a:pt x="407" y="176"/>
                  </a:lnTo>
                  <a:lnTo>
                    <a:pt x="405" y="179"/>
                  </a:lnTo>
                  <a:lnTo>
                    <a:pt x="404" y="182"/>
                  </a:lnTo>
                  <a:lnTo>
                    <a:pt x="402" y="184"/>
                  </a:lnTo>
                  <a:lnTo>
                    <a:pt x="401" y="185"/>
                  </a:lnTo>
                  <a:lnTo>
                    <a:pt x="401" y="18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4" name="Freeform 120"/>
            <p:cNvSpPr>
              <a:spLocks/>
            </p:cNvSpPr>
            <p:nvPr/>
          </p:nvSpPr>
          <p:spPr bwMode="auto">
            <a:xfrm>
              <a:off x="2872" y="3063"/>
              <a:ext cx="438" cy="286"/>
            </a:xfrm>
            <a:custGeom>
              <a:avLst/>
              <a:gdLst/>
              <a:ahLst/>
              <a:cxnLst>
                <a:cxn ang="0">
                  <a:pos x="234" y="226"/>
                </a:cxn>
                <a:cxn ang="0">
                  <a:pos x="225" y="223"/>
                </a:cxn>
                <a:cxn ang="0">
                  <a:pos x="220" y="213"/>
                </a:cxn>
                <a:cxn ang="0">
                  <a:pos x="216" y="199"/>
                </a:cxn>
                <a:cxn ang="0">
                  <a:pos x="210" y="195"/>
                </a:cxn>
                <a:cxn ang="0">
                  <a:pos x="196" y="187"/>
                </a:cxn>
                <a:cxn ang="0">
                  <a:pos x="186" y="196"/>
                </a:cxn>
                <a:cxn ang="0">
                  <a:pos x="187" y="189"/>
                </a:cxn>
                <a:cxn ang="0">
                  <a:pos x="180" y="192"/>
                </a:cxn>
                <a:cxn ang="0">
                  <a:pos x="169" y="190"/>
                </a:cxn>
                <a:cxn ang="0">
                  <a:pos x="174" y="199"/>
                </a:cxn>
                <a:cxn ang="0">
                  <a:pos x="177" y="207"/>
                </a:cxn>
                <a:cxn ang="0">
                  <a:pos x="184" y="217"/>
                </a:cxn>
                <a:cxn ang="0">
                  <a:pos x="193" y="205"/>
                </a:cxn>
                <a:cxn ang="0">
                  <a:pos x="177" y="229"/>
                </a:cxn>
                <a:cxn ang="0">
                  <a:pos x="162" y="205"/>
                </a:cxn>
                <a:cxn ang="0">
                  <a:pos x="144" y="195"/>
                </a:cxn>
                <a:cxn ang="0">
                  <a:pos x="168" y="223"/>
                </a:cxn>
                <a:cxn ang="0">
                  <a:pos x="150" y="222"/>
                </a:cxn>
                <a:cxn ang="0">
                  <a:pos x="102" y="219"/>
                </a:cxn>
                <a:cxn ang="0">
                  <a:pos x="103" y="199"/>
                </a:cxn>
                <a:cxn ang="0">
                  <a:pos x="81" y="183"/>
                </a:cxn>
                <a:cxn ang="0">
                  <a:pos x="45" y="186"/>
                </a:cxn>
                <a:cxn ang="0">
                  <a:pos x="0" y="181"/>
                </a:cxn>
                <a:cxn ang="0">
                  <a:pos x="24" y="157"/>
                </a:cxn>
                <a:cxn ang="0">
                  <a:pos x="28" y="153"/>
                </a:cxn>
                <a:cxn ang="0">
                  <a:pos x="51" y="135"/>
                </a:cxn>
                <a:cxn ang="0">
                  <a:pos x="55" y="121"/>
                </a:cxn>
                <a:cxn ang="0">
                  <a:pos x="70" y="88"/>
                </a:cxn>
                <a:cxn ang="0">
                  <a:pos x="106" y="93"/>
                </a:cxn>
                <a:cxn ang="0">
                  <a:pos x="112" y="60"/>
                </a:cxn>
                <a:cxn ang="0">
                  <a:pos x="118" y="30"/>
                </a:cxn>
                <a:cxn ang="0">
                  <a:pos x="126" y="13"/>
                </a:cxn>
                <a:cxn ang="0">
                  <a:pos x="156" y="3"/>
                </a:cxn>
                <a:cxn ang="0">
                  <a:pos x="193" y="15"/>
                </a:cxn>
                <a:cxn ang="0">
                  <a:pos x="220" y="36"/>
                </a:cxn>
                <a:cxn ang="0">
                  <a:pos x="249" y="61"/>
                </a:cxn>
                <a:cxn ang="0">
                  <a:pos x="282" y="64"/>
                </a:cxn>
                <a:cxn ang="0">
                  <a:pos x="316" y="78"/>
                </a:cxn>
                <a:cxn ang="0">
                  <a:pos x="388" y="90"/>
                </a:cxn>
                <a:cxn ang="0">
                  <a:pos x="415" y="67"/>
                </a:cxn>
                <a:cxn ang="0">
                  <a:pos x="438" y="84"/>
                </a:cxn>
                <a:cxn ang="0">
                  <a:pos x="408" y="103"/>
                </a:cxn>
                <a:cxn ang="0">
                  <a:pos x="412" y="132"/>
                </a:cxn>
                <a:cxn ang="0">
                  <a:pos x="418" y="165"/>
                </a:cxn>
                <a:cxn ang="0">
                  <a:pos x="421" y="189"/>
                </a:cxn>
                <a:cxn ang="0">
                  <a:pos x="409" y="220"/>
                </a:cxn>
                <a:cxn ang="0">
                  <a:pos x="420" y="248"/>
                </a:cxn>
                <a:cxn ang="0">
                  <a:pos x="405" y="277"/>
                </a:cxn>
                <a:cxn ang="0">
                  <a:pos x="390" y="286"/>
                </a:cxn>
                <a:cxn ang="0">
                  <a:pos x="373" y="268"/>
                </a:cxn>
                <a:cxn ang="0">
                  <a:pos x="361" y="272"/>
                </a:cxn>
                <a:cxn ang="0">
                  <a:pos x="345" y="268"/>
                </a:cxn>
                <a:cxn ang="0">
                  <a:pos x="339" y="269"/>
                </a:cxn>
                <a:cxn ang="0">
                  <a:pos x="318" y="268"/>
                </a:cxn>
                <a:cxn ang="0">
                  <a:pos x="316" y="265"/>
                </a:cxn>
                <a:cxn ang="0">
                  <a:pos x="322" y="248"/>
                </a:cxn>
                <a:cxn ang="0">
                  <a:pos x="316" y="237"/>
                </a:cxn>
                <a:cxn ang="0">
                  <a:pos x="309" y="216"/>
                </a:cxn>
                <a:cxn ang="0">
                  <a:pos x="289" y="222"/>
                </a:cxn>
                <a:cxn ang="0">
                  <a:pos x="270" y="225"/>
                </a:cxn>
                <a:cxn ang="0">
                  <a:pos x="256" y="226"/>
                </a:cxn>
              </a:cxnLst>
              <a:rect l="0" t="0" r="r" b="b"/>
              <a:pathLst>
                <a:path w="438" h="286">
                  <a:moveTo>
                    <a:pt x="249" y="226"/>
                  </a:moveTo>
                  <a:lnTo>
                    <a:pt x="247" y="226"/>
                  </a:lnTo>
                  <a:lnTo>
                    <a:pt x="246" y="226"/>
                  </a:lnTo>
                  <a:lnTo>
                    <a:pt x="246" y="226"/>
                  </a:lnTo>
                  <a:lnTo>
                    <a:pt x="244" y="226"/>
                  </a:lnTo>
                  <a:lnTo>
                    <a:pt x="244" y="225"/>
                  </a:lnTo>
                  <a:lnTo>
                    <a:pt x="244" y="225"/>
                  </a:lnTo>
                  <a:lnTo>
                    <a:pt x="243" y="225"/>
                  </a:lnTo>
                  <a:lnTo>
                    <a:pt x="243" y="225"/>
                  </a:lnTo>
                  <a:lnTo>
                    <a:pt x="241" y="225"/>
                  </a:lnTo>
                  <a:lnTo>
                    <a:pt x="241" y="226"/>
                  </a:lnTo>
                  <a:lnTo>
                    <a:pt x="240" y="226"/>
                  </a:lnTo>
                  <a:lnTo>
                    <a:pt x="240" y="226"/>
                  </a:lnTo>
                  <a:lnTo>
                    <a:pt x="240" y="226"/>
                  </a:lnTo>
                  <a:lnTo>
                    <a:pt x="238" y="226"/>
                  </a:lnTo>
                  <a:lnTo>
                    <a:pt x="238" y="225"/>
                  </a:lnTo>
                  <a:lnTo>
                    <a:pt x="237" y="225"/>
                  </a:lnTo>
                  <a:lnTo>
                    <a:pt x="235" y="225"/>
                  </a:lnTo>
                  <a:lnTo>
                    <a:pt x="235" y="225"/>
                  </a:lnTo>
                  <a:lnTo>
                    <a:pt x="235" y="226"/>
                  </a:lnTo>
                  <a:lnTo>
                    <a:pt x="234" y="226"/>
                  </a:lnTo>
                  <a:lnTo>
                    <a:pt x="234" y="226"/>
                  </a:lnTo>
                  <a:lnTo>
                    <a:pt x="234" y="226"/>
                  </a:lnTo>
                  <a:lnTo>
                    <a:pt x="234" y="228"/>
                  </a:lnTo>
                  <a:lnTo>
                    <a:pt x="234" y="228"/>
                  </a:lnTo>
                  <a:lnTo>
                    <a:pt x="232" y="228"/>
                  </a:lnTo>
                  <a:lnTo>
                    <a:pt x="232" y="228"/>
                  </a:lnTo>
                  <a:lnTo>
                    <a:pt x="232" y="228"/>
                  </a:lnTo>
                  <a:lnTo>
                    <a:pt x="231" y="226"/>
                  </a:lnTo>
                  <a:lnTo>
                    <a:pt x="231" y="226"/>
                  </a:lnTo>
                  <a:lnTo>
                    <a:pt x="231" y="226"/>
                  </a:lnTo>
                  <a:lnTo>
                    <a:pt x="231" y="226"/>
                  </a:lnTo>
                  <a:lnTo>
                    <a:pt x="231" y="226"/>
                  </a:lnTo>
                  <a:lnTo>
                    <a:pt x="229" y="226"/>
                  </a:lnTo>
                  <a:lnTo>
                    <a:pt x="229" y="226"/>
                  </a:lnTo>
                  <a:lnTo>
                    <a:pt x="229" y="226"/>
                  </a:lnTo>
                  <a:lnTo>
                    <a:pt x="228" y="226"/>
                  </a:lnTo>
                  <a:lnTo>
                    <a:pt x="228" y="226"/>
                  </a:lnTo>
                  <a:lnTo>
                    <a:pt x="228" y="225"/>
                  </a:lnTo>
                  <a:lnTo>
                    <a:pt x="226" y="225"/>
                  </a:lnTo>
                  <a:lnTo>
                    <a:pt x="226" y="223"/>
                  </a:lnTo>
                  <a:lnTo>
                    <a:pt x="225" y="223"/>
                  </a:lnTo>
                  <a:lnTo>
                    <a:pt x="225" y="223"/>
                  </a:lnTo>
                  <a:lnTo>
                    <a:pt x="223" y="222"/>
                  </a:lnTo>
                  <a:lnTo>
                    <a:pt x="223" y="222"/>
                  </a:lnTo>
                  <a:lnTo>
                    <a:pt x="223" y="220"/>
                  </a:lnTo>
                  <a:lnTo>
                    <a:pt x="223" y="220"/>
                  </a:lnTo>
                  <a:lnTo>
                    <a:pt x="223" y="220"/>
                  </a:lnTo>
                  <a:lnTo>
                    <a:pt x="225" y="219"/>
                  </a:lnTo>
                  <a:lnTo>
                    <a:pt x="225" y="219"/>
                  </a:lnTo>
                  <a:lnTo>
                    <a:pt x="225" y="217"/>
                  </a:lnTo>
                  <a:lnTo>
                    <a:pt x="225" y="216"/>
                  </a:lnTo>
                  <a:lnTo>
                    <a:pt x="225" y="217"/>
                  </a:lnTo>
                  <a:lnTo>
                    <a:pt x="223" y="217"/>
                  </a:lnTo>
                  <a:lnTo>
                    <a:pt x="223" y="217"/>
                  </a:lnTo>
                  <a:lnTo>
                    <a:pt x="222" y="216"/>
                  </a:lnTo>
                  <a:lnTo>
                    <a:pt x="222" y="216"/>
                  </a:lnTo>
                  <a:lnTo>
                    <a:pt x="222" y="216"/>
                  </a:lnTo>
                  <a:lnTo>
                    <a:pt x="222" y="214"/>
                  </a:lnTo>
                  <a:lnTo>
                    <a:pt x="222" y="213"/>
                  </a:lnTo>
                  <a:lnTo>
                    <a:pt x="220" y="213"/>
                  </a:lnTo>
                  <a:lnTo>
                    <a:pt x="220" y="213"/>
                  </a:lnTo>
                  <a:lnTo>
                    <a:pt x="220" y="213"/>
                  </a:lnTo>
                  <a:lnTo>
                    <a:pt x="220" y="211"/>
                  </a:lnTo>
                  <a:lnTo>
                    <a:pt x="220" y="211"/>
                  </a:lnTo>
                  <a:lnTo>
                    <a:pt x="220" y="211"/>
                  </a:lnTo>
                  <a:lnTo>
                    <a:pt x="220" y="211"/>
                  </a:lnTo>
                  <a:lnTo>
                    <a:pt x="219" y="211"/>
                  </a:lnTo>
                  <a:lnTo>
                    <a:pt x="219" y="210"/>
                  </a:lnTo>
                  <a:lnTo>
                    <a:pt x="219" y="210"/>
                  </a:lnTo>
                  <a:lnTo>
                    <a:pt x="217" y="208"/>
                  </a:lnTo>
                  <a:lnTo>
                    <a:pt x="217" y="207"/>
                  </a:lnTo>
                  <a:lnTo>
                    <a:pt x="216" y="207"/>
                  </a:lnTo>
                  <a:lnTo>
                    <a:pt x="216" y="205"/>
                  </a:lnTo>
                  <a:lnTo>
                    <a:pt x="216" y="205"/>
                  </a:lnTo>
                  <a:lnTo>
                    <a:pt x="214" y="204"/>
                  </a:lnTo>
                  <a:lnTo>
                    <a:pt x="214" y="202"/>
                  </a:lnTo>
                  <a:lnTo>
                    <a:pt x="214" y="202"/>
                  </a:lnTo>
                  <a:lnTo>
                    <a:pt x="214" y="202"/>
                  </a:lnTo>
                  <a:lnTo>
                    <a:pt x="216" y="202"/>
                  </a:lnTo>
                  <a:lnTo>
                    <a:pt x="216" y="201"/>
                  </a:lnTo>
                  <a:lnTo>
                    <a:pt x="216" y="201"/>
                  </a:lnTo>
                  <a:lnTo>
                    <a:pt x="216" y="201"/>
                  </a:lnTo>
                  <a:lnTo>
                    <a:pt x="216" y="199"/>
                  </a:lnTo>
                  <a:lnTo>
                    <a:pt x="216" y="199"/>
                  </a:lnTo>
                  <a:lnTo>
                    <a:pt x="216" y="199"/>
                  </a:lnTo>
                  <a:lnTo>
                    <a:pt x="216" y="198"/>
                  </a:lnTo>
                  <a:lnTo>
                    <a:pt x="214" y="198"/>
                  </a:lnTo>
                  <a:lnTo>
                    <a:pt x="214" y="198"/>
                  </a:lnTo>
                  <a:lnTo>
                    <a:pt x="214" y="198"/>
                  </a:lnTo>
                  <a:lnTo>
                    <a:pt x="213" y="198"/>
                  </a:lnTo>
                  <a:lnTo>
                    <a:pt x="213" y="198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11" y="201"/>
                  </a:lnTo>
                  <a:lnTo>
                    <a:pt x="211" y="201"/>
                  </a:lnTo>
                  <a:lnTo>
                    <a:pt x="211" y="201"/>
                  </a:lnTo>
                  <a:lnTo>
                    <a:pt x="211" y="201"/>
                  </a:lnTo>
                  <a:lnTo>
                    <a:pt x="210" y="199"/>
                  </a:lnTo>
                  <a:lnTo>
                    <a:pt x="210" y="199"/>
                  </a:lnTo>
                  <a:lnTo>
                    <a:pt x="210" y="199"/>
                  </a:lnTo>
                  <a:lnTo>
                    <a:pt x="208" y="198"/>
                  </a:lnTo>
                  <a:lnTo>
                    <a:pt x="210" y="196"/>
                  </a:lnTo>
                  <a:lnTo>
                    <a:pt x="210" y="196"/>
                  </a:lnTo>
                  <a:lnTo>
                    <a:pt x="210" y="195"/>
                  </a:lnTo>
                  <a:lnTo>
                    <a:pt x="210" y="195"/>
                  </a:lnTo>
                  <a:lnTo>
                    <a:pt x="210" y="193"/>
                  </a:lnTo>
                  <a:lnTo>
                    <a:pt x="208" y="192"/>
                  </a:lnTo>
                  <a:lnTo>
                    <a:pt x="208" y="190"/>
                  </a:lnTo>
                  <a:lnTo>
                    <a:pt x="208" y="192"/>
                  </a:lnTo>
                  <a:lnTo>
                    <a:pt x="208" y="190"/>
                  </a:lnTo>
                  <a:lnTo>
                    <a:pt x="208" y="190"/>
                  </a:lnTo>
                  <a:lnTo>
                    <a:pt x="207" y="190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4" y="189"/>
                  </a:lnTo>
                  <a:lnTo>
                    <a:pt x="202" y="189"/>
                  </a:lnTo>
                  <a:lnTo>
                    <a:pt x="201" y="189"/>
                  </a:lnTo>
                  <a:lnTo>
                    <a:pt x="201" y="189"/>
                  </a:lnTo>
                  <a:lnTo>
                    <a:pt x="201" y="189"/>
                  </a:lnTo>
                  <a:lnTo>
                    <a:pt x="199" y="189"/>
                  </a:lnTo>
                  <a:lnTo>
                    <a:pt x="199" y="189"/>
                  </a:lnTo>
                  <a:lnTo>
                    <a:pt x="199" y="189"/>
                  </a:lnTo>
                  <a:lnTo>
                    <a:pt x="198" y="187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5" y="187"/>
                  </a:lnTo>
                  <a:lnTo>
                    <a:pt x="193" y="189"/>
                  </a:lnTo>
                  <a:lnTo>
                    <a:pt x="193" y="189"/>
                  </a:lnTo>
                  <a:lnTo>
                    <a:pt x="192" y="189"/>
                  </a:lnTo>
                  <a:lnTo>
                    <a:pt x="192" y="190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89" y="193"/>
                  </a:lnTo>
                  <a:lnTo>
                    <a:pt x="189" y="195"/>
                  </a:lnTo>
                  <a:lnTo>
                    <a:pt x="189" y="195"/>
                  </a:lnTo>
                  <a:lnTo>
                    <a:pt x="189" y="196"/>
                  </a:lnTo>
                  <a:lnTo>
                    <a:pt x="189" y="196"/>
                  </a:lnTo>
                  <a:lnTo>
                    <a:pt x="189" y="196"/>
                  </a:lnTo>
                  <a:lnTo>
                    <a:pt x="189" y="196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6" y="195"/>
                  </a:lnTo>
                  <a:lnTo>
                    <a:pt x="186" y="196"/>
                  </a:lnTo>
                  <a:lnTo>
                    <a:pt x="186" y="196"/>
                  </a:lnTo>
                  <a:lnTo>
                    <a:pt x="187" y="198"/>
                  </a:lnTo>
                  <a:lnTo>
                    <a:pt x="187" y="199"/>
                  </a:lnTo>
                  <a:lnTo>
                    <a:pt x="187" y="199"/>
                  </a:lnTo>
                  <a:lnTo>
                    <a:pt x="186" y="199"/>
                  </a:lnTo>
                  <a:lnTo>
                    <a:pt x="186" y="199"/>
                  </a:lnTo>
                  <a:lnTo>
                    <a:pt x="186" y="198"/>
                  </a:lnTo>
                  <a:lnTo>
                    <a:pt x="186" y="198"/>
                  </a:lnTo>
                  <a:lnTo>
                    <a:pt x="186" y="198"/>
                  </a:lnTo>
                  <a:lnTo>
                    <a:pt x="186" y="196"/>
                  </a:lnTo>
                  <a:lnTo>
                    <a:pt x="184" y="196"/>
                  </a:lnTo>
                  <a:lnTo>
                    <a:pt x="184" y="195"/>
                  </a:lnTo>
                  <a:lnTo>
                    <a:pt x="184" y="195"/>
                  </a:lnTo>
                  <a:lnTo>
                    <a:pt x="186" y="193"/>
                  </a:lnTo>
                  <a:lnTo>
                    <a:pt x="186" y="192"/>
                  </a:lnTo>
                  <a:lnTo>
                    <a:pt x="186" y="192"/>
                  </a:lnTo>
                  <a:lnTo>
                    <a:pt x="187" y="190"/>
                  </a:lnTo>
                  <a:lnTo>
                    <a:pt x="189" y="190"/>
                  </a:lnTo>
                  <a:lnTo>
                    <a:pt x="189" y="189"/>
                  </a:lnTo>
                  <a:lnTo>
                    <a:pt x="189" y="189"/>
                  </a:lnTo>
                  <a:lnTo>
                    <a:pt x="189" y="189"/>
                  </a:lnTo>
                  <a:lnTo>
                    <a:pt x="187" y="189"/>
                  </a:lnTo>
                  <a:lnTo>
                    <a:pt x="187" y="189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4" y="190"/>
                  </a:lnTo>
                  <a:lnTo>
                    <a:pt x="184" y="190"/>
                  </a:lnTo>
                  <a:lnTo>
                    <a:pt x="184" y="192"/>
                  </a:lnTo>
                  <a:lnTo>
                    <a:pt x="183" y="192"/>
                  </a:lnTo>
                  <a:lnTo>
                    <a:pt x="183" y="193"/>
                  </a:lnTo>
                  <a:lnTo>
                    <a:pt x="183" y="192"/>
                  </a:lnTo>
                  <a:lnTo>
                    <a:pt x="183" y="192"/>
                  </a:lnTo>
                  <a:lnTo>
                    <a:pt x="183" y="192"/>
                  </a:lnTo>
                  <a:lnTo>
                    <a:pt x="181" y="190"/>
                  </a:lnTo>
                  <a:lnTo>
                    <a:pt x="181" y="189"/>
                  </a:lnTo>
                  <a:lnTo>
                    <a:pt x="181" y="189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78" y="189"/>
                  </a:lnTo>
                  <a:lnTo>
                    <a:pt x="178" y="189"/>
                  </a:lnTo>
                  <a:lnTo>
                    <a:pt x="180" y="189"/>
                  </a:lnTo>
                  <a:lnTo>
                    <a:pt x="180" y="190"/>
                  </a:lnTo>
                  <a:lnTo>
                    <a:pt x="180" y="192"/>
                  </a:lnTo>
                  <a:lnTo>
                    <a:pt x="181" y="192"/>
                  </a:lnTo>
                  <a:lnTo>
                    <a:pt x="181" y="193"/>
                  </a:lnTo>
                  <a:lnTo>
                    <a:pt x="181" y="193"/>
                  </a:lnTo>
                  <a:lnTo>
                    <a:pt x="181" y="195"/>
                  </a:lnTo>
                  <a:lnTo>
                    <a:pt x="181" y="195"/>
                  </a:lnTo>
                  <a:lnTo>
                    <a:pt x="181" y="196"/>
                  </a:lnTo>
                  <a:lnTo>
                    <a:pt x="181" y="196"/>
                  </a:lnTo>
                  <a:lnTo>
                    <a:pt x="180" y="198"/>
                  </a:lnTo>
                  <a:lnTo>
                    <a:pt x="180" y="198"/>
                  </a:lnTo>
                  <a:lnTo>
                    <a:pt x="180" y="198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77" y="198"/>
                  </a:lnTo>
                  <a:lnTo>
                    <a:pt x="177" y="196"/>
                  </a:lnTo>
                  <a:lnTo>
                    <a:pt x="175" y="195"/>
                  </a:lnTo>
                  <a:lnTo>
                    <a:pt x="174" y="195"/>
                  </a:lnTo>
                  <a:lnTo>
                    <a:pt x="172" y="193"/>
                  </a:lnTo>
                  <a:lnTo>
                    <a:pt x="169" y="190"/>
                  </a:lnTo>
                  <a:lnTo>
                    <a:pt x="169" y="190"/>
                  </a:lnTo>
                  <a:lnTo>
                    <a:pt x="169" y="190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6" y="192"/>
                  </a:lnTo>
                  <a:lnTo>
                    <a:pt x="168" y="192"/>
                  </a:lnTo>
                  <a:lnTo>
                    <a:pt x="168" y="193"/>
                  </a:lnTo>
                  <a:lnTo>
                    <a:pt x="169" y="193"/>
                  </a:lnTo>
                  <a:lnTo>
                    <a:pt x="171" y="195"/>
                  </a:lnTo>
                  <a:lnTo>
                    <a:pt x="172" y="196"/>
                  </a:lnTo>
                  <a:lnTo>
                    <a:pt x="174" y="198"/>
                  </a:lnTo>
                  <a:lnTo>
                    <a:pt x="175" y="198"/>
                  </a:lnTo>
                  <a:lnTo>
                    <a:pt x="177" y="199"/>
                  </a:lnTo>
                  <a:lnTo>
                    <a:pt x="177" y="201"/>
                  </a:lnTo>
                  <a:lnTo>
                    <a:pt x="177" y="201"/>
                  </a:lnTo>
                  <a:lnTo>
                    <a:pt x="177" y="201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4" y="201"/>
                  </a:lnTo>
                  <a:lnTo>
                    <a:pt x="174" y="201"/>
                  </a:lnTo>
                  <a:lnTo>
                    <a:pt x="174" y="199"/>
                  </a:lnTo>
                  <a:lnTo>
                    <a:pt x="172" y="199"/>
                  </a:lnTo>
                  <a:lnTo>
                    <a:pt x="172" y="199"/>
                  </a:lnTo>
                  <a:lnTo>
                    <a:pt x="171" y="199"/>
                  </a:lnTo>
                  <a:lnTo>
                    <a:pt x="171" y="199"/>
                  </a:lnTo>
                  <a:lnTo>
                    <a:pt x="171" y="201"/>
                  </a:lnTo>
                  <a:lnTo>
                    <a:pt x="171" y="202"/>
                  </a:lnTo>
                  <a:lnTo>
                    <a:pt x="171" y="202"/>
                  </a:lnTo>
                  <a:lnTo>
                    <a:pt x="171" y="202"/>
                  </a:lnTo>
                  <a:lnTo>
                    <a:pt x="171" y="202"/>
                  </a:lnTo>
                  <a:lnTo>
                    <a:pt x="174" y="202"/>
                  </a:lnTo>
                  <a:lnTo>
                    <a:pt x="175" y="202"/>
                  </a:lnTo>
                  <a:lnTo>
                    <a:pt x="175" y="202"/>
                  </a:lnTo>
                  <a:lnTo>
                    <a:pt x="175" y="204"/>
                  </a:lnTo>
                  <a:lnTo>
                    <a:pt x="177" y="205"/>
                  </a:lnTo>
                  <a:lnTo>
                    <a:pt x="177" y="205"/>
                  </a:lnTo>
                  <a:lnTo>
                    <a:pt x="178" y="205"/>
                  </a:lnTo>
                  <a:lnTo>
                    <a:pt x="178" y="205"/>
                  </a:lnTo>
                  <a:lnTo>
                    <a:pt x="178" y="205"/>
                  </a:lnTo>
                  <a:lnTo>
                    <a:pt x="177" y="205"/>
                  </a:lnTo>
                  <a:lnTo>
                    <a:pt x="177" y="207"/>
                  </a:lnTo>
                  <a:lnTo>
                    <a:pt x="177" y="207"/>
                  </a:lnTo>
                  <a:lnTo>
                    <a:pt x="175" y="208"/>
                  </a:lnTo>
                  <a:lnTo>
                    <a:pt x="175" y="208"/>
                  </a:lnTo>
                  <a:lnTo>
                    <a:pt x="175" y="210"/>
                  </a:lnTo>
                  <a:lnTo>
                    <a:pt x="174" y="210"/>
                  </a:lnTo>
                  <a:lnTo>
                    <a:pt x="174" y="210"/>
                  </a:lnTo>
                  <a:lnTo>
                    <a:pt x="174" y="210"/>
                  </a:lnTo>
                  <a:lnTo>
                    <a:pt x="174" y="210"/>
                  </a:lnTo>
                  <a:lnTo>
                    <a:pt x="174" y="211"/>
                  </a:lnTo>
                  <a:lnTo>
                    <a:pt x="175" y="211"/>
                  </a:lnTo>
                  <a:lnTo>
                    <a:pt x="175" y="211"/>
                  </a:lnTo>
                  <a:lnTo>
                    <a:pt x="177" y="211"/>
                  </a:lnTo>
                  <a:lnTo>
                    <a:pt x="177" y="213"/>
                  </a:lnTo>
                  <a:lnTo>
                    <a:pt x="178" y="214"/>
                  </a:lnTo>
                  <a:lnTo>
                    <a:pt x="180" y="213"/>
                  </a:lnTo>
                  <a:lnTo>
                    <a:pt x="180" y="213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81" y="214"/>
                  </a:lnTo>
                  <a:lnTo>
                    <a:pt x="183" y="216"/>
                  </a:lnTo>
                  <a:lnTo>
                    <a:pt x="183" y="217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84" y="216"/>
                  </a:lnTo>
                  <a:lnTo>
                    <a:pt x="184" y="214"/>
                  </a:lnTo>
                  <a:lnTo>
                    <a:pt x="184" y="214"/>
                  </a:lnTo>
                  <a:lnTo>
                    <a:pt x="184" y="214"/>
                  </a:lnTo>
                  <a:lnTo>
                    <a:pt x="186" y="214"/>
                  </a:lnTo>
                  <a:lnTo>
                    <a:pt x="186" y="214"/>
                  </a:lnTo>
                  <a:lnTo>
                    <a:pt x="187" y="214"/>
                  </a:lnTo>
                  <a:lnTo>
                    <a:pt x="187" y="214"/>
                  </a:lnTo>
                  <a:lnTo>
                    <a:pt x="187" y="213"/>
                  </a:lnTo>
                  <a:lnTo>
                    <a:pt x="189" y="213"/>
                  </a:lnTo>
                  <a:lnTo>
                    <a:pt x="190" y="211"/>
                  </a:lnTo>
                  <a:lnTo>
                    <a:pt x="190" y="211"/>
                  </a:lnTo>
                  <a:lnTo>
                    <a:pt x="192" y="210"/>
                  </a:lnTo>
                  <a:lnTo>
                    <a:pt x="192" y="208"/>
                  </a:lnTo>
                  <a:lnTo>
                    <a:pt x="192" y="207"/>
                  </a:lnTo>
                  <a:lnTo>
                    <a:pt x="192" y="207"/>
                  </a:lnTo>
                  <a:lnTo>
                    <a:pt x="192" y="205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193" y="207"/>
                  </a:lnTo>
                  <a:lnTo>
                    <a:pt x="193" y="207"/>
                  </a:lnTo>
                  <a:lnTo>
                    <a:pt x="193" y="208"/>
                  </a:lnTo>
                  <a:lnTo>
                    <a:pt x="193" y="208"/>
                  </a:lnTo>
                  <a:lnTo>
                    <a:pt x="193" y="210"/>
                  </a:lnTo>
                  <a:lnTo>
                    <a:pt x="193" y="210"/>
                  </a:lnTo>
                  <a:lnTo>
                    <a:pt x="192" y="211"/>
                  </a:lnTo>
                  <a:lnTo>
                    <a:pt x="192" y="213"/>
                  </a:lnTo>
                  <a:lnTo>
                    <a:pt x="190" y="213"/>
                  </a:lnTo>
                  <a:lnTo>
                    <a:pt x="189" y="216"/>
                  </a:lnTo>
                  <a:lnTo>
                    <a:pt x="186" y="219"/>
                  </a:lnTo>
                  <a:lnTo>
                    <a:pt x="183" y="220"/>
                  </a:lnTo>
                  <a:lnTo>
                    <a:pt x="181" y="222"/>
                  </a:lnTo>
                  <a:lnTo>
                    <a:pt x="178" y="225"/>
                  </a:lnTo>
                  <a:lnTo>
                    <a:pt x="178" y="226"/>
                  </a:lnTo>
                  <a:lnTo>
                    <a:pt x="178" y="228"/>
                  </a:lnTo>
                  <a:lnTo>
                    <a:pt x="177" y="229"/>
                  </a:lnTo>
                  <a:lnTo>
                    <a:pt x="177" y="229"/>
                  </a:lnTo>
                  <a:lnTo>
                    <a:pt x="177" y="229"/>
                  </a:lnTo>
                  <a:lnTo>
                    <a:pt x="177" y="229"/>
                  </a:lnTo>
                  <a:lnTo>
                    <a:pt x="177" y="229"/>
                  </a:lnTo>
                  <a:lnTo>
                    <a:pt x="175" y="229"/>
                  </a:lnTo>
                  <a:lnTo>
                    <a:pt x="175" y="228"/>
                  </a:lnTo>
                  <a:lnTo>
                    <a:pt x="175" y="228"/>
                  </a:lnTo>
                  <a:lnTo>
                    <a:pt x="175" y="226"/>
                  </a:lnTo>
                  <a:lnTo>
                    <a:pt x="174" y="226"/>
                  </a:lnTo>
                  <a:lnTo>
                    <a:pt x="174" y="225"/>
                  </a:lnTo>
                  <a:lnTo>
                    <a:pt x="174" y="223"/>
                  </a:lnTo>
                  <a:lnTo>
                    <a:pt x="174" y="222"/>
                  </a:lnTo>
                  <a:lnTo>
                    <a:pt x="172" y="220"/>
                  </a:lnTo>
                  <a:lnTo>
                    <a:pt x="172" y="217"/>
                  </a:lnTo>
                  <a:lnTo>
                    <a:pt x="171" y="216"/>
                  </a:lnTo>
                  <a:lnTo>
                    <a:pt x="171" y="214"/>
                  </a:lnTo>
                  <a:lnTo>
                    <a:pt x="169" y="213"/>
                  </a:lnTo>
                  <a:lnTo>
                    <a:pt x="169" y="211"/>
                  </a:lnTo>
                  <a:lnTo>
                    <a:pt x="169" y="210"/>
                  </a:lnTo>
                  <a:lnTo>
                    <a:pt x="168" y="208"/>
                  </a:lnTo>
                  <a:lnTo>
                    <a:pt x="166" y="208"/>
                  </a:lnTo>
                  <a:lnTo>
                    <a:pt x="166" y="207"/>
                  </a:lnTo>
                  <a:lnTo>
                    <a:pt x="165" y="207"/>
                  </a:lnTo>
                  <a:lnTo>
                    <a:pt x="163" y="205"/>
                  </a:lnTo>
                  <a:lnTo>
                    <a:pt x="162" y="205"/>
                  </a:lnTo>
                  <a:lnTo>
                    <a:pt x="162" y="205"/>
                  </a:lnTo>
                  <a:lnTo>
                    <a:pt x="160" y="205"/>
                  </a:lnTo>
                  <a:lnTo>
                    <a:pt x="159" y="204"/>
                  </a:lnTo>
                  <a:lnTo>
                    <a:pt x="157" y="202"/>
                  </a:lnTo>
                  <a:lnTo>
                    <a:pt x="157" y="202"/>
                  </a:lnTo>
                  <a:lnTo>
                    <a:pt x="156" y="201"/>
                  </a:lnTo>
                  <a:lnTo>
                    <a:pt x="154" y="201"/>
                  </a:lnTo>
                  <a:lnTo>
                    <a:pt x="154" y="199"/>
                  </a:lnTo>
                  <a:lnTo>
                    <a:pt x="151" y="199"/>
                  </a:lnTo>
                  <a:lnTo>
                    <a:pt x="151" y="198"/>
                  </a:lnTo>
                  <a:lnTo>
                    <a:pt x="150" y="196"/>
                  </a:lnTo>
                  <a:lnTo>
                    <a:pt x="148" y="196"/>
                  </a:lnTo>
                  <a:lnTo>
                    <a:pt x="147" y="195"/>
                  </a:lnTo>
                  <a:lnTo>
                    <a:pt x="145" y="193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42" y="192"/>
                  </a:lnTo>
                  <a:lnTo>
                    <a:pt x="142" y="192"/>
                  </a:lnTo>
                  <a:lnTo>
                    <a:pt x="142" y="193"/>
                  </a:lnTo>
                  <a:lnTo>
                    <a:pt x="144" y="193"/>
                  </a:lnTo>
                  <a:lnTo>
                    <a:pt x="144" y="195"/>
                  </a:lnTo>
                  <a:lnTo>
                    <a:pt x="144" y="196"/>
                  </a:lnTo>
                  <a:lnTo>
                    <a:pt x="145" y="196"/>
                  </a:lnTo>
                  <a:lnTo>
                    <a:pt x="147" y="198"/>
                  </a:lnTo>
                  <a:lnTo>
                    <a:pt x="147" y="199"/>
                  </a:lnTo>
                  <a:lnTo>
                    <a:pt x="148" y="199"/>
                  </a:lnTo>
                  <a:lnTo>
                    <a:pt x="150" y="199"/>
                  </a:lnTo>
                  <a:lnTo>
                    <a:pt x="153" y="202"/>
                  </a:lnTo>
                  <a:lnTo>
                    <a:pt x="154" y="204"/>
                  </a:lnTo>
                  <a:lnTo>
                    <a:pt x="159" y="208"/>
                  </a:lnTo>
                  <a:lnTo>
                    <a:pt x="160" y="210"/>
                  </a:lnTo>
                  <a:lnTo>
                    <a:pt x="162" y="210"/>
                  </a:lnTo>
                  <a:lnTo>
                    <a:pt x="163" y="211"/>
                  </a:lnTo>
                  <a:lnTo>
                    <a:pt x="165" y="213"/>
                  </a:lnTo>
                  <a:lnTo>
                    <a:pt x="166" y="214"/>
                  </a:lnTo>
                  <a:lnTo>
                    <a:pt x="166" y="216"/>
                  </a:lnTo>
                  <a:lnTo>
                    <a:pt x="166" y="217"/>
                  </a:lnTo>
                  <a:lnTo>
                    <a:pt x="168" y="219"/>
                  </a:lnTo>
                  <a:lnTo>
                    <a:pt x="168" y="220"/>
                  </a:lnTo>
                  <a:lnTo>
                    <a:pt x="168" y="222"/>
                  </a:lnTo>
                  <a:lnTo>
                    <a:pt x="168" y="222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68" y="225"/>
                  </a:lnTo>
                  <a:lnTo>
                    <a:pt x="169" y="225"/>
                  </a:lnTo>
                  <a:lnTo>
                    <a:pt x="169" y="226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66" y="225"/>
                  </a:lnTo>
                  <a:lnTo>
                    <a:pt x="163" y="225"/>
                  </a:lnTo>
                  <a:lnTo>
                    <a:pt x="163" y="223"/>
                  </a:lnTo>
                  <a:lnTo>
                    <a:pt x="162" y="223"/>
                  </a:lnTo>
                  <a:lnTo>
                    <a:pt x="160" y="223"/>
                  </a:lnTo>
                  <a:lnTo>
                    <a:pt x="159" y="223"/>
                  </a:lnTo>
                  <a:lnTo>
                    <a:pt x="156" y="222"/>
                  </a:lnTo>
                  <a:lnTo>
                    <a:pt x="154" y="222"/>
                  </a:lnTo>
                  <a:lnTo>
                    <a:pt x="153" y="222"/>
                  </a:lnTo>
                  <a:lnTo>
                    <a:pt x="153" y="222"/>
                  </a:lnTo>
                  <a:lnTo>
                    <a:pt x="150" y="222"/>
                  </a:lnTo>
                  <a:lnTo>
                    <a:pt x="141" y="220"/>
                  </a:lnTo>
                  <a:lnTo>
                    <a:pt x="141" y="222"/>
                  </a:lnTo>
                  <a:lnTo>
                    <a:pt x="138" y="222"/>
                  </a:lnTo>
                  <a:lnTo>
                    <a:pt x="135" y="222"/>
                  </a:lnTo>
                  <a:lnTo>
                    <a:pt x="133" y="222"/>
                  </a:lnTo>
                  <a:lnTo>
                    <a:pt x="132" y="222"/>
                  </a:lnTo>
                  <a:lnTo>
                    <a:pt x="130" y="222"/>
                  </a:lnTo>
                  <a:lnTo>
                    <a:pt x="129" y="222"/>
                  </a:lnTo>
                  <a:lnTo>
                    <a:pt x="127" y="222"/>
                  </a:lnTo>
                  <a:lnTo>
                    <a:pt x="126" y="223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20" y="223"/>
                  </a:lnTo>
                  <a:lnTo>
                    <a:pt x="118" y="223"/>
                  </a:lnTo>
                  <a:lnTo>
                    <a:pt x="117" y="222"/>
                  </a:lnTo>
                  <a:lnTo>
                    <a:pt x="112" y="222"/>
                  </a:lnTo>
                  <a:lnTo>
                    <a:pt x="109" y="220"/>
                  </a:lnTo>
                  <a:lnTo>
                    <a:pt x="105" y="220"/>
                  </a:lnTo>
                  <a:lnTo>
                    <a:pt x="103" y="220"/>
                  </a:lnTo>
                  <a:lnTo>
                    <a:pt x="102" y="219"/>
                  </a:lnTo>
                  <a:lnTo>
                    <a:pt x="102" y="219"/>
                  </a:lnTo>
                  <a:lnTo>
                    <a:pt x="100" y="219"/>
                  </a:lnTo>
                  <a:lnTo>
                    <a:pt x="99" y="217"/>
                  </a:lnTo>
                  <a:lnTo>
                    <a:pt x="97" y="216"/>
                  </a:lnTo>
                  <a:lnTo>
                    <a:pt x="96" y="216"/>
                  </a:lnTo>
                  <a:lnTo>
                    <a:pt x="94" y="214"/>
                  </a:lnTo>
                  <a:lnTo>
                    <a:pt x="94" y="213"/>
                  </a:lnTo>
                  <a:lnTo>
                    <a:pt x="94" y="213"/>
                  </a:lnTo>
                  <a:lnTo>
                    <a:pt x="94" y="211"/>
                  </a:lnTo>
                  <a:lnTo>
                    <a:pt x="93" y="211"/>
                  </a:lnTo>
                  <a:lnTo>
                    <a:pt x="93" y="210"/>
                  </a:lnTo>
                  <a:lnTo>
                    <a:pt x="94" y="208"/>
                  </a:lnTo>
                  <a:lnTo>
                    <a:pt x="94" y="208"/>
                  </a:lnTo>
                  <a:lnTo>
                    <a:pt x="96" y="207"/>
                  </a:lnTo>
                  <a:lnTo>
                    <a:pt x="96" y="207"/>
                  </a:lnTo>
                  <a:lnTo>
                    <a:pt x="97" y="205"/>
                  </a:lnTo>
                  <a:lnTo>
                    <a:pt x="99" y="205"/>
                  </a:lnTo>
                  <a:lnTo>
                    <a:pt x="100" y="204"/>
                  </a:lnTo>
                  <a:lnTo>
                    <a:pt x="102" y="202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3" y="199"/>
                  </a:lnTo>
                  <a:lnTo>
                    <a:pt x="103" y="199"/>
                  </a:lnTo>
                  <a:lnTo>
                    <a:pt x="103" y="198"/>
                  </a:lnTo>
                  <a:lnTo>
                    <a:pt x="102" y="198"/>
                  </a:lnTo>
                  <a:lnTo>
                    <a:pt x="102" y="196"/>
                  </a:lnTo>
                  <a:lnTo>
                    <a:pt x="102" y="196"/>
                  </a:lnTo>
                  <a:lnTo>
                    <a:pt x="100" y="195"/>
                  </a:lnTo>
                  <a:lnTo>
                    <a:pt x="100" y="193"/>
                  </a:lnTo>
                  <a:lnTo>
                    <a:pt x="99" y="192"/>
                  </a:lnTo>
                  <a:lnTo>
                    <a:pt x="99" y="190"/>
                  </a:lnTo>
                  <a:lnTo>
                    <a:pt x="97" y="190"/>
                  </a:lnTo>
                  <a:lnTo>
                    <a:pt x="96" y="189"/>
                  </a:lnTo>
                  <a:lnTo>
                    <a:pt x="94" y="189"/>
                  </a:lnTo>
                  <a:lnTo>
                    <a:pt x="93" y="187"/>
                  </a:lnTo>
                  <a:lnTo>
                    <a:pt x="91" y="187"/>
                  </a:lnTo>
                  <a:lnTo>
                    <a:pt x="90" y="186"/>
                  </a:lnTo>
                  <a:lnTo>
                    <a:pt x="88" y="186"/>
                  </a:lnTo>
                  <a:lnTo>
                    <a:pt x="87" y="184"/>
                  </a:lnTo>
                  <a:lnTo>
                    <a:pt x="85" y="184"/>
                  </a:lnTo>
                  <a:lnTo>
                    <a:pt x="82" y="184"/>
                  </a:lnTo>
                  <a:lnTo>
                    <a:pt x="82" y="183"/>
                  </a:lnTo>
                  <a:lnTo>
                    <a:pt x="81" y="183"/>
                  </a:lnTo>
                  <a:lnTo>
                    <a:pt x="79" y="183"/>
                  </a:lnTo>
                  <a:lnTo>
                    <a:pt x="78" y="183"/>
                  </a:lnTo>
                  <a:lnTo>
                    <a:pt x="75" y="183"/>
                  </a:lnTo>
                  <a:lnTo>
                    <a:pt x="69" y="183"/>
                  </a:lnTo>
                  <a:lnTo>
                    <a:pt x="67" y="183"/>
                  </a:lnTo>
                  <a:lnTo>
                    <a:pt x="66" y="183"/>
                  </a:lnTo>
                  <a:lnTo>
                    <a:pt x="64" y="183"/>
                  </a:lnTo>
                  <a:lnTo>
                    <a:pt x="63" y="183"/>
                  </a:lnTo>
                  <a:lnTo>
                    <a:pt x="61" y="183"/>
                  </a:lnTo>
                  <a:lnTo>
                    <a:pt x="60" y="184"/>
                  </a:lnTo>
                  <a:lnTo>
                    <a:pt x="58" y="184"/>
                  </a:lnTo>
                  <a:lnTo>
                    <a:pt x="57" y="184"/>
                  </a:lnTo>
                  <a:lnTo>
                    <a:pt x="54" y="184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1" y="186"/>
                  </a:lnTo>
                  <a:lnTo>
                    <a:pt x="49" y="186"/>
                  </a:lnTo>
                  <a:lnTo>
                    <a:pt x="48" y="186"/>
                  </a:lnTo>
                  <a:lnTo>
                    <a:pt x="46" y="186"/>
                  </a:lnTo>
                  <a:lnTo>
                    <a:pt x="45" y="186"/>
                  </a:lnTo>
                  <a:lnTo>
                    <a:pt x="45" y="186"/>
                  </a:lnTo>
                  <a:lnTo>
                    <a:pt x="42" y="184"/>
                  </a:lnTo>
                  <a:lnTo>
                    <a:pt x="40" y="184"/>
                  </a:lnTo>
                  <a:lnTo>
                    <a:pt x="39" y="184"/>
                  </a:lnTo>
                  <a:lnTo>
                    <a:pt x="36" y="184"/>
                  </a:lnTo>
                  <a:lnTo>
                    <a:pt x="34" y="184"/>
                  </a:lnTo>
                  <a:lnTo>
                    <a:pt x="33" y="184"/>
                  </a:lnTo>
                  <a:lnTo>
                    <a:pt x="31" y="184"/>
                  </a:lnTo>
                  <a:lnTo>
                    <a:pt x="28" y="183"/>
                  </a:lnTo>
                  <a:lnTo>
                    <a:pt x="25" y="183"/>
                  </a:lnTo>
                  <a:lnTo>
                    <a:pt x="22" y="183"/>
                  </a:lnTo>
                  <a:lnTo>
                    <a:pt x="19" y="183"/>
                  </a:lnTo>
                  <a:lnTo>
                    <a:pt x="18" y="183"/>
                  </a:lnTo>
                  <a:lnTo>
                    <a:pt x="15" y="183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9" y="183"/>
                  </a:lnTo>
                  <a:lnTo>
                    <a:pt x="7" y="183"/>
                  </a:lnTo>
                  <a:lnTo>
                    <a:pt x="5" y="183"/>
                  </a:lnTo>
                  <a:lnTo>
                    <a:pt x="3" y="183"/>
                  </a:lnTo>
                  <a:lnTo>
                    <a:pt x="2" y="183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2" y="172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69"/>
                  </a:lnTo>
                  <a:lnTo>
                    <a:pt x="3" y="168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7" y="165"/>
                  </a:lnTo>
                  <a:lnTo>
                    <a:pt x="13" y="163"/>
                  </a:lnTo>
                  <a:lnTo>
                    <a:pt x="15" y="162"/>
                  </a:lnTo>
                  <a:lnTo>
                    <a:pt x="16" y="162"/>
                  </a:lnTo>
                  <a:lnTo>
                    <a:pt x="19" y="160"/>
                  </a:lnTo>
                  <a:lnTo>
                    <a:pt x="21" y="160"/>
                  </a:lnTo>
                  <a:lnTo>
                    <a:pt x="21" y="159"/>
                  </a:lnTo>
                  <a:lnTo>
                    <a:pt x="22" y="159"/>
                  </a:lnTo>
                  <a:lnTo>
                    <a:pt x="24" y="157"/>
                  </a:lnTo>
                  <a:lnTo>
                    <a:pt x="24" y="157"/>
                  </a:lnTo>
                  <a:lnTo>
                    <a:pt x="24" y="156"/>
                  </a:lnTo>
                  <a:lnTo>
                    <a:pt x="24" y="154"/>
                  </a:lnTo>
                  <a:lnTo>
                    <a:pt x="22" y="153"/>
                  </a:lnTo>
                  <a:lnTo>
                    <a:pt x="22" y="151"/>
                  </a:lnTo>
                  <a:lnTo>
                    <a:pt x="21" y="150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7"/>
                  </a:lnTo>
                  <a:lnTo>
                    <a:pt x="22" y="145"/>
                  </a:lnTo>
                  <a:lnTo>
                    <a:pt x="24" y="145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24" y="150"/>
                  </a:lnTo>
                  <a:lnTo>
                    <a:pt x="25" y="151"/>
                  </a:lnTo>
                  <a:lnTo>
                    <a:pt x="25" y="153"/>
                  </a:lnTo>
                  <a:lnTo>
                    <a:pt x="28" y="153"/>
                  </a:lnTo>
                  <a:lnTo>
                    <a:pt x="30" y="151"/>
                  </a:lnTo>
                  <a:lnTo>
                    <a:pt x="31" y="151"/>
                  </a:lnTo>
                  <a:lnTo>
                    <a:pt x="33" y="148"/>
                  </a:lnTo>
                  <a:lnTo>
                    <a:pt x="34" y="147"/>
                  </a:lnTo>
                  <a:lnTo>
                    <a:pt x="36" y="147"/>
                  </a:lnTo>
                  <a:lnTo>
                    <a:pt x="37" y="147"/>
                  </a:lnTo>
                  <a:lnTo>
                    <a:pt x="39" y="145"/>
                  </a:lnTo>
                  <a:lnTo>
                    <a:pt x="40" y="145"/>
                  </a:lnTo>
                  <a:lnTo>
                    <a:pt x="42" y="144"/>
                  </a:lnTo>
                  <a:lnTo>
                    <a:pt x="42" y="144"/>
                  </a:lnTo>
                  <a:lnTo>
                    <a:pt x="43" y="142"/>
                  </a:lnTo>
                  <a:lnTo>
                    <a:pt x="45" y="142"/>
                  </a:lnTo>
                  <a:lnTo>
                    <a:pt x="46" y="142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49" y="141"/>
                  </a:lnTo>
                  <a:lnTo>
                    <a:pt x="49" y="139"/>
                  </a:lnTo>
                  <a:lnTo>
                    <a:pt x="49" y="139"/>
                  </a:lnTo>
                  <a:lnTo>
                    <a:pt x="49" y="136"/>
                  </a:lnTo>
                  <a:lnTo>
                    <a:pt x="51" y="136"/>
                  </a:lnTo>
                  <a:lnTo>
                    <a:pt x="51" y="135"/>
                  </a:lnTo>
                  <a:lnTo>
                    <a:pt x="52" y="133"/>
                  </a:lnTo>
                  <a:lnTo>
                    <a:pt x="54" y="133"/>
                  </a:lnTo>
                  <a:lnTo>
                    <a:pt x="57" y="133"/>
                  </a:lnTo>
                  <a:lnTo>
                    <a:pt x="58" y="133"/>
                  </a:lnTo>
                  <a:lnTo>
                    <a:pt x="60" y="133"/>
                  </a:lnTo>
                  <a:lnTo>
                    <a:pt x="61" y="133"/>
                  </a:lnTo>
                  <a:lnTo>
                    <a:pt x="63" y="130"/>
                  </a:lnTo>
                  <a:lnTo>
                    <a:pt x="64" y="129"/>
                  </a:lnTo>
                  <a:lnTo>
                    <a:pt x="66" y="127"/>
                  </a:lnTo>
                  <a:lnTo>
                    <a:pt x="66" y="126"/>
                  </a:lnTo>
                  <a:lnTo>
                    <a:pt x="66" y="124"/>
                  </a:lnTo>
                  <a:lnTo>
                    <a:pt x="66" y="123"/>
                  </a:lnTo>
                  <a:lnTo>
                    <a:pt x="66" y="123"/>
                  </a:lnTo>
                  <a:lnTo>
                    <a:pt x="66" y="121"/>
                  </a:lnTo>
                  <a:lnTo>
                    <a:pt x="66" y="121"/>
                  </a:lnTo>
                  <a:lnTo>
                    <a:pt x="63" y="123"/>
                  </a:lnTo>
                  <a:lnTo>
                    <a:pt x="61" y="123"/>
                  </a:lnTo>
                  <a:lnTo>
                    <a:pt x="61" y="123"/>
                  </a:lnTo>
                  <a:lnTo>
                    <a:pt x="60" y="123"/>
                  </a:lnTo>
                  <a:lnTo>
                    <a:pt x="57" y="123"/>
                  </a:lnTo>
                  <a:lnTo>
                    <a:pt x="55" y="121"/>
                  </a:lnTo>
                  <a:lnTo>
                    <a:pt x="55" y="120"/>
                  </a:lnTo>
                  <a:lnTo>
                    <a:pt x="54" y="118"/>
                  </a:lnTo>
                  <a:lnTo>
                    <a:pt x="54" y="115"/>
                  </a:lnTo>
                  <a:lnTo>
                    <a:pt x="55" y="112"/>
                  </a:lnTo>
                  <a:lnTo>
                    <a:pt x="57" y="111"/>
                  </a:lnTo>
                  <a:lnTo>
                    <a:pt x="57" y="109"/>
                  </a:lnTo>
                  <a:lnTo>
                    <a:pt x="58" y="106"/>
                  </a:lnTo>
                  <a:lnTo>
                    <a:pt x="60" y="105"/>
                  </a:lnTo>
                  <a:lnTo>
                    <a:pt x="60" y="103"/>
                  </a:lnTo>
                  <a:lnTo>
                    <a:pt x="61" y="102"/>
                  </a:lnTo>
                  <a:lnTo>
                    <a:pt x="63" y="102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6" y="99"/>
                  </a:lnTo>
                  <a:lnTo>
                    <a:pt x="67" y="99"/>
                  </a:lnTo>
                  <a:lnTo>
                    <a:pt x="67" y="97"/>
                  </a:lnTo>
                  <a:lnTo>
                    <a:pt x="67" y="96"/>
                  </a:lnTo>
                  <a:lnTo>
                    <a:pt x="67" y="94"/>
                  </a:lnTo>
                  <a:lnTo>
                    <a:pt x="67" y="93"/>
                  </a:lnTo>
                  <a:lnTo>
                    <a:pt x="69" y="90"/>
                  </a:lnTo>
                  <a:lnTo>
                    <a:pt x="70" y="88"/>
                  </a:lnTo>
                  <a:lnTo>
                    <a:pt x="72" y="88"/>
                  </a:lnTo>
                  <a:lnTo>
                    <a:pt x="73" y="87"/>
                  </a:lnTo>
                  <a:lnTo>
                    <a:pt x="76" y="87"/>
                  </a:lnTo>
                  <a:lnTo>
                    <a:pt x="78" y="87"/>
                  </a:lnTo>
                  <a:lnTo>
                    <a:pt x="81" y="87"/>
                  </a:lnTo>
                  <a:lnTo>
                    <a:pt x="82" y="85"/>
                  </a:lnTo>
                  <a:lnTo>
                    <a:pt x="85" y="85"/>
                  </a:lnTo>
                  <a:lnTo>
                    <a:pt x="87" y="85"/>
                  </a:lnTo>
                  <a:lnTo>
                    <a:pt x="88" y="87"/>
                  </a:lnTo>
                  <a:lnTo>
                    <a:pt x="91" y="87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97" y="88"/>
                  </a:lnTo>
                  <a:lnTo>
                    <a:pt x="97" y="90"/>
                  </a:lnTo>
                  <a:lnTo>
                    <a:pt x="99" y="91"/>
                  </a:lnTo>
                  <a:lnTo>
                    <a:pt x="100" y="91"/>
                  </a:lnTo>
                  <a:lnTo>
                    <a:pt x="100" y="91"/>
                  </a:lnTo>
                  <a:lnTo>
                    <a:pt x="102" y="93"/>
                  </a:lnTo>
                  <a:lnTo>
                    <a:pt x="103" y="93"/>
                  </a:lnTo>
                  <a:lnTo>
                    <a:pt x="105" y="93"/>
                  </a:lnTo>
                  <a:lnTo>
                    <a:pt x="106" y="93"/>
                  </a:lnTo>
                  <a:lnTo>
                    <a:pt x="106" y="91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6" y="90"/>
                  </a:lnTo>
                  <a:lnTo>
                    <a:pt x="106" y="87"/>
                  </a:lnTo>
                  <a:lnTo>
                    <a:pt x="106" y="85"/>
                  </a:lnTo>
                  <a:lnTo>
                    <a:pt x="106" y="84"/>
                  </a:lnTo>
                  <a:lnTo>
                    <a:pt x="105" y="82"/>
                  </a:lnTo>
                  <a:lnTo>
                    <a:pt x="105" y="81"/>
                  </a:lnTo>
                  <a:lnTo>
                    <a:pt x="105" y="79"/>
                  </a:lnTo>
                  <a:lnTo>
                    <a:pt x="106" y="76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6" y="72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8" y="66"/>
                  </a:lnTo>
                  <a:lnTo>
                    <a:pt x="109" y="64"/>
                  </a:lnTo>
                  <a:lnTo>
                    <a:pt x="111" y="63"/>
                  </a:lnTo>
                  <a:lnTo>
                    <a:pt x="111" y="61"/>
                  </a:lnTo>
                  <a:lnTo>
                    <a:pt x="112" y="60"/>
                  </a:lnTo>
                  <a:lnTo>
                    <a:pt x="112" y="58"/>
                  </a:lnTo>
                  <a:lnTo>
                    <a:pt x="114" y="57"/>
                  </a:lnTo>
                  <a:lnTo>
                    <a:pt x="114" y="55"/>
                  </a:lnTo>
                  <a:lnTo>
                    <a:pt x="115" y="52"/>
                  </a:lnTo>
                  <a:lnTo>
                    <a:pt x="115" y="51"/>
                  </a:lnTo>
                  <a:lnTo>
                    <a:pt x="115" y="48"/>
                  </a:lnTo>
                  <a:lnTo>
                    <a:pt x="115" y="46"/>
                  </a:lnTo>
                  <a:lnTo>
                    <a:pt x="115" y="45"/>
                  </a:lnTo>
                  <a:lnTo>
                    <a:pt x="115" y="43"/>
                  </a:lnTo>
                  <a:lnTo>
                    <a:pt x="114" y="42"/>
                  </a:lnTo>
                  <a:lnTo>
                    <a:pt x="114" y="40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2" y="37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4" y="34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7" y="31"/>
                  </a:lnTo>
                  <a:lnTo>
                    <a:pt x="118" y="30"/>
                  </a:lnTo>
                  <a:lnTo>
                    <a:pt x="117" y="30"/>
                  </a:lnTo>
                  <a:lnTo>
                    <a:pt x="117" y="28"/>
                  </a:lnTo>
                  <a:lnTo>
                    <a:pt x="115" y="28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7" y="21"/>
                  </a:lnTo>
                  <a:lnTo>
                    <a:pt x="118" y="21"/>
                  </a:lnTo>
                  <a:lnTo>
                    <a:pt x="118" y="19"/>
                  </a:lnTo>
                  <a:lnTo>
                    <a:pt x="120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6" y="13"/>
                  </a:lnTo>
                  <a:lnTo>
                    <a:pt x="127" y="12"/>
                  </a:lnTo>
                  <a:lnTo>
                    <a:pt x="127" y="10"/>
                  </a:lnTo>
                  <a:lnTo>
                    <a:pt x="129" y="9"/>
                  </a:lnTo>
                  <a:lnTo>
                    <a:pt x="130" y="9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5" y="6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1"/>
                  </a:lnTo>
                  <a:lnTo>
                    <a:pt x="138" y="1"/>
                  </a:lnTo>
                  <a:lnTo>
                    <a:pt x="138" y="0"/>
                  </a:lnTo>
                  <a:lnTo>
                    <a:pt x="139" y="1"/>
                  </a:lnTo>
                  <a:lnTo>
                    <a:pt x="141" y="1"/>
                  </a:lnTo>
                  <a:lnTo>
                    <a:pt x="144" y="1"/>
                  </a:lnTo>
                  <a:lnTo>
                    <a:pt x="147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9" y="3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5" y="3"/>
                  </a:lnTo>
                  <a:lnTo>
                    <a:pt x="166" y="3"/>
                  </a:lnTo>
                  <a:lnTo>
                    <a:pt x="169" y="4"/>
                  </a:lnTo>
                  <a:lnTo>
                    <a:pt x="171" y="4"/>
                  </a:lnTo>
                  <a:lnTo>
                    <a:pt x="172" y="4"/>
                  </a:lnTo>
                  <a:lnTo>
                    <a:pt x="174" y="6"/>
                  </a:lnTo>
                  <a:lnTo>
                    <a:pt x="175" y="7"/>
                  </a:lnTo>
                  <a:lnTo>
                    <a:pt x="177" y="7"/>
                  </a:lnTo>
                  <a:lnTo>
                    <a:pt x="178" y="9"/>
                  </a:lnTo>
                  <a:lnTo>
                    <a:pt x="180" y="10"/>
                  </a:lnTo>
                  <a:lnTo>
                    <a:pt x="183" y="10"/>
                  </a:lnTo>
                  <a:lnTo>
                    <a:pt x="184" y="12"/>
                  </a:lnTo>
                  <a:lnTo>
                    <a:pt x="186" y="12"/>
                  </a:lnTo>
                  <a:lnTo>
                    <a:pt x="189" y="13"/>
                  </a:lnTo>
                  <a:lnTo>
                    <a:pt x="190" y="13"/>
                  </a:lnTo>
                  <a:lnTo>
                    <a:pt x="193" y="15"/>
                  </a:lnTo>
                  <a:lnTo>
                    <a:pt x="193" y="15"/>
                  </a:lnTo>
                  <a:lnTo>
                    <a:pt x="195" y="15"/>
                  </a:lnTo>
                  <a:lnTo>
                    <a:pt x="196" y="16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9" y="18"/>
                  </a:lnTo>
                  <a:lnTo>
                    <a:pt x="202" y="18"/>
                  </a:lnTo>
                  <a:lnTo>
                    <a:pt x="202" y="19"/>
                  </a:lnTo>
                  <a:lnTo>
                    <a:pt x="204" y="19"/>
                  </a:lnTo>
                  <a:lnTo>
                    <a:pt x="205" y="21"/>
                  </a:lnTo>
                  <a:lnTo>
                    <a:pt x="205" y="22"/>
                  </a:lnTo>
                  <a:lnTo>
                    <a:pt x="207" y="24"/>
                  </a:lnTo>
                  <a:lnTo>
                    <a:pt x="207" y="25"/>
                  </a:lnTo>
                  <a:lnTo>
                    <a:pt x="208" y="27"/>
                  </a:lnTo>
                  <a:lnTo>
                    <a:pt x="210" y="28"/>
                  </a:lnTo>
                  <a:lnTo>
                    <a:pt x="211" y="30"/>
                  </a:lnTo>
                  <a:lnTo>
                    <a:pt x="213" y="31"/>
                  </a:lnTo>
                  <a:lnTo>
                    <a:pt x="213" y="31"/>
                  </a:lnTo>
                  <a:lnTo>
                    <a:pt x="216" y="34"/>
                  </a:lnTo>
                  <a:lnTo>
                    <a:pt x="217" y="34"/>
                  </a:lnTo>
                  <a:lnTo>
                    <a:pt x="219" y="36"/>
                  </a:lnTo>
                  <a:lnTo>
                    <a:pt x="220" y="36"/>
                  </a:lnTo>
                  <a:lnTo>
                    <a:pt x="220" y="37"/>
                  </a:lnTo>
                  <a:lnTo>
                    <a:pt x="220" y="39"/>
                  </a:lnTo>
                  <a:lnTo>
                    <a:pt x="222" y="40"/>
                  </a:lnTo>
                  <a:lnTo>
                    <a:pt x="222" y="42"/>
                  </a:lnTo>
                  <a:lnTo>
                    <a:pt x="223" y="43"/>
                  </a:lnTo>
                  <a:lnTo>
                    <a:pt x="223" y="46"/>
                  </a:lnTo>
                  <a:lnTo>
                    <a:pt x="223" y="48"/>
                  </a:lnTo>
                  <a:lnTo>
                    <a:pt x="225" y="49"/>
                  </a:lnTo>
                  <a:lnTo>
                    <a:pt x="226" y="51"/>
                  </a:lnTo>
                  <a:lnTo>
                    <a:pt x="228" y="52"/>
                  </a:lnTo>
                  <a:lnTo>
                    <a:pt x="231" y="54"/>
                  </a:lnTo>
                  <a:lnTo>
                    <a:pt x="232" y="54"/>
                  </a:lnTo>
                  <a:lnTo>
                    <a:pt x="234" y="54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8" y="57"/>
                  </a:lnTo>
                  <a:lnTo>
                    <a:pt x="240" y="57"/>
                  </a:lnTo>
                  <a:lnTo>
                    <a:pt x="241" y="58"/>
                  </a:lnTo>
                  <a:lnTo>
                    <a:pt x="246" y="60"/>
                  </a:lnTo>
                  <a:lnTo>
                    <a:pt x="247" y="61"/>
                  </a:lnTo>
                  <a:lnTo>
                    <a:pt x="249" y="61"/>
                  </a:lnTo>
                  <a:lnTo>
                    <a:pt x="252" y="63"/>
                  </a:lnTo>
                  <a:lnTo>
                    <a:pt x="253" y="64"/>
                  </a:lnTo>
                  <a:lnTo>
                    <a:pt x="256" y="64"/>
                  </a:lnTo>
                  <a:lnTo>
                    <a:pt x="256" y="66"/>
                  </a:lnTo>
                  <a:lnTo>
                    <a:pt x="259" y="66"/>
                  </a:lnTo>
                  <a:lnTo>
                    <a:pt x="259" y="66"/>
                  </a:lnTo>
                  <a:lnTo>
                    <a:pt x="261" y="67"/>
                  </a:lnTo>
                  <a:lnTo>
                    <a:pt x="262" y="67"/>
                  </a:lnTo>
                  <a:lnTo>
                    <a:pt x="264" y="67"/>
                  </a:lnTo>
                  <a:lnTo>
                    <a:pt x="264" y="67"/>
                  </a:lnTo>
                  <a:lnTo>
                    <a:pt x="267" y="67"/>
                  </a:lnTo>
                  <a:lnTo>
                    <a:pt x="267" y="66"/>
                  </a:lnTo>
                  <a:lnTo>
                    <a:pt x="268" y="66"/>
                  </a:lnTo>
                  <a:lnTo>
                    <a:pt x="271" y="64"/>
                  </a:lnTo>
                  <a:lnTo>
                    <a:pt x="273" y="64"/>
                  </a:lnTo>
                  <a:lnTo>
                    <a:pt x="273" y="64"/>
                  </a:lnTo>
                  <a:lnTo>
                    <a:pt x="274" y="63"/>
                  </a:lnTo>
                  <a:lnTo>
                    <a:pt x="276" y="63"/>
                  </a:lnTo>
                  <a:lnTo>
                    <a:pt x="279" y="63"/>
                  </a:lnTo>
                  <a:lnTo>
                    <a:pt x="280" y="64"/>
                  </a:lnTo>
                  <a:lnTo>
                    <a:pt x="282" y="64"/>
                  </a:lnTo>
                  <a:lnTo>
                    <a:pt x="283" y="64"/>
                  </a:lnTo>
                  <a:lnTo>
                    <a:pt x="285" y="64"/>
                  </a:lnTo>
                  <a:lnTo>
                    <a:pt x="286" y="64"/>
                  </a:lnTo>
                  <a:lnTo>
                    <a:pt x="288" y="64"/>
                  </a:lnTo>
                  <a:lnTo>
                    <a:pt x="289" y="64"/>
                  </a:lnTo>
                  <a:lnTo>
                    <a:pt x="289" y="64"/>
                  </a:lnTo>
                  <a:lnTo>
                    <a:pt x="291" y="64"/>
                  </a:lnTo>
                  <a:lnTo>
                    <a:pt x="292" y="64"/>
                  </a:lnTo>
                  <a:lnTo>
                    <a:pt x="295" y="64"/>
                  </a:lnTo>
                  <a:lnTo>
                    <a:pt x="297" y="66"/>
                  </a:lnTo>
                  <a:lnTo>
                    <a:pt x="300" y="66"/>
                  </a:lnTo>
                  <a:lnTo>
                    <a:pt x="301" y="67"/>
                  </a:lnTo>
                  <a:lnTo>
                    <a:pt x="303" y="69"/>
                  </a:lnTo>
                  <a:lnTo>
                    <a:pt x="306" y="70"/>
                  </a:lnTo>
                  <a:lnTo>
                    <a:pt x="307" y="72"/>
                  </a:lnTo>
                  <a:lnTo>
                    <a:pt x="309" y="73"/>
                  </a:lnTo>
                  <a:lnTo>
                    <a:pt x="310" y="75"/>
                  </a:lnTo>
                  <a:lnTo>
                    <a:pt x="312" y="75"/>
                  </a:lnTo>
                  <a:lnTo>
                    <a:pt x="313" y="76"/>
                  </a:lnTo>
                  <a:lnTo>
                    <a:pt x="316" y="76"/>
                  </a:lnTo>
                  <a:lnTo>
                    <a:pt x="316" y="78"/>
                  </a:lnTo>
                  <a:lnTo>
                    <a:pt x="322" y="81"/>
                  </a:lnTo>
                  <a:lnTo>
                    <a:pt x="325" y="82"/>
                  </a:lnTo>
                  <a:lnTo>
                    <a:pt x="327" y="82"/>
                  </a:lnTo>
                  <a:lnTo>
                    <a:pt x="330" y="84"/>
                  </a:lnTo>
                  <a:lnTo>
                    <a:pt x="333" y="87"/>
                  </a:lnTo>
                  <a:lnTo>
                    <a:pt x="336" y="87"/>
                  </a:lnTo>
                  <a:lnTo>
                    <a:pt x="339" y="88"/>
                  </a:lnTo>
                  <a:lnTo>
                    <a:pt x="343" y="90"/>
                  </a:lnTo>
                  <a:lnTo>
                    <a:pt x="345" y="91"/>
                  </a:lnTo>
                  <a:lnTo>
                    <a:pt x="348" y="91"/>
                  </a:lnTo>
                  <a:lnTo>
                    <a:pt x="349" y="91"/>
                  </a:lnTo>
                  <a:lnTo>
                    <a:pt x="351" y="93"/>
                  </a:lnTo>
                  <a:lnTo>
                    <a:pt x="354" y="93"/>
                  </a:lnTo>
                  <a:lnTo>
                    <a:pt x="355" y="93"/>
                  </a:lnTo>
                  <a:lnTo>
                    <a:pt x="369" y="93"/>
                  </a:lnTo>
                  <a:lnTo>
                    <a:pt x="375" y="93"/>
                  </a:lnTo>
                  <a:lnTo>
                    <a:pt x="378" y="93"/>
                  </a:lnTo>
                  <a:lnTo>
                    <a:pt x="379" y="93"/>
                  </a:lnTo>
                  <a:lnTo>
                    <a:pt x="382" y="93"/>
                  </a:lnTo>
                  <a:lnTo>
                    <a:pt x="387" y="91"/>
                  </a:lnTo>
                  <a:lnTo>
                    <a:pt x="388" y="90"/>
                  </a:lnTo>
                  <a:lnTo>
                    <a:pt x="391" y="88"/>
                  </a:lnTo>
                  <a:lnTo>
                    <a:pt x="394" y="85"/>
                  </a:lnTo>
                  <a:lnTo>
                    <a:pt x="394" y="84"/>
                  </a:lnTo>
                  <a:lnTo>
                    <a:pt x="396" y="84"/>
                  </a:lnTo>
                  <a:lnTo>
                    <a:pt x="397" y="84"/>
                  </a:lnTo>
                  <a:lnTo>
                    <a:pt x="399" y="82"/>
                  </a:lnTo>
                  <a:lnTo>
                    <a:pt x="399" y="82"/>
                  </a:lnTo>
                  <a:lnTo>
                    <a:pt x="400" y="81"/>
                  </a:lnTo>
                  <a:lnTo>
                    <a:pt x="403" y="81"/>
                  </a:lnTo>
                  <a:lnTo>
                    <a:pt x="406" y="81"/>
                  </a:lnTo>
                  <a:lnTo>
                    <a:pt x="406" y="81"/>
                  </a:lnTo>
                  <a:lnTo>
                    <a:pt x="408" y="81"/>
                  </a:lnTo>
                  <a:lnTo>
                    <a:pt x="409" y="79"/>
                  </a:lnTo>
                  <a:lnTo>
                    <a:pt x="411" y="79"/>
                  </a:lnTo>
                  <a:lnTo>
                    <a:pt x="412" y="78"/>
                  </a:lnTo>
                  <a:lnTo>
                    <a:pt x="414" y="76"/>
                  </a:lnTo>
                  <a:lnTo>
                    <a:pt x="415" y="75"/>
                  </a:lnTo>
                  <a:lnTo>
                    <a:pt x="415" y="73"/>
                  </a:lnTo>
                  <a:lnTo>
                    <a:pt x="415" y="72"/>
                  </a:lnTo>
                  <a:lnTo>
                    <a:pt x="415" y="69"/>
                  </a:lnTo>
                  <a:lnTo>
                    <a:pt x="415" y="67"/>
                  </a:lnTo>
                  <a:lnTo>
                    <a:pt x="417" y="66"/>
                  </a:lnTo>
                  <a:lnTo>
                    <a:pt x="417" y="66"/>
                  </a:lnTo>
                  <a:lnTo>
                    <a:pt x="418" y="64"/>
                  </a:lnTo>
                  <a:lnTo>
                    <a:pt x="418" y="66"/>
                  </a:lnTo>
                  <a:lnTo>
                    <a:pt x="421" y="67"/>
                  </a:lnTo>
                  <a:lnTo>
                    <a:pt x="423" y="66"/>
                  </a:lnTo>
                  <a:lnTo>
                    <a:pt x="424" y="66"/>
                  </a:lnTo>
                  <a:lnTo>
                    <a:pt x="426" y="66"/>
                  </a:lnTo>
                  <a:lnTo>
                    <a:pt x="427" y="67"/>
                  </a:lnTo>
                  <a:lnTo>
                    <a:pt x="429" y="67"/>
                  </a:lnTo>
                  <a:lnTo>
                    <a:pt x="430" y="69"/>
                  </a:lnTo>
                  <a:lnTo>
                    <a:pt x="430" y="70"/>
                  </a:lnTo>
                  <a:lnTo>
                    <a:pt x="430" y="72"/>
                  </a:lnTo>
                  <a:lnTo>
                    <a:pt x="432" y="73"/>
                  </a:lnTo>
                  <a:lnTo>
                    <a:pt x="432" y="75"/>
                  </a:lnTo>
                  <a:lnTo>
                    <a:pt x="433" y="75"/>
                  </a:lnTo>
                  <a:lnTo>
                    <a:pt x="435" y="76"/>
                  </a:lnTo>
                  <a:lnTo>
                    <a:pt x="436" y="78"/>
                  </a:lnTo>
                  <a:lnTo>
                    <a:pt x="438" y="79"/>
                  </a:lnTo>
                  <a:lnTo>
                    <a:pt x="438" y="81"/>
                  </a:lnTo>
                  <a:lnTo>
                    <a:pt x="438" y="84"/>
                  </a:lnTo>
                  <a:lnTo>
                    <a:pt x="438" y="85"/>
                  </a:lnTo>
                  <a:lnTo>
                    <a:pt x="438" y="87"/>
                  </a:lnTo>
                  <a:lnTo>
                    <a:pt x="438" y="88"/>
                  </a:lnTo>
                  <a:lnTo>
                    <a:pt x="435" y="90"/>
                  </a:lnTo>
                  <a:lnTo>
                    <a:pt x="432" y="91"/>
                  </a:lnTo>
                  <a:lnTo>
                    <a:pt x="429" y="91"/>
                  </a:lnTo>
                  <a:lnTo>
                    <a:pt x="427" y="91"/>
                  </a:lnTo>
                  <a:lnTo>
                    <a:pt x="426" y="91"/>
                  </a:lnTo>
                  <a:lnTo>
                    <a:pt x="423" y="93"/>
                  </a:lnTo>
                  <a:lnTo>
                    <a:pt x="420" y="93"/>
                  </a:lnTo>
                  <a:lnTo>
                    <a:pt x="418" y="94"/>
                  </a:lnTo>
                  <a:lnTo>
                    <a:pt x="417" y="94"/>
                  </a:lnTo>
                  <a:lnTo>
                    <a:pt x="417" y="96"/>
                  </a:lnTo>
                  <a:lnTo>
                    <a:pt x="417" y="96"/>
                  </a:lnTo>
                  <a:lnTo>
                    <a:pt x="414" y="96"/>
                  </a:lnTo>
                  <a:lnTo>
                    <a:pt x="412" y="97"/>
                  </a:lnTo>
                  <a:lnTo>
                    <a:pt x="412" y="97"/>
                  </a:lnTo>
                  <a:lnTo>
                    <a:pt x="411" y="99"/>
                  </a:lnTo>
                  <a:lnTo>
                    <a:pt x="409" y="100"/>
                  </a:lnTo>
                  <a:lnTo>
                    <a:pt x="409" y="102"/>
                  </a:lnTo>
                  <a:lnTo>
                    <a:pt x="408" y="103"/>
                  </a:lnTo>
                  <a:lnTo>
                    <a:pt x="408" y="105"/>
                  </a:lnTo>
                  <a:lnTo>
                    <a:pt x="406" y="106"/>
                  </a:lnTo>
                  <a:lnTo>
                    <a:pt x="405" y="109"/>
                  </a:lnTo>
                  <a:lnTo>
                    <a:pt x="405" y="111"/>
                  </a:lnTo>
                  <a:lnTo>
                    <a:pt x="405" y="112"/>
                  </a:lnTo>
                  <a:lnTo>
                    <a:pt x="405" y="114"/>
                  </a:lnTo>
                  <a:lnTo>
                    <a:pt x="406" y="115"/>
                  </a:lnTo>
                  <a:lnTo>
                    <a:pt x="406" y="117"/>
                  </a:lnTo>
                  <a:lnTo>
                    <a:pt x="406" y="118"/>
                  </a:lnTo>
                  <a:lnTo>
                    <a:pt x="405" y="120"/>
                  </a:lnTo>
                  <a:lnTo>
                    <a:pt x="403" y="120"/>
                  </a:lnTo>
                  <a:lnTo>
                    <a:pt x="402" y="121"/>
                  </a:lnTo>
                  <a:lnTo>
                    <a:pt x="400" y="123"/>
                  </a:lnTo>
                  <a:lnTo>
                    <a:pt x="399" y="124"/>
                  </a:lnTo>
                  <a:lnTo>
                    <a:pt x="399" y="126"/>
                  </a:lnTo>
                  <a:lnTo>
                    <a:pt x="400" y="127"/>
                  </a:lnTo>
                  <a:lnTo>
                    <a:pt x="402" y="129"/>
                  </a:lnTo>
                  <a:lnTo>
                    <a:pt x="406" y="129"/>
                  </a:lnTo>
                  <a:lnTo>
                    <a:pt x="409" y="130"/>
                  </a:lnTo>
                  <a:lnTo>
                    <a:pt x="409" y="130"/>
                  </a:lnTo>
                  <a:lnTo>
                    <a:pt x="412" y="132"/>
                  </a:lnTo>
                  <a:lnTo>
                    <a:pt x="414" y="132"/>
                  </a:lnTo>
                  <a:lnTo>
                    <a:pt x="414" y="133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7" y="133"/>
                  </a:lnTo>
                  <a:lnTo>
                    <a:pt x="417" y="135"/>
                  </a:lnTo>
                  <a:lnTo>
                    <a:pt x="417" y="136"/>
                  </a:lnTo>
                  <a:lnTo>
                    <a:pt x="417" y="138"/>
                  </a:lnTo>
                  <a:lnTo>
                    <a:pt x="417" y="139"/>
                  </a:lnTo>
                  <a:lnTo>
                    <a:pt x="417" y="142"/>
                  </a:lnTo>
                  <a:lnTo>
                    <a:pt x="417" y="144"/>
                  </a:lnTo>
                  <a:lnTo>
                    <a:pt x="417" y="147"/>
                  </a:lnTo>
                  <a:lnTo>
                    <a:pt x="417" y="150"/>
                  </a:lnTo>
                  <a:lnTo>
                    <a:pt x="417" y="151"/>
                  </a:lnTo>
                  <a:lnTo>
                    <a:pt x="414" y="153"/>
                  </a:lnTo>
                  <a:lnTo>
                    <a:pt x="414" y="154"/>
                  </a:lnTo>
                  <a:lnTo>
                    <a:pt x="414" y="156"/>
                  </a:lnTo>
                  <a:lnTo>
                    <a:pt x="414" y="159"/>
                  </a:lnTo>
                  <a:lnTo>
                    <a:pt x="415" y="160"/>
                  </a:lnTo>
                  <a:lnTo>
                    <a:pt x="415" y="162"/>
                  </a:lnTo>
                  <a:lnTo>
                    <a:pt x="418" y="165"/>
                  </a:lnTo>
                  <a:lnTo>
                    <a:pt x="420" y="165"/>
                  </a:lnTo>
                  <a:lnTo>
                    <a:pt x="420" y="168"/>
                  </a:lnTo>
                  <a:lnTo>
                    <a:pt x="421" y="169"/>
                  </a:lnTo>
                  <a:lnTo>
                    <a:pt x="421" y="171"/>
                  </a:lnTo>
                  <a:lnTo>
                    <a:pt x="424" y="174"/>
                  </a:lnTo>
                  <a:lnTo>
                    <a:pt x="429" y="178"/>
                  </a:lnTo>
                  <a:lnTo>
                    <a:pt x="430" y="180"/>
                  </a:lnTo>
                  <a:lnTo>
                    <a:pt x="432" y="181"/>
                  </a:lnTo>
                  <a:lnTo>
                    <a:pt x="432" y="181"/>
                  </a:lnTo>
                  <a:lnTo>
                    <a:pt x="432" y="181"/>
                  </a:lnTo>
                  <a:lnTo>
                    <a:pt x="433" y="183"/>
                  </a:lnTo>
                  <a:lnTo>
                    <a:pt x="433" y="183"/>
                  </a:lnTo>
                  <a:lnTo>
                    <a:pt x="436" y="183"/>
                  </a:lnTo>
                  <a:lnTo>
                    <a:pt x="436" y="184"/>
                  </a:lnTo>
                  <a:lnTo>
                    <a:pt x="436" y="186"/>
                  </a:lnTo>
                  <a:lnTo>
                    <a:pt x="435" y="186"/>
                  </a:lnTo>
                  <a:lnTo>
                    <a:pt x="433" y="187"/>
                  </a:lnTo>
                  <a:lnTo>
                    <a:pt x="430" y="189"/>
                  </a:lnTo>
                  <a:lnTo>
                    <a:pt x="429" y="190"/>
                  </a:lnTo>
                  <a:lnTo>
                    <a:pt x="424" y="189"/>
                  </a:lnTo>
                  <a:lnTo>
                    <a:pt x="421" y="189"/>
                  </a:lnTo>
                  <a:lnTo>
                    <a:pt x="420" y="189"/>
                  </a:lnTo>
                  <a:lnTo>
                    <a:pt x="415" y="189"/>
                  </a:lnTo>
                  <a:lnTo>
                    <a:pt x="414" y="190"/>
                  </a:lnTo>
                  <a:lnTo>
                    <a:pt x="412" y="190"/>
                  </a:lnTo>
                  <a:lnTo>
                    <a:pt x="411" y="192"/>
                  </a:lnTo>
                  <a:lnTo>
                    <a:pt x="411" y="193"/>
                  </a:lnTo>
                  <a:lnTo>
                    <a:pt x="411" y="195"/>
                  </a:lnTo>
                  <a:lnTo>
                    <a:pt x="411" y="198"/>
                  </a:lnTo>
                  <a:lnTo>
                    <a:pt x="411" y="199"/>
                  </a:lnTo>
                  <a:lnTo>
                    <a:pt x="411" y="201"/>
                  </a:lnTo>
                  <a:lnTo>
                    <a:pt x="412" y="204"/>
                  </a:lnTo>
                  <a:lnTo>
                    <a:pt x="412" y="204"/>
                  </a:lnTo>
                  <a:lnTo>
                    <a:pt x="414" y="207"/>
                  </a:lnTo>
                  <a:lnTo>
                    <a:pt x="415" y="210"/>
                  </a:lnTo>
                  <a:lnTo>
                    <a:pt x="414" y="213"/>
                  </a:lnTo>
                  <a:lnTo>
                    <a:pt x="412" y="213"/>
                  </a:lnTo>
                  <a:lnTo>
                    <a:pt x="412" y="216"/>
                  </a:lnTo>
                  <a:lnTo>
                    <a:pt x="411" y="217"/>
                  </a:lnTo>
                  <a:lnTo>
                    <a:pt x="411" y="219"/>
                  </a:lnTo>
                  <a:lnTo>
                    <a:pt x="411" y="220"/>
                  </a:lnTo>
                  <a:lnTo>
                    <a:pt x="409" y="220"/>
                  </a:lnTo>
                  <a:lnTo>
                    <a:pt x="409" y="222"/>
                  </a:lnTo>
                  <a:lnTo>
                    <a:pt x="409" y="225"/>
                  </a:lnTo>
                  <a:lnTo>
                    <a:pt x="411" y="226"/>
                  </a:lnTo>
                  <a:lnTo>
                    <a:pt x="414" y="226"/>
                  </a:lnTo>
                  <a:lnTo>
                    <a:pt x="417" y="225"/>
                  </a:lnTo>
                  <a:lnTo>
                    <a:pt x="420" y="225"/>
                  </a:lnTo>
                  <a:lnTo>
                    <a:pt x="423" y="225"/>
                  </a:lnTo>
                  <a:lnTo>
                    <a:pt x="424" y="226"/>
                  </a:lnTo>
                  <a:lnTo>
                    <a:pt x="426" y="228"/>
                  </a:lnTo>
                  <a:lnTo>
                    <a:pt x="426" y="231"/>
                  </a:lnTo>
                  <a:lnTo>
                    <a:pt x="429" y="232"/>
                  </a:lnTo>
                  <a:lnTo>
                    <a:pt x="429" y="232"/>
                  </a:lnTo>
                  <a:lnTo>
                    <a:pt x="432" y="235"/>
                  </a:lnTo>
                  <a:lnTo>
                    <a:pt x="433" y="238"/>
                  </a:lnTo>
                  <a:lnTo>
                    <a:pt x="433" y="239"/>
                  </a:lnTo>
                  <a:lnTo>
                    <a:pt x="430" y="242"/>
                  </a:lnTo>
                  <a:lnTo>
                    <a:pt x="429" y="244"/>
                  </a:lnTo>
                  <a:lnTo>
                    <a:pt x="429" y="244"/>
                  </a:lnTo>
                  <a:lnTo>
                    <a:pt x="426" y="245"/>
                  </a:lnTo>
                  <a:lnTo>
                    <a:pt x="423" y="247"/>
                  </a:lnTo>
                  <a:lnTo>
                    <a:pt x="420" y="248"/>
                  </a:lnTo>
                  <a:lnTo>
                    <a:pt x="418" y="248"/>
                  </a:lnTo>
                  <a:lnTo>
                    <a:pt x="418" y="251"/>
                  </a:lnTo>
                  <a:lnTo>
                    <a:pt x="418" y="251"/>
                  </a:lnTo>
                  <a:lnTo>
                    <a:pt x="415" y="254"/>
                  </a:lnTo>
                  <a:lnTo>
                    <a:pt x="414" y="256"/>
                  </a:lnTo>
                  <a:lnTo>
                    <a:pt x="412" y="256"/>
                  </a:lnTo>
                  <a:lnTo>
                    <a:pt x="411" y="257"/>
                  </a:lnTo>
                  <a:lnTo>
                    <a:pt x="411" y="259"/>
                  </a:lnTo>
                  <a:lnTo>
                    <a:pt x="411" y="262"/>
                  </a:lnTo>
                  <a:lnTo>
                    <a:pt x="411" y="263"/>
                  </a:lnTo>
                  <a:lnTo>
                    <a:pt x="411" y="266"/>
                  </a:lnTo>
                  <a:lnTo>
                    <a:pt x="411" y="269"/>
                  </a:lnTo>
                  <a:lnTo>
                    <a:pt x="411" y="271"/>
                  </a:lnTo>
                  <a:lnTo>
                    <a:pt x="411" y="272"/>
                  </a:lnTo>
                  <a:lnTo>
                    <a:pt x="409" y="275"/>
                  </a:lnTo>
                  <a:lnTo>
                    <a:pt x="409" y="278"/>
                  </a:lnTo>
                  <a:lnTo>
                    <a:pt x="409" y="278"/>
                  </a:lnTo>
                  <a:lnTo>
                    <a:pt x="408" y="277"/>
                  </a:lnTo>
                  <a:lnTo>
                    <a:pt x="408" y="277"/>
                  </a:lnTo>
                  <a:lnTo>
                    <a:pt x="406" y="277"/>
                  </a:lnTo>
                  <a:lnTo>
                    <a:pt x="405" y="277"/>
                  </a:lnTo>
                  <a:lnTo>
                    <a:pt x="403" y="275"/>
                  </a:lnTo>
                  <a:lnTo>
                    <a:pt x="402" y="275"/>
                  </a:lnTo>
                  <a:lnTo>
                    <a:pt x="400" y="275"/>
                  </a:lnTo>
                  <a:lnTo>
                    <a:pt x="399" y="275"/>
                  </a:lnTo>
                  <a:lnTo>
                    <a:pt x="399" y="275"/>
                  </a:lnTo>
                  <a:lnTo>
                    <a:pt x="397" y="275"/>
                  </a:lnTo>
                  <a:lnTo>
                    <a:pt x="397" y="275"/>
                  </a:lnTo>
                  <a:lnTo>
                    <a:pt x="396" y="277"/>
                  </a:lnTo>
                  <a:lnTo>
                    <a:pt x="393" y="278"/>
                  </a:lnTo>
                  <a:lnTo>
                    <a:pt x="393" y="278"/>
                  </a:lnTo>
                  <a:lnTo>
                    <a:pt x="393" y="278"/>
                  </a:lnTo>
                  <a:lnTo>
                    <a:pt x="393" y="280"/>
                  </a:lnTo>
                  <a:lnTo>
                    <a:pt x="393" y="281"/>
                  </a:lnTo>
                  <a:lnTo>
                    <a:pt x="391" y="281"/>
                  </a:lnTo>
                  <a:lnTo>
                    <a:pt x="391" y="283"/>
                  </a:lnTo>
                  <a:lnTo>
                    <a:pt x="391" y="283"/>
                  </a:lnTo>
                  <a:lnTo>
                    <a:pt x="391" y="284"/>
                  </a:lnTo>
                  <a:lnTo>
                    <a:pt x="391" y="286"/>
                  </a:lnTo>
                  <a:lnTo>
                    <a:pt x="391" y="286"/>
                  </a:lnTo>
                  <a:lnTo>
                    <a:pt x="390" y="286"/>
                  </a:lnTo>
                  <a:lnTo>
                    <a:pt x="390" y="286"/>
                  </a:lnTo>
                  <a:lnTo>
                    <a:pt x="390" y="284"/>
                  </a:lnTo>
                  <a:lnTo>
                    <a:pt x="388" y="284"/>
                  </a:lnTo>
                  <a:lnTo>
                    <a:pt x="388" y="283"/>
                  </a:lnTo>
                  <a:lnTo>
                    <a:pt x="387" y="283"/>
                  </a:lnTo>
                  <a:lnTo>
                    <a:pt x="387" y="283"/>
                  </a:lnTo>
                  <a:lnTo>
                    <a:pt x="387" y="283"/>
                  </a:lnTo>
                  <a:lnTo>
                    <a:pt x="385" y="283"/>
                  </a:lnTo>
                  <a:lnTo>
                    <a:pt x="384" y="283"/>
                  </a:lnTo>
                  <a:lnTo>
                    <a:pt x="382" y="281"/>
                  </a:lnTo>
                  <a:lnTo>
                    <a:pt x="381" y="281"/>
                  </a:lnTo>
                  <a:lnTo>
                    <a:pt x="379" y="280"/>
                  </a:lnTo>
                  <a:lnTo>
                    <a:pt x="379" y="278"/>
                  </a:lnTo>
                  <a:lnTo>
                    <a:pt x="378" y="277"/>
                  </a:lnTo>
                  <a:lnTo>
                    <a:pt x="375" y="274"/>
                  </a:lnTo>
                  <a:lnTo>
                    <a:pt x="375" y="272"/>
                  </a:lnTo>
                  <a:lnTo>
                    <a:pt x="375" y="272"/>
                  </a:lnTo>
                  <a:lnTo>
                    <a:pt x="375" y="271"/>
                  </a:lnTo>
                  <a:lnTo>
                    <a:pt x="373" y="269"/>
                  </a:lnTo>
                  <a:lnTo>
                    <a:pt x="373" y="268"/>
                  </a:lnTo>
                  <a:lnTo>
                    <a:pt x="373" y="268"/>
                  </a:lnTo>
                  <a:lnTo>
                    <a:pt x="373" y="268"/>
                  </a:lnTo>
                  <a:lnTo>
                    <a:pt x="373" y="268"/>
                  </a:lnTo>
                  <a:lnTo>
                    <a:pt x="373" y="266"/>
                  </a:lnTo>
                  <a:lnTo>
                    <a:pt x="372" y="266"/>
                  </a:lnTo>
                  <a:lnTo>
                    <a:pt x="372" y="266"/>
                  </a:lnTo>
                  <a:lnTo>
                    <a:pt x="370" y="266"/>
                  </a:lnTo>
                  <a:lnTo>
                    <a:pt x="370" y="266"/>
                  </a:lnTo>
                  <a:lnTo>
                    <a:pt x="370" y="265"/>
                  </a:lnTo>
                  <a:lnTo>
                    <a:pt x="369" y="265"/>
                  </a:lnTo>
                  <a:lnTo>
                    <a:pt x="369" y="266"/>
                  </a:lnTo>
                  <a:lnTo>
                    <a:pt x="367" y="268"/>
                  </a:lnTo>
                  <a:lnTo>
                    <a:pt x="367" y="268"/>
                  </a:lnTo>
                  <a:lnTo>
                    <a:pt x="366" y="268"/>
                  </a:lnTo>
                  <a:lnTo>
                    <a:pt x="366" y="268"/>
                  </a:lnTo>
                  <a:lnTo>
                    <a:pt x="364" y="269"/>
                  </a:lnTo>
                  <a:lnTo>
                    <a:pt x="364" y="269"/>
                  </a:lnTo>
                  <a:lnTo>
                    <a:pt x="364" y="271"/>
                  </a:lnTo>
                  <a:lnTo>
                    <a:pt x="363" y="271"/>
                  </a:lnTo>
                  <a:lnTo>
                    <a:pt x="363" y="271"/>
                  </a:lnTo>
                  <a:lnTo>
                    <a:pt x="361" y="271"/>
                  </a:lnTo>
                  <a:lnTo>
                    <a:pt x="361" y="271"/>
                  </a:lnTo>
                  <a:lnTo>
                    <a:pt x="361" y="272"/>
                  </a:lnTo>
                  <a:lnTo>
                    <a:pt x="360" y="272"/>
                  </a:lnTo>
                  <a:lnTo>
                    <a:pt x="360" y="271"/>
                  </a:lnTo>
                  <a:lnTo>
                    <a:pt x="360" y="271"/>
                  </a:lnTo>
                  <a:lnTo>
                    <a:pt x="358" y="271"/>
                  </a:lnTo>
                  <a:lnTo>
                    <a:pt x="357" y="269"/>
                  </a:lnTo>
                  <a:lnTo>
                    <a:pt x="357" y="269"/>
                  </a:lnTo>
                  <a:lnTo>
                    <a:pt x="355" y="269"/>
                  </a:lnTo>
                  <a:lnTo>
                    <a:pt x="354" y="269"/>
                  </a:lnTo>
                  <a:lnTo>
                    <a:pt x="352" y="269"/>
                  </a:lnTo>
                  <a:lnTo>
                    <a:pt x="351" y="269"/>
                  </a:lnTo>
                  <a:lnTo>
                    <a:pt x="351" y="268"/>
                  </a:lnTo>
                  <a:lnTo>
                    <a:pt x="349" y="268"/>
                  </a:lnTo>
                  <a:lnTo>
                    <a:pt x="348" y="268"/>
                  </a:lnTo>
                  <a:lnTo>
                    <a:pt x="348" y="266"/>
                  </a:lnTo>
                  <a:lnTo>
                    <a:pt x="348" y="268"/>
                  </a:lnTo>
                  <a:lnTo>
                    <a:pt x="346" y="268"/>
                  </a:lnTo>
                  <a:lnTo>
                    <a:pt x="346" y="268"/>
                  </a:lnTo>
                  <a:lnTo>
                    <a:pt x="346" y="266"/>
                  </a:lnTo>
                  <a:lnTo>
                    <a:pt x="345" y="266"/>
                  </a:lnTo>
                  <a:lnTo>
                    <a:pt x="345" y="266"/>
                  </a:lnTo>
                  <a:lnTo>
                    <a:pt x="345" y="268"/>
                  </a:lnTo>
                  <a:lnTo>
                    <a:pt x="345" y="268"/>
                  </a:lnTo>
                  <a:lnTo>
                    <a:pt x="345" y="268"/>
                  </a:lnTo>
                  <a:lnTo>
                    <a:pt x="346" y="269"/>
                  </a:lnTo>
                  <a:lnTo>
                    <a:pt x="346" y="269"/>
                  </a:lnTo>
                  <a:lnTo>
                    <a:pt x="346" y="271"/>
                  </a:lnTo>
                  <a:lnTo>
                    <a:pt x="346" y="271"/>
                  </a:lnTo>
                  <a:lnTo>
                    <a:pt x="346" y="271"/>
                  </a:lnTo>
                  <a:lnTo>
                    <a:pt x="346" y="271"/>
                  </a:lnTo>
                  <a:lnTo>
                    <a:pt x="345" y="271"/>
                  </a:lnTo>
                  <a:lnTo>
                    <a:pt x="345" y="271"/>
                  </a:lnTo>
                  <a:lnTo>
                    <a:pt x="343" y="269"/>
                  </a:lnTo>
                  <a:lnTo>
                    <a:pt x="340" y="268"/>
                  </a:lnTo>
                  <a:lnTo>
                    <a:pt x="340" y="268"/>
                  </a:lnTo>
                  <a:lnTo>
                    <a:pt x="340" y="268"/>
                  </a:lnTo>
                  <a:lnTo>
                    <a:pt x="339" y="266"/>
                  </a:lnTo>
                  <a:lnTo>
                    <a:pt x="339" y="268"/>
                  </a:lnTo>
                  <a:lnTo>
                    <a:pt x="339" y="268"/>
                  </a:lnTo>
                  <a:lnTo>
                    <a:pt x="339" y="268"/>
                  </a:lnTo>
                  <a:lnTo>
                    <a:pt x="339" y="268"/>
                  </a:lnTo>
                  <a:lnTo>
                    <a:pt x="339" y="269"/>
                  </a:lnTo>
                  <a:lnTo>
                    <a:pt x="339" y="269"/>
                  </a:lnTo>
                  <a:lnTo>
                    <a:pt x="339" y="269"/>
                  </a:lnTo>
                  <a:lnTo>
                    <a:pt x="339" y="271"/>
                  </a:lnTo>
                  <a:lnTo>
                    <a:pt x="339" y="269"/>
                  </a:lnTo>
                  <a:lnTo>
                    <a:pt x="339" y="269"/>
                  </a:lnTo>
                  <a:lnTo>
                    <a:pt x="337" y="269"/>
                  </a:lnTo>
                  <a:lnTo>
                    <a:pt x="336" y="268"/>
                  </a:lnTo>
                  <a:lnTo>
                    <a:pt x="336" y="268"/>
                  </a:lnTo>
                  <a:lnTo>
                    <a:pt x="334" y="268"/>
                  </a:lnTo>
                  <a:lnTo>
                    <a:pt x="333" y="266"/>
                  </a:lnTo>
                  <a:lnTo>
                    <a:pt x="333" y="266"/>
                  </a:lnTo>
                  <a:lnTo>
                    <a:pt x="331" y="266"/>
                  </a:lnTo>
                  <a:lnTo>
                    <a:pt x="331" y="266"/>
                  </a:lnTo>
                  <a:lnTo>
                    <a:pt x="330" y="268"/>
                  </a:lnTo>
                  <a:lnTo>
                    <a:pt x="328" y="268"/>
                  </a:lnTo>
                  <a:lnTo>
                    <a:pt x="325" y="268"/>
                  </a:lnTo>
                  <a:lnTo>
                    <a:pt x="324" y="269"/>
                  </a:lnTo>
                  <a:lnTo>
                    <a:pt x="322" y="269"/>
                  </a:lnTo>
                  <a:lnTo>
                    <a:pt x="321" y="269"/>
                  </a:lnTo>
                  <a:lnTo>
                    <a:pt x="319" y="269"/>
                  </a:lnTo>
                  <a:lnTo>
                    <a:pt x="319" y="269"/>
                  </a:lnTo>
                  <a:lnTo>
                    <a:pt x="318" y="268"/>
                  </a:lnTo>
                  <a:lnTo>
                    <a:pt x="316" y="268"/>
                  </a:lnTo>
                  <a:lnTo>
                    <a:pt x="316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69"/>
                  </a:lnTo>
                  <a:lnTo>
                    <a:pt x="315" y="269"/>
                  </a:lnTo>
                  <a:lnTo>
                    <a:pt x="313" y="269"/>
                  </a:lnTo>
                  <a:lnTo>
                    <a:pt x="313" y="269"/>
                  </a:lnTo>
                  <a:lnTo>
                    <a:pt x="313" y="269"/>
                  </a:lnTo>
                  <a:lnTo>
                    <a:pt x="312" y="269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6" y="265"/>
                  </a:lnTo>
                  <a:lnTo>
                    <a:pt x="316" y="265"/>
                  </a:lnTo>
                  <a:lnTo>
                    <a:pt x="316" y="265"/>
                  </a:lnTo>
                  <a:lnTo>
                    <a:pt x="316" y="263"/>
                  </a:lnTo>
                  <a:lnTo>
                    <a:pt x="316" y="262"/>
                  </a:lnTo>
                  <a:lnTo>
                    <a:pt x="316" y="262"/>
                  </a:lnTo>
                  <a:lnTo>
                    <a:pt x="318" y="262"/>
                  </a:lnTo>
                  <a:lnTo>
                    <a:pt x="318" y="260"/>
                  </a:lnTo>
                  <a:lnTo>
                    <a:pt x="319" y="260"/>
                  </a:lnTo>
                  <a:lnTo>
                    <a:pt x="319" y="259"/>
                  </a:lnTo>
                  <a:lnTo>
                    <a:pt x="319" y="257"/>
                  </a:lnTo>
                  <a:lnTo>
                    <a:pt x="321" y="256"/>
                  </a:lnTo>
                  <a:lnTo>
                    <a:pt x="321" y="256"/>
                  </a:lnTo>
                  <a:lnTo>
                    <a:pt x="322" y="254"/>
                  </a:lnTo>
                  <a:lnTo>
                    <a:pt x="324" y="254"/>
                  </a:lnTo>
                  <a:lnTo>
                    <a:pt x="324" y="254"/>
                  </a:lnTo>
                  <a:lnTo>
                    <a:pt x="324" y="253"/>
                  </a:lnTo>
                  <a:lnTo>
                    <a:pt x="324" y="251"/>
                  </a:lnTo>
                  <a:lnTo>
                    <a:pt x="324" y="251"/>
                  </a:lnTo>
                  <a:lnTo>
                    <a:pt x="324" y="250"/>
                  </a:lnTo>
                  <a:lnTo>
                    <a:pt x="324" y="250"/>
                  </a:lnTo>
                  <a:lnTo>
                    <a:pt x="322" y="250"/>
                  </a:lnTo>
                  <a:lnTo>
                    <a:pt x="322" y="248"/>
                  </a:lnTo>
                  <a:lnTo>
                    <a:pt x="322" y="248"/>
                  </a:lnTo>
                  <a:lnTo>
                    <a:pt x="321" y="248"/>
                  </a:lnTo>
                  <a:lnTo>
                    <a:pt x="321" y="248"/>
                  </a:lnTo>
                  <a:lnTo>
                    <a:pt x="319" y="248"/>
                  </a:lnTo>
                  <a:lnTo>
                    <a:pt x="319" y="247"/>
                  </a:lnTo>
                  <a:lnTo>
                    <a:pt x="318" y="247"/>
                  </a:lnTo>
                  <a:lnTo>
                    <a:pt x="316" y="245"/>
                  </a:lnTo>
                  <a:lnTo>
                    <a:pt x="315" y="245"/>
                  </a:lnTo>
                  <a:lnTo>
                    <a:pt x="315" y="244"/>
                  </a:lnTo>
                  <a:lnTo>
                    <a:pt x="313" y="244"/>
                  </a:lnTo>
                  <a:lnTo>
                    <a:pt x="313" y="242"/>
                  </a:lnTo>
                  <a:lnTo>
                    <a:pt x="313" y="242"/>
                  </a:lnTo>
                  <a:lnTo>
                    <a:pt x="313" y="241"/>
                  </a:lnTo>
                  <a:lnTo>
                    <a:pt x="313" y="239"/>
                  </a:lnTo>
                  <a:lnTo>
                    <a:pt x="313" y="239"/>
                  </a:lnTo>
                  <a:lnTo>
                    <a:pt x="313" y="238"/>
                  </a:lnTo>
                  <a:lnTo>
                    <a:pt x="315" y="238"/>
                  </a:lnTo>
                  <a:lnTo>
                    <a:pt x="315" y="238"/>
                  </a:lnTo>
                  <a:lnTo>
                    <a:pt x="315" y="238"/>
                  </a:lnTo>
                  <a:lnTo>
                    <a:pt x="315" y="237"/>
                  </a:lnTo>
                  <a:lnTo>
                    <a:pt x="316" y="237"/>
                  </a:lnTo>
                  <a:lnTo>
                    <a:pt x="316" y="237"/>
                  </a:lnTo>
                  <a:lnTo>
                    <a:pt x="316" y="237"/>
                  </a:lnTo>
                  <a:lnTo>
                    <a:pt x="316" y="235"/>
                  </a:lnTo>
                  <a:lnTo>
                    <a:pt x="316" y="231"/>
                  </a:lnTo>
                  <a:lnTo>
                    <a:pt x="316" y="228"/>
                  </a:lnTo>
                  <a:lnTo>
                    <a:pt x="316" y="226"/>
                  </a:lnTo>
                  <a:lnTo>
                    <a:pt x="316" y="225"/>
                  </a:lnTo>
                  <a:lnTo>
                    <a:pt x="315" y="223"/>
                  </a:lnTo>
                  <a:lnTo>
                    <a:pt x="315" y="223"/>
                  </a:lnTo>
                  <a:lnTo>
                    <a:pt x="315" y="222"/>
                  </a:lnTo>
                  <a:lnTo>
                    <a:pt x="313" y="222"/>
                  </a:lnTo>
                  <a:lnTo>
                    <a:pt x="313" y="220"/>
                  </a:lnTo>
                  <a:lnTo>
                    <a:pt x="312" y="220"/>
                  </a:lnTo>
                  <a:lnTo>
                    <a:pt x="312" y="219"/>
                  </a:lnTo>
                  <a:lnTo>
                    <a:pt x="310" y="219"/>
                  </a:lnTo>
                  <a:lnTo>
                    <a:pt x="310" y="219"/>
                  </a:lnTo>
                  <a:lnTo>
                    <a:pt x="310" y="217"/>
                  </a:lnTo>
                  <a:lnTo>
                    <a:pt x="309" y="217"/>
                  </a:lnTo>
                  <a:lnTo>
                    <a:pt x="309" y="216"/>
                  </a:lnTo>
                  <a:lnTo>
                    <a:pt x="309" y="216"/>
                  </a:lnTo>
                  <a:lnTo>
                    <a:pt x="309" y="216"/>
                  </a:lnTo>
                  <a:lnTo>
                    <a:pt x="309" y="216"/>
                  </a:lnTo>
                  <a:lnTo>
                    <a:pt x="307" y="216"/>
                  </a:lnTo>
                  <a:lnTo>
                    <a:pt x="307" y="216"/>
                  </a:lnTo>
                  <a:lnTo>
                    <a:pt x="307" y="216"/>
                  </a:lnTo>
                  <a:lnTo>
                    <a:pt x="307" y="216"/>
                  </a:lnTo>
                  <a:lnTo>
                    <a:pt x="306" y="216"/>
                  </a:lnTo>
                  <a:lnTo>
                    <a:pt x="306" y="214"/>
                  </a:lnTo>
                  <a:lnTo>
                    <a:pt x="306" y="214"/>
                  </a:lnTo>
                  <a:lnTo>
                    <a:pt x="304" y="213"/>
                  </a:lnTo>
                  <a:lnTo>
                    <a:pt x="304" y="213"/>
                  </a:lnTo>
                  <a:lnTo>
                    <a:pt x="304" y="213"/>
                  </a:lnTo>
                  <a:lnTo>
                    <a:pt x="303" y="213"/>
                  </a:lnTo>
                  <a:lnTo>
                    <a:pt x="303" y="213"/>
                  </a:lnTo>
                  <a:lnTo>
                    <a:pt x="301" y="213"/>
                  </a:lnTo>
                  <a:lnTo>
                    <a:pt x="300" y="214"/>
                  </a:lnTo>
                  <a:lnTo>
                    <a:pt x="298" y="214"/>
                  </a:lnTo>
                  <a:lnTo>
                    <a:pt x="295" y="216"/>
                  </a:lnTo>
                  <a:lnTo>
                    <a:pt x="294" y="219"/>
                  </a:lnTo>
                  <a:lnTo>
                    <a:pt x="292" y="220"/>
                  </a:lnTo>
                  <a:lnTo>
                    <a:pt x="289" y="220"/>
                  </a:lnTo>
                  <a:lnTo>
                    <a:pt x="289" y="222"/>
                  </a:lnTo>
                  <a:lnTo>
                    <a:pt x="288" y="222"/>
                  </a:lnTo>
                  <a:lnTo>
                    <a:pt x="286" y="223"/>
                  </a:lnTo>
                  <a:lnTo>
                    <a:pt x="285" y="223"/>
                  </a:lnTo>
                  <a:lnTo>
                    <a:pt x="282" y="225"/>
                  </a:lnTo>
                  <a:lnTo>
                    <a:pt x="280" y="225"/>
                  </a:lnTo>
                  <a:lnTo>
                    <a:pt x="279" y="225"/>
                  </a:lnTo>
                  <a:lnTo>
                    <a:pt x="279" y="223"/>
                  </a:lnTo>
                  <a:lnTo>
                    <a:pt x="279" y="223"/>
                  </a:lnTo>
                  <a:lnTo>
                    <a:pt x="277" y="223"/>
                  </a:lnTo>
                  <a:lnTo>
                    <a:pt x="277" y="223"/>
                  </a:lnTo>
                  <a:lnTo>
                    <a:pt x="276" y="225"/>
                  </a:lnTo>
                  <a:lnTo>
                    <a:pt x="276" y="225"/>
                  </a:lnTo>
                  <a:lnTo>
                    <a:pt x="274" y="223"/>
                  </a:lnTo>
                  <a:lnTo>
                    <a:pt x="274" y="223"/>
                  </a:lnTo>
                  <a:lnTo>
                    <a:pt x="274" y="223"/>
                  </a:lnTo>
                  <a:lnTo>
                    <a:pt x="273" y="223"/>
                  </a:lnTo>
                  <a:lnTo>
                    <a:pt x="273" y="223"/>
                  </a:lnTo>
                  <a:lnTo>
                    <a:pt x="271" y="225"/>
                  </a:lnTo>
                  <a:lnTo>
                    <a:pt x="271" y="225"/>
                  </a:lnTo>
                  <a:lnTo>
                    <a:pt x="270" y="225"/>
                  </a:lnTo>
                  <a:lnTo>
                    <a:pt x="270" y="225"/>
                  </a:lnTo>
                  <a:lnTo>
                    <a:pt x="270" y="223"/>
                  </a:lnTo>
                  <a:lnTo>
                    <a:pt x="268" y="223"/>
                  </a:lnTo>
                  <a:lnTo>
                    <a:pt x="268" y="223"/>
                  </a:lnTo>
                  <a:lnTo>
                    <a:pt x="267" y="223"/>
                  </a:lnTo>
                  <a:lnTo>
                    <a:pt x="267" y="223"/>
                  </a:lnTo>
                  <a:lnTo>
                    <a:pt x="265" y="223"/>
                  </a:lnTo>
                  <a:lnTo>
                    <a:pt x="265" y="225"/>
                  </a:lnTo>
                  <a:lnTo>
                    <a:pt x="265" y="225"/>
                  </a:lnTo>
                  <a:lnTo>
                    <a:pt x="264" y="225"/>
                  </a:lnTo>
                  <a:lnTo>
                    <a:pt x="264" y="226"/>
                  </a:lnTo>
                  <a:lnTo>
                    <a:pt x="262" y="226"/>
                  </a:lnTo>
                  <a:lnTo>
                    <a:pt x="262" y="225"/>
                  </a:lnTo>
                  <a:lnTo>
                    <a:pt x="261" y="225"/>
                  </a:lnTo>
                  <a:lnTo>
                    <a:pt x="261" y="225"/>
                  </a:lnTo>
                  <a:lnTo>
                    <a:pt x="261" y="225"/>
                  </a:lnTo>
                  <a:lnTo>
                    <a:pt x="261" y="226"/>
                  </a:lnTo>
                  <a:lnTo>
                    <a:pt x="259" y="226"/>
                  </a:lnTo>
                  <a:lnTo>
                    <a:pt x="259" y="226"/>
                  </a:lnTo>
                  <a:lnTo>
                    <a:pt x="258" y="226"/>
                  </a:lnTo>
                  <a:lnTo>
                    <a:pt x="258" y="226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55" y="225"/>
                  </a:lnTo>
                  <a:lnTo>
                    <a:pt x="253" y="225"/>
                  </a:lnTo>
                  <a:lnTo>
                    <a:pt x="253" y="225"/>
                  </a:lnTo>
                  <a:lnTo>
                    <a:pt x="252" y="225"/>
                  </a:lnTo>
                  <a:lnTo>
                    <a:pt x="252" y="226"/>
                  </a:lnTo>
                  <a:lnTo>
                    <a:pt x="250" y="225"/>
                  </a:lnTo>
                  <a:lnTo>
                    <a:pt x="249" y="226"/>
                  </a:lnTo>
                  <a:lnTo>
                    <a:pt x="249" y="22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5" name="Freeform 121"/>
            <p:cNvSpPr>
              <a:spLocks/>
            </p:cNvSpPr>
            <p:nvPr/>
          </p:nvSpPr>
          <p:spPr bwMode="auto">
            <a:xfrm>
              <a:off x="2205" y="2681"/>
              <a:ext cx="445" cy="481"/>
            </a:xfrm>
            <a:custGeom>
              <a:avLst/>
              <a:gdLst/>
              <a:ahLst/>
              <a:cxnLst>
                <a:cxn ang="0">
                  <a:pos x="334" y="138"/>
                </a:cxn>
                <a:cxn ang="0">
                  <a:pos x="345" y="175"/>
                </a:cxn>
                <a:cxn ang="0">
                  <a:pos x="357" y="203"/>
                </a:cxn>
                <a:cxn ang="0">
                  <a:pos x="360" y="238"/>
                </a:cxn>
                <a:cxn ang="0">
                  <a:pos x="360" y="257"/>
                </a:cxn>
                <a:cxn ang="0">
                  <a:pos x="373" y="269"/>
                </a:cxn>
                <a:cxn ang="0">
                  <a:pos x="378" y="287"/>
                </a:cxn>
                <a:cxn ang="0">
                  <a:pos x="405" y="283"/>
                </a:cxn>
                <a:cxn ang="0">
                  <a:pos x="415" y="299"/>
                </a:cxn>
                <a:cxn ang="0">
                  <a:pos x="405" y="320"/>
                </a:cxn>
                <a:cxn ang="0">
                  <a:pos x="406" y="334"/>
                </a:cxn>
                <a:cxn ang="0">
                  <a:pos x="426" y="341"/>
                </a:cxn>
                <a:cxn ang="0">
                  <a:pos x="441" y="361"/>
                </a:cxn>
                <a:cxn ang="0">
                  <a:pos x="420" y="380"/>
                </a:cxn>
                <a:cxn ang="0">
                  <a:pos x="412" y="404"/>
                </a:cxn>
                <a:cxn ang="0">
                  <a:pos x="387" y="412"/>
                </a:cxn>
                <a:cxn ang="0">
                  <a:pos x="381" y="434"/>
                </a:cxn>
                <a:cxn ang="0">
                  <a:pos x="345" y="425"/>
                </a:cxn>
                <a:cxn ang="0">
                  <a:pos x="337" y="443"/>
                </a:cxn>
                <a:cxn ang="0">
                  <a:pos x="336" y="466"/>
                </a:cxn>
                <a:cxn ang="0">
                  <a:pos x="325" y="475"/>
                </a:cxn>
                <a:cxn ang="0">
                  <a:pos x="300" y="467"/>
                </a:cxn>
                <a:cxn ang="0">
                  <a:pos x="273" y="455"/>
                </a:cxn>
                <a:cxn ang="0">
                  <a:pos x="240" y="461"/>
                </a:cxn>
                <a:cxn ang="0">
                  <a:pos x="216" y="445"/>
                </a:cxn>
                <a:cxn ang="0">
                  <a:pos x="201" y="418"/>
                </a:cxn>
                <a:cxn ang="0">
                  <a:pos x="189" y="386"/>
                </a:cxn>
                <a:cxn ang="0">
                  <a:pos x="180" y="362"/>
                </a:cxn>
                <a:cxn ang="0">
                  <a:pos x="156" y="335"/>
                </a:cxn>
                <a:cxn ang="0">
                  <a:pos x="126" y="314"/>
                </a:cxn>
                <a:cxn ang="0">
                  <a:pos x="92" y="308"/>
                </a:cxn>
                <a:cxn ang="0">
                  <a:pos x="99" y="298"/>
                </a:cxn>
                <a:cxn ang="0">
                  <a:pos x="78" y="286"/>
                </a:cxn>
                <a:cxn ang="0">
                  <a:pos x="65" y="292"/>
                </a:cxn>
                <a:cxn ang="0">
                  <a:pos x="44" y="304"/>
                </a:cxn>
                <a:cxn ang="0">
                  <a:pos x="27" y="296"/>
                </a:cxn>
                <a:cxn ang="0">
                  <a:pos x="20" y="277"/>
                </a:cxn>
                <a:cxn ang="0">
                  <a:pos x="15" y="254"/>
                </a:cxn>
                <a:cxn ang="0">
                  <a:pos x="11" y="230"/>
                </a:cxn>
                <a:cxn ang="0">
                  <a:pos x="9" y="205"/>
                </a:cxn>
                <a:cxn ang="0">
                  <a:pos x="3" y="175"/>
                </a:cxn>
                <a:cxn ang="0">
                  <a:pos x="17" y="171"/>
                </a:cxn>
                <a:cxn ang="0">
                  <a:pos x="27" y="165"/>
                </a:cxn>
                <a:cxn ang="0">
                  <a:pos x="51" y="148"/>
                </a:cxn>
                <a:cxn ang="0">
                  <a:pos x="65" y="142"/>
                </a:cxn>
                <a:cxn ang="0">
                  <a:pos x="86" y="142"/>
                </a:cxn>
                <a:cxn ang="0">
                  <a:pos x="102" y="129"/>
                </a:cxn>
                <a:cxn ang="0">
                  <a:pos x="117" y="109"/>
                </a:cxn>
                <a:cxn ang="0">
                  <a:pos x="141" y="115"/>
                </a:cxn>
                <a:cxn ang="0">
                  <a:pos x="170" y="115"/>
                </a:cxn>
                <a:cxn ang="0">
                  <a:pos x="192" y="90"/>
                </a:cxn>
                <a:cxn ang="0">
                  <a:pos x="201" y="61"/>
                </a:cxn>
                <a:cxn ang="0">
                  <a:pos x="210" y="40"/>
                </a:cxn>
                <a:cxn ang="0">
                  <a:pos x="226" y="18"/>
                </a:cxn>
                <a:cxn ang="0">
                  <a:pos x="246" y="1"/>
                </a:cxn>
                <a:cxn ang="0">
                  <a:pos x="255" y="27"/>
                </a:cxn>
                <a:cxn ang="0">
                  <a:pos x="277" y="28"/>
                </a:cxn>
                <a:cxn ang="0">
                  <a:pos x="291" y="60"/>
                </a:cxn>
                <a:cxn ang="0">
                  <a:pos x="295" y="69"/>
                </a:cxn>
                <a:cxn ang="0">
                  <a:pos x="303" y="100"/>
                </a:cxn>
              </a:cxnLst>
              <a:rect l="0" t="0" r="r" b="b"/>
              <a:pathLst>
                <a:path w="445" h="481">
                  <a:moveTo>
                    <a:pt x="313" y="114"/>
                  </a:moveTo>
                  <a:lnTo>
                    <a:pt x="315" y="115"/>
                  </a:lnTo>
                  <a:lnTo>
                    <a:pt x="315" y="115"/>
                  </a:lnTo>
                  <a:lnTo>
                    <a:pt x="316" y="117"/>
                  </a:lnTo>
                  <a:lnTo>
                    <a:pt x="316" y="118"/>
                  </a:lnTo>
                  <a:lnTo>
                    <a:pt x="318" y="120"/>
                  </a:lnTo>
                  <a:lnTo>
                    <a:pt x="319" y="121"/>
                  </a:lnTo>
                  <a:lnTo>
                    <a:pt x="321" y="121"/>
                  </a:lnTo>
                  <a:lnTo>
                    <a:pt x="321" y="124"/>
                  </a:lnTo>
                  <a:lnTo>
                    <a:pt x="322" y="126"/>
                  </a:lnTo>
                  <a:lnTo>
                    <a:pt x="325" y="130"/>
                  </a:lnTo>
                  <a:lnTo>
                    <a:pt x="325" y="132"/>
                  </a:lnTo>
                  <a:lnTo>
                    <a:pt x="327" y="132"/>
                  </a:lnTo>
                  <a:lnTo>
                    <a:pt x="328" y="133"/>
                  </a:lnTo>
                  <a:lnTo>
                    <a:pt x="331" y="135"/>
                  </a:lnTo>
                  <a:lnTo>
                    <a:pt x="333" y="136"/>
                  </a:lnTo>
                  <a:lnTo>
                    <a:pt x="334" y="138"/>
                  </a:lnTo>
                  <a:lnTo>
                    <a:pt x="336" y="138"/>
                  </a:lnTo>
                  <a:lnTo>
                    <a:pt x="339" y="139"/>
                  </a:lnTo>
                  <a:lnTo>
                    <a:pt x="340" y="141"/>
                  </a:lnTo>
                  <a:lnTo>
                    <a:pt x="340" y="144"/>
                  </a:lnTo>
                  <a:lnTo>
                    <a:pt x="342" y="145"/>
                  </a:lnTo>
                  <a:lnTo>
                    <a:pt x="342" y="148"/>
                  </a:lnTo>
                  <a:lnTo>
                    <a:pt x="340" y="150"/>
                  </a:lnTo>
                  <a:lnTo>
                    <a:pt x="340" y="153"/>
                  </a:lnTo>
                  <a:lnTo>
                    <a:pt x="340" y="156"/>
                  </a:lnTo>
                  <a:lnTo>
                    <a:pt x="340" y="159"/>
                  </a:lnTo>
                  <a:lnTo>
                    <a:pt x="340" y="162"/>
                  </a:lnTo>
                  <a:lnTo>
                    <a:pt x="340" y="165"/>
                  </a:lnTo>
                  <a:lnTo>
                    <a:pt x="339" y="166"/>
                  </a:lnTo>
                  <a:lnTo>
                    <a:pt x="339" y="169"/>
                  </a:lnTo>
                  <a:lnTo>
                    <a:pt x="340" y="171"/>
                  </a:lnTo>
                  <a:lnTo>
                    <a:pt x="342" y="172"/>
                  </a:lnTo>
                  <a:lnTo>
                    <a:pt x="345" y="175"/>
                  </a:lnTo>
                  <a:lnTo>
                    <a:pt x="346" y="177"/>
                  </a:lnTo>
                  <a:lnTo>
                    <a:pt x="348" y="178"/>
                  </a:lnTo>
                  <a:lnTo>
                    <a:pt x="349" y="180"/>
                  </a:lnTo>
                  <a:lnTo>
                    <a:pt x="351" y="181"/>
                  </a:lnTo>
                  <a:lnTo>
                    <a:pt x="352" y="182"/>
                  </a:lnTo>
                  <a:lnTo>
                    <a:pt x="354" y="184"/>
                  </a:lnTo>
                  <a:lnTo>
                    <a:pt x="355" y="185"/>
                  </a:lnTo>
                  <a:lnTo>
                    <a:pt x="357" y="187"/>
                  </a:lnTo>
                  <a:lnTo>
                    <a:pt x="357" y="188"/>
                  </a:lnTo>
                  <a:lnTo>
                    <a:pt x="357" y="190"/>
                  </a:lnTo>
                  <a:lnTo>
                    <a:pt x="357" y="191"/>
                  </a:lnTo>
                  <a:lnTo>
                    <a:pt x="358" y="194"/>
                  </a:lnTo>
                  <a:lnTo>
                    <a:pt x="358" y="196"/>
                  </a:lnTo>
                  <a:lnTo>
                    <a:pt x="357" y="197"/>
                  </a:lnTo>
                  <a:lnTo>
                    <a:pt x="355" y="199"/>
                  </a:lnTo>
                  <a:lnTo>
                    <a:pt x="354" y="202"/>
                  </a:lnTo>
                  <a:lnTo>
                    <a:pt x="357" y="203"/>
                  </a:lnTo>
                  <a:lnTo>
                    <a:pt x="357" y="205"/>
                  </a:lnTo>
                  <a:lnTo>
                    <a:pt x="355" y="209"/>
                  </a:lnTo>
                  <a:lnTo>
                    <a:pt x="355" y="212"/>
                  </a:lnTo>
                  <a:lnTo>
                    <a:pt x="354" y="214"/>
                  </a:lnTo>
                  <a:lnTo>
                    <a:pt x="354" y="215"/>
                  </a:lnTo>
                  <a:lnTo>
                    <a:pt x="354" y="217"/>
                  </a:lnTo>
                  <a:lnTo>
                    <a:pt x="354" y="218"/>
                  </a:lnTo>
                  <a:lnTo>
                    <a:pt x="354" y="221"/>
                  </a:lnTo>
                  <a:lnTo>
                    <a:pt x="354" y="223"/>
                  </a:lnTo>
                  <a:lnTo>
                    <a:pt x="355" y="223"/>
                  </a:lnTo>
                  <a:lnTo>
                    <a:pt x="355" y="226"/>
                  </a:lnTo>
                  <a:lnTo>
                    <a:pt x="355" y="227"/>
                  </a:lnTo>
                  <a:lnTo>
                    <a:pt x="355" y="230"/>
                  </a:lnTo>
                  <a:lnTo>
                    <a:pt x="357" y="232"/>
                  </a:lnTo>
                  <a:lnTo>
                    <a:pt x="358" y="233"/>
                  </a:lnTo>
                  <a:lnTo>
                    <a:pt x="360" y="235"/>
                  </a:lnTo>
                  <a:lnTo>
                    <a:pt x="360" y="238"/>
                  </a:lnTo>
                  <a:lnTo>
                    <a:pt x="360" y="239"/>
                  </a:lnTo>
                  <a:lnTo>
                    <a:pt x="360" y="241"/>
                  </a:lnTo>
                  <a:lnTo>
                    <a:pt x="361" y="242"/>
                  </a:lnTo>
                  <a:lnTo>
                    <a:pt x="360" y="244"/>
                  </a:lnTo>
                  <a:lnTo>
                    <a:pt x="358" y="247"/>
                  </a:lnTo>
                  <a:lnTo>
                    <a:pt x="357" y="248"/>
                  </a:lnTo>
                  <a:lnTo>
                    <a:pt x="355" y="251"/>
                  </a:lnTo>
                  <a:lnTo>
                    <a:pt x="354" y="253"/>
                  </a:lnTo>
                  <a:lnTo>
                    <a:pt x="354" y="256"/>
                  </a:lnTo>
                  <a:lnTo>
                    <a:pt x="352" y="257"/>
                  </a:lnTo>
                  <a:lnTo>
                    <a:pt x="352" y="259"/>
                  </a:lnTo>
                  <a:lnTo>
                    <a:pt x="354" y="260"/>
                  </a:lnTo>
                  <a:lnTo>
                    <a:pt x="355" y="262"/>
                  </a:lnTo>
                  <a:lnTo>
                    <a:pt x="357" y="262"/>
                  </a:lnTo>
                  <a:lnTo>
                    <a:pt x="358" y="260"/>
                  </a:lnTo>
                  <a:lnTo>
                    <a:pt x="358" y="259"/>
                  </a:lnTo>
                  <a:lnTo>
                    <a:pt x="360" y="257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1" y="256"/>
                  </a:lnTo>
                  <a:lnTo>
                    <a:pt x="363" y="257"/>
                  </a:lnTo>
                  <a:lnTo>
                    <a:pt x="363" y="259"/>
                  </a:lnTo>
                  <a:lnTo>
                    <a:pt x="363" y="260"/>
                  </a:lnTo>
                  <a:lnTo>
                    <a:pt x="363" y="262"/>
                  </a:lnTo>
                  <a:lnTo>
                    <a:pt x="363" y="263"/>
                  </a:lnTo>
                  <a:lnTo>
                    <a:pt x="364" y="265"/>
                  </a:lnTo>
                  <a:lnTo>
                    <a:pt x="364" y="266"/>
                  </a:lnTo>
                  <a:lnTo>
                    <a:pt x="366" y="268"/>
                  </a:lnTo>
                  <a:lnTo>
                    <a:pt x="367" y="266"/>
                  </a:lnTo>
                  <a:lnTo>
                    <a:pt x="369" y="266"/>
                  </a:lnTo>
                  <a:lnTo>
                    <a:pt x="370" y="266"/>
                  </a:lnTo>
                  <a:lnTo>
                    <a:pt x="370" y="266"/>
                  </a:lnTo>
                  <a:lnTo>
                    <a:pt x="372" y="268"/>
                  </a:lnTo>
                  <a:lnTo>
                    <a:pt x="373" y="269"/>
                  </a:lnTo>
                  <a:lnTo>
                    <a:pt x="376" y="269"/>
                  </a:lnTo>
                  <a:lnTo>
                    <a:pt x="378" y="271"/>
                  </a:lnTo>
                  <a:lnTo>
                    <a:pt x="381" y="271"/>
                  </a:lnTo>
                  <a:lnTo>
                    <a:pt x="382" y="272"/>
                  </a:lnTo>
                  <a:lnTo>
                    <a:pt x="384" y="274"/>
                  </a:lnTo>
                  <a:lnTo>
                    <a:pt x="382" y="275"/>
                  </a:lnTo>
                  <a:lnTo>
                    <a:pt x="382" y="277"/>
                  </a:lnTo>
                  <a:lnTo>
                    <a:pt x="382" y="278"/>
                  </a:lnTo>
                  <a:lnTo>
                    <a:pt x="382" y="278"/>
                  </a:lnTo>
                  <a:lnTo>
                    <a:pt x="381" y="280"/>
                  </a:lnTo>
                  <a:lnTo>
                    <a:pt x="381" y="280"/>
                  </a:lnTo>
                  <a:lnTo>
                    <a:pt x="381" y="281"/>
                  </a:lnTo>
                  <a:lnTo>
                    <a:pt x="379" y="283"/>
                  </a:lnTo>
                  <a:lnTo>
                    <a:pt x="379" y="284"/>
                  </a:lnTo>
                  <a:lnTo>
                    <a:pt x="378" y="284"/>
                  </a:lnTo>
                  <a:lnTo>
                    <a:pt x="378" y="286"/>
                  </a:lnTo>
                  <a:lnTo>
                    <a:pt x="378" y="287"/>
                  </a:lnTo>
                  <a:lnTo>
                    <a:pt x="379" y="287"/>
                  </a:lnTo>
                  <a:lnTo>
                    <a:pt x="379" y="289"/>
                  </a:lnTo>
                  <a:lnTo>
                    <a:pt x="382" y="289"/>
                  </a:lnTo>
                  <a:lnTo>
                    <a:pt x="382" y="289"/>
                  </a:lnTo>
                  <a:lnTo>
                    <a:pt x="385" y="287"/>
                  </a:lnTo>
                  <a:lnTo>
                    <a:pt x="387" y="287"/>
                  </a:lnTo>
                  <a:lnTo>
                    <a:pt x="390" y="286"/>
                  </a:lnTo>
                  <a:lnTo>
                    <a:pt x="391" y="284"/>
                  </a:lnTo>
                  <a:lnTo>
                    <a:pt x="393" y="284"/>
                  </a:lnTo>
                  <a:lnTo>
                    <a:pt x="394" y="284"/>
                  </a:lnTo>
                  <a:lnTo>
                    <a:pt x="396" y="284"/>
                  </a:lnTo>
                  <a:lnTo>
                    <a:pt x="397" y="284"/>
                  </a:lnTo>
                  <a:lnTo>
                    <a:pt x="399" y="284"/>
                  </a:lnTo>
                  <a:lnTo>
                    <a:pt x="400" y="283"/>
                  </a:lnTo>
                  <a:lnTo>
                    <a:pt x="402" y="283"/>
                  </a:lnTo>
                  <a:lnTo>
                    <a:pt x="403" y="283"/>
                  </a:lnTo>
                  <a:lnTo>
                    <a:pt x="405" y="283"/>
                  </a:lnTo>
                  <a:lnTo>
                    <a:pt x="406" y="283"/>
                  </a:lnTo>
                  <a:lnTo>
                    <a:pt x="409" y="283"/>
                  </a:lnTo>
                  <a:lnTo>
                    <a:pt x="412" y="283"/>
                  </a:lnTo>
                  <a:lnTo>
                    <a:pt x="415" y="283"/>
                  </a:lnTo>
                  <a:lnTo>
                    <a:pt x="417" y="283"/>
                  </a:lnTo>
                  <a:lnTo>
                    <a:pt x="418" y="283"/>
                  </a:lnTo>
                  <a:lnTo>
                    <a:pt x="420" y="284"/>
                  </a:lnTo>
                  <a:lnTo>
                    <a:pt x="420" y="286"/>
                  </a:lnTo>
                  <a:lnTo>
                    <a:pt x="421" y="289"/>
                  </a:lnTo>
                  <a:lnTo>
                    <a:pt x="421" y="290"/>
                  </a:lnTo>
                  <a:lnTo>
                    <a:pt x="423" y="292"/>
                  </a:lnTo>
                  <a:lnTo>
                    <a:pt x="423" y="293"/>
                  </a:lnTo>
                  <a:lnTo>
                    <a:pt x="423" y="295"/>
                  </a:lnTo>
                  <a:lnTo>
                    <a:pt x="421" y="296"/>
                  </a:lnTo>
                  <a:lnTo>
                    <a:pt x="420" y="296"/>
                  </a:lnTo>
                  <a:lnTo>
                    <a:pt x="418" y="298"/>
                  </a:lnTo>
                  <a:lnTo>
                    <a:pt x="415" y="299"/>
                  </a:lnTo>
                  <a:lnTo>
                    <a:pt x="414" y="299"/>
                  </a:lnTo>
                  <a:lnTo>
                    <a:pt x="414" y="299"/>
                  </a:lnTo>
                  <a:lnTo>
                    <a:pt x="414" y="301"/>
                  </a:lnTo>
                  <a:lnTo>
                    <a:pt x="414" y="304"/>
                  </a:lnTo>
                  <a:lnTo>
                    <a:pt x="412" y="305"/>
                  </a:lnTo>
                  <a:lnTo>
                    <a:pt x="412" y="305"/>
                  </a:lnTo>
                  <a:lnTo>
                    <a:pt x="412" y="307"/>
                  </a:lnTo>
                  <a:lnTo>
                    <a:pt x="411" y="307"/>
                  </a:lnTo>
                  <a:lnTo>
                    <a:pt x="409" y="308"/>
                  </a:lnTo>
                  <a:lnTo>
                    <a:pt x="409" y="310"/>
                  </a:lnTo>
                  <a:lnTo>
                    <a:pt x="409" y="310"/>
                  </a:lnTo>
                  <a:lnTo>
                    <a:pt x="409" y="311"/>
                  </a:lnTo>
                  <a:lnTo>
                    <a:pt x="409" y="314"/>
                  </a:lnTo>
                  <a:lnTo>
                    <a:pt x="409" y="317"/>
                  </a:lnTo>
                  <a:lnTo>
                    <a:pt x="409" y="320"/>
                  </a:lnTo>
                  <a:lnTo>
                    <a:pt x="408" y="320"/>
                  </a:lnTo>
                  <a:lnTo>
                    <a:pt x="405" y="320"/>
                  </a:lnTo>
                  <a:lnTo>
                    <a:pt x="403" y="320"/>
                  </a:lnTo>
                  <a:lnTo>
                    <a:pt x="403" y="320"/>
                  </a:lnTo>
                  <a:lnTo>
                    <a:pt x="402" y="320"/>
                  </a:lnTo>
                  <a:lnTo>
                    <a:pt x="399" y="322"/>
                  </a:lnTo>
                  <a:lnTo>
                    <a:pt x="397" y="322"/>
                  </a:lnTo>
                  <a:lnTo>
                    <a:pt x="396" y="323"/>
                  </a:lnTo>
                  <a:lnTo>
                    <a:pt x="396" y="323"/>
                  </a:lnTo>
                  <a:lnTo>
                    <a:pt x="396" y="325"/>
                  </a:lnTo>
                  <a:lnTo>
                    <a:pt x="396" y="326"/>
                  </a:lnTo>
                  <a:lnTo>
                    <a:pt x="397" y="328"/>
                  </a:lnTo>
                  <a:lnTo>
                    <a:pt x="397" y="328"/>
                  </a:lnTo>
                  <a:lnTo>
                    <a:pt x="399" y="331"/>
                  </a:lnTo>
                  <a:lnTo>
                    <a:pt x="400" y="331"/>
                  </a:lnTo>
                  <a:lnTo>
                    <a:pt x="400" y="332"/>
                  </a:lnTo>
                  <a:lnTo>
                    <a:pt x="402" y="334"/>
                  </a:lnTo>
                  <a:lnTo>
                    <a:pt x="405" y="334"/>
                  </a:lnTo>
                  <a:lnTo>
                    <a:pt x="406" y="334"/>
                  </a:lnTo>
                  <a:lnTo>
                    <a:pt x="406" y="332"/>
                  </a:lnTo>
                  <a:lnTo>
                    <a:pt x="408" y="331"/>
                  </a:lnTo>
                  <a:lnTo>
                    <a:pt x="409" y="331"/>
                  </a:lnTo>
                  <a:lnTo>
                    <a:pt x="411" y="329"/>
                  </a:lnTo>
                  <a:lnTo>
                    <a:pt x="412" y="331"/>
                  </a:lnTo>
                  <a:lnTo>
                    <a:pt x="412" y="331"/>
                  </a:lnTo>
                  <a:lnTo>
                    <a:pt x="412" y="334"/>
                  </a:lnTo>
                  <a:lnTo>
                    <a:pt x="414" y="338"/>
                  </a:lnTo>
                  <a:lnTo>
                    <a:pt x="414" y="338"/>
                  </a:lnTo>
                  <a:lnTo>
                    <a:pt x="415" y="340"/>
                  </a:lnTo>
                  <a:lnTo>
                    <a:pt x="415" y="341"/>
                  </a:lnTo>
                  <a:lnTo>
                    <a:pt x="417" y="341"/>
                  </a:lnTo>
                  <a:lnTo>
                    <a:pt x="418" y="340"/>
                  </a:lnTo>
                  <a:lnTo>
                    <a:pt x="420" y="340"/>
                  </a:lnTo>
                  <a:lnTo>
                    <a:pt x="420" y="338"/>
                  </a:lnTo>
                  <a:lnTo>
                    <a:pt x="423" y="340"/>
                  </a:lnTo>
                  <a:lnTo>
                    <a:pt x="426" y="341"/>
                  </a:lnTo>
                  <a:lnTo>
                    <a:pt x="427" y="341"/>
                  </a:lnTo>
                  <a:lnTo>
                    <a:pt x="429" y="341"/>
                  </a:lnTo>
                  <a:lnTo>
                    <a:pt x="430" y="343"/>
                  </a:lnTo>
                  <a:lnTo>
                    <a:pt x="432" y="343"/>
                  </a:lnTo>
                  <a:lnTo>
                    <a:pt x="433" y="344"/>
                  </a:lnTo>
                  <a:lnTo>
                    <a:pt x="435" y="346"/>
                  </a:lnTo>
                  <a:lnTo>
                    <a:pt x="436" y="346"/>
                  </a:lnTo>
                  <a:lnTo>
                    <a:pt x="439" y="347"/>
                  </a:lnTo>
                  <a:lnTo>
                    <a:pt x="441" y="349"/>
                  </a:lnTo>
                  <a:lnTo>
                    <a:pt x="442" y="350"/>
                  </a:lnTo>
                  <a:lnTo>
                    <a:pt x="444" y="352"/>
                  </a:lnTo>
                  <a:lnTo>
                    <a:pt x="445" y="353"/>
                  </a:lnTo>
                  <a:lnTo>
                    <a:pt x="444" y="356"/>
                  </a:lnTo>
                  <a:lnTo>
                    <a:pt x="444" y="358"/>
                  </a:lnTo>
                  <a:lnTo>
                    <a:pt x="444" y="359"/>
                  </a:lnTo>
                  <a:lnTo>
                    <a:pt x="442" y="361"/>
                  </a:lnTo>
                  <a:lnTo>
                    <a:pt x="441" y="361"/>
                  </a:lnTo>
                  <a:lnTo>
                    <a:pt x="439" y="362"/>
                  </a:lnTo>
                  <a:lnTo>
                    <a:pt x="436" y="364"/>
                  </a:lnTo>
                  <a:lnTo>
                    <a:pt x="435" y="368"/>
                  </a:lnTo>
                  <a:lnTo>
                    <a:pt x="435" y="370"/>
                  </a:lnTo>
                  <a:lnTo>
                    <a:pt x="433" y="370"/>
                  </a:lnTo>
                  <a:lnTo>
                    <a:pt x="433" y="371"/>
                  </a:lnTo>
                  <a:lnTo>
                    <a:pt x="432" y="371"/>
                  </a:lnTo>
                  <a:lnTo>
                    <a:pt x="429" y="371"/>
                  </a:lnTo>
                  <a:lnTo>
                    <a:pt x="427" y="373"/>
                  </a:lnTo>
                  <a:lnTo>
                    <a:pt x="426" y="373"/>
                  </a:lnTo>
                  <a:lnTo>
                    <a:pt x="426" y="376"/>
                  </a:lnTo>
                  <a:lnTo>
                    <a:pt x="426" y="377"/>
                  </a:lnTo>
                  <a:lnTo>
                    <a:pt x="426" y="379"/>
                  </a:lnTo>
                  <a:lnTo>
                    <a:pt x="424" y="379"/>
                  </a:lnTo>
                  <a:lnTo>
                    <a:pt x="423" y="379"/>
                  </a:lnTo>
                  <a:lnTo>
                    <a:pt x="421" y="379"/>
                  </a:lnTo>
                  <a:lnTo>
                    <a:pt x="420" y="380"/>
                  </a:lnTo>
                  <a:lnTo>
                    <a:pt x="420" y="382"/>
                  </a:lnTo>
                  <a:lnTo>
                    <a:pt x="418" y="383"/>
                  </a:lnTo>
                  <a:lnTo>
                    <a:pt x="418" y="385"/>
                  </a:lnTo>
                  <a:lnTo>
                    <a:pt x="420" y="385"/>
                  </a:lnTo>
                  <a:lnTo>
                    <a:pt x="420" y="386"/>
                  </a:lnTo>
                  <a:lnTo>
                    <a:pt x="420" y="388"/>
                  </a:lnTo>
                  <a:lnTo>
                    <a:pt x="420" y="391"/>
                  </a:lnTo>
                  <a:lnTo>
                    <a:pt x="420" y="392"/>
                  </a:lnTo>
                  <a:lnTo>
                    <a:pt x="418" y="394"/>
                  </a:lnTo>
                  <a:lnTo>
                    <a:pt x="418" y="395"/>
                  </a:lnTo>
                  <a:lnTo>
                    <a:pt x="418" y="395"/>
                  </a:lnTo>
                  <a:lnTo>
                    <a:pt x="417" y="397"/>
                  </a:lnTo>
                  <a:lnTo>
                    <a:pt x="415" y="398"/>
                  </a:lnTo>
                  <a:lnTo>
                    <a:pt x="415" y="401"/>
                  </a:lnTo>
                  <a:lnTo>
                    <a:pt x="414" y="403"/>
                  </a:lnTo>
                  <a:lnTo>
                    <a:pt x="412" y="403"/>
                  </a:lnTo>
                  <a:lnTo>
                    <a:pt x="412" y="404"/>
                  </a:lnTo>
                  <a:lnTo>
                    <a:pt x="411" y="404"/>
                  </a:lnTo>
                  <a:lnTo>
                    <a:pt x="411" y="404"/>
                  </a:lnTo>
                  <a:lnTo>
                    <a:pt x="409" y="404"/>
                  </a:lnTo>
                  <a:lnTo>
                    <a:pt x="406" y="403"/>
                  </a:lnTo>
                  <a:lnTo>
                    <a:pt x="406" y="403"/>
                  </a:lnTo>
                  <a:lnTo>
                    <a:pt x="403" y="403"/>
                  </a:lnTo>
                  <a:lnTo>
                    <a:pt x="402" y="401"/>
                  </a:lnTo>
                  <a:lnTo>
                    <a:pt x="400" y="401"/>
                  </a:lnTo>
                  <a:lnTo>
                    <a:pt x="399" y="401"/>
                  </a:lnTo>
                  <a:lnTo>
                    <a:pt x="397" y="401"/>
                  </a:lnTo>
                  <a:lnTo>
                    <a:pt x="396" y="403"/>
                  </a:lnTo>
                  <a:lnTo>
                    <a:pt x="394" y="403"/>
                  </a:lnTo>
                  <a:lnTo>
                    <a:pt x="394" y="406"/>
                  </a:lnTo>
                  <a:lnTo>
                    <a:pt x="393" y="407"/>
                  </a:lnTo>
                  <a:lnTo>
                    <a:pt x="391" y="409"/>
                  </a:lnTo>
                  <a:lnTo>
                    <a:pt x="390" y="409"/>
                  </a:lnTo>
                  <a:lnTo>
                    <a:pt x="387" y="412"/>
                  </a:lnTo>
                  <a:lnTo>
                    <a:pt x="387" y="413"/>
                  </a:lnTo>
                  <a:lnTo>
                    <a:pt x="387" y="415"/>
                  </a:lnTo>
                  <a:lnTo>
                    <a:pt x="387" y="416"/>
                  </a:lnTo>
                  <a:lnTo>
                    <a:pt x="387" y="418"/>
                  </a:lnTo>
                  <a:lnTo>
                    <a:pt x="388" y="419"/>
                  </a:lnTo>
                  <a:lnTo>
                    <a:pt x="388" y="419"/>
                  </a:lnTo>
                  <a:lnTo>
                    <a:pt x="388" y="421"/>
                  </a:lnTo>
                  <a:lnTo>
                    <a:pt x="390" y="422"/>
                  </a:lnTo>
                  <a:lnTo>
                    <a:pt x="390" y="422"/>
                  </a:lnTo>
                  <a:lnTo>
                    <a:pt x="390" y="425"/>
                  </a:lnTo>
                  <a:lnTo>
                    <a:pt x="390" y="425"/>
                  </a:lnTo>
                  <a:lnTo>
                    <a:pt x="388" y="427"/>
                  </a:lnTo>
                  <a:lnTo>
                    <a:pt x="385" y="428"/>
                  </a:lnTo>
                  <a:lnTo>
                    <a:pt x="385" y="428"/>
                  </a:lnTo>
                  <a:lnTo>
                    <a:pt x="384" y="430"/>
                  </a:lnTo>
                  <a:lnTo>
                    <a:pt x="381" y="431"/>
                  </a:lnTo>
                  <a:lnTo>
                    <a:pt x="381" y="434"/>
                  </a:lnTo>
                  <a:lnTo>
                    <a:pt x="376" y="434"/>
                  </a:lnTo>
                  <a:lnTo>
                    <a:pt x="375" y="433"/>
                  </a:lnTo>
                  <a:lnTo>
                    <a:pt x="372" y="433"/>
                  </a:lnTo>
                  <a:lnTo>
                    <a:pt x="367" y="433"/>
                  </a:lnTo>
                  <a:lnTo>
                    <a:pt x="366" y="433"/>
                  </a:lnTo>
                  <a:lnTo>
                    <a:pt x="363" y="433"/>
                  </a:lnTo>
                  <a:lnTo>
                    <a:pt x="361" y="433"/>
                  </a:lnTo>
                  <a:lnTo>
                    <a:pt x="360" y="433"/>
                  </a:lnTo>
                  <a:lnTo>
                    <a:pt x="358" y="431"/>
                  </a:lnTo>
                  <a:lnTo>
                    <a:pt x="357" y="431"/>
                  </a:lnTo>
                  <a:lnTo>
                    <a:pt x="357" y="431"/>
                  </a:lnTo>
                  <a:lnTo>
                    <a:pt x="354" y="430"/>
                  </a:lnTo>
                  <a:lnTo>
                    <a:pt x="354" y="428"/>
                  </a:lnTo>
                  <a:lnTo>
                    <a:pt x="349" y="427"/>
                  </a:lnTo>
                  <a:lnTo>
                    <a:pt x="348" y="427"/>
                  </a:lnTo>
                  <a:lnTo>
                    <a:pt x="346" y="425"/>
                  </a:lnTo>
                  <a:lnTo>
                    <a:pt x="345" y="425"/>
                  </a:lnTo>
                  <a:lnTo>
                    <a:pt x="343" y="425"/>
                  </a:lnTo>
                  <a:lnTo>
                    <a:pt x="342" y="425"/>
                  </a:lnTo>
                  <a:lnTo>
                    <a:pt x="340" y="425"/>
                  </a:lnTo>
                  <a:lnTo>
                    <a:pt x="339" y="427"/>
                  </a:lnTo>
                  <a:lnTo>
                    <a:pt x="339" y="427"/>
                  </a:lnTo>
                  <a:lnTo>
                    <a:pt x="339" y="428"/>
                  </a:lnTo>
                  <a:lnTo>
                    <a:pt x="339" y="430"/>
                  </a:lnTo>
                  <a:lnTo>
                    <a:pt x="339" y="431"/>
                  </a:lnTo>
                  <a:lnTo>
                    <a:pt x="339" y="431"/>
                  </a:lnTo>
                  <a:lnTo>
                    <a:pt x="339" y="433"/>
                  </a:lnTo>
                  <a:lnTo>
                    <a:pt x="337" y="436"/>
                  </a:lnTo>
                  <a:lnTo>
                    <a:pt x="336" y="436"/>
                  </a:lnTo>
                  <a:lnTo>
                    <a:pt x="336" y="436"/>
                  </a:lnTo>
                  <a:lnTo>
                    <a:pt x="336" y="439"/>
                  </a:lnTo>
                  <a:lnTo>
                    <a:pt x="336" y="440"/>
                  </a:lnTo>
                  <a:lnTo>
                    <a:pt x="336" y="442"/>
                  </a:lnTo>
                  <a:lnTo>
                    <a:pt x="337" y="443"/>
                  </a:lnTo>
                  <a:lnTo>
                    <a:pt x="337" y="445"/>
                  </a:lnTo>
                  <a:lnTo>
                    <a:pt x="337" y="448"/>
                  </a:lnTo>
                  <a:lnTo>
                    <a:pt x="339" y="448"/>
                  </a:lnTo>
                  <a:lnTo>
                    <a:pt x="340" y="449"/>
                  </a:lnTo>
                  <a:lnTo>
                    <a:pt x="340" y="449"/>
                  </a:lnTo>
                  <a:lnTo>
                    <a:pt x="342" y="451"/>
                  </a:lnTo>
                  <a:lnTo>
                    <a:pt x="342" y="452"/>
                  </a:lnTo>
                  <a:lnTo>
                    <a:pt x="339" y="454"/>
                  </a:lnTo>
                  <a:lnTo>
                    <a:pt x="337" y="455"/>
                  </a:lnTo>
                  <a:lnTo>
                    <a:pt x="337" y="457"/>
                  </a:lnTo>
                  <a:lnTo>
                    <a:pt x="336" y="458"/>
                  </a:lnTo>
                  <a:lnTo>
                    <a:pt x="336" y="460"/>
                  </a:lnTo>
                  <a:lnTo>
                    <a:pt x="337" y="461"/>
                  </a:lnTo>
                  <a:lnTo>
                    <a:pt x="337" y="461"/>
                  </a:lnTo>
                  <a:lnTo>
                    <a:pt x="337" y="463"/>
                  </a:lnTo>
                  <a:lnTo>
                    <a:pt x="337" y="466"/>
                  </a:lnTo>
                  <a:lnTo>
                    <a:pt x="336" y="466"/>
                  </a:lnTo>
                  <a:lnTo>
                    <a:pt x="337" y="467"/>
                  </a:lnTo>
                  <a:lnTo>
                    <a:pt x="337" y="470"/>
                  </a:lnTo>
                  <a:lnTo>
                    <a:pt x="337" y="470"/>
                  </a:lnTo>
                  <a:lnTo>
                    <a:pt x="339" y="473"/>
                  </a:lnTo>
                  <a:lnTo>
                    <a:pt x="339" y="473"/>
                  </a:lnTo>
                  <a:lnTo>
                    <a:pt x="340" y="475"/>
                  </a:lnTo>
                  <a:lnTo>
                    <a:pt x="339" y="476"/>
                  </a:lnTo>
                  <a:lnTo>
                    <a:pt x="339" y="476"/>
                  </a:lnTo>
                  <a:lnTo>
                    <a:pt x="337" y="479"/>
                  </a:lnTo>
                  <a:lnTo>
                    <a:pt x="336" y="481"/>
                  </a:lnTo>
                  <a:lnTo>
                    <a:pt x="334" y="479"/>
                  </a:lnTo>
                  <a:lnTo>
                    <a:pt x="333" y="481"/>
                  </a:lnTo>
                  <a:lnTo>
                    <a:pt x="331" y="481"/>
                  </a:lnTo>
                  <a:lnTo>
                    <a:pt x="330" y="481"/>
                  </a:lnTo>
                  <a:lnTo>
                    <a:pt x="328" y="479"/>
                  </a:lnTo>
                  <a:lnTo>
                    <a:pt x="327" y="478"/>
                  </a:lnTo>
                  <a:lnTo>
                    <a:pt x="325" y="475"/>
                  </a:lnTo>
                  <a:lnTo>
                    <a:pt x="322" y="475"/>
                  </a:lnTo>
                  <a:lnTo>
                    <a:pt x="321" y="473"/>
                  </a:lnTo>
                  <a:lnTo>
                    <a:pt x="318" y="475"/>
                  </a:lnTo>
                  <a:lnTo>
                    <a:pt x="315" y="476"/>
                  </a:lnTo>
                  <a:lnTo>
                    <a:pt x="315" y="476"/>
                  </a:lnTo>
                  <a:lnTo>
                    <a:pt x="313" y="478"/>
                  </a:lnTo>
                  <a:lnTo>
                    <a:pt x="310" y="478"/>
                  </a:lnTo>
                  <a:lnTo>
                    <a:pt x="309" y="479"/>
                  </a:lnTo>
                  <a:lnTo>
                    <a:pt x="306" y="479"/>
                  </a:lnTo>
                  <a:lnTo>
                    <a:pt x="304" y="479"/>
                  </a:lnTo>
                  <a:lnTo>
                    <a:pt x="304" y="478"/>
                  </a:lnTo>
                  <a:lnTo>
                    <a:pt x="303" y="478"/>
                  </a:lnTo>
                  <a:lnTo>
                    <a:pt x="301" y="476"/>
                  </a:lnTo>
                  <a:lnTo>
                    <a:pt x="300" y="472"/>
                  </a:lnTo>
                  <a:lnTo>
                    <a:pt x="300" y="470"/>
                  </a:lnTo>
                  <a:lnTo>
                    <a:pt x="300" y="469"/>
                  </a:lnTo>
                  <a:lnTo>
                    <a:pt x="300" y="467"/>
                  </a:lnTo>
                  <a:lnTo>
                    <a:pt x="298" y="466"/>
                  </a:lnTo>
                  <a:lnTo>
                    <a:pt x="298" y="464"/>
                  </a:lnTo>
                  <a:lnTo>
                    <a:pt x="297" y="464"/>
                  </a:lnTo>
                  <a:lnTo>
                    <a:pt x="295" y="463"/>
                  </a:lnTo>
                  <a:lnTo>
                    <a:pt x="294" y="463"/>
                  </a:lnTo>
                  <a:lnTo>
                    <a:pt x="294" y="463"/>
                  </a:lnTo>
                  <a:lnTo>
                    <a:pt x="292" y="463"/>
                  </a:lnTo>
                  <a:lnTo>
                    <a:pt x="289" y="463"/>
                  </a:lnTo>
                  <a:lnTo>
                    <a:pt x="286" y="461"/>
                  </a:lnTo>
                  <a:lnTo>
                    <a:pt x="285" y="460"/>
                  </a:lnTo>
                  <a:lnTo>
                    <a:pt x="283" y="460"/>
                  </a:lnTo>
                  <a:lnTo>
                    <a:pt x="282" y="460"/>
                  </a:lnTo>
                  <a:lnTo>
                    <a:pt x="279" y="458"/>
                  </a:lnTo>
                  <a:lnTo>
                    <a:pt x="277" y="458"/>
                  </a:lnTo>
                  <a:lnTo>
                    <a:pt x="276" y="457"/>
                  </a:lnTo>
                  <a:lnTo>
                    <a:pt x="276" y="457"/>
                  </a:lnTo>
                  <a:lnTo>
                    <a:pt x="273" y="455"/>
                  </a:lnTo>
                  <a:lnTo>
                    <a:pt x="271" y="454"/>
                  </a:lnTo>
                  <a:lnTo>
                    <a:pt x="268" y="455"/>
                  </a:lnTo>
                  <a:lnTo>
                    <a:pt x="267" y="455"/>
                  </a:lnTo>
                  <a:lnTo>
                    <a:pt x="265" y="457"/>
                  </a:lnTo>
                  <a:lnTo>
                    <a:pt x="264" y="458"/>
                  </a:lnTo>
                  <a:lnTo>
                    <a:pt x="262" y="461"/>
                  </a:lnTo>
                  <a:lnTo>
                    <a:pt x="259" y="463"/>
                  </a:lnTo>
                  <a:lnTo>
                    <a:pt x="258" y="464"/>
                  </a:lnTo>
                  <a:lnTo>
                    <a:pt x="253" y="466"/>
                  </a:lnTo>
                  <a:lnTo>
                    <a:pt x="250" y="466"/>
                  </a:lnTo>
                  <a:lnTo>
                    <a:pt x="249" y="466"/>
                  </a:lnTo>
                  <a:lnTo>
                    <a:pt x="247" y="464"/>
                  </a:lnTo>
                  <a:lnTo>
                    <a:pt x="246" y="464"/>
                  </a:lnTo>
                  <a:lnTo>
                    <a:pt x="244" y="463"/>
                  </a:lnTo>
                  <a:lnTo>
                    <a:pt x="244" y="463"/>
                  </a:lnTo>
                  <a:lnTo>
                    <a:pt x="241" y="461"/>
                  </a:lnTo>
                  <a:lnTo>
                    <a:pt x="240" y="461"/>
                  </a:lnTo>
                  <a:lnTo>
                    <a:pt x="238" y="461"/>
                  </a:lnTo>
                  <a:lnTo>
                    <a:pt x="235" y="461"/>
                  </a:lnTo>
                  <a:lnTo>
                    <a:pt x="234" y="461"/>
                  </a:lnTo>
                  <a:lnTo>
                    <a:pt x="232" y="460"/>
                  </a:lnTo>
                  <a:lnTo>
                    <a:pt x="231" y="460"/>
                  </a:lnTo>
                  <a:lnTo>
                    <a:pt x="229" y="458"/>
                  </a:lnTo>
                  <a:lnTo>
                    <a:pt x="229" y="458"/>
                  </a:lnTo>
                  <a:lnTo>
                    <a:pt x="226" y="455"/>
                  </a:lnTo>
                  <a:lnTo>
                    <a:pt x="225" y="455"/>
                  </a:lnTo>
                  <a:lnTo>
                    <a:pt x="223" y="454"/>
                  </a:lnTo>
                  <a:lnTo>
                    <a:pt x="223" y="452"/>
                  </a:lnTo>
                  <a:lnTo>
                    <a:pt x="222" y="451"/>
                  </a:lnTo>
                  <a:lnTo>
                    <a:pt x="220" y="449"/>
                  </a:lnTo>
                  <a:lnTo>
                    <a:pt x="219" y="448"/>
                  </a:lnTo>
                  <a:lnTo>
                    <a:pt x="219" y="448"/>
                  </a:lnTo>
                  <a:lnTo>
                    <a:pt x="217" y="446"/>
                  </a:lnTo>
                  <a:lnTo>
                    <a:pt x="216" y="445"/>
                  </a:lnTo>
                  <a:lnTo>
                    <a:pt x="216" y="443"/>
                  </a:lnTo>
                  <a:lnTo>
                    <a:pt x="213" y="440"/>
                  </a:lnTo>
                  <a:lnTo>
                    <a:pt x="213" y="439"/>
                  </a:lnTo>
                  <a:lnTo>
                    <a:pt x="211" y="439"/>
                  </a:lnTo>
                  <a:lnTo>
                    <a:pt x="211" y="437"/>
                  </a:lnTo>
                  <a:lnTo>
                    <a:pt x="210" y="436"/>
                  </a:lnTo>
                  <a:lnTo>
                    <a:pt x="210" y="434"/>
                  </a:lnTo>
                  <a:lnTo>
                    <a:pt x="207" y="434"/>
                  </a:lnTo>
                  <a:lnTo>
                    <a:pt x="204" y="431"/>
                  </a:lnTo>
                  <a:lnTo>
                    <a:pt x="204" y="430"/>
                  </a:lnTo>
                  <a:lnTo>
                    <a:pt x="202" y="428"/>
                  </a:lnTo>
                  <a:lnTo>
                    <a:pt x="201" y="427"/>
                  </a:lnTo>
                  <a:lnTo>
                    <a:pt x="199" y="425"/>
                  </a:lnTo>
                  <a:lnTo>
                    <a:pt x="199" y="424"/>
                  </a:lnTo>
                  <a:lnTo>
                    <a:pt x="199" y="421"/>
                  </a:lnTo>
                  <a:lnTo>
                    <a:pt x="199" y="419"/>
                  </a:lnTo>
                  <a:lnTo>
                    <a:pt x="201" y="418"/>
                  </a:lnTo>
                  <a:lnTo>
                    <a:pt x="201" y="415"/>
                  </a:lnTo>
                  <a:lnTo>
                    <a:pt x="201" y="413"/>
                  </a:lnTo>
                  <a:lnTo>
                    <a:pt x="204" y="412"/>
                  </a:lnTo>
                  <a:lnTo>
                    <a:pt x="204" y="412"/>
                  </a:lnTo>
                  <a:lnTo>
                    <a:pt x="204" y="410"/>
                  </a:lnTo>
                  <a:lnTo>
                    <a:pt x="202" y="407"/>
                  </a:lnTo>
                  <a:lnTo>
                    <a:pt x="201" y="406"/>
                  </a:lnTo>
                  <a:lnTo>
                    <a:pt x="198" y="404"/>
                  </a:lnTo>
                  <a:lnTo>
                    <a:pt x="196" y="404"/>
                  </a:lnTo>
                  <a:lnTo>
                    <a:pt x="195" y="401"/>
                  </a:lnTo>
                  <a:lnTo>
                    <a:pt x="196" y="400"/>
                  </a:lnTo>
                  <a:lnTo>
                    <a:pt x="196" y="397"/>
                  </a:lnTo>
                  <a:lnTo>
                    <a:pt x="196" y="397"/>
                  </a:lnTo>
                  <a:lnTo>
                    <a:pt x="196" y="394"/>
                  </a:lnTo>
                  <a:lnTo>
                    <a:pt x="195" y="391"/>
                  </a:lnTo>
                  <a:lnTo>
                    <a:pt x="192" y="388"/>
                  </a:lnTo>
                  <a:lnTo>
                    <a:pt x="189" y="386"/>
                  </a:lnTo>
                  <a:lnTo>
                    <a:pt x="187" y="386"/>
                  </a:lnTo>
                  <a:lnTo>
                    <a:pt x="187" y="385"/>
                  </a:lnTo>
                  <a:lnTo>
                    <a:pt x="184" y="385"/>
                  </a:lnTo>
                  <a:lnTo>
                    <a:pt x="183" y="383"/>
                  </a:lnTo>
                  <a:lnTo>
                    <a:pt x="183" y="382"/>
                  </a:lnTo>
                  <a:lnTo>
                    <a:pt x="183" y="380"/>
                  </a:lnTo>
                  <a:lnTo>
                    <a:pt x="183" y="380"/>
                  </a:lnTo>
                  <a:lnTo>
                    <a:pt x="184" y="379"/>
                  </a:lnTo>
                  <a:lnTo>
                    <a:pt x="186" y="379"/>
                  </a:lnTo>
                  <a:lnTo>
                    <a:pt x="187" y="376"/>
                  </a:lnTo>
                  <a:lnTo>
                    <a:pt x="187" y="374"/>
                  </a:lnTo>
                  <a:lnTo>
                    <a:pt x="187" y="370"/>
                  </a:lnTo>
                  <a:lnTo>
                    <a:pt x="186" y="370"/>
                  </a:lnTo>
                  <a:lnTo>
                    <a:pt x="183" y="368"/>
                  </a:lnTo>
                  <a:lnTo>
                    <a:pt x="182" y="367"/>
                  </a:lnTo>
                  <a:lnTo>
                    <a:pt x="182" y="365"/>
                  </a:lnTo>
                  <a:lnTo>
                    <a:pt x="180" y="362"/>
                  </a:lnTo>
                  <a:lnTo>
                    <a:pt x="180" y="361"/>
                  </a:lnTo>
                  <a:lnTo>
                    <a:pt x="179" y="358"/>
                  </a:lnTo>
                  <a:lnTo>
                    <a:pt x="179" y="356"/>
                  </a:lnTo>
                  <a:lnTo>
                    <a:pt x="177" y="353"/>
                  </a:lnTo>
                  <a:lnTo>
                    <a:pt x="176" y="352"/>
                  </a:lnTo>
                  <a:lnTo>
                    <a:pt x="174" y="350"/>
                  </a:lnTo>
                  <a:lnTo>
                    <a:pt x="173" y="349"/>
                  </a:lnTo>
                  <a:lnTo>
                    <a:pt x="171" y="347"/>
                  </a:lnTo>
                  <a:lnTo>
                    <a:pt x="171" y="344"/>
                  </a:lnTo>
                  <a:lnTo>
                    <a:pt x="170" y="344"/>
                  </a:lnTo>
                  <a:lnTo>
                    <a:pt x="167" y="343"/>
                  </a:lnTo>
                  <a:lnTo>
                    <a:pt x="164" y="341"/>
                  </a:lnTo>
                  <a:lnTo>
                    <a:pt x="162" y="341"/>
                  </a:lnTo>
                  <a:lnTo>
                    <a:pt x="159" y="341"/>
                  </a:lnTo>
                  <a:lnTo>
                    <a:pt x="158" y="340"/>
                  </a:lnTo>
                  <a:lnTo>
                    <a:pt x="156" y="338"/>
                  </a:lnTo>
                  <a:lnTo>
                    <a:pt x="156" y="335"/>
                  </a:lnTo>
                  <a:lnTo>
                    <a:pt x="155" y="334"/>
                  </a:lnTo>
                  <a:lnTo>
                    <a:pt x="153" y="331"/>
                  </a:lnTo>
                  <a:lnTo>
                    <a:pt x="152" y="329"/>
                  </a:lnTo>
                  <a:lnTo>
                    <a:pt x="149" y="326"/>
                  </a:lnTo>
                  <a:lnTo>
                    <a:pt x="147" y="326"/>
                  </a:lnTo>
                  <a:lnTo>
                    <a:pt x="146" y="325"/>
                  </a:lnTo>
                  <a:lnTo>
                    <a:pt x="141" y="323"/>
                  </a:lnTo>
                  <a:lnTo>
                    <a:pt x="141" y="322"/>
                  </a:lnTo>
                  <a:lnTo>
                    <a:pt x="140" y="320"/>
                  </a:lnTo>
                  <a:lnTo>
                    <a:pt x="137" y="319"/>
                  </a:lnTo>
                  <a:lnTo>
                    <a:pt x="135" y="316"/>
                  </a:lnTo>
                  <a:lnTo>
                    <a:pt x="134" y="316"/>
                  </a:lnTo>
                  <a:lnTo>
                    <a:pt x="132" y="314"/>
                  </a:lnTo>
                  <a:lnTo>
                    <a:pt x="131" y="314"/>
                  </a:lnTo>
                  <a:lnTo>
                    <a:pt x="131" y="316"/>
                  </a:lnTo>
                  <a:lnTo>
                    <a:pt x="128" y="316"/>
                  </a:lnTo>
                  <a:lnTo>
                    <a:pt x="126" y="314"/>
                  </a:lnTo>
                  <a:lnTo>
                    <a:pt x="125" y="313"/>
                  </a:lnTo>
                  <a:lnTo>
                    <a:pt x="125" y="311"/>
                  </a:lnTo>
                  <a:lnTo>
                    <a:pt x="123" y="310"/>
                  </a:lnTo>
                  <a:lnTo>
                    <a:pt x="123" y="308"/>
                  </a:lnTo>
                  <a:lnTo>
                    <a:pt x="120" y="307"/>
                  </a:lnTo>
                  <a:lnTo>
                    <a:pt x="119" y="307"/>
                  </a:lnTo>
                  <a:lnTo>
                    <a:pt x="117" y="307"/>
                  </a:lnTo>
                  <a:lnTo>
                    <a:pt x="114" y="308"/>
                  </a:lnTo>
                  <a:lnTo>
                    <a:pt x="114" y="308"/>
                  </a:lnTo>
                  <a:lnTo>
                    <a:pt x="110" y="310"/>
                  </a:lnTo>
                  <a:lnTo>
                    <a:pt x="107" y="310"/>
                  </a:lnTo>
                  <a:lnTo>
                    <a:pt x="104" y="308"/>
                  </a:lnTo>
                  <a:lnTo>
                    <a:pt x="104" y="308"/>
                  </a:lnTo>
                  <a:lnTo>
                    <a:pt x="99" y="310"/>
                  </a:lnTo>
                  <a:lnTo>
                    <a:pt x="98" y="310"/>
                  </a:lnTo>
                  <a:lnTo>
                    <a:pt x="95" y="310"/>
                  </a:lnTo>
                  <a:lnTo>
                    <a:pt x="92" y="308"/>
                  </a:lnTo>
                  <a:lnTo>
                    <a:pt x="92" y="307"/>
                  </a:lnTo>
                  <a:lnTo>
                    <a:pt x="93" y="307"/>
                  </a:lnTo>
                  <a:lnTo>
                    <a:pt x="95" y="307"/>
                  </a:lnTo>
                  <a:lnTo>
                    <a:pt x="95" y="305"/>
                  </a:lnTo>
                  <a:lnTo>
                    <a:pt x="96" y="305"/>
                  </a:lnTo>
                  <a:lnTo>
                    <a:pt x="98" y="305"/>
                  </a:lnTo>
                  <a:lnTo>
                    <a:pt x="99" y="305"/>
                  </a:lnTo>
                  <a:lnTo>
                    <a:pt x="101" y="305"/>
                  </a:lnTo>
                  <a:lnTo>
                    <a:pt x="102" y="305"/>
                  </a:lnTo>
                  <a:lnTo>
                    <a:pt x="104" y="304"/>
                  </a:lnTo>
                  <a:lnTo>
                    <a:pt x="105" y="304"/>
                  </a:lnTo>
                  <a:lnTo>
                    <a:pt x="107" y="302"/>
                  </a:lnTo>
                  <a:lnTo>
                    <a:pt x="107" y="302"/>
                  </a:lnTo>
                  <a:lnTo>
                    <a:pt x="107" y="299"/>
                  </a:lnTo>
                  <a:lnTo>
                    <a:pt x="104" y="298"/>
                  </a:lnTo>
                  <a:lnTo>
                    <a:pt x="102" y="298"/>
                  </a:lnTo>
                  <a:lnTo>
                    <a:pt x="99" y="298"/>
                  </a:lnTo>
                  <a:lnTo>
                    <a:pt x="98" y="299"/>
                  </a:lnTo>
                  <a:lnTo>
                    <a:pt x="98" y="301"/>
                  </a:lnTo>
                  <a:lnTo>
                    <a:pt x="95" y="299"/>
                  </a:lnTo>
                  <a:lnTo>
                    <a:pt x="93" y="296"/>
                  </a:lnTo>
                  <a:lnTo>
                    <a:pt x="93" y="295"/>
                  </a:lnTo>
                  <a:lnTo>
                    <a:pt x="90" y="295"/>
                  </a:lnTo>
                  <a:lnTo>
                    <a:pt x="87" y="293"/>
                  </a:lnTo>
                  <a:lnTo>
                    <a:pt x="86" y="292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86" y="289"/>
                  </a:lnTo>
                  <a:lnTo>
                    <a:pt x="84" y="287"/>
                  </a:lnTo>
                  <a:lnTo>
                    <a:pt x="81" y="284"/>
                  </a:lnTo>
                  <a:lnTo>
                    <a:pt x="81" y="284"/>
                  </a:lnTo>
                  <a:lnTo>
                    <a:pt x="80" y="286"/>
                  </a:lnTo>
                  <a:lnTo>
                    <a:pt x="78" y="286"/>
                  </a:lnTo>
                  <a:lnTo>
                    <a:pt x="78" y="286"/>
                  </a:lnTo>
                  <a:lnTo>
                    <a:pt x="77" y="286"/>
                  </a:lnTo>
                  <a:lnTo>
                    <a:pt x="75" y="286"/>
                  </a:lnTo>
                  <a:lnTo>
                    <a:pt x="74" y="287"/>
                  </a:lnTo>
                  <a:lnTo>
                    <a:pt x="74" y="289"/>
                  </a:lnTo>
                  <a:lnTo>
                    <a:pt x="74" y="290"/>
                  </a:lnTo>
                  <a:lnTo>
                    <a:pt x="74" y="290"/>
                  </a:lnTo>
                  <a:lnTo>
                    <a:pt x="72" y="292"/>
                  </a:lnTo>
                  <a:lnTo>
                    <a:pt x="72" y="293"/>
                  </a:lnTo>
                  <a:lnTo>
                    <a:pt x="71" y="293"/>
                  </a:lnTo>
                  <a:lnTo>
                    <a:pt x="71" y="293"/>
                  </a:lnTo>
                  <a:lnTo>
                    <a:pt x="71" y="293"/>
                  </a:lnTo>
                  <a:lnTo>
                    <a:pt x="69" y="292"/>
                  </a:lnTo>
                  <a:lnTo>
                    <a:pt x="69" y="290"/>
                  </a:lnTo>
                  <a:lnTo>
                    <a:pt x="68" y="292"/>
                  </a:lnTo>
                  <a:lnTo>
                    <a:pt x="68" y="292"/>
                  </a:lnTo>
                  <a:lnTo>
                    <a:pt x="66" y="292"/>
                  </a:lnTo>
                  <a:lnTo>
                    <a:pt x="65" y="292"/>
                  </a:lnTo>
                  <a:lnTo>
                    <a:pt x="63" y="290"/>
                  </a:lnTo>
                  <a:lnTo>
                    <a:pt x="60" y="289"/>
                  </a:lnTo>
                  <a:lnTo>
                    <a:pt x="59" y="289"/>
                  </a:lnTo>
                  <a:lnTo>
                    <a:pt x="57" y="290"/>
                  </a:lnTo>
                  <a:lnTo>
                    <a:pt x="59" y="292"/>
                  </a:lnTo>
                  <a:lnTo>
                    <a:pt x="59" y="293"/>
                  </a:lnTo>
                  <a:lnTo>
                    <a:pt x="59" y="295"/>
                  </a:lnTo>
                  <a:lnTo>
                    <a:pt x="59" y="296"/>
                  </a:lnTo>
                  <a:lnTo>
                    <a:pt x="57" y="296"/>
                  </a:lnTo>
                  <a:lnTo>
                    <a:pt x="54" y="296"/>
                  </a:lnTo>
                  <a:lnTo>
                    <a:pt x="53" y="296"/>
                  </a:lnTo>
                  <a:lnTo>
                    <a:pt x="53" y="298"/>
                  </a:lnTo>
                  <a:lnTo>
                    <a:pt x="51" y="299"/>
                  </a:lnTo>
                  <a:lnTo>
                    <a:pt x="51" y="301"/>
                  </a:lnTo>
                  <a:lnTo>
                    <a:pt x="50" y="302"/>
                  </a:lnTo>
                  <a:lnTo>
                    <a:pt x="47" y="304"/>
                  </a:lnTo>
                  <a:lnTo>
                    <a:pt x="44" y="304"/>
                  </a:lnTo>
                  <a:lnTo>
                    <a:pt x="42" y="305"/>
                  </a:lnTo>
                  <a:lnTo>
                    <a:pt x="39" y="305"/>
                  </a:lnTo>
                  <a:lnTo>
                    <a:pt x="39" y="304"/>
                  </a:lnTo>
                  <a:lnTo>
                    <a:pt x="38" y="304"/>
                  </a:lnTo>
                  <a:lnTo>
                    <a:pt x="38" y="302"/>
                  </a:lnTo>
                  <a:lnTo>
                    <a:pt x="39" y="301"/>
                  </a:lnTo>
                  <a:lnTo>
                    <a:pt x="38" y="299"/>
                  </a:lnTo>
                  <a:lnTo>
                    <a:pt x="38" y="298"/>
                  </a:lnTo>
                  <a:lnTo>
                    <a:pt x="36" y="296"/>
                  </a:lnTo>
                  <a:lnTo>
                    <a:pt x="36" y="295"/>
                  </a:lnTo>
                  <a:lnTo>
                    <a:pt x="35" y="293"/>
                  </a:lnTo>
                  <a:lnTo>
                    <a:pt x="33" y="293"/>
                  </a:lnTo>
                  <a:lnTo>
                    <a:pt x="33" y="293"/>
                  </a:lnTo>
                  <a:lnTo>
                    <a:pt x="32" y="293"/>
                  </a:lnTo>
                  <a:lnTo>
                    <a:pt x="29" y="295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6" y="298"/>
                  </a:lnTo>
                  <a:lnTo>
                    <a:pt x="24" y="295"/>
                  </a:lnTo>
                  <a:lnTo>
                    <a:pt x="24" y="293"/>
                  </a:lnTo>
                  <a:lnTo>
                    <a:pt x="24" y="293"/>
                  </a:lnTo>
                  <a:lnTo>
                    <a:pt x="24" y="292"/>
                  </a:lnTo>
                  <a:lnTo>
                    <a:pt x="23" y="292"/>
                  </a:lnTo>
                  <a:lnTo>
                    <a:pt x="20" y="292"/>
                  </a:lnTo>
                  <a:lnTo>
                    <a:pt x="17" y="290"/>
                  </a:lnTo>
                  <a:lnTo>
                    <a:pt x="18" y="289"/>
                  </a:lnTo>
                  <a:lnTo>
                    <a:pt x="18" y="287"/>
                  </a:lnTo>
                  <a:lnTo>
                    <a:pt x="17" y="287"/>
                  </a:lnTo>
                  <a:lnTo>
                    <a:pt x="15" y="284"/>
                  </a:lnTo>
                  <a:lnTo>
                    <a:pt x="14" y="283"/>
                  </a:lnTo>
                  <a:lnTo>
                    <a:pt x="14" y="281"/>
                  </a:lnTo>
                  <a:lnTo>
                    <a:pt x="17" y="280"/>
                  </a:lnTo>
                  <a:lnTo>
                    <a:pt x="18" y="278"/>
                  </a:lnTo>
                  <a:lnTo>
                    <a:pt x="20" y="277"/>
                  </a:lnTo>
                  <a:lnTo>
                    <a:pt x="20" y="275"/>
                  </a:lnTo>
                  <a:lnTo>
                    <a:pt x="21" y="274"/>
                  </a:lnTo>
                  <a:lnTo>
                    <a:pt x="24" y="269"/>
                  </a:lnTo>
                  <a:lnTo>
                    <a:pt x="26" y="268"/>
                  </a:lnTo>
                  <a:lnTo>
                    <a:pt x="27" y="268"/>
                  </a:lnTo>
                  <a:lnTo>
                    <a:pt x="29" y="268"/>
                  </a:lnTo>
                  <a:lnTo>
                    <a:pt x="29" y="268"/>
                  </a:lnTo>
                  <a:lnTo>
                    <a:pt x="32" y="268"/>
                  </a:lnTo>
                  <a:lnTo>
                    <a:pt x="32" y="265"/>
                  </a:lnTo>
                  <a:lnTo>
                    <a:pt x="33" y="260"/>
                  </a:lnTo>
                  <a:lnTo>
                    <a:pt x="33" y="259"/>
                  </a:lnTo>
                  <a:lnTo>
                    <a:pt x="33" y="256"/>
                  </a:lnTo>
                  <a:lnTo>
                    <a:pt x="30" y="254"/>
                  </a:lnTo>
                  <a:lnTo>
                    <a:pt x="27" y="254"/>
                  </a:lnTo>
                  <a:lnTo>
                    <a:pt x="23" y="254"/>
                  </a:lnTo>
                  <a:lnTo>
                    <a:pt x="21" y="254"/>
                  </a:lnTo>
                  <a:lnTo>
                    <a:pt x="15" y="254"/>
                  </a:lnTo>
                  <a:lnTo>
                    <a:pt x="12" y="253"/>
                  </a:lnTo>
                  <a:lnTo>
                    <a:pt x="9" y="251"/>
                  </a:lnTo>
                  <a:lnTo>
                    <a:pt x="8" y="250"/>
                  </a:lnTo>
                  <a:lnTo>
                    <a:pt x="8" y="248"/>
                  </a:lnTo>
                  <a:lnTo>
                    <a:pt x="11" y="247"/>
                  </a:lnTo>
                  <a:lnTo>
                    <a:pt x="11" y="245"/>
                  </a:lnTo>
                  <a:lnTo>
                    <a:pt x="8" y="244"/>
                  </a:lnTo>
                  <a:lnTo>
                    <a:pt x="6" y="241"/>
                  </a:lnTo>
                  <a:lnTo>
                    <a:pt x="6" y="239"/>
                  </a:lnTo>
                  <a:lnTo>
                    <a:pt x="6" y="238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8" y="233"/>
                  </a:lnTo>
                  <a:lnTo>
                    <a:pt x="9" y="233"/>
                  </a:lnTo>
                  <a:lnTo>
                    <a:pt x="11" y="233"/>
                  </a:lnTo>
                  <a:lnTo>
                    <a:pt x="11" y="232"/>
                  </a:lnTo>
                  <a:lnTo>
                    <a:pt x="11" y="230"/>
                  </a:lnTo>
                  <a:lnTo>
                    <a:pt x="12" y="229"/>
                  </a:lnTo>
                  <a:lnTo>
                    <a:pt x="12" y="227"/>
                  </a:lnTo>
                  <a:lnTo>
                    <a:pt x="15" y="227"/>
                  </a:lnTo>
                  <a:lnTo>
                    <a:pt x="17" y="226"/>
                  </a:lnTo>
                  <a:lnTo>
                    <a:pt x="18" y="224"/>
                  </a:lnTo>
                  <a:lnTo>
                    <a:pt x="18" y="223"/>
                  </a:lnTo>
                  <a:lnTo>
                    <a:pt x="17" y="221"/>
                  </a:lnTo>
                  <a:lnTo>
                    <a:pt x="17" y="221"/>
                  </a:lnTo>
                  <a:lnTo>
                    <a:pt x="14" y="220"/>
                  </a:lnTo>
                  <a:lnTo>
                    <a:pt x="14" y="218"/>
                  </a:lnTo>
                  <a:lnTo>
                    <a:pt x="14" y="217"/>
                  </a:lnTo>
                  <a:lnTo>
                    <a:pt x="12" y="214"/>
                  </a:lnTo>
                  <a:lnTo>
                    <a:pt x="9" y="212"/>
                  </a:lnTo>
                  <a:lnTo>
                    <a:pt x="9" y="211"/>
                  </a:lnTo>
                  <a:lnTo>
                    <a:pt x="8" y="209"/>
                  </a:lnTo>
                  <a:lnTo>
                    <a:pt x="9" y="206"/>
                  </a:lnTo>
                  <a:lnTo>
                    <a:pt x="9" y="205"/>
                  </a:lnTo>
                  <a:lnTo>
                    <a:pt x="8" y="203"/>
                  </a:lnTo>
                  <a:lnTo>
                    <a:pt x="8" y="202"/>
                  </a:lnTo>
                  <a:lnTo>
                    <a:pt x="8" y="199"/>
                  </a:lnTo>
                  <a:lnTo>
                    <a:pt x="6" y="197"/>
                  </a:lnTo>
                  <a:lnTo>
                    <a:pt x="5" y="196"/>
                  </a:lnTo>
                  <a:lnTo>
                    <a:pt x="3" y="194"/>
                  </a:lnTo>
                  <a:lnTo>
                    <a:pt x="3" y="193"/>
                  </a:lnTo>
                  <a:lnTo>
                    <a:pt x="3" y="191"/>
                  </a:lnTo>
                  <a:lnTo>
                    <a:pt x="2" y="190"/>
                  </a:lnTo>
                  <a:lnTo>
                    <a:pt x="3" y="187"/>
                  </a:lnTo>
                  <a:lnTo>
                    <a:pt x="3" y="185"/>
                  </a:lnTo>
                  <a:lnTo>
                    <a:pt x="2" y="182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0" y="177"/>
                  </a:lnTo>
                  <a:lnTo>
                    <a:pt x="2" y="177"/>
                  </a:lnTo>
                  <a:lnTo>
                    <a:pt x="3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6" y="175"/>
                  </a:lnTo>
                  <a:lnTo>
                    <a:pt x="8" y="175"/>
                  </a:lnTo>
                  <a:lnTo>
                    <a:pt x="9" y="177"/>
                  </a:lnTo>
                  <a:lnTo>
                    <a:pt x="9" y="175"/>
                  </a:lnTo>
                  <a:lnTo>
                    <a:pt x="11" y="175"/>
                  </a:lnTo>
                  <a:lnTo>
                    <a:pt x="11" y="174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69"/>
                  </a:lnTo>
                  <a:lnTo>
                    <a:pt x="12" y="169"/>
                  </a:lnTo>
                  <a:lnTo>
                    <a:pt x="14" y="168"/>
                  </a:lnTo>
                  <a:lnTo>
                    <a:pt x="15" y="168"/>
                  </a:lnTo>
                  <a:lnTo>
                    <a:pt x="17" y="169"/>
                  </a:lnTo>
                  <a:lnTo>
                    <a:pt x="17" y="169"/>
                  </a:lnTo>
                  <a:lnTo>
                    <a:pt x="17" y="171"/>
                  </a:lnTo>
                  <a:lnTo>
                    <a:pt x="18" y="174"/>
                  </a:lnTo>
                  <a:lnTo>
                    <a:pt x="18" y="175"/>
                  </a:lnTo>
                  <a:lnTo>
                    <a:pt x="20" y="177"/>
                  </a:lnTo>
                  <a:lnTo>
                    <a:pt x="20" y="175"/>
                  </a:lnTo>
                  <a:lnTo>
                    <a:pt x="21" y="175"/>
                  </a:lnTo>
                  <a:lnTo>
                    <a:pt x="21" y="175"/>
                  </a:lnTo>
                  <a:lnTo>
                    <a:pt x="21" y="174"/>
                  </a:lnTo>
                  <a:lnTo>
                    <a:pt x="21" y="172"/>
                  </a:lnTo>
                  <a:lnTo>
                    <a:pt x="21" y="171"/>
                  </a:lnTo>
                  <a:lnTo>
                    <a:pt x="21" y="169"/>
                  </a:lnTo>
                  <a:lnTo>
                    <a:pt x="21" y="168"/>
                  </a:lnTo>
                  <a:lnTo>
                    <a:pt x="21" y="168"/>
                  </a:lnTo>
                  <a:lnTo>
                    <a:pt x="23" y="168"/>
                  </a:lnTo>
                  <a:lnTo>
                    <a:pt x="23" y="168"/>
                  </a:lnTo>
                  <a:lnTo>
                    <a:pt x="24" y="166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3"/>
                  </a:lnTo>
                  <a:lnTo>
                    <a:pt x="30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5" y="160"/>
                  </a:lnTo>
                  <a:lnTo>
                    <a:pt x="36" y="157"/>
                  </a:lnTo>
                  <a:lnTo>
                    <a:pt x="38" y="156"/>
                  </a:lnTo>
                  <a:lnTo>
                    <a:pt x="38" y="154"/>
                  </a:lnTo>
                  <a:lnTo>
                    <a:pt x="39" y="153"/>
                  </a:lnTo>
                  <a:lnTo>
                    <a:pt x="39" y="151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4" y="148"/>
                  </a:lnTo>
                  <a:lnTo>
                    <a:pt x="47" y="148"/>
                  </a:lnTo>
                  <a:lnTo>
                    <a:pt x="48" y="148"/>
                  </a:lnTo>
                  <a:lnTo>
                    <a:pt x="50" y="148"/>
                  </a:lnTo>
                  <a:lnTo>
                    <a:pt x="51" y="148"/>
                  </a:lnTo>
                  <a:lnTo>
                    <a:pt x="53" y="148"/>
                  </a:lnTo>
                  <a:lnTo>
                    <a:pt x="54" y="145"/>
                  </a:lnTo>
                  <a:lnTo>
                    <a:pt x="54" y="142"/>
                  </a:lnTo>
                  <a:lnTo>
                    <a:pt x="56" y="142"/>
                  </a:lnTo>
                  <a:lnTo>
                    <a:pt x="57" y="141"/>
                  </a:lnTo>
                  <a:lnTo>
                    <a:pt x="57" y="141"/>
                  </a:lnTo>
                  <a:lnTo>
                    <a:pt x="59" y="139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60" y="141"/>
                  </a:lnTo>
                  <a:lnTo>
                    <a:pt x="60" y="142"/>
                  </a:lnTo>
                  <a:lnTo>
                    <a:pt x="60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3" y="144"/>
                  </a:lnTo>
                  <a:lnTo>
                    <a:pt x="65" y="142"/>
                  </a:lnTo>
                  <a:lnTo>
                    <a:pt x="65" y="141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9" y="139"/>
                  </a:lnTo>
                  <a:lnTo>
                    <a:pt x="71" y="141"/>
                  </a:lnTo>
                  <a:lnTo>
                    <a:pt x="72" y="141"/>
                  </a:lnTo>
                  <a:lnTo>
                    <a:pt x="72" y="142"/>
                  </a:lnTo>
                  <a:lnTo>
                    <a:pt x="75" y="142"/>
                  </a:lnTo>
                  <a:lnTo>
                    <a:pt x="75" y="142"/>
                  </a:lnTo>
                  <a:lnTo>
                    <a:pt x="77" y="142"/>
                  </a:lnTo>
                  <a:lnTo>
                    <a:pt x="77" y="142"/>
                  </a:lnTo>
                  <a:lnTo>
                    <a:pt x="78" y="142"/>
                  </a:lnTo>
                  <a:lnTo>
                    <a:pt x="80" y="142"/>
                  </a:lnTo>
                  <a:lnTo>
                    <a:pt x="80" y="144"/>
                  </a:lnTo>
                  <a:lnTo>
                    <a:pt x="83" y="144"/>
                  </a:lnTo>
                  <a:lnTo>
                    <a:pt x="84" y="144"/>
                  </a:lnTo>
                  <a:lnTo>
                    <a:pt x="86" y="142"/>
                  </a:lnTo>
                  <a:lnTo>
                    <a:pt x="87" y="142"/>
                  </a:lnTo>
                  <a:lnTo>
                    <a:pt x="89" y="139"/>
                  </a:lnTo>
                  <a:lnTo>
                    <a:pt x="89" y="138"/>
                  </a:lnTo>
                  <a:lnTo>
                    <a:pt x="90" y="136"/>
                  </a:lnTo>
                  <a:lnTo>
                    <a:pt x="90" y="136"/>
                  </a:lnTo>
                  <a:lnTo>
                    <a:pt x="92" y="136"/>
                  </a:lnTo>
                  <a:lnTo>
                    <a:pt x="93" y="136"/>
                  </a:lnTo>
                  <a:lnTo>
                    <a:pt x="96" y="136"/>
                  </a:lnTo>
                  <a:lnTo>
                    <a:pt x="98" y="136"/>
                  </a:lnTo>
                  <a:lnTo>
                    <a:pt x="98" y="135"/>
                  </a:lnTo>
                  <a:lnTo>
                    <a:pt x="98" y="135"/>
                  </a:lnTo>
                  <a:lnTo>
                    <a:pt x="98" y="133"/>
                  </a:lnTo>
                  <a:lnTo>
                    <a:pt x="99" y="132"/>
                  </a:lnTo>
                  <a:lnTo>
                    <a:pt x="99" y="130"/>
                  </a:lnTo>
                  <a:lnTo>
                    <a:pt x="101" y="130"/>
                  </a:lnTo>
                  <a:lnTo>
                    <a:pt x="101" y="129"/>
                  </a:lnTo>
                  <a:lnTo>
                    <a:pt x="102" y="129"/>
                  </a:lnTo>
                  <a:lnTo>
                    <a:pt x="102" y="127"/>
                  </a:lnTo>
                  <a:lnTo>
                    <a:pt x="102" y="124"/>
                  </a:lnTo>
                  <a:lnTo>
                    <a:pt x="102" y="124"/>
                  </a:lnTo>
                  <a:lnTo>
                    <a:pt x="104" y="124"/>
                  </a:lnTo>
                  <a:lnTo>
                    <a:pt x="104" y="121"/>
                  </a:lnTo>
                  <a:lnTo>
                    <a:pt x="102" y="118"/>
                  </a:lnTo>
                  <a:lnTo>
                    <a:pt x="102" y="117"/>
                  </a:lnTo>
                  <a:lnTo>
                    <a:pt x="102" y="115"/>
                  </a:lnTo>
                  <a:lnTo>
                    <a:pt x="104" y="114"/>
                  </a:lnTo>
                  <a:lnTo>
                    <a:pt x="105" y="112"/>
                  </a:lnTo>
                  <a:lnTo>
                    <a:pt x="107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4" y="112"/>
                  </a:lnTo>
                  <a:lnTo>
                    <a:pt x="116" y="111"/>
                  </a:lnTo>
                  <a:lnTo>
                    <a:pt x="117" y="109"/>
                  </a:lnTo>
                  <a:lnTo>
                    <a:pt x="117" y="109"/>
                  </a:lnTo>
                  <a:lnTo>
                    <a:pt x="120" y="108"/>
                  </a:lnTo>
                  <a:lnTo>
                    <a:pt x="122" y="106"/>
                  </a:lnTo>
                  <a:lnTo>
                    <a:pt x="122" y="106"/>
                  </a:lnTo>
                  <a:lnTo>
                    <a:pt x="125" y="106"/>
                  </a:lnTo>
                  <a:lnTo>
                    <a:pt x="126" y="108"/>
                  </a:lnTo>
                  <a:lnTo>
                    <a:pt x="128" y="106"/>
                  </a:lnTo>
                  <a:lnTo>
                    <a:pt x="129" y="106"/>
                  </a:lnTo>
                  <a:lnTo>
                    <a:pt x="131" y="105"/>
                  </a:lnTo>
                  <a:lnTo>
                    <a:pt x="131" y="105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5" y="108"/>
                  </a:lnTo>
                  <a:lnTo>
                    <a:pt x="135" y="109"/>
                  </a:lnTo>
                  <a:lnTo>
                    <a:pt x="137" y="112"/>
                  </a:lnTo>
                  <a:lnTo>
                    <a:pt x="137" y="114"/>
                  </a:lnTo>
                  <a:lnTo>
                    <a:pt x="140" y="115"/>
                  </a:lnTo>
                  <a:lnTo>
                    <a:pt x="141" y="115"/>
                  </a:lnTo>
                  <a:lnTo>
                    <a:pt x="143" y="115"/>
                  </a:lnTo>
                  <a:lnTo>
                    <a:pt x="146" y="115"/>
                  </a:lnTo>
                  <a:lnTo>
                    <a:pt x="147" y="114"/>
                  </a:lnTo>
                  <a:lnTo>
                    <a:pt x="149" y="114"/>
                  </a:lnTo>
                  <a:lnTo>
                    <a:pt x="152" y="114"/>
                  </a:lnTo>
                  <a:lnTo>
                    <a:pt x="152" y="114"/>
                  </a:lnTo>
                  <a:lnTo>
                    <a:pt x="153" y="114"/>
                  </a:lnTo>
                  <a:lnTo>
                    <a:pt x="156" y="114"/>
                  </a:lnTo>
                  <a:lnTo>
                    <a:pt x="158" y="114"/>
                  </a:lnTo>
                  <a:lnTo>
                    <a:pt x="158" y="115"/>
                  </a:lnTo>
                  <a:lnTo>
                    <a:pt x="162" y="115"/>
                  </a:lnTo>
                  <a:lnTo>
                    <a:pt x="164" y="117"/>
                  </a:lnTo>
                  <a:lnTo>
                    <a:pt x="165" y="117"/>
                  </a:lnTo>
                  <a:lnTo>
                    <a:pt x="167" y="114"/>
                  </a:lnTo>
                  <a:lnTo>
                    <a:pt x="168" y="114"/>
                  </a:lnTo>
                  <a:lnTo>
                    <a:pt x="170" y="115"/>
                  </a:lnTo>
                  <a:lnTo>
                    <a:pt x="170" y="115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73" y="115"/>
                  </a:lnTo>
                  <a:lnTo>
                    <a:pt x="174" y="112"/>
                  </a:lnTo>
                  <a:lnTo>
                    <a:pt x="174" y="112"/>
                  </a:lnTo>
                  <a:lnTo>
                    <a:pt x="176" y="111"/>
                  </a:lnTo>
                  <a:lnTo>
                    <a:pt x="177" y="111"/>
                  </a:lnTo>
                  <a:lnTo>
                    <a:pt x="179" y="108"/>
                  </a:lnTo>
                  <a:lnTo>
                    <a:pt x="179" y="105"/>
                  </a:lnTo>
                  <a:lnTo>
                    <a:pt x="179" y="103"/>
                  </a:lnTo>
                  <a:lnTo>
                    <a:pt x="180" y="102"/>
                  </a:lnTo>
                  <a:lnTo>
                    <a:pt x="182" y="99"/>
                  </a:lnTo>
                  <a:lnTo>
                    <a:pt x="183" y="97"/>
                  </a:lnTo>
                  <a:lnTo>
                    <a:pt x="184" y="96"/>
                  </a:lnTo>
                  <a:lnTo>
                    <a:pt x="186" y="93"/>
                  </a:lnTo>
                  <a:lnTo>
                    <a:pt x="189" y="91"/>
                  </a:lnTo>
                  <a:lnTo>
                    <a:pt x="192" y="90"/>
                  </a:lnTo>
                  <a:lnTo>
                    <a:pt x="193" y="88"/>
                  </a:lnTo>
                  <a:lnTo>
                    <a:pt x="195" y="87"/>
                  </a:lnTo>
                  <a:lnTo>
                    <a:pt x="195" y="85"/>
                  </a:lnTo>
                  <a:lnTo>
                    <a:pt x="195" y="84"/>
                  </a:lnTo>
                  <a:lnTo>
                    <a:pt x="195" y="82"/>
                  </a:lnTo>
                  <a:lnTo>
                    <a:pt x="195" y="81"/>
                  </a:lnTo>
                  <a:lnTo>
                    <a:pt x="195" y="78"/>
                  </a:lnTo>
                  <a:lnTo>
                    <a:pt x="195" y="76"/>
                  </a:lnTo>
                  <a:lnTo>
                    <a:pt x="196" y="75"/>
                  </a:lnTo>
                  <a:lnTo>
                    <a:pt x="196" y="72"/>
                  </a:lnTo>
                  <a:lnTo>
                    <a:pt x="196" y="72"/>
                  </a:lnTo>
                  <a:lnTo>
                    <a:pt x="198" y="69"/>
                  </a:lnTo>
                  <a:lnTo>
                    <a:pt x="198" y="67"/>
                  </a:lnTo>
                  <a:lnTo>
                    <a:pt x="198" y="66"/>
                  </a:lnTo>
                  <a:lnTo>
                    <a:pt x="198" y="64"/>
                  </a:lnTo>
                  <a:lnTo>
                    <a:pt x="199" y="63"/>
                  </a:lnTo>
                  <a:lnTo>
                    <a:pt x="201" y="61"/>
                  </a:lnTo>
                  <a:lnTo>
                    <a:pt x="204" y="61"/>
                  </a:lnTo>
                  <a:lnTo>
                    <a:pt x="204" y="6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07" y="58"/>
                  </a:lnTo>
                  <a:lnTo>
                    <a:pt x="207" y="57"/>
                  </a:lnTo>
                  <a:lnTo>
                    <a:pt x="207" y="54"/>
                  </a:lnTo>
                  <a:lnTo>
                    <a:pt x="207" y="52"/>
                  </a:lnTo>
                  <a:lnTo>
                    <a:pt x="207" y="51"/>
                  </a:lnTo>
                  <a:lnTo>
                    <a:pt x="208" y="49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10" y="46"/>
                  </a:lnTo>
                  <a:lnTo>
                    <a:pt x="211" y="45"/>
                  </a:lnTo>
                  <a:lnTo>
                    <a:pt x="211" y="43"/>
                  </a:lnTo>
                  <a:lnTo>
                    <a:pt x="210" y="42"/>
                  </a:lnTo>
                  <a:lnTo>
                    <a:pt x="210" y="40"/>
                  </a:lnTo>
                  <a:lnTo>
                    <a:pt x="210" y="39"/>
                  </a:lnTo>
                  <a:lnTo>
                    <a:pt x="210" y="37"/>
                  </a:lnTo>
                  <a:lnTo>
                    <a:pt x="211" y="37"/>
                  </a:lnTo>
                  <a:lnTo>
                    <a:pt x="211" y="36"/>
                  </a:lnTo>
                  <a:lnTo>
                    <a:pt x="214" y="33"/>
                  </a:lnTo>
                  <a:lnTo>
                    <a:pt x="214" y="31"/>
                  </a:lnTo>
                  <a:lnTo>
                    <a:pt x="216" y="28"/>
                  </a:lnTo>
                  <a:lnTo>
                    <a:pt x="216" y="28"/>
                  </a:lnTo>
                  <a:lnTo>
                    <a:pt x="217" y="27"/>
                  </a:lnTo>
                  <a:lnTo>
                    <a:pt x="219" y="28"/>
                  </a:lnTo>
                  <a:lnTo>
                    <a:pt x="220" y="28"/>
                  </a:lnTo>
                  <a:lnTo>
                    <a:pt x="220" y="28"/>
                  </a:lnTo>
                  <a:lnTo>
                    <a:pt x="223" y="28"/>
                  </a:lnTo>
                  <a:lnTo>
                    <a:pt x="223" y="25"/>
                  </a:lnTo>
                  <a:lnTo>
                    <a:pt x="225" y="22"/>
                  </a:lnTo>
                  <a:lnTo>
                    <a:pt x="226" y="19"/>
                  </a:lnTo>
                  <a:lnTo>
                    <a:pt x="226" y="18"/>
                  </a:lnTo>
                  <a:lnTo>
                    <a:pt x="228" y="16"/>
                  </a:lnTo>
                  <a:lnTo>
                    <a:pt x="229" y="15"/>
                  </a:lnTo>
                  <a:lnTo>
                    <a:pt x="231" y="15"/>
                  </a:lnTo>
                  <a:lnTo>
                    <a:pt x="234" y="16"/>
                  </a:lnTo>
                  <a:lnTo>
                    <a:pt x="234" y="15"/>
                  </a:lnTo>
                  <a:lnTo>
                    <a:pt x="235" y="15"/>
                  </a:lnTo>
                  <a:lnTo>
                    <a:pt x="237" y="13"/>
                  </a:lnTo>
                  <a:lnTo>
                    <a:pt x="237" y="12"/>
                  </a:lnTo>
                  <a:lnTo>
                    <a:pt x="238" y="9"/>
                  </a:lnTo>
                  <a:lnTo>
                    <a:pt x="240" y="6"/>
                  </a:lnTo>
                  <a:lnTo>
                    <a:pt x="240" y="4"/>
                  </a:lnTo>
                  <a:lnTo>
                    <a:pt x="240" y="4"/>
                  </a:lnTo>
                  <a:lnTo>
                    <a:pt x="241" y="4"/>
                  </a:lnTo>
                  <a:lnTo>
                    <a:pt x="241" y="4"/>
                  </a:lnTo>
                  <a:lnTo>
                    <a:pt x="243" y="1"/>
                  </a:lnTo>
                  <a:lnTo>
                    <a:pt x="244" y="0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3"/>
                  </a:lnTo>
                  <a:lnTo>
                    <a:pt x="249" y="4"/>
                  </a:lnTo>
                  <a:lnTo>
                    <a:pt x="250" y="4"/>
                  </a:lnTo>
                  <a:lnTo>
                    <a:pt x="252" y="6"/>
                  </a:lnTo>
                  <a:lnTo>
                    <a:pt x="253" y="7"/>
                  </a:lnTo>
                  <a:lnTo>
                    <a:pt x="253" y="9"/>
                  </a:lnTo>
                  <a:lnTo>
                    <a:pt x="255" y="10"/>
                  </a:lnTo>
                  <a:lnTo>
                    <a:pt x="255" y="12"/>
                  </a:lnTo>
                  <a:lnTo>
                    <a:pt x="255" y="13"/>
                  </a:lnTo>
                  <a:lnTo>
                    <a:pt x="255" y="16"/>
                  </a:lnTo>
                  <a:lnTo>
                    <a:pt x="255" y="19"/>
                  </a:lnTo>
                  <a:lnTo>
                    <a:pt x="256" y="21"/>
                  </a:lnTo>
                  <a:lnTo>
                    <a:pt x="256" y="22"/>
                  </a:lnTo>
                  <a:lnTo>
                    <a:pt x="255" y="24"/>
                  </a:lnTo>
                  <a:lnTo>
                    <a:pt x="255" y="25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53" y="30"/>
                  </a:lnTo>
                  <a:lnTo>
                    <a:pt x="255" y="31"/>
                  </a:lnTo>
                  <a:lnTo>
                    <a:pt x="255" y="33"/>
                  </a:lnTo>
                  <a:lnTo>
                    <a:pt x="258" y="33"/>
                  </a:lnTo>
                  <a:lnTo>
                    <a:pt x="259" y="31"/>
                  </a:lnTo>
                  <a:lnTo>
                    <a:pt x="261" y="28"/>
                  </a:lnTo>
                  <a:lnTo>
                    <a:pt x="262" y="27"/>
                  </a:lnTo>
                  <a:lnTo>
                    <a:pt x="262" y="27"/>
                  </a:lnTo>
                  <a:lnTo>
                    <a:pt x="264" y="27"/>
                  </a:lnTo>
                  <a:lnTo>
                    <a:pt x="267" y="28"/>
                  </a:lnTo>
                  <a:lnTo>
                    <a:pt x="270" y="28"/>
                  </a:lnTo>
                  <a:lnTo>
                    <a:pt x="271" y="27"/>
                  </a:lnTo>
                  <a:lnTo>
                    <a:pt x="276" y="27"/>
                  </a:lnTo>
                  <a:lnTo>
                    <a:pt x="276" y="27"/>
                  </a:lnTo>
                  <a:lnTo>
                    <a:pt x="277" y="27"/>
                  </a:lnTo>
                  <a:lnTo>
                    <a:pt x="277" y="28"/>
                  </a:lnTo>
                  <a:lnTo>
                    <a:pt x="277" y="30"/>
                  </a:lnTo>
                  <a:lnTo>
                    <a:pt x="277" y="31"/>
                  </a:lnTo>
                  <a:lnTo>
                    <a:pt x="277" y="33"/>
                  </a:lnTo>
                  <a:lnTo>
                    <a:pt x="280" y="36"/>
                  </a:lnTo>
                  <a:lnTo>
                    <a:pt x="280" y="39"/>
                  </a:lnTo>
                  <a:lnTo>
                    <a:pt x="280" y="42"/>
                  </a:lnTo>
                  <a:lnTo>
                    <a:pt x="282" y="43"/>
                  </a:lnTo>
                  <a:lnTo>
                    <a:pt x="282" y="45"/>
                  </a:lnTo>
                  <a:lnTo>
                    <a:pt x="283" y="46"/>
                  </a:lnTo>
                  <a:lnTo>
                    <a:pt x="283" y="48"/>
                  </a:lnTo>
                  <a:lnTo>
                    <a:pt x="285" y="51"/>
                  </a:lnTo>
                  <a:lnTo>
                    <a:pt x="285" y="52"/>
                  </a:lnTo>
                  <a:lnTo>
                    <a:pt x="285" y="54"/>
                  </a:lnTo>
                  <a:lnTo>
                    <a:pt x="285" y="57"/>
                  </a:lnTo>
                  <a:lnTo>
                    <a:pt x="286" y="58"/>
                  </a:lnTo>
                  <a:lnTo>
                    <a:pt x="288" y="60"/>
                  </a:lnTo>
                  <a:lnTo>
                    <a:pt x="291" y="60"/>
                  </a:lnTo>
                  <a:lnTo>
                    <a:pt x="294" y="58"/>
                  </a:lnTo>
                  <a:lnTo>
                    <a:pt x="294" y="58"/>
                  </a:lnTo>
                  <a:lnTo>
                    <a:pt x="295" y="58"/>
                  </a:lnTo>
                  <a:lnTo>
                    <a:pt x="295" y="58"/>
                  </a:lnTo>
                  <a:lnTo>
                    <a:pt x="297" y="58"/>
                  </a:lnTo>
                  <a:lnTo>
                    <a:pt x="298" y="60"/>
                  </a:lnTo>
                  <a:lnTo>
                    <a:pt x="298" y="61"/>
                  </a:lnTo>
                  <a:lnTo>
                    <a:pt x="300" y="63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7"/>
                  </a:lnTo>
                  <a:lnTo>
                    <a:pt x="298" y="67"/>
                  </a:lnTo>
                  <a:lnTo>
                    <a:pt x="298" y="67"/>
                  </a:lnTo>
                  <a:lnTo>
                    <a:pt x="297" y="69"/>
                  </a:lnTo>
                  <a:lnTo>
                    <a:pt x="295" y="69"/>
                  </a:lnTo>
                  <a:lnTo>
                    <a:pt x="295" y="69"/>
                  </a:lnTo>
                  <a:lnTo>
                    <a:pt x="295" y="69"/>
                  </a:lnTo>
                  <a:lnTo>
                    <a:pt x="295" y="70"/>
                  </a:lnTo>
                  <a:lnTo>
                    <a:pt x="297" y="72"/>
                  </a:lnTo>
                  <a:lnTo>
                    <a:pt x="298" y="72"/>
                  </a:lnTo>
                  <a:lnTo>
                    <a:pt x="298" y="73"/>
                  </a:lnTo>
                  <a:lnTo>
                    <a:pt x="298" y="75"/>
                  </a:lnTo>
                  <a:lnTo>
                    <a:pt x="298" y="76"/>
                  </a:lnTo>
                  <a:lnTo>
                    <a:pt x="298" y="78"/>
                  </a:lnTo>
                  <a:lnTo>
                    <a:pt x="298" y="79"/>
                  </a:lnTo>
                  <a:lnTo>
                    <a:pt x="297" y="81"/>
                  </a:lnTo>
                  <a:lnTo>
                    <a:pt x="297" y="85"/>
                  </a:lnTo>
                  <a:lnTo>
                    <a:pt x="298" y="87"/>
                  </a:lnTo>
                  <a:lnTo>
                    <a:pt x="300" y="90"/>
                  </a:lnTo>
                  <a:lnTo>
                    <a:pt x="300" y="93"/>
                  </a:lnTo>
                  <a:lnTo>
                    <a:pt x="301" y="94"/>
                  </a:lnTo>
                  <a:lnTo>
                    <a:pt x="301" y="96"/>
                  </a:lnTo>
                  <a:lnTo>
                    <a:pt x="303" y="97"/>
                  </a:lnTo>
                  <a:lnTo>
                    <a:pt x="303" y="100"/>
                  </a:lnTo>
                  <a:lnTo>
                    <a:pt x="303" y="102"/>
                  </a:lnTo>
                  <a:lnTo>
                    <a:pt x="303" y="105"/>
                  </a:lnTo>
                  <a:lnTo>
                    <a:pt x="306" y="106"/>
                  </a:lnTo>
                  <a:lnTo>
                    <a:pt x="306" y="106"/>
                  </a:lnTo>
                  <a:lnTo>
                    <a:pt x="307" y="109"/>
                  </a:lnTo>
                  <a:lnTo>
                    <a:pt x="309" y="111"/>
                  </a:lnTo>
                  <a:lnTo>
                    <a:pt x="310" y="112"/>
                  </a:lnTo>
                  <a:lnTo>
                    <a:pt x="310" y="114"/>
                  </a:lnTo>
                  <a:lnTo>
                    <a:pt x="312" y="114"/>
                  </a:lnTo>
                  <a:lnTo>
                    <a:pt x="313" y="114"/>
                  </a:lnTo>
                  <a:lnTo>
                    <a:pt x="313" y="11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6" name="Freeform 122"/>
            <p:cNvSpPr>
              <a:spLocks/>
            </p:cNvSpPr>
            <p:nvPr/>
          </p:nvSpPr>
          <p:spPr bwMode="auto">
            <a:xfrm>
              <a:off x="2159" y="3252"/>
              <a:ext cx="437" cy="304"/>
            </a:xfrm>
            <a:custGeom>
              <a:avLst/>
              <a:gdLst/>
              <a:ahLst/>
              <a:cxnLst>
                <a:cxn ang="0">
                  <a:pos x="247" y="24"/>
                </a:cxn>
                <a:cxn ang="0">
                  <a:pos x="244" y="48"/>
                </a:cxn>
                <a:cxn ang="0">
                  <a:pos x="260" y="65"/>
                </a:cxn>
                <a:cxn ang="0">
                  <a:pos x="280" y="55"/>
                </a:cxn>
                <a:cxn ang="0">
                  <a:pos x="289" y="71"/>
                </a:cxn>
                <a:cxn ang="0">
                  <a:pos x="307" y="74"/>
                </a:cxn>
                <a:cxn ang="0">
                  <a:pos x="316" y="55"/>
                </a:cxn>
                <a:cxn ang="0">
                  <a:pos x="332" y="42"/>
                </a:cxn>
                <a:cxn ang="0">
                  <a:pos x="335" y="34"/>
                </a:cxn>
                <a:cxn ang="0">
                  <a:pos x="344" y="52"/>
                </a:cxn>
                <a:cxn ang="0">
                  <a:pos x="367" y="52"/>
                </a:cxn>
                <a:cxn ang="0">
                  <a:pos x="377" y="68"/>
                </a:cxn>
                <a:cxn ang="0">
                  <a:pos x="398" y="77"/>
                </a:cxn>
                <a:cxn ang="0">
                  <a:pos x="418" y="82"/>
                </a:cxn>
                <a:cxn ang="0">
                  <a:pos x="437" y="92"/>
                </a:cxn>
                <a:cxn ang="0">
                  <a:pos x="407" y="131"/>
                </a:cxn>
                <a:cxn ang="0">
                  <a:pos x="388" y="166"/>
                </a:cxn>
                <a:cxn ang="0">
                  <a:pos x="383" y="182"/>
                </a:cxn>
                <a:cxn ang="0">
                  <a:pos x="386" y="209"/>
                </a:cxn>
                <a:cxn ang="0">
                  <a:pos x="382" y="236"/>
                </a:cxn>
                <a:cxn ang="0">
                  <a:pos x="337" y="215"/>
                </a:cxn>
                <a:cxn ang="0">
                  <a:pos x="304" y="223"/>
                </a:cxn>
                <a:cxn ang="0">
                  <a:pos x="272" y="239"/>
                </a:cxn>
                <a:cxn ang="0">
                  <a:pos x="228" y="235"/>
                </a:cxn>
                <a:cxn ang="0">
                  <a:pos x="186" y="238"/>
                </a:cxn>
                <a:cxn ang="0">
                  <a:pos x="181" y="251"/>
                </a:cxn>
                <a:cxn ang="0">
                  <a:pos x="187" y="274"/>
                </a:cxn>
                <a:cxn ang="0">
                  <a:pos x="162" y="290"/>
                </a:cxn>
                <a:cxn ang="0">
                  <a:pos x="135" y="295"/>
                </a:cxn>
                <a:cxn ang="0">
                  <a:pos x="117" y="281"/>
                </a:cxn>
                <a:cxn ang="0">
                  <a:pos x="96" y="275"/>
                </a:cxn>
                <a:cxn ang="0">
                  <a:pos x="69" y="274"/>
                </a:cxn>
                <a:cxn ang="0">
                  <a:pos x="61" y="256"/>
                </a:cxn>
                <a:cxn ang="0">
                  <a:pos x="52" y="238"/>
                </a:cxn>
                <a:cxn ang="0">
                  <a:pos x="82" y="223"/>
                </a:cxn>
                <a:cxn ang="0">
                  <a:pos x="69" y="199"/>
                </a:cxn>
                <a:cxn ang="0">
                  <a:pos x="87" y="191"/>
                </a:cxn>
                <a:cxn ang="0">
                  <a:pos x="82" y="164"/>
                </a:cxn>
                <a:cxn ang="0">
                  <a:pos x="73" y="149"/>
                </a:cxn>
                <a:cxn ang="0">
                  <a:pos x="72" y="128"/>
                </a:cxn>
                <a:cxn ang="0">
                  <a:pos x="54" y="122"/>
                </a:cxn>
                <a:cxn ang="0">
                  <a:pos x="45" y="118"/>
                </a:cxn>
                <a:cxn ang="0">
                  <a:pos x="15" y="107"/>
                </a:cxn>
                <a:cxn ang="0">
                  <a:pos x="6" y="85"/>
                </a:cxn>
                <a:cxn ang="0">
                  <a:pos x="6" y="61"/>
                </a:cxn>
                <a:cxn ang="0">
                  <a:pos x="10" y="48"/>
                </a:cxn>
                <a:cxn ang="0">
                  <a:pos x="22" y="45"/>
                </a:cxn>
                <a:cxn ang="0">
                  <a:pos x="33" y="42"/>
                </a:cxn>
                <a:cxn ang="0">
                  <a:pos x="37" y="21"/>
                </a:cxn>
                <a:cxn ang="0">
                  <a:pos x="46" y="7"/>
                </a:cxn>
                <a:cxn ang="0">
                  <a:pos x="58" y="18"/>
                </a:cxn>
                <a:cxn ang="0">
                  <a:pos x="64" y="15"/>
                </a:cxn>
                <a:cxn ang="0">
                  <a:pos x="84" y="16"/>
                </a:cxn>
                <a:cxn ang="0">
                  <a:pos x="97" y="10"/>
                </a:cxn>
                <a:cxn ang="0">
                  <a:pos x="106" y="21"/>
                </a:cxn>
                <a:cxn ang="0">
                  <a:pos x="129" y="18"/>
                </a:cxn>
                <a:cxn ang="0">
                  <a:pos x="147" y="28"/>
                </a:cxn>
                <a:cxn ang="0">
                  <a:pos x="153" y="9"/>
                </a:cxn>
                <a:cxn ang="0">
                  <a:pos x="169" y="6"/>
                </a:cxn>
                <a:cxn ang="0">
                  <a:pos x="196" y="13"/>
                </a:cxn>
                <a:cxn ang="0">
                  <a:pos x="225" y="9"/>
                </a:cxn>
              </a:cxnLst>
              <a:rect l="0" t="0" r="r" b="b"/>
              <a:pathLst>
                <a:path w="437" h="304">
                  <a:moveTo>
                    <a:pt x="248" y="13"/>
                  </a:moveTo>
                  <a:lnTo>
                    <a:pt x="248" y="15"/>
                  </a:lnTo>
                  <a:lnTo>
                    <a:pt x="250" y="16"/>
                  </a:lnTo>
                  <a:lnTo>
                    <a:pt x="251" y="18"/>
                  </a:lnTo>
                  <a:lnTo>
                    <a:pt x="253" y="18"/>
                  </a:lnTo>
                  <a:lnTo>
                    <a:pt x="254" y="19"/>
                  </a:lnTo>
                  <a:lnTo>
                    <a:pt x="254" y="21"/>
                  </a:lnTo>
                  <a:lnTo>
                    <a:pt x="253" y="22"/>
                  </a:lnTo>
                  <a:lnTo>
                    <a:pt x="251" y="22"/>
                  </a:lnTo>
                  <a:lnTo>
                    <a:pt x="250" y="22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47" y="24"/>
                  </a:lnTo>
                  <a:lnTo>
                    <a:pt x="245" y="25"/>
                  </a:lnTo>
                  <a:lnTo>
                    <a:pt x="244" y="27"/>
                  </a:lnTo>
                  <a:lnTo>
                    <a:pt x="244" y="27"/>
                  </a:lnTo>
                  <a:lnTo>
                    <a:pt x="244" y="30"/>
                  </a:lnTo>
                  <a:lnTo>
                    <a:pt x="244" y="31"/>
                  </a:lnTo>
                  <a:lnTo>
                    <a:pt x="244" y="33"/>
                  </a:lnTo>
                  <a:lnTo>
                    <a:pt x="244" y="36"/>
                  </a:lnTo>
                  <a:lnTo>
                    <a:pt x="242" y="37"/>
                  </a:lnTo>
                  <a:lnTo>
                    <a:pt x="242" y="39"/>
                  </a:lnTo>
                  <a:lnTo>
                    <a:pt x="241" y="42"/>
                  </a:lnTo>
                  <a:lnTo>
                    <a:pt x="241" y="43"/>
                  </a:lnTo>
                  <a:lnTo>
                    <a:pt x="242" y="46"/>
                  </a:lnTo>
                  <a:lnTo>
                    <a:pt x="244" y="48"/>
                  </a:lnTo>
                  <a:lnTo>
                    <a:pt x="244" y="48"/>
                  </a:lnTo>
                  <a:lnTo>
                    <a:pt x="251" y="49"/>
                  </a:lnTo>
                  <a:lnTo>
                    <a:pt x="253" y="50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54" y="55"/>
                  </a:lnTo>
                  <a:lnTo>
                    <a:pt x="256" y="55"/>
                  </a:lnTo>
                  <a:lnTo>
                    <a:pt x="256" y="56"/>
                  </a:lnTo>
                  <a:lnTo>
                    <a:pt x="256" y="59"/>
                  </a:lnTo>
                  <a:lnTo>
                    <a:pt x="256" y="61"/>
                  </a:lnTo>
                  <a:lnTo>
                    <a:pt x="257" y="62"/>
                  </a:lnTo>
                  <a:lnTo>
                    <a:pt x="259" y="64"/>
                  </a:lnTo>
                  <a:lnTo>
                    <a:pt x="260" y="65"/>
                  </a:lnTo>
                  <a:lnTo>
                    <a:pt x="262" y="67"/>
                  </a:lnTo>
                  <a:lnTo>
                    <a:pt x="263" y="65"/>
                  </a:lnTo>
                  <a:lnTo>
                    <a:pt x="265" y="64"/>
                  </a:lnTo>
                  <a:lnTo>
                    <a:pt x="265" y="64"/>
                  </a:lnTo>
                  <a:lnTo>
                    <a:pt x="266" y="62"/>
                  </a:lnTo>
                  <a:lnTo>
                    <a:pt x="269" y="62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5" y="61"/>
                  </a:lnTo>
                  <a:lnTo>
                    <a:pt x="277" y="59"/>
                  </a:lnTo>
                  <a:lnTo>
                    <a:pt x="278" y="56"/>
                  </a:lnTo>
                  <a:lnTo>
                    <a:pt x="278" y="55"/>
                  </a:lnTo>
                  <a:lnTo>
                    <a:pt x="280" y="55"/>
                  </a:lnTo>
                  <a:lnTo>
                    <a:pt x="281" y="53"/>
                  </a:lnTo>
                  <a:lnTo>
                    <a:pt x="283" y="55"/>
                  </a:lnTo>
                  <a:lnTo>
                    <a:pt x="283" y="55"/>
                  </a:lnTo>
                  <a:lnTo>
                    <a:pt x="284" y="58"/>
                  </a:lnTo>
                  <a:lnTo>
                    <a:pt x="284" y="59"/>
                  </a:lnTo>
                  <a:lnTo>
                    <a:pt x="284" y="61"/>
                  </a:lnTo>
                  <a:lnTo>
                    <a:pt x="286" y="64"/>
                  </a:lnTo>
                  <a:lnTo>
                    <a:pt x="286" y="64"/>
                  </a:lnTo>
                  <a:lnTo>
                    <a:pt x="286" y="65"/>
                  </a:lnTo>
                  <a:lnTo>
                    <a:pt x="286" y="68"/>
                  </a:lnTo>
                  <a:lnTo>
                    <a:pt x="286" y="70"/>
                  </a:lnTo>
                  <a:lnTo>
                    <a:pt x="287" y="71"/>
                  </a:lnTo>
                  <a:lnTo>
                    <a:pt x="289" y="71"/>
                  </a:lnTo>
                  <a:lnTo>
                    <a:pt x="290" y="71"/>
                  </a:lnTo>
                  <a:lnTo>
                    <a:pt x="292" y="71"/>
                  </a:lnTo>
                  <a:lnTo>
                    <a:pt x="293" y="71"/>
                  </a:lnTo>
                  <a:lnTo>
                    <a:pt x="296" y="73"/>
                  </a:lnTo>
                  <a:lnTo>
                    <a:pt x="296" y="74"/>
                  </a:lnTo>
                  <a:lnTo>
                    <a:pt x="298" y="76"/>
                  </a:lnTo>
                  <a:lnTo>
                    <a:pt x="298" y="76"/>
                  </a:lnTo>
                  <a:lnTo>
                    <a:pt x="299" y="77"/>
                  </a:lnTo>
                  <a:lnTo>
                    <a:pt x="299" y="77"/>
                  </a:lnTo>
                  <a:lnTo>
                    <a:pt x="301" y="79"/>
                  </a:lnTo>
                  <a:lnTo>
                    <a:pt x="302" y="77"/>
                  </a:lnTo>
                  <a:lnTo>
                    <a:pt x="305" y="76"/>
                  </a:lnTo>
                  <a:lnTo>
                    <a:pt x="307" y="74"/>
                  </a:lnTo>
                  <a:lnTo>
                    <a:pt x="307" y="74"/>
                  </a:lnTo>
                  <a:lnTo>
                    <a:pt x="307" y="73"/>
                  </a:lnTo>
                  <a:lnTo>
                    <a:pt x="308" y="71"/>
                  </a:lnTo>
                  <a:lnTo>
                    <a:pt x="308" y="70"/>
                  </a:lnTo>
                  <a:lnTo>
                    <a:pt x="308" y="70"/>
                  </a:lnTo>
                  <a:lnTo>
                    <a:pt x="308" y="67"/>
                  </a:lnTo>
                  <a:lnTo>
                    <a:pt x="308" y="65"/>
                  </a:lnTo>
                  <a:lnTo>
                    <a:pt x="308" y="65"/>
                  </a:lnTo>
                  <a:lnTo>
                    <a:pt x="310" y="62"/>
                  </a:lnTo>
                  <a:lnTo>
                    <a:pt x="313" y="61"/>
                  </a:lnTo>
                  <a:lnTo>
                    <a:pt x="316" y="59"/>
                  </a:lnTo>
                  <a:lnTo>
                    <a:pt x="317" y="58"/>
                  </a:lnTo>
                  <a:lnTo>
                    <a:pt x="316" y="55"/>
                  </a:lnTo>
                  <a:lnTo>
                    <a:pt x="316" y="53"/>
                  </a:lnTo>
                  <a:lnTo>
                    <a:pt x="316" y="52"/>
                  </a:lnTo>
                  <a:lnTo>
                    <a:pt x="317" y="52"/>
                  </a:lnTo>
                  <a:lnTo>
                    <a:pt x="319" y="50"/>
                  </a:lnTo>
                  <a:lnTo>
                    <a:pt x="320" y="50"/>
                  </a:lnTo>
                  <a:lnTo>
                    <a:pt x="322" y="50"/>
                  </a:lnTo>
                  <a:lnTo>
                    <a:pt x="326" y="50"/>
                  </a:lnTo>
                  <a:lnTo>
                    <a:pt x="329" y="50"/>
                  </a:lnTo>
                  <a:lnTo>
                    <a:pt x="331" y="49"/>
                  </a:lnTo>
                  <a:lnTo>
                    <a:pt x="332" y="49"/>
                  </a:lnTo>
                  <a:lnTo>
                    <a:pt x="332" y="46"/>
                  </a:lnTo>
                  <a:lnTo>
                    <a:pt x="332" y="43"/>
                  </a:lnTo>
                  <a:lnTo>
                    <a:pt x="332" y="42"/>
                  </a:lnTo>
                  <a:lnTo>
                    <a:pt x="331" y="39"/>
                  </a:lnTo>
                  <a:lnTo>
                    <a:pt x="331" y="37"/>
                  </a:lnTo>
                  <a:lnTo>
                    <a:pt x="329" y="36"/>
                  </a:lnTo>
                  <a:lnTo>
                    <a:pt x="329" y="34"/>
                  </a:lnTo>
                  <a:lnTo>
                    <a:pt x="329" y="33"/>
                  </a:lnTo>
                  <a:lnTo>
                    <a:pt x="329" y="31"/>
                  </a:lnTo>
                  <a:lnTo>
                    <a:pt x="331" y="30"/>
                  </a:lnTo>
                  <a:lnTo>
                    <a:pt x="332" y="30"/>
                  </a:lnTo>
                  <a:lnTo>
                    <a:pt x="332" y="31"/>
                  </a:lnTo>
                  <a:lnTo>
                    <a:pt x="332" y="31"/>
                  </a:lnTo>
                  <a:lnTo>
                    <a:pt x="334" y="33"/>
                  </a:lnTo>
                  <a:lnTo>
                    <a:pt x="334" y="34"/>
                  </a:lnTo>
                  <a:lnTo>
                    <a:pt x="335" y="34"/>
                  </a:lnTo>
                  <a:lnTo>
                    <a:pt x="337" y="36"/>
                  </a:lnTo>
                  <a:lnTo>
                    <a:pt x="337" y="37"/>
                  </a:lnTo>
                  <a:lnTo>
                    <a:pt x="338" y="40"/>
                  </a:lnTo>
                  <a:lnTo>
                    <a:pt x="338" y="42"/>
                  </a:lnTo>
                  <a:lnTo>
                    <a:pt x="338" y="45"/>
                  </a:lnTo>
                  <a:lnTo>
                    <a:pt x="338" y="46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338" y="49"/>
                  </a:lnTo>
                  <a:lnTo>
                    <a:pt x="338" y="50"/>
                  </a:lnTo>
                  <a:lnTo>
                    <a:pt x="340" y="50"/>
                  </a:lnTo>
                  <a:lnTo>
                    <a:pt x="341" y="52"/>
                  </a:lnTo>
                  <a:lnTo>
                    <a:pt x="344" y="52"/>
                  </a:lnTo>
                  <a:lnTo>
                    <a:pt x="346" y="52"/>
                  </a:lnTo>
                  <a:lnTo>
                    <a:pt x="347" y="52"/>
                  </a:lnTo>
                  <a:lnTo>
                    <a:pt x="349" y="52"/>
                  </a:lnTo>
                  <a:lnTo>
                    <a:pt x="349" y="52"/>
                  </a:lnTo>
                  <a:lnTo>
                    <a:pt x="350" y="53"/>
                  </a:lnTo>
                  <a:lnTo>
                    <a:pt x="353" y="55"/>
                  </a:lnTo>
                  <a:lnTo>
                    <a:pt x="355" y="55"/>
                  </a:lnTo>
                  <a:lnTo>
                    <a:pt x="358" y="55"/>
                  </a:lnTo>
                  <a:lnTo>
                    <a:pt x="361" y="55"/>
                  </a:lnTo>
                  <a:lnTo>
                    <a:pt x="362" y="53"/>
                  </a:lnTo>
                  <a:lnTo>
                    <a:pt x="364" y="53"/>
                  </a:lnTo>
                  <a:lnTo>
                    <a:pt x="365" y="52"/>
                  </a:lnTo>
                  <a:lnTo>
                    <a:pt x="367" y="52"/>
                  </a:lnTo>
                  <a:lnTo>
                    <a:pt x="370" y="53"/>
                  </a:lnTo>
                  <a:lnTo>
                    <a:pt x="370" y="55"/>
                  </a:lnTo>
                  <a:lnTo>
                    <a:pt x="370" y="56"/>
                  </a:lnTo>
                  <a:lnTo>
                    <a:pt x="370" y="59"/>
                  </a:lnTo>
                  <a:lnTo>
                    <a:pt x="370" y="61"/>
                  </a:lnTo>
                  <a:lnTo>
                    <a:pt x="371" y="62"/>
                  </a:lnTo>
                  <a:lnTo>
                    <a:pt x="371" y="65"/>
                  </a:lnTo>
                  <a:lnTo>
                    <a:pt x="371" y="67"/>
                  </a:lnTo>
                  <a:lnTo>
                    <a:pt x="373" y="67"/>
                  </a:lnTo>
                  <a:lnTo>
                    <a:pt x="374" y="68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7" y="68"/>
                  </a:lnTo>
                  <a:lnTo>
                    <a:pt x="380" y="68"/>
                  </a:lnTo>
                  <a:lnTo>
                    <a:pt x="382" y="68"/>
                  </a:lnTo>
                  <a:lnTo>
                    <a:pt x="383" y="68"/>
                  </a:lnTo>
                  <a:lnTo>
                    <a:pt x="385" y="68"/>
                  </a:lnTo>
                  <a:lnTo>
                    <a:pt x="386" y="70"/>
                  </a:lnTo>
                  <a:lnTo>
                    <a:pt x="388" y="71"/>
                  </a:lnTo>
                  <a:lnTo>
                    <a:pt x="389" y="73"/>
                  </a:lnTo>
                  <a:lnTo>
                    <a:pt x="391" y="74"/>
                  </a:lnTo>
                  <a:lnTo>
                    <a:pt x="392" y="74"/>
                  </a:lnTo>
                  <a:lnTo>
                    <a:pt x="394" y="74"/>
                  </a:lnTo>
                  <a:lnTo>
                    <a:pt x="395" y="74"/>
                  </a:lnTo>
                  <a:lnTo>
                    <a:pt x="397" y="76"/>
                  </a:lnTo>
                  <a:lnTo>
                    <a:pt x="398" y="77"/>
                  </a:lnTo>
                  <a:lnTo>
                    <a:pt x="401" y="77"/>
                  </a:lnTo>
                  <a:lnTo>
                    <a:pt x="403" y="76"/>
                  </a:lnTo>
                  <a:lnTo>
                    <a:pt x="404" y="74"/>
                  </a:lnTo>
                  <a:lnTo>
                    <a:pt x="404" y="74"/>
                  </a:lnTo>
                  <a:lnTo>
                    <a:pt x="406" y="74"/>
                  </a:lnTo>
                  <a:lnTo>
                    <a:pt x="407" y="74"/>
                  </a:lnTo>
                  <a:lnTo>
                    <a:pt x="409" y="76"/>
                  </a:lnTo>
                  <a:lnTo>
                    <a:pt x="412" y="79"/>
                  </a:lnTo>
                  <a:lnTo>
                    <a:pt x="412" y="80"/>
                  </a:lnTo>
                  <a:lnTo>
                    <a:pt x="413" y="82"/>
                  </a:lnTo>
                  <a:lnTo>
                    <a:pt x="415" y="82"/>
                  </a:lnTo>
                  <a:lnTo>
                    <a:pt x="416" y="82"/>
                  </a:lnTo>
                  <a:lnTo>
                    <a:pt x="418" y="82"/>
                  </a:lnTo>
                  <a:lnTo>
                    <a:pt x="419" y="82"/>
                  </a:lnTo>
                  <a:lnTo>
                    <a:pt x="421" y="80"/>
                  </a:lnTo>
                  <a:lnTo>
                    <a:pt x="422" y="80"/>
                  </a:lnTo>
                  <a:lnTo>
                    <a:pt x="422" y="79"/>
                  </a:lnTo>
                  <a:lnTo>
                    <a:pt x="424" y="79"/>
                  </a:lnTo>
                  <a:lnTo>
                    <a:pt x="425" y="79"/>
                  </a:lnTo>
                  <a:lnTo>
                    <a:pt x="427" y="80"/>
                  </a:lnTo>
                  <a:lnTo>
                    <a:pt x="428" y="83"/>
                  </a:lnTo>
                  <a:lnTo>
                    <a:pt x="430" y="85"/>
                  </a:lnTo>
                  <a:lnTo>
                    <a:pt x="431" y="86"/>
                  </a:lnTo>
                  <a:lnTo>
                    <a:pt x="433" y="89"/>
                  </a:lnTo>
                  <a:lnTo>
                    <a:pt x="434" y="91"/>
                  </a:lnTo>
                  <a:lnTo>
                    <a:pt x="437" y="92"/>
                  </a:lnTo>
                  <a:lnTo>
                    <a:pt x="437" y="92"/>
                  </a:lnTo>
                  <a:lnTo>
                    <a:pt x="434" y="95"/>
                  </a:lnTo>
                  <a:lnTo>
                    <a:pt x="433" y="98"/>
                  </a:lnTo>
                  <a:lnTo>
                    <a:pt x="428" y="101"/>
                  </a:lnTo>
                  <a:lnTo>
                    <a:pt x="424" y="106"/>
                  </a:lnTo>
                  <a:lnTo>
                    <a:pt x="421" y="110"/>
                  </a:lnTo>
                  <a:lnTo>
                    <a:pt x="418" y="113"/>
                  </a:lnTo>
                  <a:lnTo>
                    <a:pt x="413" y="119"/>
                  </a:lnTo>
                  <a:lnTo>
                    <a:pt x="410" y="122"/>
                  </a:lnTo>
                  <a:lnTo>
                    <a:pt x="409" y="125"/>
                  </a:lnTo>
                  <a:lnTo>
                    <a:pt x="407" y="130"/>
                  </a:lnTo>
                  <a:lnTo>
                    <a:pt x="407" y="131"/>
                  </a:lnTo>
                  <a:lnTo>
                    <a:pt x="407" y="131"/>
                  </a:lnTo>
                  <a:lnTo>
                    <a:pt x="406" y="133"/>
                  </a:lnTo>
                  <a:lnTo>
                    <a:pt x="406" y="134"/>
                  </a:lnTo>
                  <a:lnTo>
                    <a:pt x="404" y="134"/>
                  </a:lnTo>
                  <a:lnTo>
                    <a:pt x="403" y="136"/>
                  </a:lnTo>
                  <a:lnTo>
                    <a:pt x="401" y="137"/>
                  </a:lnTo>
                  <a:lnTo>
                    <a:pt x="400" y="140"/>
                  </a:lnTo>
                  <a:lnTo>
                    <a:pt x="398" y="143"/>
                  </a:lnTo>
                  <a:lnTo>
                    <a:pt x="397" y="146"/>
                  </a:lnTo>
                  <a:lnTo>
                    <a:pt x="395" y="149"/>
                  </a:lnTo>
                  <a:lnTo>
                    <a:pt x="394" y="152"/>
                  </a:lnTo>
                  <a:lnTo>
                    <a:pt x="392" y="155"/>
                  </a:lnTo>
                  <a:lnTo>
                    <a:pt x="389" y="164"/>
                  </a:lnTo>
                  <a:lnTo>
                    <a:pt x="388" y="166"/>
                  </a:lnTo>
                  <a:lnTo>
                    <a:pt x="388" y="167"/>
                  </a:lnTo>
                  <a:lnTo>
                    <a:pt x="388" y="169"/>
                  </a:lnTo>
                  <a:lnTo>
                    <a:pt x="388" y="170"/>
                  </a:lnTo>
                  <a:lnTo>
                    <a:pt x="388" y="172"/>
                  </a:lnTo>
                  <a:lnTo>
                    <a:pt x="388" y="172"/>
                  </a:lnTo>
                  <a:lnTo>
                    <a:pt x="388" y="172"/>
                  </a:lnTo>
                  <a:lnTo>
                    <a:pt x="386" y="173"/>
                  </a:lnTo>
                  <a:lnTo>
                    <a:pt x="386" y="173"/>
                  </a:lnTo>
                  <a:lnTo>
                    <a:pt x="385" y="175"/>
                  </a:lnTo>
                  <a:lnTo>
                    <a:pt x="385" y="176"/>
                  </a:lnTo>
                  <a:lnTo>
                    <a:pt x="385" y="179"/>
                  </a:lnTo>
                  <a:lnTo>
                    <a:pt x="383" y="181"/>
                  </a:lnTo>
                  <a:lnTo>
                    <a:pt x="383" y="182"/>
                  </a:lnTo>
                  <a:lnTo>
                    <a:pt x="382" y="187"/>
                  </a:lnTo>
                  <a:lnTo>
                    <a:pt x="382" y="190"/>
                  </a:lnTo>
                  <a:lnTo>
                    <a:pt x="382" y="196"/>
                  </a:lnTo>
                  <a:lnTo>
                    <a:pt x="382" y="202"/>
                  </a:lnTo>
                  <a:lnTo>
                    <a:pt x="382" y="202"/>
                  </a:lnTo>
                  <a:lnTo>
                    <a:pt x="382" y="203"/>
                  </a:lnTo>
                  <a:lnTo>
                    <a:pt x="383" y="203"/>
                  </a:lnTo>
                  <a:lnTo>
                    <a:pt x="383" y="205"/>
                  </a:lnTo>
                  <a:lnTo>
                    <a:pt x="385" y="205"/>
                  </a:lnTo>
                  <a:lnTo>
                    <a:pt x="386" y="206"/>
                  </a:lnTo>
                  <a:lnTo>
                    <a:pt x="386" y="206"/>
                  </a:lnTo>
                  <a:lnTo>
                    <a:pt x="388" y="208"/>
                  </a:lnTo>
                  <a:lnTo>
                    <a:pt x="386" y="209"/>
                  </a:lnTo>
                  <a:lnTo>
                    <a:pt x="386" y="212"/>
                  </a:lnTo>
                  <a:lnTo>
                    <a:pt x="386" y="214"/>
                  </a:lnTo>
                  <a:lnTo>
                    <a:pt x="386" y="215"/>
                  </a:lnTo>
                  <a:lnTo>
                    <a:pt x="386" y="217"/>
                  </a:lnTo>
                  <a:lnTo>
                    <a:pt x="385" y="218"/>
                  </a:lnTo>
                  <a:lnTo>
                    <a:pt x="385" y="221"/>
                  </a:lnTo>
                  <a:lnTo>
                    <a:pt x="385" y="223"/>
                  </a:lnTo>
                  <a:lnTo>
                    <a:pt x="385" y="224"/>
                  </a:lnTo>
                  <a:lnTo>
                    <a:pt x="383" y="229"/>
                  </a:lnTo>
                  <a:lnTo>
                    <a:pt x="383" y="233"/>
                  </a:lnTo>
                  <a:lnTo>
                    <a:pt x="383" y="236"/>
                  </a:lnTo>
                  <a:lnTo>
                    <a:pt x="383" y="238"/>
                  </a:lnTo>
                  <a:lnTo>
                    <a:pt x="382" y="236"/>
                  </a:lnTo>
                  <a:lnTo>
                    <a:pt x="379" y="235"/>
                  </a:lnTo>
                  <a:lnTo>
                    <a:pt x="371" y="230"/>
                  </a:lnTo>
                  <a:lnTo>
                    <a:pt x="367" y="227"/>
                  </a:lnTo>
                  <a:lnTo>
                    <a:pt x="362" y="226"/>
                  </a:lnTo>
                  <a:lnTo>
                    <a:pt x="358" y="224"/>
                  </a:lnTo>
                  <a:lnTo>
                    <a:pt x="353" y="223"/>
                  </a:lnTo>
                  <a:lnTo>
                    <a:pt x="350" y="223"/>
                  </a:lnTo>
                  <a:lnTo>
                    <a:pt x="349" y="221"/>
                  </a:lnTo>
                  <a:lnTo>
                    <a:pt x="347" y="220"/>
                  </a:lnTo>
                  <a:lnTo>
                    <a:pt x="346" y="218"/>
                  </a:lnTo>
                  <a:lnTo>
                    <a:pt x="344" y="217"/>
                  </a:lnTo>
                  <a:lnTo>
                    <a:pt x="343" y="217"/>
                  </a:lnTo>
                  <a:lnTo>
                    <a:pt x="337" y="215"/>
                  </a:lnTo>
                  <a:lnTo>
                    <a:pt x="335" y="212"/>
                  </a:lnTo>
                  <a:lnTo>
                    <a:pt x="334" y="211"/>
                  </a:lnTo>
                  <a:lnTo>
                    <a:pt x="332" y="208"/>
                  </a:lnTo>
                  <a:lnTo>
                    <a:pt x="331" y="208"/>
                  </a:lnTo>
                  <a:lnTo>
                    <a:pt x="326" y="209"/>
                  </a:lnTo>
                  <a:lnTo>
                    <a:pt x="323" y="211"/>
                  </a:lnTo>
                  <a:lnTo>
                    <a:pt x="320" y="212"/>
                  </a:lnTo>
                  <a:lnTo>
                    <a:pt x="317" y="214"/>
                  </a:lnTo>
                  <a:lnTo>
                    <a:pt x="314" y="215"/>
                  </a:lnTo>
                  <a:lnTo>
                    <a:pt x="313" y="217"/>
                  </a:lnTo>
                  <a:lnTo>
                    <a:pt x="310" y="218"/>
                  </a:lnTo>
                  <a:lnTo>
                    <a:pt x="305" y="220"/>
                  </a:lnTo>
                  <a:lnTo>
                    <a:pt x="304" y="223"/>
                  </a:lnTo>
                  <a:lnTo>
                    <a:pt x="302" y="226"/>
                  </a:lnTo>
                  <a:lnTo>
                    <a:pt x="301" y="229"/>
                  </a:lnTo>
                  <a:lnTo>
                    <a:pt x="299" y="232"/>
                  </a:lnTo>
                  <a:lnTo>
                    <a:pt x="299" y="233"/>
                  </a:lnTo>
                  <a:lnTo>
                    <a:pt x="299" y="236"/>
                  </a:lnTo>
                  <a:lnTo>
                    <a:pt x="298" y="238"/>
                  </a:lnTo>
                  <a:lnTo>
                    <a:pt x="295" y="239"/>
                  </a:lnTo>
                  <a:lnTo>
                    <a:pt x="289" y="241"/>
                  </a:lnTo>
                  <a:lnTo>
                    <a:pt x="284" y="241"/>
                  </a:lnTo>
                  <a:lnTo>
                    <a:pt x="280" y="241"/>
                  </a:lnTo>
                  <a:lnTo>
                    <a:pt x="275" y="241"/>
                  </a:lnTo>
                  <a:lnTo>
                    <a:pt x="274" y="239"/>
                  </a:lnTo>
                  <a:lnTo>
                    <a:pt x="272" y="239"/>
                  </a:lnTo>
                  <a:lnTo>
                    <a:pt x="268" y="239"/>
                  </a:lnTo>
                  <a:lnTo>
                    <a:pt x="257" y="239"/>
                  </a:lnTo>
                  <a:lnTo>
                    <a:pt x="254" y="239"/>
                  </a:lnTo>
                  <a:lnTo>
                    <a:pt x="251" y="238"/>
                  </a:lnTo>
                  <a:lnTo>
                    <a:pt x="250" y="238"/>
                  </a:lnTo>
                  <a:lnTo>
                    <a:pt x="247" y="236"/>
                  </a:lnTo>
                  <a:lnTo>
                    <a:pt x="244" y="236"/>
                  </a:lnTo>
                  <a:lnTo>
                    <a:pt x="239" y="236"/>
                  </a:lnTo>
                  <a:lnTo>
                    <a:pt x="236" y="236"/>
                  </a:lnTo>
                  <a:lnTo>
                    <a:pt x="233" y="236"/>
                  </a:lnTo>
                  <a:lnTo>
                    <a:pt x="232" y="235"/>
                  </a:lnTo>
                  <a:lnTo>
                    <a:pt x="232" y="235"/>
                  </a:lnTo>
                  <a:lnTo>
                    <a:pt x="228" y="235"/>
                  </a:lnTo>
                  <a:lnTo>
                    <a:pt x="226" y="235"/>
                  </a:lnTo>
                  <a:lnTo>
                    <a:pt x="223" y="238"/>
                  </a:lnTo>
                  <a:lnTo>
                    <a:pt x="219" y="238"/>
                  </a:lnTo>
                  <a:lnTo>
                    <a:pt x="217" y="239"/>
                  </a:lnTo>
                  <a:lnTo>
                    <a:pt x="211" y="238"/>
                  </a:lnTo>
                  <a:lnTo>
                    <a:pt x="208" y="238"/>
                  </a:lnTo>
                  <a:lnTo>
                    <a:pt x="204" y="236"/>
                  </a:lnTo>
                  <a:lnTo>
                    <a:pt x="201" y="236"/>
                  </a:lnTo>
                  <a:lnTo>
                    <a:pt x="198" y="235"/>
                  </a:lnTo>
                  <a:lnTo>
                    <a:pt x="196" y="235"/>
                  </a:lnTo>
                  <a:lnTo>
                    <a:pt x="195" y="236"/>
                  </a:lnTo>
                  <a:lnTo>
                    <a:pt x="193" y="236"/>
                  </a:lnTo>
                  <a:lnTo>
                    <a:pt x="186" y="238"/>
                  </a:lnTo>
                  <a:lnTo>
                    <a:pt x="184" y="238"/>
                  </a:lnTo>
                  <a:lnTo>
                    <a:pt x="181" y="239"/>
                  </a:lnTo>
                  <a:lnTo>
                    <a:pt x="180" y="239"/>
                  </a:lnTo>
                  <a:lnTo>
                    <a:pt x="180" y="241"/>
                  </a:lnTo>
                  <a:lnTo>
                    <a:pt x="178" y="241"/>
                  </a:lnTo>
                  <a:lnTo>
                    <a:pt x="178" y="244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0" y="247"/>
                  </a:lnTo>
                  <a:lnTo>
                    <a:pt x="181" y="248"/>
                  </a:lnTo>
                  <a:lnTo>
                    <a:pt x="181" y="250"/>
                  </a:lnTo>
                  <a:lnTo>
                    <a:pt x="181" y="250"/>
                  </a:lnTo>
                  <a:lnTo>
                    <a:pt x="181" y="251"/>
                  </a:lnTo>
                  <a:lnTo>
                    <a:pt x="183" y="251"/>
                  </a:lnTo>
                  <a:lnTo>
                    <a:pt x="184" y="256"/>
                  </a:lnTo>
                  <a:lnTo>
                    <a:pt x="184" y="257"/>
                  </a:lnTo>
                  <a:lnTo>
                    <a:pt x="184" y="260"/>
                  </a:lnTo>
                  <a:lnTo>
                    <a:pt x="184" y="262"/>
                  </a:lnTo>
                  <a:lnTo>
                    <a:pt x="184" y="263"/>
                  </a:lnTo>
                  <a:lnTo>
                    <a:pt x="186" y="265"/>
                  </a:lnTo>
                  <a:lnTo>
                    <a:pt x="186" y="266"/>
                  </a:lnTo>
                  <a:lnTo>
                    <a:pt x="186" y="268"/>
                  </a:lnTo>
                  <a:lnTo>
                    <a:pt x="186" y="269"/>
                  </a:lnTo>
                  <a:lnTo>
                    <a:pt x="186" y="271"/>
                  </a:lnTo>
                  <a:lnTo>
                    <a:pt x="186" y="272"/>
                  </a:lnTo>
                  <a:lnTo>
                    <a:pt x="187" y="274"/>
                  </a:lnTo>
                  <a:lnTo>
                    <a:pt x="189" y="278"/>
                  </a:lnTo>
                  <a:lnTo>
                    <a:pt x="187" y="280"/>
                  </a:lnTo>
                  <a:lnTo>
                    <a:pt x="187" y="281"/>
                  </a:lnTo>
                  <a:lnTo>
                    <a:pt x="186" y="283"/>
                  </a:lnTo>
                  <a:lnTo>
                    <a:pt x="183" y="284"/>
                  </a:lnTo>
                  <a:lnTo>
                    <a:pt x="180" y="287"/>
                  </a:lnTo>
                  <a:lnTo>
                    <a:pt x="178" y="289"/>
                  </a:lnTo>
                  <a:lnTo>
                    <a:pt x="177" y="290"/>
                  </a:lnTo>
                  <a:lnTo>
                    <a:pt x="174" y="292"/>
                  </a:lnTo>
                  <a:lnTo>
                    <a:pt x="171" y="292"/>
                  </a:lnTo>
                  <a:lnTo>
                    <a:pt x="168" y="292"/>
                  </a:lnTo>
                  <a:lnTo>
                    <a:pt x="166" y="292"/>
                  </a:lnTo>
                  <a:lnTo>
                    <a:pt x="162" y="290"/>
                  </a:lnTo>
                  <a:lnTo>
                    <a:pt x="162" y="290"/>
                  </a:lnTo>
                  <a:lnTo>
                    <a:pt x="160" y="292"/>
                  </a:lnTo>
                  <a:lnTo>
                    <a:pt x="159" y="295"/>
                  </a:lnTo>
                  <a:lnTo>
                    <a:pt x="157" y="298"/>
                  </a:lnTo>
                  <a:lnTo>
                    <a:pt x="156" y="301"/>
                  </a:lnTo>
                  <a:lnTo>
                    <a:pt x="153" y="302"/>
                  </a:lnTo>
                  <a:lnTo>
                    <a:pt x="151" y="302"/>
                  </a:lnTo>
                  <a:lnTo>
                    <a:pt x="150" y="304"/>
                  </a:lnTo>
                  <a:lnTo>
                    <a:pt x="136" y="301"/>
                  </a:lnTo>
                  <a:lnTo>
                    <a:pt x="136" y="299"/>
                  </a:lnTo>
                  <a:lnTo>
                    <a:pt x="136" y="298"/>
                  </a:lnTo>
                  <a:lnTo>
                    <a:pt x="136" y="296"/>
                  </a:lnTo>
                  <a:lnTo>
                    <a:pt x="135" y="295"/>
                  </a:lnTo>
                  <a:lnTo>
                    <a:pt x="133" y="293"/>
                  </a:lnTo>
                  <a:lnTo>
                    <a:pt x="133" y="293"/>
                  </a:lnTo>
                  <a:lnTo>
                    <a:pt x="132" y="292"/>
                  </a:lnTo>
                  <a:lnTo>
                    <a:pt x="130" y="292"/>
                  </a:lnTo>
                  <a:lnTo>
                    <a:pt x="127" y="290"/>
                  </a:lnTo>
                  <a:lnTo>
                    <a:pt x="127" y="289"/>
                  </a:lnTo>
                  <a:lnTo>
                    <a:pt x="127" y="289"/>
                  </a:lnTo>
                  <a:lnTo>
                    <a:pt x="126" y="287"/>
                  </a:lnTo>
                  <a:lnTo>
                    <a:pt x="124" y="286"/>
                  </a:lnTo>
                  <a:lnTo>
                    <a:pt x="124" y="286"/>
                  </a:lnTo>
                  <a:lnTo>
                    <a:pt x="121" y="284"/>
                  </a:lnTo>
                  <a:lnTo>
                    <a:pt x="120" y="283"/>
                  </a:lnTo>
                  <a:lnTo>
                    <a:pt x="117" y="281"/>
                  </a:lnTo>
                  <a:lnTo>
                    <a:pt x="115" y="280"/>
                  </a:lnTo>
                  <a:lnTo>
                    <a:pt x="114" y="278"/>
                  </a:lnTo>
                  <a:lnTo>
                    <a:pt x="112" y="278"/>
                  </a:lnTo>
                  <a:lnTo>
                    <a:pt x="112" y="275"/>
                  </a:lnTo>
                  <a:lnTo>
                    <a:pt x="111" y="272"/>
                  </a:lnTo>
                  <a:lnTo>
                    <a:pt x="109" y="272"/>
                  </a:lnTo>
                  <a:lnTo>
                    <a:pt x="106" y="271"/>
                  </a:lnTo>
                  <a:lnTo>
                    <a:pt x="105" y="271"/>
                  </a:lnTo>
                  <a:lnTo>
                    <a:pt x="103" y="271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99" y="274"/>
                  </a:lnTo>
                  <a:lnTo>
                    <a:pt x="96" y="275"/>
                  </a:lnTo>
                  <a:lnTo>
                    <a:pt x="94" y="277"/>
                  </a:lnTo>
                  <a:lnTo>
                    <a:pt x="91" y="277"/>
                  </a:lnTo>
                  <a:lnTo>
                    <a:pt x="88" y="278"/>
                  </a:lnTo>
                  <a:lnTo>
                    <a:pt x="85" y="278"/>
                  </a:lnTo>
                  <a:lnTo>
                    <a:pt x="82" y="278"/>
                  </a:lnTo>
                  <a:lnTo>
                    <a:pt x="81" y="278"/>
                  </a:lnTo>
                  <a:lnTo>
                    <a:pt x="78" y="278"/>
                  </a:lnTo>
                  <a:lnTo>
                    <a:pt x="76" y="278"/>
                  </a:lnTo>
                  <a:lnTo>
                    <a:pt x="75" y="278"/>
                  </a:lnTo>
                  <a:lnTo>
                    <a:pt x="73" y="277"/>
                  </a:lnTo>
                  <a:lnTo>
                    <a:pt x="72" y="275"/>
                  </a:lnTo>
                  <a:lnTo>
                    <a:pt x="70" y="274"/>
                  </a:lnTo>
                  <a:lnTo>
                    <a:pt x="69" y="274"/>
                  </a:lnTo>
                  <a:lnTo>
                    <a:pt x="67" y="272"/>
                  </a:lnTo>
                  <a:lnTo>
                    <a:pt x="66" y="272"/>
                  </a:lnTo>
                  <a:lnTo>
                    <a:pt x="64" y="271"/>
                  </a:lnTo>
                  <a:lnTo>
                    <a:pt x="61" y="268"/>
                  </a:lnTo>
                  <a:lnTo>
                    <a:pt x="61" y="268"/>
                  </a:lnTo>
                  <a:lnTo>
                    <a:pt x="63" y="266"/>
                  </a:lnTo>
                  <a:lnTo>
                    <a:pt x="63" y="266"/>
                  </a:lnTo>
                  <a:lnTo>
                    <a:pt x="66" y="265"/>
                  </a:lnTo>
                  <a:lnTo>
                    <a:pt x="66" y="262"/>
                  </a:lnTo>
                  <a:lnTo>
                    <a:pt x="64" y="260"/>
                  </a:lnTo>
                  <a:lnTo>
                    <a:pt x="64" y="259"/>
                  </a:lnTo>
                  <a:lnTo>
                    <a:pt x="63" y="259"/>
                  </a:lnTo>
                  <a:lnTo>
                    <a:pt x="61" y="256"/>
                  </a:lnTo>
                  <a:lnTo>
                    <a:pt x="60" y="256"/>
                  </a:lnTo>
                  <a:lnTo>
                    <a:pt x="60" y="253"/>
                  </a:lnTo>
                  <a:lnTo>
                    <a:pt x="57" y="251"/>
                  </a:lnTo>
                  <a:lnTo>
                    <a:pt x="57" y="250"/>
                  </a:lnTo>
                  <a:lnTo>
                    <a:pt x="54" y="248"/>
                  </a:lnTo>
                  <a:lnTo>
                    <a:pt x="51" y="247"/>
                  </a:lnTo>
                  <a:lnTo>
                    <a:pt x="48" y="245"/>
                  </a:lnTo>
                  <a:lnTo>
                    <a:pt x="48" y="242"/>
                  </a:lnTo>
                  <a:lnTo>
                    <a:pt x="48" y="242"/>
                  </a:lnTo>
                  <a:lnTo>
                    <a:pt x="49" y="241"/>
                  </a:lnTo>
                  <a:lnTo>
                    <a:pt x="51" y="241"/>
                  </a:lnTo>
                  <a:lnTo>
                    <a:pt x="51" y="239"/>
                  </a:lnTo>
                  <a:lnTo>
                    <a:pt x="52" y="238"/>
                  </a:lnTo>
                  <a:lnTo>
                    <a:pt x="52" y="233"/>
                  </a:lnTo>
                  <a:lnTo>
                    <a:pt x="54" y="232"/>
                  </a:lnTo>
                  <a:lnTo>
                    <a:pt x="55" y="232"/>
                  </a:lnTo>
                  <a:lnTo>
                    <a:pt x="58" y="230"/>
                  </a:lnTo>
                  <a:lnTo>
                    <a:pt x="61" y="232"/>
                  </a:lnTo>
                  <a:lnTo>
                    <a:pt x="66" y="232"/>
                  </a:lnTo>
                  <a:lnTo>
                    <a:pt x="69" y="232"/>
                  </a:lnTo>
                  <a:lnTo>
                    <a:pt x="75" y="232"/>
                  </a:lnTo>
                  <a:lnTo>
                    <a:pt x="76" y="230"/>
                  </a:lnTo>
                  <a:lnTo>
                    <a:pt x="79" y="230"/>
                  </a:lnTo>
                  <a:lnTo>
                    <a:pt x="81" y="229"/>
                  </a:lnTo>
                  <a:lnTo>
                    <a:pt x="82" y="227"/>
                  </a:lnTo>
                  <a:lnTo>
                    <a:pt x="82" y="223"/>
                  </a:lnTo>
                  <a:lnTo>
                    <a:pt x="82" y="220"/>
                  </a:lnTo>
                  <a:lnTo>
                    <a:pt x="84" y="217"/>
                  </a:lnTo>
                  <a:lnTo>
                    <a:pt x="85" y="214"/>
                  </a:lnTo>
                  <a:lnTo>
                    <a:pt x="85" y="211"/>
                  </a:lnTo>
                  <a:lnTo>
                    <a:pt x="85" y="209"/>
                  </a:lnTo>
                  <a:lnTo>
                    <a:pt x="82" y="208"/>
                  </a:lnTo>
                  <a:lnTo>
                    <a:pt x="82" y="206"/>
                  </a:lnTo>
                  <a:lnTo>
                    <a:pt x="79" y="203"/>
                  </a:lnTo>
                  <a:lnTo>
                    <a:pt x="78" y="202"/>
                  </a:lnTo>
                  <a:lnTo>
                    <a:pt x="75" y="202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69" y="199"/>
                  </a:lnTo>
                  <a:lnTo>
                    <a:pt x="69" y="196"/>
                  </a:lnTo>
                  <a:lnTo>
                    <a:pt x="70" y="194"/>
                  </a:lnTo>
                  <a:lnTo>
                    <a:pt x="73" y="194"/>
                  </a:lnTo>
                  <a:lnTo>
                    <a:pt x="75" y="193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78" y="191"/>
                  </a:lnTo>
                  <a:lnTo>
                    <a:pt x="81" y="191"/>
                  </a:lnTo>
                  <a:lnTo>
                    <a:pt x="82" y="193"/>
                  </a:lnTo>
                  <a:lnTo>
                    <a:pt x="84" y="193"/>
                  </a:lnTo>
                  <a:lnTo>
                    <a:pt x="84" y="194"/>
                  </a:lnTo>
                  <a:lnTo>
                    <a:pt x="85" y="193"/>
                  </a:lnTo>
                  <a:lnTo>
                    <a:pt x="87" y="191"/>
                  </a:lnTo>
                  <a:lnTo>
                    <a:pt x="87" y="190"/>
                  </a:lnTo>
                  <a:lnTo>
                    <a:pt x="84" y="188"/>
                  </a:lnTo>
                  <a:lnTo>
                    <a:pt x="82" y="188"/>
                  </a:lnTo>
                  <a:lnTo>
                    <a:pt x="82" y="185"/>
                  </a:lnTo>
                  <a:lnTo>
                    <a:pt x="82" y="182"/>
                  </a:lnTo>
                  <a:lnTo>
                    <a:pt x="84" y="181"/>
                  </a:lnTo>
                  <a:lnTo>
                    <a:pt x="84" y="176"/>
                  </a:lnTo>
                  <a:lnTo>
                    <a:pt x="82" y="175"/>
                  </a:lnTo>
                  <a:lnTo>
                    <a:pt x="79" y="173"/>
                  </a:lnTo>
                  <a:lnTo>
                    <a:pt x="79" y="172"/>
                  </a:lnTo>
                  <a:lnTo>
                    <a:pt x="82" y="169"/>
                  </a:lnTo>
                  <a:lnTo>
                    <a:pt x="82" y="167"/>
                  </a:lnTo>
                  <a:lnTo>
                    <a:pt x="82" y="164"/>
                  </a:lnTo>
                  <a:lnTo>
                    <a:pt x="81" y="161"/>
                  </a:lnTo>
                  <a:lnTo>
                    <a:pt x="81" y="161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78" y="157"/>
                  </a:lnTo>
                  <a:lnTo>
                    <a:pt x="76" y="157"/>
                  </a:lnTo>
                  <a:lnTo>
                    <a:pt x="73" y="157"/>
                  </a:lnTo>
                  <a:lnTo>
                    <a:pt x="72" y="157"/>
                  </a:lnTo>
                  <a:lnTo>
                    <a:pt x="72" y="154"/>
                  </a:lnTo>
                  <a:lnTo>
                    <a:pt x="72" y="152"/>
                  </a:lnTo>
                  <a:lnTo>
                    <a:pt x="72" y="151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75" y="149"/>
                  </a:lnTo>
                  <a:lnTo>
                    <a:pt x="76" y="148"/>
                  </a:lnTo>
                  <a:lnTo>
                    <a:pt x="75" y="146"/>
                  </a:lnTo>
                  <a:lnTo>
                    <a:pt x="75" y="145"/>
                  </a:lnTo>
                  <a:lnTo>
                    <a:pt x="75" y="143"/>
                  </a:lnTo>
                  <a:lnTo>
                    <a:pt x="73" y="142"/>
                  </a:lnTo>
                  <a:lnTo>
                    <a:pt x="73" y="140"/>
                  </a:lnTo>
                  <a:lnTo>
                    <a:pt x="75" y="139"/>
                  </a:lnTo>
                  <a:lnTo>
                    <a:pt x="75" y="136"/>
                  </a:lnTo>
                  <a:lnTo>
                    <a:pt x="73" y="134"/>
                  </a:lnTo>
                  <a:lnTo>
                    <a:pt x="73" y="133"/>
                  </a:lnTo>
                  <a:lnTo>
                    <a:pt x="72" y="131"/>
                  </a:lnTo>
                  <a:lnTo>
                    <a:pt x="72" y="128"/>
                  </a:lnTo>
                  <a:lnTo>
                    <a:pt x="69" y="128"/>
                  </a:lnTo>
                  <a:lnTo>
                    <a:pt x="66" y="127"/>
                  </a:lnTo>
                  <a:lnTo>
                    <a:pt x="64" y="127"/>
                  </a:lnTo>
                  <a:lnTo>
                    <a:pt x="63" y="125"/>
                  </a:lnTo>
                  <a:lnTo>
                    <a:pt x="61" y="125"/>
                  </a:lnTo>
                  <a:lnTo>
                    <a:pt x="60" y="127"/>
                  </a:lnTo>
                  <a:lnTo>
                    <a:pt x="58" y="128"/>
                  </a:lnTo>
                  <a:lnTo>
                    <a:pt x="58" y="130"/>
                  </a:lnTo>
                  <a:lnTo>
                    <a:pt x="55" y="130"/>
                  </a:lnTo>
                  <a:lnTo>
                    <a:pt x="55" y="128"/>
                  </a:lnTo>
                  <a:lnTo>
                    <a:pt x="54" y="127"/>
                  </a:lnTo>
                  <a:lnTo>
                    <a:pt x="54" y="125"/>
                  </a:lnTo>
                  <a:lnTo>
                    <a:pt x="54" y="122"/>
                  </a:lnTo>
                  <a:lnTo>
                    <a:pt x="55" y="121"/>
                  </a:lnTo>
                  <a:lnTo>
                    <a:pt x="54" y="119"/>
                  </a:lnTo>
                  <a:lnTo>
                    <a:pt x="54" y="119"/>
                  </a:lnTo>
                  <a:lnTo>
                    <a:pt x="52" y="119"/>
                  </a:lnTo>
                  <a:lnTo>
                    <a:pt x="51" y="121"/>
                  </a:lnTo>
                  <a:lnTo>
                    <a:pt x="49" y="121"/>
                  </a:lnTo>
                  <a:lnTo>
                    <a:pt x="48" y="119"/>
                  </a:lnTo>
                  <a:lnTo>
                    <a:pt x="48" y="118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8"/>
                  </a:lnTo>
                  <a:lnTo>
                    <a:pt x="42" y="119"/>
                  </a:lnTo>
                  <a:lnTo>
                    <a:pt x="42" y="119"/>
                  </a:lnTo>
                  <a:lnTo>
                    <a:pt x="37" y="119"/>
                  </a:lnTo>
                  <a:lnTo>
                    <a:pt x="37" y="118"/>
                  </a:lnTo>
                  <a:lnTo>
                    <a:pt x="36" y="118"/>
                  </a:lnTo>
                  <a:lnTo>
                    <a:pt x="31" y="115"/>
                  </a:lnTo>
                  <a:lnTo>
                    <a:pt x="28" y="116"/>
                  </a:lnTo>
                  <a:lnTo>
                    <a:pt x="27" y="116"/>
                  </a:lnTo>
                  <a:lnTo>
                    <a:pt x="24" y="112"/>
                  </a:lnTo>
                  <a:lnTo>
                    <a:pt x="21" y="110"/>
                  </a:lnTo>
                  <a:lnTo>
                    <a:pt x="19" y="110"/>
                  </a:lnTo>
                  <a:lnTo>
                    <a:pt x="18" y="109"/>
                  </a:lnTo>
                  <a:lnTo>
                    <a:pt x="15" y="107"/>
                  </a:lnTo>
                  <a:lnTo>
                    <a:pt x="13" y="103"/>
                  </a:lnTo>
                  <a:lnTo>
                    <a:pt x="10" y="103"/>
                  </a:lnTo>
                  <a:lnTo>
                    <a:pt x="9" y="104"/>
                  </a:lnTo>
                  <a:lnTo>
                    <a:pt x="7" y="103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89"/>
                  </a:lnTo>
                  <a:lnTo>
                    <a:pt x="9" y="88"/>
                  </a:lnTo>
                  <a:lnTo>
                    <a:pt x="7" y="86"/>
                  </a:lnTo>
                  <a:lnTo>
                    <a:pt x="6" y="85"/>
                  </a:lnTo>
                  <a:lnTo>
                    <a:pt x="3" y="82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0" y="70"/>
                  </a:lnTo>
                  <a:lnTo>
                    <a:pt x="1" y="70"/>
                  </a:lnTo>
                  <a:lnTo>
                    <a:pt x="3" y="68"/>
                  </a:lnTo>
                  <a:lnTo>
                    <a:pt x="4" y="67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5" y="45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30" y="45"/>
                  </a:lnTo>
                  <a:lnTo>
                    <a:pt x="31" y="45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3"/>
                  </a:lnTo>
                  <a:lnTo>
                    <a:pt x="33" y="42"/>
                  </a:lnTo>
                  <a:lnTo>
                    <a:pt x="33" y="39"/>
                  </a:lnTo>
                  <a:lnTo>
                    <a:pt x="33" y="37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4" y="27"/>
                  </a:lnTo>
                  <a:lnTo>
                    <a:pt x="34" y="25"/>
                  </a:lnTo>
                  <a:lnTo>
                    <a:pt x="36" y="25"/>
                  </a:lnTo>
                  <a:lnTo>
                    <a:pt x="37" y="24"/>
                  </a:lnTo>
                  <a:lnTo>
                    <a:pt x="39" y="24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5" y="12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52" y="6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2"/>
                  </a:lnTo>
                  <a:lnTo>
                    <a:pt x="55" y="13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60" y="21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2"/>
                  </a:lnTo>
                  <a:lnTo>
                    <a:pt x="64" y="21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9" y="15"/>
                  </a:lnTo>
                  <a:lnTo>
                    <a:pt x="72" y="15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79" y="16"/>
                  </a:lnTo>
                  <a:lnTo>
                    <a:pt x="81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7" y="12"/>
                  </a:lnTo>
                  <a:lnTo>
                    <a:pt x="97" y="10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9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5" y="12"/>
                  </a:lnTo>
                  <a:lnTo>
                    <a:pt x="105" y="13"/>
                  </a:lnTo>
                  <a:lnTo>
                    <a:pt x="105" y="16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6" y="21"/>
                  </a:lnTo>
                  <a:lnTo>
                    <a:pt x="108" y="24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2" y="25"/>
                  </a:lnTo>
                  <a:lnTo>
                    <a:pt x="115" y="25"/>
                  </a:lnTo>
                  <a:lnTo>
                    <a:pt x="117" y="24"/>
                  </a:lnTo>
                  <a:lnTo>
                    <a:pt x="121" y="24"/>
                  </a:lnTo>
                  <a:lnTo>
                    <a:pt x="123" y="24"/>
                  </a:lnTo>
                  <a:lnTo>
                    <a:pt x="124" y="22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7" y="19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2" y="16"/>
                  </a:lnTo>
                  <a:lnTo>
                    <a:pt x="133" y="16"/>
                  </a:lnTo>
                  <a:lnTo>
                    <a:pt x="133" y="16"/>
                  </a:lnTo>
                  <a:lnTo>
                    <a:pt x="135" y="16"/>
                  </a:lnTo>
                  <a:lnTo>
                    <a:pt x="135" y="18"/>
                  </a:lnTo>
                  <a:lnTo>
                    <a:pt x="136" y="21"/>
                  </a:lnTo>
                  <a:lnTo>
                    <a:pt x="138" y="21"/>
                  </a:lnTo>
                  <a:lnTo>
                    <a:pt x="141" y="24"/>
                  </a:lnTo>
                  <a:lnTo>
                    <a:pt x="142" y="25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7" y="28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50" y="27"/>
                  </a:lnTo>
                  <a:lnTo>
                    <a:pt x="150" y="25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1" y="19"/>
                  </a:lnTo>
                  <a:lnTo>
                    <a:pt x="151" y="18"/>
                  </a:lnTo>
                  <a:lnTo>
                    <a:pt x="151" y="15"/>
                  </a:lnTo>
                  <a:lnTo>
                    <a:pt x="150" y="13"/>
                  </a:lnTo>
                  <a:lnTo>
                    <a:pt x="150" y="12"/>
                  </a:lnTo>
                  <a:lnTo>
                    <a:pt x="151" y="10"/>
                  </a:lnTo>
                  <a:lnTo>
                    <a:pt x="153" y="9"/>
                  </a:lnTo>
                  <a:lnTo>
                    <a:pt x="154" y="7"/>
                  </a:lnTo>
                  <a:lnTo>
                    <a:pt x="156" y="7"/>
                  </a:lnTo>
                  <a:lnTo>
                    <a:pt x="157" y="4"/>
                  </a:lnTo>
                  <a:lnTo>
                    <a:pt x="159" y="3"/>
                  </a:lnTo>
                  <a:lnTo>
                    <a:pt x="159" y="1"/>
                  </a:lnTo>
                  <a:lnTo>
                    <a:pt x="160" y="1"/>
                  </a:lnTo>
                  <a:lnTo>
                    <a:pt x="160" y="0"/>
                  </a:lnTo>
                  <a:lnTo>
                    <a:pt x="162" y="1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5" y="6"/>
                  </a:lnTo>
                  <a:lnTo>
                    <a:pt x="166" y="6"/>
                  </a:lnTo>
                  <a:lnTo>
                    <a:pt x="169" y="6"/>
                  </a:lnTo>
                  <a:lnTo>
                    <a:pt x="171" y="6"/>
                  </a:lnTo>
                  <a:lnTo>
                    <a:pt x="174" y="4"/>
                  </a:lnTo>
                  <a:lnTo>
                    <a:pt x="175" y="6"/>
                  </a:lnTo>
                  <a:lnTo>
                    <a:pt x="178" y="6"/>
                  </a:lnTo>
                  <a:lnTo>
                    <a:pt x="181" y="9"/>
                  </a:lnTo>
                  <a:lnTo>
                    <a:pt x="183" y="9"/>
                  </a:lnTo>
                  <a:lnTo>
                    <a:pt x="186" y="10"/>
                  </a:lnTo>
                  <a:lnTo>
                    <a:pt x="187" y="10"/>
                  </a:lnTo>
                  <a:lnTo>
                    <a:pt x="187" y="12"/>
                  </a:lnTo>
                  <a:lnTo>
                    <a:pt x="189" y="13"/>
                  </a:lnTo>
                  <a:lnTo>
                    <a:pt x="192" y="13"/>
                  </a:lnTo>
                  <a:lnTo>
                    <a:pt x="193" y="13"/>
                  </a:lnTo>
                  <a:lnTo>
                    <a:pt x="196" y="13"/>
                  </a:lnTo>
                  <a:lnTo>
                    <a:pt x="198" y="15"/>
                  </a:lnTo>
                  <a:lnTo>
                    <a:pt x="199" y="16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3"/>
                  </a:lnTo>
                  <a:lnTo>
                    <a:pt x="205" y="12"/>
                  </a:lnTo>
                  <a:lnTo>
                    <a:pt x="207" y="10"/>
                  </a:lnTo>
                  <a:lnTo>
                    <a:pt x="210" y="10"/>
                  </a:lnTo>
                  <a:lnTo>
                    <a:pt x="213" y="10"/>
                  </a:lnTo>
                  <a:lnTo>
                    <a:pt x="219" y="10"/>
                  </a:lnTo>
                  <a:lnTo>
                    <a:pt x="220" y="10"/>
                  </a:lnTo>
                  <a:lnTo>
                    <a:pt x="222" y="9"/>
                  </a:lnTo>
                  <a:lnTo>
                    <a:pt x="225" y="9"/>
                  </a:lnTo>
                  <a:lnTo>
                    <a:pt x="226" y="9"/>
                  </a:lnTo>
                  <a:lnTo>
                    <a:pt x="229" y="10"/>
                  </a:lnTo>
                  <a:lnTo>
                    <a:pt x="232" y="12"/>
                  </a:lnTo>
                  <a:lnTo>
                    <a:pt x="235" y="15"/>
                  </a:lnTo>
                  <a:lnTo>
                    <a:pt x="236" y="15"/>
                  </a:lnTo>
                  <a:lnTo>
                    <a:pt x="239" y="13"/>
                  </a:lnTo>
                  <a:lnTo>
                    <a:pt x="241" y="13"/>
                  </a:lnTo>
                  <a:lnTo>
                    <a:pt x="242" y="13"/>
                  </a:lnTo>
                  <a:lnTo>
                    <a:pt x="244" y="13"/>
                  </a:lnTo>
                  <a:lnTo>
                    <a:pt x="247" y="13"/>
                  </a:lnTo>
                  <a:lnTo>
                    <a:pt x="248" y="13"/>
                  </a:lnTo>
                  <a:close/>
                </a:path>
              </a:pathLst>
            </a:custGeom>
            <a:solidFill>
              <a:srgbClr val="FF33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7" name="Freeform 123"/>
            <p:cNvSpPr>
              <a:spLocks/>
            </p:cNvSpPr>
            <p:nvPr/>
          </p:nvSpPr>
          <p:spPr bwMode="auto">
            <a:xfrm>
              <a:off x="2610" y="1224"/>
              <a:ext cx="380" cy="306"/>
            </a:xfrm>
            <a:custGeom>
              <a:avLst/>
              <a:gdLst/>
              <a:ahLst/>
              <a:cxnLst>
                <a:cxn ang="0">
                  <a:pos x="319" y="264"/>
                </a:cxn>
                <a:cxn ang="0">
                  <a:pos x="301" y="272"/>
                </a:cxn>
                <a:cxn ang="0">
                  <a:pos x="304" y="287"/>
                </a:cxn>
                <a:cxn ang="0">
                  <a:pos x="274" y="291"/>
                </a:cxn>
                <a:cxn ang="0">
                  <a:pos x="250" y="293"/>
                </a:cxn>
                <a:cxn ang="0">
                  <a:pos x="237" y="303"/>
                </a:cxn>
                <a:cxn ang="0">
                  <a:pos x="220" y="293"/>
                </a:cxn>
                <a:cxn ang="0">
                  <a:pos x="214" y="294"/>
                </a:cxn>
                <a:cxn ang="0">
                  <a:pos x="205" y="291"/>
                </a:cxn>
                <a:cxn ang="0">
                  <a:pos x="190" y="303"/>
                </a:cxn>
                <a:cxn ang="0">
                  <a:pos x="175" y="303"/>
                </a:cxn>
                <a:cxn ang="0">
                  <a:pos x="159" y="303"/>
                </a:cxn>
                <a:cxn ang="0">
                  <a:pos x="136" y="306"/>
                </a:cxn>
                <a:cxn ang="0">
                  <a:pos x="138" y="282"/>
                </a:cxn>
                <a:cxn ang="0">
                  <a:pos x="124" y="285"/>
                </a:cxn>
                <a:cxn ang="0">
                  <a:pos x="127" y="273"/>
                </a:cxn>
                <a:cxn ang="0">
                  <a:pos x="115" y="258"/>
                </a:cxn>
                <a:cxn ang="0">
                  <a:pos x="108" y="237"/>
                </a:cxn>
                <a:cxn ang="0">
                  <a:pos x="93" y="228"/>
                </a:cxn>
                <a:cxn ang="0">
                  <a:pos x="87" y="213"/>
                </a:cxn>
                <a:cxn ang="0">
                  <a:pos x="78" y="224"/>
                </a:cxn>
                <a:cxn ang="0">
                  <a:pos x="67" y="209"/>
                </a:cxn>
                <a:cxn ang="0">
                  <a:pos x="51" y="206"/>
                </a:cxn>
                <a:cxn ang="0">
                  <a:pos x="60" y="191"/>
                </a:cxn>
                <a:cxn ang="0">
                  <a:pos x="60" y="177"/>
                </a:cxn>
                <a:cxn ang="0">
                  <a:pos x="46" y="159"/>
                </a:cxn>
                <a:cxn ang="0">
                  <a:pos x="33" y="143"/>
                </a:cxn>
                <a:cxn ang="0">
                  <a:pos x="15" y="140"/>
                </a:cxn>
                <a:cxn ang="0">
                  <a:pos x="9" y="126"/>
                </a:cxn>
                <a:cxn ang="0">
                  <a:pos x="3" y="116"/>
                </a:cxn>
                <a:cxn ang="0">
                  <a:pos x="1" y="101"/>
                </a:cxn>
                <a:cxn ang="0">
                  <a:pos x="10" y="84"/>
                </a:cxn>
                <a:cxn ang="0">
                  <a:pos x="19" y="74"/>
                </a:cxn>
                <a:cxn ang="0">
                  <a:pos x="25" y="56"/>
                </a:cxn>
                <a:cxn ang="0">
                  <a:pos x="36" y="42"/>
                </a:cxn>
                <a:cxn ang="0">
                  <a:pos x="46" y="48"/>
                </a:cxn>
                <a:cxn ang="0">
                  <a:pos x="60" y="62"/>
                </a:cxn>
                <a:cxn ang="0">
                  <a:pos x="73" y="71"/>
                </a:cxn>
                <a:cxn ang="0">
                  <a:pos x="96" y="75"/>
                </a:cxn>
                <a:cxn ang="0">
                  <a:pos x="117" y="78"/>
                </a:cxn>
                <a:cxn ang="0">
                  <a:pos x="118" y="57"/>
                </a:cxn>
                <a:cxn ang="0">
                  <a:pos x="133" y="47"/>
                </a:cxn>
                <a:cxn ang="0">
                  <a:pos x="150" y="33"/>
                </a:cxn>
                <a:cxn ang="0">
                  <a:pos x="169" y="18"/>
                </a:cxn>
                <a:cxn ang="0">
                  <a:pos x="186" y="11"/>
                </a:cxn>
                <a:cxn ang="0">
                  <a:pos x="208" y="5"/>
                </a:cxn>
                <a:cxn ang="0">
                  <a:pos x="219" y="5"/>
                </a:cxn>
                <a:cxn ang="0">
                  <a:pos x="240" y="15"/>
                </a:cxn>
                <a:cxn ang="0">
                  <a:pos x="237" y="35"/>
                </a:cxn>
                <a:cxn ang="0">
                  <a:pos x="253" y="56"/>
                </a:cxn>
                <a:cxn ang="0">
                  <a:pos x="286" y="65"/>
                </a:cxn>
                <a:cxn ang="0">
                  <a:pos x="301" y="63"/>
                </a:cxn>
                <a:cxn ang="0">
                  <a:pos x="319" y="65"/>
                </a:cxn>
                <a:cxn ang="0">
                  <a:pos x="323" y="81"/>
                </a:cxn>
                <a:cxn ang="0">
                  <a:pos x="328" y="107"/>
                </a:cxn>
                <a:cxn ang="0">
                  <a:pos x="344" y="120"/>
                </a:cxn>
                <a:cxn ang="0">
                  <a:pos x="364" y="138"/>
                </a:cxn>
                <a:cxn ang="0">
                  <a:pos x="370" y="153"/>
                </a:cxn>
                <a:cxn ang="0">
                  <a:pos x="377" y="174"/>
                </a:cxn>
                <a:cxn ang="0">
                  <a:pos x="380" y="195"/>
                </a:cxn>
                <a:cxn ang="0">
                  <a:pos x="373" y="228"/>
                </a:cxn>
                <a:cxn ang="0">
                  <a:pos x="353" y="230"/>
                </a:cxn>
                <a:cxn ang="0">
                  <a:pos x="334" y="246"/>
                </a:cxn>
              </a:cxnLst>
              <a:rect l="0" t="0" r="r" b="b"/>
              <a:pathLst>
                <a:path w="380" h="306">
                  <a:moveTo>
                    <a:pt x="341" y="264"/>
                  </a:moveTo>
                  <a:lnTo>
                    <a:pt x="340" y="266"/>
                  </a:lnTo>
                  <a:lnTo>
                    <a:pt x="338" y="266"/>
                  </a:lnTo>
                  <a:lnTo>
                    <a:pt x="335" y="267"/>
                  </a:lnTo>
                  <a:lnTo>
                    <a:pt x="334" y="266"/>
                  </a:lnTo>
                  <a:lnTo>
                    <a:pt x="331" y="266"/>
                  </a:lnTo>
                  <a:lnTo>
                    <a:pt x="329" y="264"/>
                  </a:lnTo>
                  <a:lnTo>
                    <a:pt x="326" y="264"/>
                  </a:lnTo>
                  <a:lnTo>
                    <a:pt x="320" y="264"/>
                  </a:lnTo>
                  <a:lnTo>
                    <a:pt x="319" y="264"/>
                  </a:lnTo>
                  <a:lnTo>
                    <a:pt x="319" y="263"/>
                  </a:lnTo>
                  <a:lnTo>
                    <a:pt x="316" y="263"/>
                  </a:lnTo>
                  <a:lnTo>
                    <a:pt x="313" y="263"/>
                  </a:lnTo>
                  <a:lnTo>
                    <a:pt x="310" y="264"/>
                  </a:lnTo>
                  <a:lnTo>
                    <a:pt x="307" y="266"/>
                  </a:lnTo>
                  <a:lnTo>
                    <a:pt x="305" y="267"/>
                  </a:lnTo>
                  <a:lnTo>
                    <a:pt x="304" y="269"/>
                  </a:lnTo>
                  <a:lnTo>
                    <a:pt x="304" y="270"/>
                  </a:lnTo>
                  <a:lnTo>
                    <a:pt x="302" y="272"/>
                  </a:lnTo>
                  <a:lnTo>
                    <a:pt x="301" y="272"/>
                  </a:lnTo>
                  <a:lnTo>
                    <a:pt x="299" y="273"/>
                  </a:lnTo>
                  <a:lnTo>
                    <a:pt x="299" y="276"/>
                  </a:lnTo>
                  <a:lnTo>
                    <a:pt x="301" y="276"/>
                  </a:lnTo>
                  <a:lnTo>
                    <a:pt x="301" y="278"/>
                  </a:lnTo>
                  <a:lnTo>
                    <a:pt x="302" y="279"/>
                  </a:lnTo>
                  <a:lnTo>
                    <a:pt x="302" y="281"/>
                  </a:lnTo>
                  <a:lnTo>
                    <a:pt x="304" y="282"/>
                  </a:lnTo>
                  <a:lnTo>
                    <a:pt x="304" y="284"/>
                  </a:lnTo>
                  <a:lnTo>
                    <a:pt x="304" y="285"/>
                  </a:lnTo>
                  <a:lnTo>
                    <a:pt x="304" y="287"/>
                  </a:lnTo>
                  <a:lnTo>
                    <a:pt x="301" y="287"/>
                  </a:lnTo>
                  <a:lnTo>
                    <a:pt x="298" y="287"/>
                  </a:lnTo>
                  <a:lnTo>
                    <a:pt x="295" y="287"/>
                  </a:lnTo>
                  <a:lnTo>
                    <a:pt x="292" y="288"/>
                  </a:lnTo>
                  <a:lnTo>
                    <a:pt x="289" y="287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80" y="290"/>
                  </a:lnTo>
                  <a:lnTo>
                    <a:pt x="277" y="291"/>
                  </a:lnTo>
                  <a:lnTo>
                    <a:pt x="274" y="291"/>
                  </a:lnTo>
                  <a:lnTo>
                    <a:pt x="271" y="290"/>
                  </a:lnTo>
                  <a:lnTo>
                    <a:pt x="269" y="288"/>
                  </a:lnTo>
                  <a:lnTo>
                    <a:pt x="268" y="288"/>
                  </a:lnTo>
                  <a:lnTo>
                    <a:pt x="267" y="288"/>
                  </a:lnTo>
                  <a:lnTo>
                    <a:pt x="265" y="288"/>
                  </a:lnTo>
                  <a:lnTo>
                    <a:pt x="264" y="290"/>
                  </a:lnTo>
                  <a:lnTo>
                    <a:pt x="259" y="291"/>
                  </a:lnTo>
                  <a:lnTo>
                    <a:pt x="256" y="291"/>
                  </a:lnTo>
                  <a:lnTo>
                    <a:pt x="253" y="293"/>
                  </a:lnTo>
                  <a:lnTo>
                    <a:pt x="250" y="293"/>
                  </a:lnTo>
                  <a:lnTo>
                    <a:pt x="247" y="291"/>
                  </a:lnTo>
                  <a:lnTo>
                    <a:pt x="246" y="291"/>
                  </a:lnTo>
                  <a:lnTo>
                    <a:pt x="241" y="291"/>
                  </a:lnTo>
                  <a:lnTo>
                    <a:pt x="240" y="293"/>
                  </a:lnTo>
                  <a:lnTo>
                    <a:pt x="240" y="294"/>
                  </a:lnTo>
                  <a:lnTo>
                    <a:pt x="238" y="297"/>
                  </a:lnTo>
                  <a:lnTo>
                    <a:pt x="238" y="299"/>
                  </a:lnTo>
                  <a:lnTo>
                    <a:pt x="238" y="302"/>
                  </a:lnTo>
                  <a:lnTo>
                    <a:pt x="237" y="303"/>
                  </a:lnTo>
                  <a:lnTo>
                    <a:pt x="237" y="303"/>
                  </a:lnTo>
                  <a:lnTo>
                    <a:pt x="235" y="305"/>
                  </a:lnTo>
                  <a:lnTo>
                    <a:pt x="232" y="305"/>
                  </a:lnTo>
                  <a:lnTo>
                    <a:pt x="229" y="305"/>
                  </a:lnTo>
                  <a:lnTo>
                    <a:pt x="228" y="305"/>
                  </a:lnTo>
                  <a:lnTo>
                    <a:pt x="226" y="303"/>
                  </a:lnTo>
                  <a:lnTo>
                    <a:pt x="223" y="302"/>
                  </a:lnTo>
                  <a:lnTo>
                    <a:pt x="222" y="300"/>
                  </a:lnTo>
                  <a:lnTo>
                    <a:pt x="220" y="297"/>
                  </a:lnTo>
                  <a:lnTo>
                    <a:pt x="220" y="296"/>
                  </a:lnTo>
                  <a:lnTo>
                    <a:pt x="220" y="293"/>
                  </a:lnTo>
                  <a:lnTo>
                    <a:pt x="220" y="288"/>
                  </a:lnTo>
                  <a:lnTo>
                    <a:pt x="217" y="287"/>
                  </a:lnTo>
                  <a:lnTo>
                    <a:pt x="216" y="287"/>
                  </a:lnTo>
                  <a:lnTo>
                    <a:pt x="214" y="287"/>
                  </a:lnTo>
                  <a:lnTo>
                    <a:pt x="213" y="287"/>
                  </a:lnTo>
                  <a:lnTo>
                    <a:pt x="211" y="288"/>
                  </a:lnTo>
                  <a:lnTo>
                    <a:pt x="211" y="290"/>
                  </a:lnTo>
                  <a:lnTo>
                    <a:pt x="213" y="291"/>
                  </a:lnTo>
                  <a:lnTo>
                    <a:pt x="213" y="293"/>
                  </a:lnTo>
                  <a:lnTo>
                    <a:pt x="214" y="294"/>
                  </a:lnTo>
                  <a:lnTo>
                    <a:pt x="214" y="294"/>
                  </a:lnTo>
                  <a:lnTo>
                    <a:pt x="214" y="297"/>
                  </a:lnTo>
                  <a:lnTo>
                    <a:pt x="213" y="299"/>
                  </a:lnTo>
                  <a:lnTo>
                    <a:pt x="211" y="299"/>
                  </a:lnTo>
                  <a:lnTo>
                    <a:pt x="210" y="299"/>
                  </a:lnTo>
                  <a:lnTo>
                    <a:pt x="208" y="297"/>
                  </a:lnTo>
                  <a:lnTo>
                    <a:pt x="208" y="296"/>
                  </a:lnTo>
                  <a:lnTo>
                    <a:pt x="208" y="294"/>
                  </a:lnTo>
                  <a:lnTo>
                    <a:pt x="205" y="293"/>
                  </a:lnTo>
                  <a:lnTo>
                    <a:pt x="205" y="291"/>
                  </a:lnTo>
                  <a:lnTo>
                    <a:pt x="205" y="291"/>
                  </a:lnTo>
                  <a:lnTo>
                    <a:pt x="202" y="293"/>
                  </a:lnTo>
                  <a:lnTo>
                    <a:pt x="201" y="294"/>
                  </a:lnTo>
                  <a:lnTo>
                    <a:pt x="199" y="296"/>
                  </a:lnTo>
                  <a:lnTo>
                    <a:pt x="198" y="297"/>
                  </a:lnTo>
                  <a:lnTo>
                    <a:pt x="196" y="300"/>
                  </a:lnTo>
                  <a:lnTo>
                    <a:pt x="195" y="302"/>
                  </a:lnTo>
                  <a:lnTo>
                    <a:pt x="193" y="302"/>
                  </a:lnTo>
                  <a:lnTo>
                    <a:pt x="192" y="303"/>
                  </a:lnTo>
                  <a:lnTo>
                    <a:pt x="190" y="303"/>
                  </a:lnTo>
                  <a:lnTo>
                    <a:pt x="187" y="305"/>
                  </a:lnTo>
                  <a:lnTo>
                    <a:pt x="186" y="305"/>
                  </a:lnTo>
                  <a:lnTo>
                    <a:pt x="184" y="302"/>
                  </a:lnTo>
                  <a:lnTo>
                    <a:pt x="184" y="300"/>
                  </a:lnTo>
                  <a:lnTo>
                    <a:pt x="184" y="299"/>
                  </a:lnTo>
                  <a:lnTo>
                    <a:pt x="180" y="297"/>
                  </a:lnTo>
                  <a:lnTo>
                    <a:pt x="178" y="297"/>
                  </a:lnTo>
                  <a:lnTo>
                    <a:pt x="177" y="299"/>
                  </a:lnTo>
                  <a:lnTo>
                    <a:pt x="177" y="302"/>
                  </a:lnTo>
                  <a:lnTo>
                    <a:pt x="175" y="303"/>
                  </a:lnTo>
                  <a:lnTo>
                    <a:pt x="172" y="305"/>
                  </a:lnTo>
                  <a:lnTo>
                    <a:pt x="171" y="303"/>
                  </a:lnTo>
                  <a:lnTo>
                    <a:pt x="169" y="303"/>
                  </a:lnTo>
                  <a:lnTo>
                    <a:pt x="166" y="305"/>
                  </a:lnTo>
                  <a:lnTo>
                    <a:pt x="165" y="303"/>
                  </a:lnTo>
                  <a:lnTo>
                    <a:pt x="165" y="302"/>
                  </a:lnTo>
                  <a:lnTo>
                    <a:pt x="163" y="300"/>
                  </a:lnTo>
                  <a:lnTo>
                    <a:pt x="162" y="300"/>
                  </a:lnTo>
                  <a:lnTo>
                    <a:pt x="160" y="300"/>
                  </a:lnTo>
                  <a:lnTo>
                    <a:pt x="159" y="303"/>
                  </a:lnTo>
                  <a:lnTo>
                    <a:pt x="156" y="305"/>
                  </a:lnTo>
                  <a:lnTo>
                    <a:pt x="154" y="303"/>
                  </a:lnTo>
                  <a:lnTo>
                    <a:pt x="151" y="302"/>
                  </a:lnTo>
                  <a:lnTo>
                    <a:pt x="150" y="303"/>
                  </a:lnTo>
                  <a:lnTo>
                    <a:pt x="148" y="303"/>
                  </a:lnTo>
                  <a:lnTo>
                    <a:pt x="145" y="303"/>
                  </a:lnTo>
                  <a:lnTo>
                    <a:pt x="144" y="303"/>
                  </a:lnTo>
                  <a:lnTo>
                    <a:pt x="141" y="305"/>
                  </a:lnTo>
                  <a:lnTo>
                    <a:pt x="139" y="306"/>
                  </a:lnTo>
                  <a:lnTo>
                    <a:pt x="136" y="306"/>
                  </a:lnTo>
                  <a:lnTo>
                    <a:pt x="135" y="305"/>
                  </a:lnTo>
                  <a:lnTo>
                    <a:pt x="135" y="303"/>
                  </a:lnTo>
                  <a:lnTo>
                    <a:pt x="135" y="302"/>
                  </a:lnTo>
                  <a:lnTo>
                    <a:pt x="136" y="299"/>
                  </a:lnTo>
                  <a:lnTo>
                    <a:pt x="136" y="296"/>
                  </a:lnTo>
                  <a:lnTo>
                    <a:pt x="136" y="293"/>
                  </a:lnTo>
                  <a:lnTo>
                    <a:pt x="138" y="290"/>
                  </a:lnTo>
                  <a:lnTo>
                    <a:pt x="139" y="288"/>
                  </a:lnTo>
                  <a:lnTo>
                    <a:pt x="138" y="284"/>
                  </a:lnTo>
                  <a:lnTo>
                    <a:pt x="138" y="282"/>
                  </a:lnTo>
                  <a:lnTo>
                    <a:pt x="135" y="279"/>
                  </a:lnTo>
                  <a:lnTo>
                    <a:pt x="133" y="278"/>
                  </a:lnTo>
                  <a:lnTo>
                    <a:pt x="132" y="278"/>
                  </a:lnTo>
                  <a:lnTo>
                    <a:pt x="130" y="279"/>
                  </a:lnTo>
                  <a:lnTo>
                    <a:pt x="130" y="282"/>
                  </a:lnTo>
                  <a:lnTo>
                    <a:pt x="129" y="285"/>
                  </a:lnTo>
                  <a:lnTo>
                    <a:pt x="127" y="287"/>
                  </a:lnTo>
                  <a:lnTo>
                    <a:pt x="126" y="287"/>
                  </a:lnTo>
                  <a:lnTo>
                    <a:pt x="124" y="285"/>
                  </a:lnTo>
                  <a:lnTo>
                    <a:pt x="124" y="285"/>
                  </a:lnTo>
                  <a:lnTo>
                    <a:pt x="121" y="284"/>
                  </a:lnTo>
                  <a:lnTo>
                    <a:pt x="121" y="282"/>
                  </a:lnTo>
                  <a:lnTo>
                    <a:pt x="120" y="281"/>
                  </a:lnTo>
                  <a:lnTo>
                    <a:pt x="120" y="278"/>
                  </a:lnTo>
                  <a:lnTo>
                    <a:pt x="121" y="276"/>
                  </a:lnTo>
                  <a:lnTo>
                    <a:pt x="123" y="276"/>
                  </a:lnTo>
                  <a:lnTo>
                    <a:pt x="124" y="276"/>
                  </a:lnTo>
                  <a:lnTo>
                    <a:pt x="126" y="276"/>
                  </a:lnTo>
                  <a:lnTo>
                    <a:pt x="127" y="275"/>
                  </a:lnTo>
                  <a:lnTo>
                    <a:pt x="127" y="273"/>
                  </a:lnTo>
                  <a:lnTo>
                    <a:pt x="126" y="272"/>
                  </a:lnTo>
                  <a:lnTo>
                    <a:pt x="124" y="270"/>
                  </a:lnTo>
                  <a:lnTo>
                    <a:pt x="124" y="269"/>
                  </a:lnTo>
                  <a:lnTo>
                    <a:pt x="121" y="267"/>
                  </a:lnTo>
                  <a:lnTo>
                    <a:pt x="120" y="266"/>
                  </a:lnTo>
                  <a:lnTo>
                    <a:pt x="117" y="264"/>
                  </a:lnTo>
                  <a:lnTo>
                    <a:pt x="115" y="263"/>
                  </a:lnTo>
                  <a:lnTo>
                    <a:pt x="115" y="261"/>
                  </a:lnTo>
                  <a:lnTo>
                    <a:pt x="115" y="260"/>
                  </a:lnTo>
                  <a:lnTo>
                    <a:pt x="115" y="258"/>
                  </a:lnTo>
                  <a:lnTo>
                    <a:pt x="115" y="255"/>
                  </a:lnTo>
                  <a:lnTo>
                    <a:pt x="115" y="254"/>
                  </a:lnTo>
                  <a:lnTo>
                    <a:pt x="114" y="252"/>
                  </a:lnTo>
                  <a:lnTo>
                    <a:pt x="112" y="249"/>
                  </a:lnTo>
                  <a:lnTo>
                    <a:pt x="109" y="248"/>
                  </a:lnTo>
                  <a:lnTo>
                    <a:pt x="109" y="246"/>
                  </a:lnTo>
                  <a:lnTo>
                    <a:pt x="108" y="243"/>
                  </a:lnTo>
                  <a:lnTo>
                    <a:pt x="108" y="242"/>
                  </a:lnTo>
                  <a:lnTo>
                    <a:pt x="109" y="239"/>
                  </a:lnTo>
                  <a:lnTo>
                    <a:pt x="108" y="237"/>
                  </a:lnTo>
                  <a:lnTo>
                    <a:pt x="108" y="236"/>
                  </a:lnTo>
                  <a:lnTo>
                    <a:pt x="106" y="234"/>
                  </a:lnTo>
                  <a:lnTo>
                    <a:pt x="105" y="233"/>
                  </a:lnTo>
                  <a:lnTo>
                    <a:pt x="103" y="231"/>
                  </a:lnTo>
                  <a:lnTo>
                    <a:pt x="102" y="230"/>
                  </a:lnTo>
                  <a:lnTo>
                    <a:pt x="100" y="227"/>
                  </a:lnTo>
                  <a:lnTo>
                    <a:pt x="99" y="228"/>
                  </a:lnTo>
                  <a:lnTo>
                    <a:pt x="97" y="230"/>
                  </a:lnTo>
                  <a:lnTo>
                    <a:pt x="94" y="230"/>
                  </a:lnTo>
                  <a:lnTo>
                    <a:pt x="93" y="228"/>
                  </a:lnTo>
                  <a:lnTo>
                    <a:pt x="91" y="227"/>
                  </a:lnTo>
                  <a:lnTo>
                    <a:pt x="93" y="224"/>
                  </a:lnTo>
                  <a:lnTo>
                    <a:pt x="94" y="222"/>
                  </a:lnTo>
                  <a:lnTo>
                    <a:pt x="96" y="219"/>
                  </a:lnTo>
                  <a:lnTo>
                    <a:pt x="96" y="218"/>
                  </a:lnTo>
                  <a:lnTo>
                    <a:pt x="94" y="215"/>
                  </a:lnTo>
                  <a:lnTo>
                    <a:pt x="93" y="213"/>
                  </a:lnTo>
                  <a:lnTo>
                    <a:pt x="90" y="212"/>
                  </a:lnTo>
                  <a:lnTo>
                    <a:pt x="88" y="212"/>
                  </a:lnTo>
                  <a:lnTo>
                    <a:pt x="87" y="213"/>
                  </a:lnTo>
                  <a:lnTo>
                    <a:pt x="87" y="216"/>
                  </a:lnTo>
                  <a:lnTo>
                    <a:pt x="87" y="219"/>
                  </a:lnTo>
                  <a:lnTo>
                    <a:pt x="87" y="221"/>
                  </a:lnTo>
                  <a:lnTo>
                    <a:pt x="84" y="222"/>
                  </a:lnTo>
                  <a:lnTo>
                    <a:pt x="82" y="221"/>
                  </a:lnTo>
                  <a:lnTo>
                    <a:pt x="81" y="219"/>
                  </a:lnTo>
                  <a:lnTo>
                    <a:pt x="81" y="218"/>
                  </a:lnTo>
                  <a:lnTo>
                    <a:pt x="79" y="219"/>
                  </a:lnTo>
                  <a:lnTo>
                    <a:pt x="79" y="222"/>
                  </a:lnTo>
                  <a:lnTo>
                    <a:pt x="78" y="224"/>
                  </a:lnTo>
                  <a:lnTo>
                    <a:pt x="76" y="225"/>
                  </a:lnTo>
                  <a:lnTo>
                    <a:pt x="75" y="225"/>
                  </a:lnTo>
                  <a:lnTo>
                    <a:pt x="73" y="224"/>
                  </a:lnTo>
                  <a:lnTo>
                    <a:pt x="73" y="222"/>
                  </a:lnTo>
                  <a:lnTo>
                    <a:pt x="72" y="219"/>
                  </a:lnTo>
                  <a:lnTo>
                    <a:pt x="72" y="218"/>
                  </a:lnTo>
                  <a:lnTo>
                    <a:pt x="69" y="216"/>
                  </a:lnTo>
                  <a:lnTo>
                    <a:pt x="69" y="213"/>
                  </a:lnTo>
                  <a:lnTo>
                    <a:pt x="67" y="210"/>
                  </a:lnTo>
                  <a:lnTo>
                    <a:pt x="67" y="209"/>
                  </a:lnTo>
                  <a:lnTo>
                    <a:pt x="66" y="207"/>
                  </a:lnTo>
                  <a:lnTo>
                    <a:pt x="63" y="206"/>
                  </a:lnTo>
                  <a:lnTo>
                    <a:pt x="61" y="206"/>
                  </a:lnTo>
                  <a:lnTo>
                    <a:pt x="58" y="207"/>
                  </a:lnTo>
                  <a:lnTo>
                    <a:pt x="57" y="209"/>
                  </a:lnTo>
                  <a:lnTo>
                    <a:pt x="55" y="210"/>
                  </a:lnTo>
                  <a:lnTo>
                    <a:pt x="52" y="210"/>
                  </a:lnTo>
                  <a:lnTo>
                    <a:pt x="52" y="209"/>
                  </a:lnTo>
                  <a:lnTo>
                    <a:pt x="51" y="207"/>
                  </a:lnTo>
                  <a:lnTo>
                    <a:pt x="51" y="206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52" y="203"/>
                  </a:lnTo>
                  <a:lnTo>
                    <a:pt x="55" y="201"/>
                  </a:lnTo>
                  <a:lnTo>
                    <a:pt x="55" y="200"/>
                  </a:lnTo>
                  <a:lnTo>
                    <a:pt x="57" y="197"/>
                  </a:lnTo>
                  <a:lnTo>
                    <a:pt x="58" y="195"/>
                  </a:lnTo>
                  <a:lnTo>
                    <a:pt x="61" y="194"/>
                  </a:lnTo>
                  <a:lnTo>
                    <a:pt x="61" y="192"/>
                  </a:lnTo>
                  <a:lnTo>
                    <a:pt x="60" y="191"/>
                  </a:lnTo>
                  <a:lnTo>
                    <a:pt x="58" y="189"/>
                  </a:lnTo>
                  <a:lnTo>
                    <a:pt x="57" y="188"/>
                  </a:lnTo>
                  <a:lnTo>
                    <a:pt x="57" y="186"/>
                  </a:lnTo>
                  <a:lnTo>
                    <a:pt x="57" y="185"/>
                  </a:lnTo>
                  <a:lnTo>
                    <a:pt x="58" y="183"/>
                  </a:lnTo>
                  <a:lnTo>
                    <a:pt x="60" y="183"/>
                  </a:lnTo>
                  <a:lnTo>
                    <a:pt x="60" y="182"/>
                  </a:lnTo>
                  <a:lnTo>
                    <a:pt x="60" y="180"/>
                  </a:lnTo>
                  <a:lnTo>
                    <a:pt x="60" y="179"/>
                  </a:lnTo>
                  <a:lnTo>
                    <a:pt x="60" y="177"/>
                  </a:lnTo>
                  <a:lnTo>
                    <a:pt x="58" y="174"/>
                  </a:lnTo>
                  <a:lnTo>
                    <a:pt x="57" y="174"/>
                  </a:lnTo>
                  <a:lnTo>
                    <a:pt x="55" y="173"/>
                  </a:lnTo>
                  <a:lnTo>
                    <a:pt x="52" y="171"/>
                  </a:lnTo>
                  <a:lnTo>
                    <a:pt x="52" y="168"/>
                  </a:lnTo>
                  <a:lnTo>
                    <a:pt x="52" y="167"/>
                  </a:lnTo>
                  <a:lnTo>
                    <a:pt x="51" y="165"/>
                  </a:lnTo>
                  <a:lnTo>
                    <a:pt x="48" y="164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5" y="158"/>
                  </a:lnTo>
                  <a:lnTo>
                    <a:pt x="43" y="158"/>
                  </a:lnTo>
                  <a:lnTo>
                    <a:pt x="42" y="156"/>
                  </a:lnTo>
                  <a:lnTo>
                    <a:pt x="40" y="156"/>
                  </a:lnTo>
                  <a:lnTo>
                    <a:pt x="40" y="155"/>
                  </a:lnTo>
                  <a:lnTo>
                    <a:pt x="40" y="152"/>
                  </a:lnTo>
                  <a:lnTo>
                    <a:pt x="39" y="150"/>
                  </a:lnTo>
                  <a:lnTo>
                    <a:pt x="37" y="149"/>
                  </a:lnTo>
                  <a:lnTo>
                    <a:pt x="36" y="146"/>
                  </a:lnTo>
                  <a:lnTo>
                    <a:pt x="33" y="143"/>
                  </a:lnTo>
                  <a:lnTo>
                    <a:pt x="31" y="141"/>
                  </a:lnTo>
                  <a:lnTo>
                    <a:pt x="28" y="138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1" y="135"/>
                  </a:lnTo>
                  <a:lnTo>
                    <a:pt x="18" y="135"/>
                  </a:lnTo>
                  <a:lnTo>
                    <a:pt x="16" y="137"/>
                  </a:lnTo>
                  <a:lnTo>
                    <a:pt x="15" y="140"/>
                  </a:lnTo>
                  <a:lnTo>
                    <a:pt x="13" y="141"/>
                  </a:lnTo>
                  <a:lnTo>
                    <a:pt x="12" y="141"/>
                  </a:lnTo>
                  <a:lnTo>
                    <a:pt x="10" y="141"/>
                  </a:lnTo>
                  <a:lnTo>
                    <a:pt x="9" y="138"/>
                  </a:lnTo>
                  <a:lnTo>
                    <a:pt x="7" y="135"/>
                  </a:lnTo>
                  <a:lnTo>
                    <a:pt x="7" y="134"/>
                  </a:lnTo>
                  <a:lnTo>
                    <a:pt x="7" y="131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9" y="126"/>
                  </a:lnTo>
                  <a:lnTo>
                    <a:pt x="9" y="123"/>
                  </a:lnTo>
                  <a:lnTo>
                    <a:pt x="7" y="122"/>
                  </a:lnTo>
                  <a:lnTo>
                    <a:pt x="7" y="120"/>
                  </a:lnTo>
                  <a:lnTo>
                    <a:pt x="6" y="120"/>
                  </a:lnTo>
                  <a:lnTo>
                    <a:pt x="6" y="119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4" y="117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4" y="108"/>
                  </a:lnTo>
                  <a:lnTo>
                    <a:pt x="4" y="107"/>
                  </a:lnTo>
                  <a:lnTo>
                    <a:pt x="4" y="105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1" y="101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1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0" y="89"/>
                  </a:lnTo>
                  <a:lnTo>
                    <a:pt x="10" y="87"/>
                  </a:lnTo>
                  <a:lnTo>
                    <a:pt x="10" y="84"/>
                  </a:lnTo>
                  <a:lnTo>
                    <a:pt x="9" y="81"/>
                  </a:lnTo>
                  <a:lnTo>
                    <a:pt x="7" y="80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10" y="74"/>
                  </a:lnTo>
                  <a:lnTo>
                    <a:pt x="12" y="75"/>
                  </a:lnTo>
                  <a:lnTo>
                    <a:pt x="16" y="75"/>
                  </a:lnTo>
                  <a:lnTo>
                    <a:pt x="19" y="74"/>
                  </a:lnTo>
                  <a:lnTo>
                    <a:pt x="21" y="72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19" y="62"/>
                  </a:lnTo>
                  <a:lnTo>
                    <a:pt x="21" y="59"/>
                  </a:lnTo>
                  <a:lnTo>
                    <a:pt x="22" y="57"/>
                  </a:lnTo>
                  <a:lnTo>
                    <a:pt x="25" y="56"/>
                  </a:lnTo>
                  <a:lnTo>
                    <a:pt x="25" y="54"/>
                  </a:lnTo>
                  <a:lnTo>
                    <a:pt x="27" y="53"/>
                  </a:lnTo>
                  <a:lnTo>
                    <a:pt x="30" y="53"/>
                  </a:lnTo>
                  <a:lnTo>
                    <a:pt x="31" y="51"/>
                  </a:lnTo>
                  <a:lnTo>
                    <a:pt x="30" y="50"/>
                  </a:lnTo>
                  <a:lnTo>
                    <a:pt x="30" y="47"/>
                  </a:lnTo>
                  <a:lnTo>
                    <a:pt x="31" y="45"/>
                  </a:lnTo>
                  <a:lnTo>
                    <a:pt x="31" y="44"/>
                  </a:lnTo>
                  <a:lnTo>
                    <a:pt x="34" y="44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5" y="45"/>
                  </a:lnTo>
                  <a:lnTo>
                    <a:pt x="46" y="45"/>
                  </a:lnTo>
                  <a:lnTo>
                    <a:pt x="46" y="47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5" y="56"/>
                  </a:lnTo>
                  <a:lnTo>
                    <a:pt x="57" y="56"/>
                  </a:lnTo>
                  <a:lnTo>
                    <a:pt x="58" y="57"/>
                  </a:lnTo>
                  <a:lnTo>
                    <a:pt x="60" y="62"/>
                  </a:lnTo>
                  <a:lnTo>
                    <a:pt x="61" y="65"/>
                  </a:lnTo>
                  <a:lnTo>
                    <a:pt x="61" y="68"/>
                  </a:lnTo>
                  <a:lnTo>
                    <a:pt x="61" y="69"/>
                  </a:lnTo>
                  <a:lnTo>
                    <a:pt x="63" y="72"/>
                  </a:lnTo>
                  <a:lnTo>
                    <a:pt x="64" y="72"/>
                  </a:lnTo>
                  <a:lnTo>
                    <a:pt x="66" y="74"/>
                  </a:lnTo>
                  <a:lnTo>
                    <a:pt x="67" y="72"/>
                  </a:lnTo>
                  <a:lnTo>
                    <a:pt x="69" y="72"/>
                  </a:lnTo>
                  <a:lnTo>
                    <a:pt x="72" y="71"/>
                  </a:lnTo>
                  <a:lnTo>
                    <a:pt x="73" y="71"/>
                  </a:lnTo>
                  <a:lnTo>
                    <a:pt x="76" y="72"/>
                  </a:lnTo>
                  <a:lnTo>
                    <a:pt x="78" y="72"/>
                  </a:lnTo>
                  <a:lnTo>
                    <a:pt x="79" y="74"/>
                  </a:lnTo>
                  <a:lnTo>
                    <a:pt x="82" y="72"/>
                  </a:lnTo>
                  <a:lnTo>
                    <a:pt x="84" y="71"/>
                  </a:lnTo>
                  <a:lnTo>
                    <a:pt x="87" y="72"/>
                  </a:lnTo>
                  <a:lnTo>
                    <a:pt x="88" y="72"/>
                  </a:lnTo>
                  <a:lnTo>
                    <a:pt x="91" y="74"/>
                  </a:lnTo>
                  <a:lnTo>
                    <a:pt x="94" y="75"/>
                  </a:lnTo>
                  <a:lnTo>
                    <a:pt x="96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2" y="75"/>
                  </a:lnTo>
                  <a:lnTo>
                    <a:pt x="105" y="77"/>
                  </a:lnTo>
                  <a:lnTo>
                    <a:pt x="106" y="77"/>
                  </a:lnTo>
                  <a:lnTo>
                    <a:pt x="108" y="78"/>
                  </a:lnTo>
                  <a:lnTo>
                    <a:pt x="111" y="80"/>
                  </a:lnTo>
                  <a:lnTo>
                    <a:pt x="112" y="80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20" y="75"/>
                  </a:lnTo>
                  <a:lnTo>
                    <a:pt x="121" y="72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20" y="63"/>
                  </a:lnTo>
                  <a:lnTo>
                    <a:pt x="120" y="62"/>
                  </a:lnTo>
                  <a:lnTo>
                    <a:pt x="118" y="60"/>
                  </a:lnTo>
                  <a:lnTo>
                    <a:pt x="118" y="59"/>
                  </a:lnTo>
                  <a:lnTo>
                    <a:pt x="118" y="59"/>
                  </a:lnTo>
                  <a:lnTo>
                    <a:pt x="118" y="57"/>
                  </a:lnTo>
                  <a:lnTo>
                    <a:pt x="120" y="56"/>
                  </a:lnTo>
                  <a:lnTo>
                    <a:pt x="121" y="56"/>
                  </a:lnTo>
                  <a:lnTo>
                    <a:pt x="124" y="57"/>
                  </a:lnTo>
                  <a:lnTo>
                    <a:pt x="126" y="57"/>
                  </a:lnTo>
                  <a:lnTo>
                    <a:pt x="127" y="56"/>
                  </a:lnTo>
                  <a:lnTo>
                    <a:pt x="130" y="54"/>
                  </a:lnTo>
                  <a:lnTo>
                    <a:pt x="130" y="51"/>
                  </a:lnTo>
                  <a:lnTo>
                    <a:pt x="130" y="48"/>
                  </a:lnTo>
                  <a:lnTo>
                    <a:pt x="132" y="47"/>
                  </a:lnTo>
                  <a:lnTo>
                    <a:pt x="133" y="47"/>
                  </a:lnTo>
                  <a:lnTo>
                    <a:pt x="136" y="45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44" y="42"/>
                  </a:lnTo>
                  <a:lnTo>
                    <a:pt x="145" y="39"/>
                  </a:lnTo>
                  <a:lnTo>
                    <a:pt x="145" y="38"/>
                  </a:lnTo>
                  <a:lnTo>
                    <a:pt x="147" y="36"/>
                  </a:lnTo>
                  <a:lnTo>
                    <a:pt x="148" y="36"/>
                  </a:lnTo>
                  <a:lnTo>
                    <a:pt x="148" y="36"/>
                  </a:lnTo>
                  <a:lnTo>
                    <a:pt x="150" y="33"/>
                  </a:lnTo>
                  <a:lnTo>
                    <a:pt x="151" y="30"/>
                  </a:lnTo>
                  <a:lnTo>
                    <a:pt x="151" y="27"/>
                  </a:lnTo>
                  <a:lnTo>
                    <a:pt x="154" y="26"/>
                  </a:lnTo>
                  <a:lnTo>
                    <a:pt x="156" y="24"/>
                  </a:lnTo>
                  <a:lnTo>
                    <a:pt x="159" y="23"/>
                  </a:lnTo>
                  <a:lnTo>
                    <a:pt x="162" y="23"/>
                  </a:lnTo>
                  <a:lnTo>
                    <a:pt x="165" y="21"/>
                  </a:lnTo>
                  <a:lnTo>
                    <a:pt x="168" y="21"/>
                  </a:lnTo>
                  <a:lnTo>
                    <a:pt x="168" y="20"/>
                  </a:lnTo>
                  <a:lnTo>
                    <a:pt x="169" y="18"/>
                  </a:lnTo>
                  <a:lnTo>
                    <a:pt x="171" y="17"/>
                  </a:lnTo>
                  <a:lnTo>
                    <a:pt x="172" y="15"/>
                  </a:lnTo>
                  <a:lnTo>
                    <a:pt x="172" y="12"/>
                  </a:lnTo>
                  <a:lnTo>
                    <a:pt x="174" y="11"/>
                  </a:lnTo>
                  <a:lnTo>
                    <a:pt x="175" y="9"/>
                  </a:lnTo>
                  <a:lnTo>
                    <a:pt x="177" y="8"/>
                  </a:lnTo>
                  <a:lnTo>
                    <a:pt x="180" y="8"/>
                  </a:lnTo>
                  <a:lnTo>
                    <a:pt x="181" y="9"/>
                  </a:lnTo>
                  <a:lnTo>
                    <a:pt x="184" y="9"/>
                  </a:lnTo>
                  <a:lnTo>
                    <a:pt x="186" y="11"/>
                  </a:lnTo>
                  <a:lnTo>
                    <a:pt x="189" y="11"/>
                  </a:lnTo>
                  <a:lnTo>
                    <a:pt x="190" y="11"/>
                  </a:lnTo>
                  <a:lnTo>
                    <a:pt x="190" y="9"/>
                  </a:lnTo>
                  <a:lnTo>
                    <a:pt x="192" y="8"/>
                  </a:lnTo>
                  <a:lnTo>
                    <a:pt x="195" y="6"/>
                  </a:lnTo>
                  <a:lnTo>
                    <a:pt x="198" y="3"/>
                  </a:lnTo>
                  <a:lnTo>
                    <a:pt x="199" y="3"/>
                  </a:lnTo>
                  <a:lnTo>
                    <a:pt x="205" y="3"/>
                  </a:lnTo>
                  <a:lnTo>
                    <a:pt x="207" y="5"/>
                  </a:lnTo>
                  <a:lnTo>
                    <a:pt x="208" y="5"/>
                  </a:lnTo>
                  <a:lnTo>
                    <a:pt x="210" y="5"/>
                  </a:lnTo>
                  <a:lnTo>
                    <a:pt x="211" y="5"/>
                  </a:lnTo>
                  <a:lnTo>
                    <a:pt x="211" y="5"/>
                  </a:lnTo>
                  <a:lnTo>
                    <a:pt x="213" y="3"/>
                  </a:lnTo>
                  <a:lnTo>
                    <a:pt x="213" y="2"/>
                  </a:lnTo>
                  <a:lnTo>
                    <a:pt x="214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7" y="3"/>
                  </a:lnTo>
                  <a:lnTo>
                    <a:pt x="219" y="5"/>
                  </a:lnTo>
                  <a:lnTo>
                    <a:pt x="222" y="5"/>
                  </a:lnTo>
                  <a:lnTo>
                    <a:pt x="225" y="3"/>
                  </a:lnTo>
                  <a:lnTo>
                    <a:pt x="229" y="2"/>
                  </a:lnTo>
                  <a:lnTo>
                    <a:pt x="232" y="2"/>
                  </a:lnTo>
                  <a:lnTo>
                    <a:pt x="235" y="3"/>
                  </a:lnTo>
                  <a:lnTo>
                    <a:pt x="237" y="5"/>
                  </a:lnTo>
                  <a:lnTo>
                    <a:pt x="238" y="8"/>
                  </a:lnTo>
                  <a:lnTo>
                    <a:pt x="238" y="9"/>
                  </a:lnTo>
                  <a:lnTo>
                    <a:pt x="238" y="12"/>
                  </a:lnTo>
                  <a:lnTo>
                    <a:pt x="240" y="15"/>
                  </a:lnTo>
                  <a:lnTo>
                    <a:pt x="240" y="17"/>
                  </a:lnTo>
                  <a:lnTo>
                    <a:pt x="240" y="20"/>
                  </a:lnTo>
                  <a:lnTo>
                    <a:pt x="238" y="21"/>
                  </a:lnTo>
                  <a:lnTo>
                    <a:pt x="238" y="21"/>
                  </a:lnTo>
                  <a:lnTo>
                    <a:pt x="238" y="23"/>
                  </a:lnTo>
                  <a:lnTo>
                    <a:pt x="238" y="26"/>
                  </a:lnTo>
                  <a:lnTo>
                    <a:pt x="238" y="27"/>
                  </a:lnTo>
                  <a:lnTo>
                    <a:pt x="238" y="30"/>
                  </a:lnTo>
                  <a:lnTo>
                    <a:pt x="238" y="33"/>
                  </a:lnTo>
                  <a:lnTo>
                    <a:pt x="237" y="35"/>
                  </a:lnTo>
                  <a:lnTo>
                    <a:pt x="237" y="36"/>
                  </a:lnTo>
                  <a:lnTo>
                    <a:pt x="237" y="39"/>
                  </a:lnTo>
                  <a:lnTo>
                    <a:pt x="238" y="42"/>
                  </a:lnTo>
                  <a:lnTo>
                    <a:pt x="241" y="44"/>
                  </a:lnTo>
                  <a:lnTo>
                    <a:pt x="244" y="45"/>
                  </a:lnTo>
                  <a:lnTo>
                    <a:pt x="246" y="47"/>
                  </a:lnTo>
                  <a:lnTo>
                    <a:pt x="247" y="48"/>
                  </a:lnTo>
                  <a:lnTo>
                    <a:pt x="249" y="51"/>
                  </a:lnTo>
                  <a:lnTo>
                    <a:pt x="252" y="54"/>
                  </a:lnTo>
                  <a:lnTo>
                    <a:pt x="253" y="56"/>
                  </a:lnTo>
                  <a:lnTo>
                    <a:pt x="259" y="60"/>
                  </a:lnTo>
                  <a:lnTo>
                    <a:pt x="264" y="62"/>
                  </a:lnTo>
                  <a:lnTo>
                    <a:pt x="267" y="63"/>
                  </a:lnTo>
                  <a:lnTo>
                    <a:pt x="269" y="65"/>
                  </a:lnTo>
                  <a:lnTo>
                    <a:pt x="277" y="66"/>
                  </a:lnTo>
                  <a:lnTo>
                    <a:pt x="278" y="68"/>
                  </a:lnTo>
                  <a:lnTo>
                    <a:pt x="280" y="68"/>
                  </a:lnTo>
                  <a:lnTo>
                    <a:pt x="281" y="66"/>
                  </a:lnTo>
                  <a:lnTo>
                    <a:pt x="284" y="65"/>
                  </a:lnTo>
                  <a:lnTo>
                    <a:pt x="286" y="65"/>
                  </a:lnTo>
                  <a:lnTo>
                    <a:pt x="287" y="63"/>
                  </a:lnTo>
                  <a:lnTo>
                    <a:pt x="289" y="66"/>
                  </a:lnTo>
                  <a:lnTo>
                    <a:pt x="290" y="69"/>
                  </a:lnTo>
                  <a:lnTo>
                    <a:pt x="292" y="71"/>
                  </a:lnTo>
                  <a:lnTo>
                    <a:pt x="293" y="71"/>
                  </a:lnTo>
                  <a:lnTo>
                    <a:pt x="295" y="71"/>
                  </a:lnTo>
                  <a:lnTo>
                    <a:pt x="295" y="69"/>
                  </a:lnTo>
                  <a:lnTo>
                    <a:pt x="296" y="68"/>
                  </a:lnTo>
                  <a:lnTo>
                    <a:pt x="299" y="65"/>
                  </a:lnTo>
                  <a:lnTo>
                    <a:pt x="301" y="63"/>
                  </a:lnTo>
                  <a:lnTo>
                    <a:pt x="302" y="62"/>
                  </a:lnTo>
                  <a:lnTo>
                    <a:pt x="305" y="62"/>
                  </a:lnTo>
                  <a:lnTo>
                    <a:pt x="307" y="60"/>
                  </a:lnTo>
                  <a:lnTo>
                    <a:pt x="308" y="60"/>
                  </a:lnTo>
                  <a:lnTo>
                    <a:pt x="316" y="60"/>
                  </a:lnTo>
                  <a:lnTo>
                    <a:pt x="316" y="60"/>
                  </a:lnTo>
                  <a:lnTo>
                    <a:pt x="317" y="60"/>
                  </a:lnTo>
                  <a:lnTo>
                    <a:pt x="317" y="62"/>
                  </a:lnTo>
                  <a:lnTo>
                    <a:pt x="317" y="63"/>
                  </a:lnTo>
                  <a:lnTo>
                    <a:pt x="319" y="65"/>
                  </a:lnTo>
                  <a:lnTo>
                    <a:pt x="322" y="66"/>
                  </a:lnTo>
                  <a:lnTo>
                    <a:pt x="323" y="68"/>
                  </a:lnTo>
                  <a:lnTo>
                    <a:pt x="325" y="66"/>
                  </a:lnTo>
                  <a:lnTo>
                    <a:pt x="325" y="68"/>
                  </a:lnTo>
                  <a:lnTo>
                    <a:pt x="326" y="69"/>
                  </a:lnTo>
                  <a:lnTo>
                    <a:pt x="326" y="72"/>
                  </a:lnTo>
                  <a:lnTo>
                    <a:pt x="328" y="74"/>
                  </a:lnTo>
                  <a:lnTo>
                    <a:pt x="326" y="77"/>
                  </a:lnTo>
                  <a:lnTo>
                    <a:pt x="325" y="78"/>
                  </a:lnTo>
                  <a:lnTo>
                    <a:pt x="323" y="81"/>
                  </a:lnTo>
                  <a:lnTo>
                    <a:pt x="323" y="84"/>
                  </a:lnTo>
                  <a:lnTo>
                    <a:pt x="323" y="89"/>
                  </a:lnTo>
                  <a:lnTo>
                    <a:pt x="322" y="92"/>
                  </a:lnTo>
                  <a:lnTo>
                    <a:pt x="317" y="93"/>
                  </a:lnTo>
                  <a:lnTo>
                    <a:pt x="317" y="98"/>
                  </a:lnTo>
                  <a:lnTo>
                    <a:pt x="319" y="99"/>
                  </a:lnTo>
                  <a:lnTo>
                    <a:pt x="323" y="101"/>
                  </a:lnTo>
                  <a:lnTo>
                    <a:pt x="325" y="102"/>
                  </a:lnTo>
                  <a:lnTo>
                    <a:pt x="328" y="104"/>
                  </a:lnTo>
                  <a:lnTo>
                    <a:pt x="328" y="107"/>
                  </a:lnTo>
                  <a:lnTo>
                    <a:pt x="331" y="110"/>
                  </a:lnTo>
                  <a:lnTo>
                    <a:pt x="332" y="111"/>
                  </a:lnTo>
                  <a:lnTo>
                    <a:pt x="334" y="114"/>
                  </a:lnTo>
                  <a:lnTo>
                    <a:pt x="335" y="116"/>
                  </a:lnTo>
                  <a:lnTo>
                    <a:pt x="335" y="120"/>
                  </a:lnTo>
                  <a:lnTo>
                    <a:pt x="337" y="122"/>
                  </a:lnTo>
                  <a:lnTo>
                    <a:pt x="338" y="122"/>
                  </a:lnTo>
                  <a:lnTo>
                    <a:pt x="341" y="122"/>
                  </a:lnTo>
                  <a:lnTo>
                    <a:pt x="343" y="120"/>
                  </a:lnTo>
                  <a:lnTo>
                    <a:pt x="344" y="120"/>
                  </a:lnTo>
                  <a:lnTo>
                    <a:pt x="346" y="122"/>
                  </a:lnTo>
                  <a:lnTo>
                    <a:pt x="349" y="123"/>
                  </a:lnTo>
                  <a:lnTo>
                    <a:pt x="349" y="123"/>
                  </a:lnTo>
                  <a:lnTo>
                    <a:pt x="350" y="128"/>
                  </a:lnTo>
                  <a:lnTo>
                    <a:pt x="350" y="129"/>
                  </a:lnTo>
                  <a:lnTo>
                    <a:pt x="353" y="132"/>
                  </a:lnTo>
                  <a:lnTo>
                    <a:pt x="356" y="135"/>
                  </a:lnTo>
                  <a:lnTo>
                    <a:pt x="359" y="137"/>
                  </a:lnTo>
                  <a:lnTo>
                    <a:pt x="362" y="137"/>
                  </a:lnTo>
                  <a:lnTo>
                    <a:pt x="364" y="138"/>
                  </a:lnTo>
                  <a:lnTo>
                    <a:pt x="365" y="140"/>
                  </a:lnTo>
                  <a:lnTo>
                    <a:pt x="367" y="140"/>
                  </a:lnTo>
                  <a:lnTo>
                    <a:pt x="370" y="140"/>
                  </a:lnTo>
                  <a:lnTo>
                    <a:pt x="371" y="141"/>
                  </a:lnTo>
                  <a:lnTo>
                    <a:pt x="370" y="143"/>
                  </a:lnTo>
                  <a:lnTo>
                    <a:pt x="368" y="144"/>
                  </a:lnTo>
                  <a:lnTo>
                    <a:pt x="367" y="147"/>
                  </a:lnTo>
                  <a:lnTo>
                    <a:pt x="367" y="147"/>
                  </a:lnTo>
                  <a:lnTo>
                    <a:pt x="367" y="149"/>
                  </a:lnTo>
                  <a:lnTo>
                    <a:pt x="370" y="153"/>
                  </a:lnTo>
                  <a:lnTo>
                    <a:pt x="371" y="155"/>
                  </a:lnTo>
                  <a:lnTo>
                    <a:pt x="376" y="156"/>
                  </a:lnTo>
                  <a:lnTo>
                    <a:pt x="376" y="159"/>
                  </a:lnTo>
                  <a:lnTo>
                    <a:pt x="376" y="161"/>
                  </a:lnTo>
                  <a:lnTo>
                    <a:pt x="376" y="162"/>
                  </a:lnTo>
                  <a:lnTo>
                    <a:pt x="377" y="165"/>
                  </a:lnTo>
                  <a:lnTo>
                    <a:pt x="377" y="168"/>
                  </a:lnTo>
                  <a:lnTo>
                    <a:pt x="379" y="171"/>
                  </a:lnTo>
                  <a:lnTo>
                    <a:pt x="377" y="174"/>
                  </a:lnTo>
                  <a:lnTo>
                    <a:pt x="377" y="174"/>
                  </a:lnTo>
                  <a:lnTo>
                    <a:pt x="377" y="177"/>
                  </a:lnTo>
                  <a:lnTo>
                    <a:pt x="377" y="179"/>
                  </a:lnTo>
                  <a:lnTo>
                    <a:pt x="377" y="180"/>
                  </a:lnTo>
                  <a:lnTo>
                    <a:pt x="377" y="182"/>
                  </a:lnTo>
                  <a:lnTo>
                    <a:pt x="374" y="183"/>
                  </a:lnTo>
                  <a:lnTo>
                    <a:pt x="374" y="186"/>
                  </a:lnTo>
                  <a:lnTo>
                    <a:pt x="374" y="188"/>
                  </a:lnTo>
                  <a:lnTo>
                    <a:pt x="377" y="189"/>
                  </a:lnTo>
                  <a:lnTo>
                    <a:pt x="379" y="192"/>
                  </a:lnTo>
                  <a:lnTo>
                    <a:pt x="380" y="195"/>
                  </a:lnTo>
                  <a:lnTo>
                    <a:pt x="379" y="201"/>
                  </a:lnTo>
                  <a:lnTo>
                    <a:pt x="377" y="203"/>
                  </a:lnTo>
                  <a:lnTo>
                    <a:pt x="376" y="206"/>
                  </a:lnTo>
                  <a:lnTo>
                    <a:pt x="376" y="210"/>
                  </a:lnTo>
                  <a:lnTo>
                    <a:pt x="376" y="212"/>
                  </a:lnTo>
                  <a:lnTo>
                    <a:pt x="377" y="216"/>
                  </a:lnTo>
                  <a:lnTo>
                    <a:pt x="377" y="218"/>
                  </a:lnTo>
                  <a:lnTo>
                    <a:pt x="376" y="221"/>
                  </a:lnTo>
                  <a:lnTo>
                    <a:pt x="374" y="222"/>
                  </a:lnTo>
                  <a:lnTo>
                    <a:pt x="373" y="228"/>
                  </a:lnTo>
                  <a:lnTo>
                    <a:pt x="373" y="233"/>
                  </a:lnTo>
                  <a:lnTo>
                    <a:pt x="371" y="234"/>
                  </a:lnTo>
                  <a:lnTo>
                    <a:pt x="370" y="234"/>
                  </a:lnTo>
                  <a:lnTo>
                    <a:pt x="367" y="233"/>
                  </a:lnTo>
                  <a:lnTo>
                    <a:pt x="367" y="231"/>
                  </a:lnTo>
                  <a:lnTo>
                    <a:pt x="364" y="231"/>
                  </a:lnTo>
                  <a:lnTo>
                    <a:pt x="362" y="230"/>
                  </a:lnTo>
                  <a:lnTo>
                    <a:pt x="361" y="230"/>
                  </a:lnTo>
                  <a:lnTo>
                    <a:pt x="356" y="230"/>
                  </a:lnTo>
                  <a:lnTo>
                    <a:pt x="353" y="230"/>
                  </a:lnTo>
                  <a:lnTo>
                    <a:pt x="350" y="230"/>
                  </a:lnTo>
                  <a:lnTo>
                    <a:pt x="346" y="231"/>
                  </a:lnTo>
                  <a:lnTo>
                    <a:pt x="344" y="234"/>
                  </a:lnTo>
                  <a:lnTo>
                    <a:pt x="341" y="236"/>
                  </a:lnTo>
                  <a:lnTo>
                    <a:pt x="338" y="239"/>
                  </a:lnTo>
                  <a:lnTo>
                    <a:pt x="337" y="239"/>
                  </a:lnTo>
                  <a:lnTo>
                    <a:pt x="331" y="242"/>
                  </a:lnTo>
                  <a:lnTo>
                    <a:pt x="331" y="243"/>
                  </a:lnTo>
                  <a:lnTo>
                    <a:pt x="331" y="245"/>
                  </a:lnTo>
                  <a:lnTo>
                    <a:pt x="334" y="246"/>
                  </a:lnTo>
                  <a:lnTo>
                    <a:pt x="337" y="246"/>
                  </a:lnTo>
                  <a:lnTo>
                    <a:pt x="340" y="248"/>
                  </a:lnTo>
                  <a:lnTo>
                    <a:pt x="340" y="249"/>
                  </a:lnTo>
                  <a:lnTo>
                    <a:pt x="341" y="252"/>
                  </a:lnTo>
                  <a:lnTo>
                    <a:pt x="344" y="255"/>
                  </a:lnTo>
                  <a:lnTo>
                    <a:pt x="343" y="260"/>
                  </a:lnTo>
                  <a:lnTo>
                    <a:pt x="343" y="261"/>
                  </a:lnTo>
                  <a:lnTo>
                    <a:pt x="341" y="26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8" name="Freeform 124"/>
            <p:cNvSpPr>
              <a:spLocks/>
            </p:cNvSpPr>
            <p:nvPr/>
          </p:nvSpPr>
          <p:spPr bwMode="auto">
            <a:xfrm>
              <a:off x="1914" y="3305"/>
              <a:ext cx="381" cy="287"/>
            </a:xfrm>
            <a:custGeom>
              <a:avLst/>
              <a:gdLst/>
              <a:ahLst/>
              <a:cxnLst>
                <a:cxn ang="0">
                  <a:pos x="254" y="41"/>
                </a:cxn>
                <a:cxn ang="0">
                  <a:pos x="272" y="63"/>
                </a:cxn>
                <a:cxn ang="0">
                  <a:pos x="293" y="65"/>
                </a:cxn>
                <a:cxn ang="0">
                  <a:pos x="303" y="77"/>
                </a:cxn>
                <a:cxn ang="0">
                  <a:pos x="320" y="86"/>
                </a:cxn>
                <a:cxn ang="0">
                  <a:pos x="317" y="104"/>
                </a:cxn>
                <a:cxn ang="0">
                  <a:pos x="327" y="122"/>
                </a:cxn>
                <a:cxn ang="0">
                  <a:pos x="326" y="138"/>
                </a:cxn>
                <a:cxn ang="0">
                  <a:pos x="324" y="150"/>
                </a:cxn>
                <a:cxn ang="0">
                  <a:pos x="320" y="179"/>
                </a:cxn>
                <a:cxn ang="0">
                  <a:pos x="293" y="189"/>
                </a:cxn>
                <a:cxn ang="0">
                  <a:pos x="311" y="212"/>
                </a:cxn>
                <a:cxn ang="0">
                  <a:pos x="321" y="225"/>
                </a:cxn>
                <a:cxn ang="0">
                  <a:pos x="350" y="218"/>
                </a:cxn>
                <a:cxn ang="0">
                  <a:pos x="371" y="234"/>
                </a:cxn>
                <a:cxn ang="0">
                  <a:pos x="381" y="249"/>
                </a:cxn>
                <a:cxn ang="0">
                  <a:pos x="356" y="252"/>
                </a:cxn>
                <a:cxn ang="0">
                  <a:pos x="330" y="255"/>
                </a:cxn>
                <a:cxn ang="0">
                  <a:pos x="318" y="272"/>
                </a:cxn>
                <a:cxn ang="0">
                  <a:pos x="305" y="272"/>
                </a:cxn>
                <a:cxn ang="0">
                  <a:pos x="293" y="285"/>
                </a:cxn>
                <a:cxn ang="0">
                  <a:pos x="267" y="284"/>
                </a:cxn>
                <a:cxn ang="0">
                  <a:pos x="255" y="270"/>
                </a:cxn>
                <a:cxn ang="0">
                  <a:pos x="228" y="266"/>
                </a:cxn>
                <a:cxn ang="0">
                  <a:pos x="200" y="255"/>
                </a:cxn>
                <a:cxn ang="0">
                  <a:pos x="182" y="263"/>
                </a:cxn>
                <a:cxn ang="0">
                  <a:pos x="170" y="269"/>
                </a:cxn>
                <a:cxn ang="0">
                  <a:pos x="159" y="249"/>
                </a:cxn>
                <a:cxn ang="0">
                  <a:pos x="149" y="236"/>
                </a:cxn>
                <a:cxn ang="0">
                  <a:pos x="129" y="230"/>
                </a:cxn>
                <a:cxn ang="0">
                  <a:pos x="108" y="228"/>
                </a:cxn>
                <a:cxn ang="0">
                  <a:pos x="87" y="227"/>
                </a:cxn>
                <a:cxn ang="0">
                  <a:pos x="68" y="203"/>
                </a:cxn>
                <a:cxn ang="0">
                  <a:pos x="44" y="201"/>
                </a:cxn>
                <a:cxn ang="0">
                  <a:pos x="26" y="201"/>
                </a:cxn>
                <a:cxn ang="0">
                  <a:pos x="8" y="180"/>
                </a:cxn>
                <a:cxn ang="0">
                  <a:pos x="3" y="161"/>
                </a:cxn>
                <a:cxn ang="0">
                  <a:pos x="11" y="147"/>
                </a:cxn>
                <a:cxn ang="0">
                  <a:pos x="26" y="135"/>
                </a:cxn>
                <a:cxn ang="0">
                  <a:pos x="50" y="119"/>
                </a:cxn>
                <a:cxn ang="0">
                  <a:pos x="45" y="107"/>
                </a:cxn>
                <a:cxn ang="0">
                  <a:pos x="50" y="89"/>
                </a:cxn>
                <a:cxn ang="0">
                  <a:pos x="59" y="81"/>
                </a:cxn>
                <a:cxn ang="0">
                  <a:pos x="66" y="66"/>
                </a:cxn>
                <a:cxn ang="0">
                  <a:pos x="89" y="63"/>
                </a:cxn>
                <a:cxn ang="0">
                  <a:pos x="110" y="77"/>
                </a:cxn>
                <a:cxn ang="0">
                  <a:pos x="125" y="81"/>
                </a:cxn>
                <a:cxn ang="0">
                  <a:pos x="128" y="63"/>
                </a:cxn>
                <a:cxn ang="0">
                  <a:pos x="117" y="48"/>
                </a:cxn>
                <a:cxn ang="0">
                  <a:pos x="138" y="48"/>
                </a:cxn>
                <a:cxn ang="0">
                  <a:pos x="158" y="35"/>
                </a:cxn>
                <a:cxn ang="0">
                  <a:pos x="144" y="23"/>
                </a:cxn>
                <a:cxn ang="0">
                  <a:pos x="137" y="9"/>
                </a:cxn>
                <a:cxn ang="0">
                  <a:pos x="156" y="9"/>
                </a:cxn>
                <a:cxn ang="0">
                  <a:pos x="171" y="36"/>
                </a:cxn>
                <a:cxn ang="0">
                  <a:pos x="192" y="36"/>
                </a:cxn>
                <a:cxn ang="0">
                  <a:pos x="189" y="15"/>
                </a:cxn>
                <a:cxn ang="0">
                  <a:pos x="197" y="18"/>
                </a:cxn>
                <a:cxn ang="0">
                  <a:pos x="213" y="17"/>
                </a:cxn>
                <a:cxn ang="0">
                  <a:pos x="228" y="29"/>
                </a:cxn>
                <a:cxn ang="0">
                  <a:pos x="243" y="17"/>
                </a:cxn>
              </a:cxnLst>
              <a:rect l="0" t="0" r="r" b="b"/>
              <a:pathLst>
                <a:path w="381" h="287">
                  <a:moveTo>
                    <a:pt x="245" y="17"/>
                  </a:moveTo>
                  <a:lnTo>
                    <a:pt x="246" y="20"/>
                  </a:lnTo>
                  <a:lnTo>
                    <a:pt x="246" y="20"/>
                  </a:lnTo>
                  <a:lnTo>
                    <a:pt x="248" y="23"/>
                  </a:lnTo>
                  <a:lnTo>
                    <a:pt x="249" y="24"/>
                  </a:lnTo>
                  <a:lnTo>
                    <a:pt x="249" y="26"/>
                  </a:lnTo>
                  <a:lnTo>
                    <a:pt x="248" y="29"/>
                  </a:lnTo>
                  <a:lnTo>
                    <a:pt x="251" y="32"/>
                  </a:lnTo>
                  <a:lnTo>
                    <a:pt x="252" y="33"/>
                  </a:lnTo>
                  <a:lnTo>
                    <a:pt x="254" y="35"/>
                  </a:lnTo>
                  <a:lnTo>
                    <a:pt x="255" y="36"/>
                  </a:lnTo>
                  <a:lnTo>
                    <a:pt x="255" y="38"/>
                  </a:lnTo>
                  <a:lnTo>
                    <a:pt x="254" y="41"/>
                  </a:lnTo>
                  <a:lnTo>
                    <a:pt x="251" y="44"/>
                  </a:lnTo>
                  <a:lnTo>
                    <a:pt x="251" y="45"/>
                  </a:lnTo>
                  <a:lnTo>
                    <a:pt x="251" y="47"/>
                  </a:lnTo>
                  <a:lnTo>
                    <a:pt x="252" y="50"/>
                  </a:lnTo>
                  <a:lnTo>
                    <a:pt x="254" y="51"/>
                  </a:lnTo>
                  <a:lnTo>
                    <a:pt x="255" y="50"/>
                  </a:lnTo>
                  <a:lnTo>
                    <a:pt x="258" y="50"/>
                  </a:lnTo>
                  <a:lnTo>
                    <a:pt x="260" y="54"/>
                  </a:lnTo>
                  <a:lnTo>
                    <a:pt x="263" y="56"/>
                  </a:lnTo>
                  <a:lnTo>
                    <a:pt x="264" y="57"/>
                  </a:lnTo>
                  <a:lnTo>
                    <a:pt x="266" y="57"/>
                  </a:lnTo>
                  <a:lnTo>
                    <a:pt x="269" y="59"/>
                  </a:lnTo>
                  <a:lnTo>
                    <a:pt x="272" y="63"/>
                  </a:lnTo>
                  <a:lnTo>
                    <a:pt x="273" y="63"/>
                  </a:lnTo>
                  <a:lnTo>
                    <a:pt x="276" y="62"/>
                  </a:lnTo>
                  <a:lnTo>
                    <a:pt x="281" y="65"/>
                  </a:lnTo>
                  <a:lnTo>
                    <a:pt x="282" y="65"/>
                  </a:lnTo>
                  <a:lnTo>
                    <a:pt x="282" y="66"/>
                  </a:lnTo>
                  <a:lnTo>
                    <a:pt x="287" y="66"/>
                  </a:lnTo>
                  <a:lnTo>
                    <a:pt x="287" y="66"/>
                  </a:lnTo>
                  <a:lnTo>
                    <a:pt x="290" y="65"/>
                  </a:lnTo>
                  <a:lnTo>
                    <a:pt x="290" y="63"/>
                  </a:lnTo>
                  <a:lnTo>
                    <a:pt x="290" y="62"/>
                  </a:lnTo>
                  <a:lnTo>
                    <a:pt x="291" y="62"/>
                  </a:lnTo>
                  <a:lnTo>
                    <a:pt x="291" y="63"/>
                  </a:lnTo>
                  <a:lnTo>
                    <a:pt x="293" y="65"/>
                  </a:lnTo>
                  <a:lnTo>
                    <a:pt x="293" y="66"/>
                  </a:lnTo>
                  <a:lnTo>
                    <a:pt x="294" y="68"/>
                  </a:lnTo>
                  <a:lnTo>
                    <a:pt x="296" y="68"/>
                  </a:lnTo>
                  <a:lnTo>
                    <a:pt x="297" y="66"/>
                  </a:lnTo>
                  <a:lnTo>
                    <a:pt x="299" y="66"/>
                  </a:lnTo>
                  <a:lnTo>
                    <a:pt x="299" y="66"/>
                  </a:lnTo>
                  <a:lnTo>
                    <a:pt x="300" y="68"/>
                  </a:lnTo>
                  <a:lnTo>
                    <a:pt x="299" y="69"/>
                  </a:lnTo>
                  <a:lnTo>
                    <a:pt x="299" y="72"/>
                  </a:lnTo>
                  <a:lnTo>
                    <a:pt x="299" y="74"/>
                  </a:lnTo>
                  <a:lnTo>
                    <a:pt x="300" y="75"/>
                  </a:lnTo>
                  <a:lnTo>
                    <a:pt x="300" y="77"/>
                  </a:lnTo>
                  <a:lnTo>
                    <a:pt x="303" y="77"/>
                  </a:lnTo>
                  <a:lnTo>
                    <a:pt x="303" y="75"/>
                  </a:lnTo>
                  <a:lnTo>
                    <a:pt x="305" y="74"/>
                  </a:lnTo>
                  <a:lnTo>
                    <a:pt x="306" y="72"/>
                  </a:lnTo>
                  <a:lnTo>
                    <a:pt x="308" y="72"/>
                  </a:lnTo>
                  <a:lnTo>
                    <a:pt x="309" y="74"/>
                  </a:lnTo>
                  <a:lnTo>
                    <a:pt x="311" y="74"/>
                  </a:lnTo>
                  <a:lnTo>
                    <a:pt x="314" y="75"/>
                  </a:lnTo>
                  <a:lnTo>
                    <a:pt x="317" y="75"/>
                  </a:lnTo>
                  <a:lnTo>
                    <a:pt x="317" y="78"/>
                  </a:lnTo>
                  <a:lnTo>
                    <a:pt x="318" y="80"/>
                  </a:lnTo>
                  <a:lnTo>
                    <a:pt x="318" y="81"/>
                  </a:lnTo>
                  <a:lnTo>
                    <a:pt x="320" y="83"/>
                  </a:lnTo>
                  <a:lnTo>
                    <a:pt x="320" y="86"/>
                  </a:lnTo>
                  <a:lnTo>
                    <a:pt x="318" y="87"/>
                  </a:lnTo>
                  <a:lnTo>
                    <a:pt x="318" y="89"/>
                  </a:lnTo>
                  <a:lnTo>
                    <a:pt x="320" y="90"/>
                  </a:lnTo>
                  <a:lnTo>
                    <a:pt x="320" y="92"/>
                  </a:lnTo>
                  <a:lnTo>
                    <a:pt x="320" y="93"/>
                  </a:lnTo>
                  <a:lnTo>
                    <a:pt x="321" y="95"/>
                  </a:lnTo>
                  <a:lnTo>
                    <a:pt x="320" y="96"/>
                  </a:lnTo>
                  <a:lnTo>
                    <a:pt x="318" y="96"/>
                  </a:lnTo>
                  <a:lnTo>
                    <a:pt x="318" y="96"/>
                  </a:lnTo>
                  <a:lnTo>
                    <a:pt x="317" y="98"/>
                  </a:lnTo>
                  <a:lnTo>
                    <a:pt x="317" y="99"/>
                  </a:lnTo>
                  <a:lnTo>
                    <a:pt x="317" y="101"/>
                  </a:lnTo>
                  <a:lnTo>
                    <a:pt x="317" y="104"/>
                  </a:lnTo>
                  <a:lnTo>
                    <a:pt x="318" y="104"/>
                  </a:lnTo>
                  <a:lnTo>
                    <a:pt x="321" y="104"/>
                  </a:lnTo>
                  <a:lnTo>
                    <a:pt x="323" y="104"/>
                  </a:lnTo>
                  <a:lnTo>
                    <a:pt x="324" y="105"/>
                  </a:lnTo>
                  <a:lnTo>
                    <a:pt x="324" y="105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7" y="111"/>
                  </a:lnTo>
                  <a:lnTo>
                    <a:pt x="327" y="114"/>
                  </a:lnTo>
                  <a:lnTo>
                    <a:pt x="327" y="116"/>
                  </a:lnTo>
                  <a:lnTo>
                    <a:pt x="324" y="119"/>
                  </a:lnTo>
                  <a:lnTo>
                    <a:pt x="324" y="120"/>
                  </a:lnTo>
                  <a:lnTo>
                    <a:pt x="327" y="122"/>
                  </a:lnTo>
                  <a:lnTo>
                    <a:pt x="329" y="123"/>
                  </a:lnTo>
                  <a:lnTo>
                    <a:pt x="329" y="128"/>
                  </a:lnTo>
                  <a:lnTo>
                    <a:pt x="327" y="129"/>
                  </a:lnTo>
                  <a:lnTo>
                    <a:pt x="327" y="132"/>
                  </a:lnTo>
                  <a:lnTo>
                    <a:pt x="327" y="135"/>
                  </a:lnTo>
                  <a:lnTo>
                    <a:pt x="329" y="135"/>
                  </a:lnTo>
                  <a:lnTo>
                    <a:pt x="332" y="137"/>
                  </a:lnTo>
                  <a:lnTo>
                    <a:pt x="332" y="138"/>
                  </a:lnTo>
                  <a:lnTo>
                    <a:pt x="330" y="140"/>
                  </a:lnTo>
                  <a:lnTo>
                    <a:pt x="329" y="141"/>
                  </a:lnTo>
                  <a:lnTo>
                    <a:pt x="329" y="140"/>
                  </a:lnTo>
                  <a:lnTo>
                    <a:pt x="327" y="140"/>
                  </a:lnTo>
                  <a:lnTo>
                    <a:pt x="326" y="138"/>
                  </a:lnTo>
                  <a:lnTo>
                    <a:pt x="323" y="138"/>
                  </a:lnTo>
                  <a:lnTo>
                    <a:pt x="321" y="138"/>
                  </a:lnTo>
                  <a:lnTo>
                    <a:pt x="321" y="138"/>
                  </a:lnTo>
                  <a:lnTo>
                    <a:pt x="320" y="140"/>
                  </a:lnTo>
                  <a:lnTo>
                    <a:pt x="318" y="141"/>
                  </a:lnTo>
                  <a:lnTo>
                    <a:pt x="315" y="141"/>
                  </a:lnTo>
                  <a:lnTo>
                    <a:pt x="314" y="143"/>
                  </a:lnTo>
                  <a:lnTo>
                    <a:pt x="314" y="146"/>
                  </a:lnTo>
                  <a:lnTo>
                    <a:pt x="315" y="147"/>
                  </a:lnTo>
                  <a:lnTo>
                    <a:pt x="315" y="147"/>
                  </a:lnTo>
                  <a:lnTo>
                    <a:pt x="320" y="149"/>
                  </a:lnTo>
                  <a:lnTo>
                    <a:pt x="323" y="149"/>
                  </a:lnTo>
                  <a:lnTo>
                    <a:pt x="324" y="150"/>
                  </a:lnTo>
                  <a:lnTo>
                    <a:pt x="327" y="153"/>
                  </a:lnTo>
                  <a:lnTo>
                    <a:pt x="327" y="155"/>
                  </a:lnTo>
                  <a:lnTo>
                    <a:pt x="330" y="156"/>
                  </a:lnTo>
                  <a:lnTo>
                    <a:pt x="330" y="158"/>
                  </a:lnTo>
                  <a:lnTo>
                    <a:pt x="330" y="161"/>
                  </a:lnTo>
                  <a:lnTo>
                    <a:pt x="329" y="164"/>
                  </a:lnTo>
                  <a:lnTo>
                    <a:pt x="327" y="167"/>
                  </a:lnTo>
                  <a:lnTo>
                    <a:pt x="327" y="170"/>
                  </a:lnTo>
                  <a:lnTo>
                    <a:pt x="327" y="174"/>
                  </a:lnTo>
                  <a:lnTo>
                    <a:pt x="326" y="176"/>
                  </a:lnTo>
                  <a:lnTo>
                    <a:pt x="324" y="177"/>
                  </a:lnTo>
                  <a:lnTo>
                    <a:pt x="321" y="177"/>
                  </a:lnTo>
                  <a:lnTo>
                    <a:pt x="320" y="179"/>
                  </a:lnTo>
                  <a:lnTo>
                    <a:pt x="314" y="179"/>
                  </a:lnTo>
                  <a:lnTo>
                    <a:pt x="311" y="179"/>
                  </a:lnTo>
                  <a:lnTo>
                    <a:pt x="306" y="179"/>
                  </a:lnTo>
                  <a:lnTo>
                    <a:pt x="303" y="177"/>
                  </a:lnTo>
                  <a:lnTo>
                    <a:pt x="300" y="179"/>
                  </a:lnTo>
                  <a:lnTo>
                    <a:pt x="299" y="179"/>
                  </a:lnTo>
                  <a:lnTo>
                    <a:pt x="297" y="180"/>
                  </a:lnTo>
                  <a:lnTo>
                    <a:pt x="297" y="185"/>
                  </a:lnTo>
                  <a:lnTo>
                    <a:pt x="296" y="186"/>
                  </a:lnTo>
                  <a:lnTo>
                    <a:pt x="296" y="188"/>
                  </a:lnTo>
                  <a:lnTo>
                    <a:pt x="294" y="188"/>
                  </a:lnTo>
                  <a:lnTo>
                    <a:pt x="293" y="189"/>
                  </a:lnTo>
                  <a:lnTo>
                    <a:pt x="293" y="189"/>
                  </a:lnTo>
                  <a:lnTo>
                    <a:pt x="293" y="192"/>
                  </a:lnTo>
                  <a:lnTo>
                    <a:pt x="296" y="194"/>
                  </a:lnTo>
                  <a:lnTo>
                    <a:pt x="299" y="195"/>
                  </a:lnTo>
                  <a:lnTo>
                    <a:pt x="302" y="197"/>
                  </a:lnTo>
                  <a:lnTo>
                    <a:pt x="302" y="198"/>
                  </a:lnTo>
                  <a:lnTo>
                    <a:pt x="305" y="200"/>
                  </a:lnTo>
                  <a:lnTo>
                    <a:pt x="305" y="203"/>
                  </a:lnTo>
                  <a:lnTo>
                    <a:pt x="306" y="203"/>
                  </a:lnTo>
                  <a:lnTo>
                    <a:pt x="308" y="206"/>
                  </a:lnTo>
                  <a:lnTo>
                    <a:pt x="309" y="206"/>
                  </a:lnTo>
                  <a:lnTo>
                    <a:pt x="309" y="207"/>
                  </a:lnTo>
                  <a:lnTo>
                    <a:pt x="311" y="209"/>
                  </a:lnTo>
                  <a:lnTo>
                    <a:pt x="311" y="212"/>
                  </a:lnTo>
                  <a:lnTo>
                    <a:pt x="308" y="213"/>
                  </a:lnTo>
                  <a:lnTo>
                    <a:pt x="308" y="213"/>
                  </a:lnTo>
                  <a:lnTo>
                    <a:pt x="306" y="215"/>
                  </a:lnTo>
                  <a:lnTo>
                    <a:pt x="306" y="215"/>
                  </a:lnTo>
                  <a:lnTo>
                    <a:pt x="309" y="218"/>
                  </a:lnTo>
                  <a:lnTo>
                    <a:pt x="311" y="219"/>
                  </a:lnTo>
                  <a:lnTo>
                    <a:pt x="312" y="219"/>
                  </a:lnTo>
                  <a:lnTo>
                    <a:pt x="314" y="221"/>
                  </a:lnTo>
                  <a:lnTo>
                    <a:pt x="315" y="221"/>
                  </a:lnTo>
                  <a:lnTo>
                    <a:pt x="317" y="222"/>
                  </a:lnTo>
                  <a:lnTo>
                    <a:pt x="318" y="224"/>
                  </a:lnTo>
                  <a:lnTo>
                    <a:pt x="320" y="225"/>
                  </a:lnTo>
                  <a:lnTo>
                    <a:pt x="321" y="225"/>
                  </a:lnTo>
                  <a:lnTo>
                    <a:pt x="323" y="225"/>
                  </a:lnTo>
                  <a:lnTo>
                    <a:pt x="326" y="225"/>
                  </a:lnTo>
                  <a:lnTo>
                    <a:pt x="327" y="225"/>
                  </a:lnTo>
                  <a:lnTo>
                    <a:pt x="330" y="225"/>
                  </a:lnTo>
                  <a:lnTo>
                    <a:pt x="333" y="225"/>
                  </a:lnTo>
                  <a:lnTo>
                    <a:pt x="336" y="224"/>
                  </a:lnTo>
                  <a:lnTo>
                    <a:pt x="339" y="224"/>
                  </a:lnTo>
                  <a:lnTo>
                    <a:pt x="341" y="222"/>
                  </a:lnTo>
                  <a:lnTo>
                    <a:pt x="344" y="221"/>
                  </a:lnTo>
                  <a:lnTo>
                    <a:pt x="347" y="219"/>
                  </a:lnTo>
                  <a:lnTo>
                    <a:pt x="347" y="219"/>
                  </a:lnTo>
                  <a:lnTo>
                    <a:pt x="348" y="218"/>
                  </a:lnTo>
                  <a:lnTo>
                    <a:pt x="350" y="218"/>
                  </a:lnTo>
                  <a:lnTo>
                    <a:pt x="351" y="218"/>
                  </a:lnTo>
                  <a:lnTo>
                    <a:pt x="354" y="219"/>
                  </a:lnTo>
                  <a:lnTo>
                    <a:pt x="356" y="219"/>
                  </a:lnTo>
                  <a:lnTo>
                    <a:pt x="357" y="222"/>
                  </a:lnTo>
                  <a:lnTo>
                    <a:pt x="357" y="225"/>
                  </a:lnTo>
                  <a:lnTo>
                    <a:pt x="359" y="225"/>
                  </a:lnTo>
                  <a:lnTo>
                    <a:pt x="360" y="227"/>
                  </a:lnTo>
                  <a:lnTo>
                    <a:pt x="362" y="228"/>
                  </a:lnTo>
                  <a:lnTo>
                    <a:pt x="365" y="230"/>
                  </a:lnTo>
                  <a:lnTo>
                    <a:pt x="366" y="231"/>
                  </a:lnTo>
                  <a:lnTo>
                    <a:pt x="369" y="233"/>
                  </a:lnTo>
                  <a:lnTo>
                    <a:pt x="369" y="233"/>
                  </a:lnTo>
                  <a:lnTo>
                    <a:pt x="371" y="234"/>
                  </a:lnTo>
                  <a:lnTo>
                    <a:pt x="372" y="236"/>
                  </a:lnTo>
                  <a:lnTo>
                    <a:pt x="372" y="236"/>
                  </a:lnTo>
                  <a:lnTo>
                    <a:pt x="372" y="237"/>
                  </a:lnTo>
                  <a:lnTo>
                    <a:pt x="375" y="239"/>
                  </a:lnTo>
                  <a:lnTo>
                    <a:pt x="377" y="239"/>
                  </a:lnTo>
                  <a:lnTo>
                    <a:pt x="378" y="240"/>
                  </a:lnTo>
                  <a:lnTo>
                    <a:pt x="378" y="240"/>
                  </a:lnTo>
                  <a:lnTo>
                    <a:pt x="380" y="242"/>
                  </a:lnTo>
                  <a:lnTo>
                    <a:pt x="381" y="243"/>
                  </a:lnTo>
                  <a:lnTo>
                    <a:pt x="381" y="245"/>
                  </a:lnTo>
                  <a:lnTo>
                    <a:pt x="381" y="246"/>
                  </a:lnTo>
                  <a:lnTo>
                    <a:pt x="381" y="248"/>
                  </a:lnTo>
                  <a:lnTo>
                    <a:pt x="381" y="249"/>
                  </a:lnTo>
                  <a:lnTo>
                    <a:pt x="380" y="251"/>
                  </a:lnTo>
                  <a:lnTo>
                    <a:pt x="380" y="252"/>
                  </a:lnTo>
                  <a:lnTo>
                    <a:pt x="378" y="252"/>
                  </a:lnTo>
                  <a:lnTo>
                    <a:pt x="377" y="254"/>
                  </a:lnTo>
                  <a:lnTo>
                    <a:pt x="374" y="252"/>
                  </a:lnTo>
                  <a:lnTo>
                    <a:pt x="372" y="252"/>
                  </a:lnTo>
                  <a:lnTo>
                    <a:pt x="371" y="251"/>
                  </a:lnTo>
                  <a:lnTo>
                    <a:pt x="369" y="251"/>
                  </a:lnTo>
                  <a:lnTo>
                    <a:pt x="368" y="249"/>
                  </a:lnTo>
                  <a:lnTo>
                    <a:pt x="366" y="251"/>
                  </a:lnTo>
                  <a:lnTo>
                    <a:pt x="363" y="252"/>
                  </a:lnTo>
                  <a:lnTo>
                    <a:pt x="359" y="252"/>
                  </a:lnTo>
                  <a:lnTo>
                    <a:pt x="356" y="252"/>
                  </a:lnTo>
                  <a:lnTo>
                    <a:pt x="354" y="252"/>
                  </a:lnTo>
                  <a:lnTo>
                    <a:pt x="351" y="252"/>
                  </a:lnTo>
                  <a:lnTo>
                    <a:pt x="350" y="252"/>
                  </a:lnTo>
                  <a:lnTo>
                    <a:pt x="345" y="254"/>
                  </a:lnTo>
                  <a:lnTo>
                    <a:pt x="344" y="255"/>
                  </a:lnTo>
                  <a:lnTo>
                    <a:pt x="341" y="257"/>
                  </a:lnTo>
                  <a:lnTo>
                    <a:pt x="339" y="257"/>
                  </a:lnTo>
                  <a:lnTo>
                    <a:pt x="338" y="257"/>
                  </a:lnTo>
                  <a:lnTo>
                    <a:pt x="336" y="255"/>
                  </a:lnTo>
                  <a:lnTo>
                    <a:pt x="333" y="254"/>
                  </a:lnTo>
                  <a:lnTo>
                    <a:pt x="332" y="254"/>
                  </a:lnTo>
                  <a:lnTo>
                    <a:pt x="332" y="254"/>
                  </a:lnTo>
                  <a:lnTo>
                    <a:pt x="330" y="255"/>
                  </a:lnTo>
                  <a:lnTo>
                    <a:pt x="330" y="257"/>
                  </a:lnTo>
                  <a:lnTo>
                    <a:pt x="330" y="257"/>
                  </a:lnTo>
                  <a:lnTo>
                    <a:pt x="329" y="260"/>
                  </a:lnTo>
                  <a:lnTo>
                    <a:pt x="327" y="261"/>
                  </a:lnTo>
                  <a:lnTo>
                    <a:pt x="326" y="263"/>
                  </a:lnTo>
                  <a:lnTo>
                    <a:pt x="324" y="266"/>
                  </a:lnTo>
                  <a:lnTo>
                    <a:pt x="324" y="267"/>
                  </a:lnTo>
                  <a:lnTo>
                    <a:pt x="324" y="269"/>
                  </a:lnTo>
                  <a:lnTo>
                    <a:pt x="324" y="269"/>
                  </a:lnTo>
                  <a:lnTo>
                    <a:pt x="323" y="269"/>
                  </a:lnTo>
                  <a:lnTo>
                    <a:pt x="321" y="270"/>
                  </a:lnTo>
                  <a:lnTo>
                    <a:pt x="318" y="270"/>
                  </a:lnTo>
                  <a:lnTo>
                    <a:pt x="318" y="272"/>
                  </a:lnTo>
                  <a:lnTo>
                    <a:pt x="317" y="272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14" y="275"/>
                  </a:lnTo>
                  <a:lnTo>
                    <a:pt x="311" y="275"/>
                  </a:lnTo>
                  <a:lnTo>
                    <a:pt x="311" y="275"/>
                  </a:lnTo>
                  <a:lnTo>
                    <a:pt x="309" y="275"/>
                  </a:lnTo>
                  <a:lnTo>
                    <a:pt x="309" y="275"/>
                  </a:lnTo>
                  <a:lnTo>
                    <a:pt x="308" y="273"/>
                  </a:lnTo>
                  <a:lnTo>
                    <a:pt x="306" y="273"/>
                  </a:lnTo>
                  <a:lnTo>
                    <a:pt x="306" y="273"/>
                  </a:lnTo>
                  <a:lnTo>
                    <a:pt x="306" y="273"/>
                  </a:lnTo>
                  <a:lnTo>
                    <a:pt x="305" y="272"/>
                  </a:lnTo>
                  <a:lnTo>
                    <a:pt x="303" y="272"/>
                  </a:lnTo>
                  <a:lnTo>
                    <a:pt x="303" y="273"/>
                  </a:lnTo>
                  <a:lnTo>
                    <a:pt x="302" y="275"/>
                  </a:lnTo>
                  <a:lnTo>
                    <a:pt x="302" y="276"/>
                  </a:lnTo>
                  <a:lnTo>
                    <a:pt x="300" y="278"/>
                  </a:lnTo>
                  <a:lnTo>
                    <a:pt x="300" y="279"/>
                  </a:lnTo>
                  <a:lnTo>
                    <a:pt x="299" y="281"/>
                  </a:lnTo>
                  <a:lnTo>
                    <a:pt x="296" y="282"/>
                  </a:lnTo>
                  <a:lnTo>
                    <a:pt x="296" y="282"/>
                  </a:lnTo>
                  <a:lnTo>
                    <a:pt x="294" y="284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3" y="285"/>
                  </a:lnTo>
                  <a:lnTo>
                    <a:pt x="291" y="285"/>
                  </a:lnTo>
                  <a:lnTo>
                    <a:pt x="290" y="285"/>
                  </a:lnTo>
                  <a:lnTo>
                    <a:pt x="288" y="284"/>
                  </a:lnTo>
                  <a:lnTo>
                    <a:pt x="285" y="284"/>
                  </a:lnTo>
                  <a:lnTo>
                    <a:pt x="282" y="284"/>
                  </a:lnTo>
                  <a:lnTo>
                    <a:pt x="278" y="285"/>
                  </a:lnTo>
                  <a:lnTo>
                    <a:pt x="275" y="285"/>
                  </a:lnTo>
                  <a:lnTo>
                    <a:pt x="273" y="287"/>
                  </a:lnTo>
                  <a:lnTo>
                    <a:pt x="272" y="287"/>
                  </a:lnTo>
                  <a:lnTo>
                    <a:pt x="272" y="287"/>
                  </a:lnTo>
                  <a:lnTo>
                    <a:pt x="269" y="285"/>
                  </a:lnTo>
                  <a:lnTo>
                    <a:pt x="269" y="284"/>
                  </a:lnTo>
                  <a:lnTo>
                    <a:pt x="267" y="284"/>
                  </a:lnTo>
                  <a:lnTo>
                    <a:pt x="267" y="284"/>
                  </a:lnTo>
                  <a:lnTo>
                    <a:pt x="266" y="284"/>
                  </a:lnTo>
                  <a:lnTo>
                    <a:pt x="261" y="284"/>
                  </a:lnTo>
                  <a:lnTo>
                    <a:pt x="258" y="282"/>
                  </a:lnTo>
                  <a:lnTo>
                    <a:pt x="257" y="282"/>
                  </a:lnTo>
                  <a:lnTo>
                    <a:pt x="254" y="281"/>
                  </a:lnTo>
                  <a:lnTo>
                    <a:pt x="252" y="279"/>
                  </a:lnTo>
                  <a:lnTo>
                    <a:pt x="252" y="278"/>
                  </a:lnTo>
                  <a:lnTo>
                    <a:pt x="254" y="276"/>
                  </a:lnTo>
                  <a:lnTo>
                    <a:pt x="255" y="275"/>
                  </a:lnTo>
                  <a:lnTo>
                    <a:pt x="255" y="273"/>
                  </a:lnTo>
                  <a:lnTo>
                    <a:pt x="255" y="270"/>
                  </a:lnTo>
                  <a:lnTo>
                    <a:pt x="255" y="270"/>
                  </a:lnTo>
                  <a:lnTo>
                    <a:pt x="254" y="270"/>
                  </a:lnTo>
                  <a:lnTo>
                    <a:pt x="252" y="270"/>
                  </a:lnTo>
                  <a:lnTo>
                    <a:pt x="251" y="270"/>
                  </a:lnTo>
                  <a:lnTo>
                    <a:pt x="248" y="270"/>
                  </a:lnTo>
                  <a:lnTo>
                    <a:pt x="246" y="269"/>
                  </a:lnTo>
                  <a:lnTo>
                    <a:pt x="246" y="269"/>
                  </a:lnTo>
                  <a:lnTo>
                    <a:pt x="245" y="269"/>
                  </a:lnTo>
                  <a:lnTo>
                    <a:pt x="239" y="267"/>
                  </a:lnTo>
                  <a:lnTo>
                    <a:pt x="237" y="269"/>
                  </a:lnTo>
                  <a:lnTo>
                    <a:pt x="234" y="269"/>
                  </a:lnTo>
                  <a:lnTo>
                    <a:pt x="233" y="267"/>
                  </a:lnTo>
                  <a:lnTo>
                    <a:pt x="230" y="267"/>
                  </a:lnTo>
                  <a:lnTo>
                    <a:pt x="228" y="266"/>
                  </a:lnTo>
                  <a:lnTo>
                    <a:pt x="225" y="264"/>
                  </a:lnTo>
                  <a:lnTo>
                    <a:pt x="224" y="266"/>
                  </a:lnTo>
                  <a:lnTo>
                    <a:pt x="222" y="266"/>
                  </a:lnTo>
                  <a:lnTo>
                    <a:pt x="219" y="267"/>
                  </a:lnTo>
                  <a:lnTo>
                    <a:pt x="216" y="266"/>
                  </a:lnTo>
                  <a:lnTo>
                    <a:pt x="212" y="261"/>
                  </a:lnTo>
                  <a:lnTo>
                    <a:pt x="212" y="260"/>
                  </a:lnTo>
                  <a:lnTo>
                    <a:pt x="210" y="258"/>
                  </a:lnTo>
                  <a:lnTo>
                    <a:pt x="209" y="258"/>
                  </a:lnTo>
                  <a:lnTo>
                    <a:pt x="206" y="257"/>
                  </a:lnTo>
                  <a:lnTo>
                    <a:pt x="204" y="255"/>
                  </a:lnTo>
                  <a:lnTo>
                    <a:pt x="201" y="255"/>
                  </a:lnTo>
                  <a:lnTo>
                    <a:pt x="200" y="255"/>
                  </a:lnTo>
                  <a:lnTo>
                    <a:pt x="197" y="257"/>
                  </a:lnTo>
                  <a:lnTo>
                    <a:pt x="195" y="257"/>
                  </a:lnTo>
                  <a:lnTo>
                    <a:pt x="194" y="258"/>
                  </a:lnTo>
                  <a:lnTo>
                    <a:pt x="192" y="258"/>
                  </a:lnTo>
                  <a:lnTo>
                    <a:pt x="189" y="258"/>
                  </a:lnTo>
                  <a:lnTo>
                    <a:pt x="189" y="257"/>
                  </a:lnTo>
                  <a:lnTo>
                    <a:pt x="186" y="255"/>
                  </a:lnTo>
                  <a:lnTo>
                    <a:pt x="186" y="255"/>
                  </a:lnTo>
                  <a:lnTo>
                    <a:pt x="183" y="257"/>
                  </a:lnTo>
                  <a:lnTo>
                    <a:pt x="183" y="258"/>
                  </a:lnTo>
                  <a:lnTo>
                    <a:pt x="183" y="260"/>
                  </a:lnTo>
                  <a:lnTo>
                    <a:pt x="182" y="261"/>
                  </a:lnTo>
                  <a:lnTo>
                    <a:pt x="182" y="263"/>
                  </a:lnTo>
                  <a:lnTo>
                    <a:pt x="182" y="264"/>
                  </a:lnTo>
                  <a:lnTo>
                    <a:pt x="182" y="266"/>
                  </a:lnTo>
                  <a:lnTo>
                    <a:pt x="182" y="269"/>
                  </a:lnTo>
                  <a:lnTo>
                    <a:pt x="182" y="270"/>
                  </a:lnTo>
                  <a:lnTo>
                    <a:pt x="180" y="272"/>
                  </a:lnTo>
                  <a:lnTo>
                    <a:pt x="180" y="273"/>
                  </a:lnTo>
                  <a:lnTo>
                    <a:pt x="177" y="275"/>
                  </a:lnTo>
                  <a:lnTo>
                    <a:pt x="176" y="275"/>
                  </a:lnTo>
                  <a:lnTo>
                    <a:pt x="174" y="275"/>
                  </a:lnTo>
                  <a:lnTo>
                    <a:pt x="171" y="273"/>
                  </a:lnTo>
                  <a:lnTo>
                    <a:pt x="171" y="272"/>
                  </a:lnTo>
                  <a:lnTo>
                    <a:pt x="171" y="270"/>
                  </a:lnTo>
                  <a:lnTo>
                    <a:pt x="170" y="269"/>
                  </a:lnTo>
                  <a:lnTo>
                    <a:pt x="168" y="267"/>
                  </a:lnTo>
                  <a:lnTo>
                    <a:pt x="167" y="266"/>
                  </a:lnTo>
                  <a:lnTo>
                    <a:pt x="165" y="264"/>
                  </a:lnTo>
                  <a:lnTo>
                    <a:pt x="165" y="263"/>
                  </a:lnTo>
                  <a:lnTo>
                    <a:pt x="165" y="261"/>
                  </a:lnTo>
                  <a:lnTo>
                    <a:pt x="165" y="260"/>
                  </a:lnTo>
                  <a:lnTo>
                    <a:pt x="165" y="257"/>
                  </a:lnTo>
                  <a:lnTo>
                    <a:pt x="165" y="255"/>
                  </a:lnTo>
                  <a:lnTo>
                    <a:pt x="164" y="254"/>
                  </a:lnTo>
                  <a:lnTo>
                    <a:pt x="162" y="254"/>
                  </a:lnTo>
                  <a:lnTo>
                    <a:pt x="161" y="252"/>
                  </a:lnTo>
                  <a:lnTo>
                    <a:pt x="161" y="251"/>
                  </a:lnTo>
                  <a:lnTo>
                    <a:pt x="159" y="249"/>
                  </a:lnTo>
                  <a:lnTo>
                    <a:pt x="158" y="249"/>
                  </a:lnTo>
                  <a:lnTo>
                    <a:pt x="156" y="248"/>
                  </a:lnTo>
                  <a:lnTo>
                    <a:pt x="156" y="246"/>
                  </a:lnTo>
                  <a:lnTo>
                    <a:pt x="156" y="245"/>
                  </a:lnTo>
                  <a:lnTo>
                    <a:pt x="156" y="243"/>
                  </a:lnTo>
                  <a:lnTo>
                    <a:pt x="156" y="242"/>
                  </a:lnTo>
                  <a:lnTo>
                    <a:pt x="156" y="240"/>
                  </a:lnTo>
                  <a:lnTo>
                    <a:pt x="155" y="240"/>
                  </a:lnTo>
                  <a:lnTo>
                    <a:pt x="153" y="239"/>
                  </a:lnTo>
                  <a:lnTo>
                    <a:pt x="152" y="239"/>
                  </a:lnTo>
                  <a:lnTo>
                    <a:pt x="152" y="237"/>
                  </a:lnTo>
                  <a:lnTo>
                    <a:pt x="150" y="236"/>
                  </a:lnTo>
                  <a:lnTo>
                    <a:pt x="149" y="236"/>
                  </a:lnTo>
                  <a:lnTo>
                    <a:pt x="147" y="234"/>
                  </a:lnTo>
                  <a:lnTo>
                    <a:pt x="149" y="233"/>
                  </a:lnTo>
                  <a:lnTo>
                    <a:pt x="149" y="231"/>
                  </a:lnTo>
                  <a:lnTo>
                    <a:pt x="147" y="230"/>
                  </a:lnTo>
                  <a:lnTo>
                    <a:pt x="147" y="230"/>
                  </a:lnTo>
                  <a:lnTo>
                    <a:pt x="144" y="228"/>
                  </a:lnTo>
                  <a:lnTo>
                    <a:pt x="141" y="228"/>
                  </a:lnTo>
                  <a:lnTo>
                    <a:pt x="140" y="228"/>
                  </a:lnTo>
                  <a:lnTo>
                    <a:pt x="138" y="228"/>
                  </a:lnTo>
                  <a:lnTo>
                    <a:pt x="137" y="230"/>
                  </a:lnTo>
                  <a:lnTo>
                    <a:pt x="134" y="230"/>
                  </a:lnTo>
                  <a:lnTo>
                    <a:pt x="132" y="230"/>
                  </a:lnTo>
                  <a:lnTo>
                    <a:pt x="129" y="230"/>
                  </a:lnTo>
                  <a:lnTo>
                    <a:pt x="128" y="230"/>
                  </a:lnTo>
                  <a:lnTo>
                    <a:pt x="126" y="230"/>
                  </a:lnTo>
                  <a:lnTo>
                    <a:pt x="125" y="230"/>
                  </a:lnTo>
                  <a:lnTo>
                    <a:pt x="123" y="230"/>
                  </a:lnTo>
                  <a:lnTo>
                    <a:pt x="122" y="231"/>
                  </a:lnTo>
                  <a:lnTo>
                    <a:pt x="120" y="231"/>
                  </a:lnTo>
                  <a:lnTo>
                    <a:pt x="119" y="231"/>
                  </a:lnTo>
                  <a:lnTo>
                    <a:pt x="119" y="231"/>
                  </a:lnTo>
                  <a:lnTo>
                    <a:pt x="119" y="227"/>
                  </a:lnTo>
                  <a:lnTo>
                    <a:pt x="114" y="225"/>
                  </a:lnTo>
                  <a:lnTo>
                    <a:pt x="111" y="227"/>
                  </a:lnTo>
                  <a:lnTo>
                    <a:pt x="110" y="228"/>
                  </a:lnTo>
                  <a:lnTo>
                    <a:pt x="108" y="228"/>
                  </a:lnTo>
                  <a:lnTo>
                    <a:pt x="107" y="228"/>
                  </a:lnTo>
                  <a:lnTo>
                    <a:pt x="105" y="228"/>
                  </a:lnTo>
                  <a:lnTo>
                    <a:pt x="102" y="228"/>
                  </a:lnTo>
                  <a:lnTo>
                    <a:pt x="101" y="230"/>
                  </a:lnTo>
                  <a:lnTo>
                    <a:pt x="99" y="231"/>
                  </a:lnTo>
                  <a:lnTo>
                    <a:pt x="98" y="233"/>
                  </a:lnTo>
                  <a:lnTo>
                    <a:pt x="96" y="233"/>
                  </a:lnTo>
                  <a:lnTo>
                    <a:pt x="95" y="233"/>
                  </a:lnTo>
                  <a:lnTo>
                    <a:pt x="93" y="231"/>
                  </a:lnTo>
                  <a:lnTo>
                    <a:pt x="92" y="231"/>
                  </a:lnTo>
                  <a:lnTo>
                    <a:pt x="90" y="230"/>
                  </a:lnTo>
                  <a:lnTo>
                    <a:pt x="89" y="228"/>
                  </a:lnTo>
                  <a:lnTo>
                    <a:pt x="87" y="227"/>
                  </a:lnTo>
                  <a:lnTo>
                    <a:pt x="86" y="225"/>
                  </a:lnTo>
                  <a:lnTo>
                    <a:pt x="86" y="224"/>
                  </a:lnTo>
                  <a:lnTo>
                    <a:pt x="84" y="221"/>
                  </a:lnTo>
                  <a:lnTo>
                    <a:pt x="84" y="218"/>
                  </a:lnTo>
                  <a:lnTo>
                    <a:pt x="83" y="215"/>
                  </a:lnTo>
                  <a:lnTo>
                    <a:pt x="81" y="212"/>
                  </a:lnTo>
                  <a:lnTo>
                    <a:pt x="78" y="209"/>
                  </a:lnTo>
                  <a:lnTo>
                    <a:pt x="77" y="207"/>
                  </a:lnTo>
                  <a:lnTo>
                    <a:pt x="75" y="206"/>
                  </a:lnTo>
                  <a:lnTo>
                    <a:pt x="72" y="204"/>
                  </a:lnTo>
                  <a:lnTo>
                    <a:pt x="71" y="203"/>
                  </a:lnTo>
                  <a:lnTo>
                    <a:pt x="69" y="203"/>
                  </a:lnTo>
                  <a:lnTo>
                    <a:pt x="68" y="203"/>
                  </a:lnTo>
                  <a:lnTo>
                    <a:pt x="66" y="203"/>
                  </a:lnTo>
                  <a:lnTo>
                    <a:pt x="63" y="204"/>
                  </a:lnTo>
                  <a:lnTo>
                    <a:pt x="62" y="204"/>
                  </a:lnTo>
                  <a:lnTo>
                    <a:pt x="60" y="204"/>
                  </a:lnTo>
                  <a:lnTo>
                    <a:pt x="59" y="203"/>
                  </a:lnTo>
                  <a:lnTo>
                    <a:pt x="56" y="203"/>
                  </a:lnTo>
                  <a:lnTo>
                    <a:pt x="54" y="201"/>
                  </a:lnTo>
                  <a:lnTo>
                    <a:pt x="53" y="201"/>
                  </a:lnTo>
                  <a:lnTo>
                    <a:pt x="51" y="201"/>
                  </a:lnTo>
                  <a:lnTo>
                    <a:pt x="48" y="200"/>
                  </a:lnTo>
                  <a:lnTo>
                    <a:pt x="47" y="200"/>
                  </a:lnTo>
                  <a:lnTo>
                    <a:pt x="45" y="201"/>
                  </a:lnTo>
                  <a:lnTo>
                    <a:pt x="44" y="201"/>
                  </a:lnTo>
                  <a:lnTo>
                    <a:pt x="41" y="201"/>
                  </a:lnTo>
                  <a:lnTo>
                    <a:pt x="39" y="198"/>
                  </a:lnTo>
                  <a:lnTo>
                    <a:pt x="38" y="197"/>
                  </a:lnTo>
                  <a:lnTo>
                    <a:pt x="36" y="195"/>
                  </a:lnTo>
                  <a:lnTo>
                    <a:pt x="35" y="195"/>
                  </a:lnTo>
                  <a:lnTo>
                    <a:pt x="33" y="195"/>
                  </a:lnTo>
                  <a:lnTo>
                    <a:pt x="33" y="195"/>
                  </a:lnTo>
                  <a:lnTo>
                    <a:pt x="32" y="197"/>
                  </a:lnTo>
                  <a:lnTo>
                    <a:pt x="30" y="197"/>
                  </a:lnTo>
                  <a:lnTo>
                    <a:pt x="30" y="198"/>
                  </a:lnTo>
                  <a:lnTo>
                    <a:pt x="29" y="201"/>
                  </a:lnTo>
                  <a:lnTo>
                    <a:pt x="29" y="201"/>
                  </a:lnTo>
                  <a:lnTo>
                    <a:pt x="26" y="201"/>
                  </a:lnTo>
                  <a:lnTo>
                    <a:pt x="26" y="201"/>
                  </a:lnTo>
                  <a:lnTo>
                    <a:pt x="24" y="200"/>
                  </a:lnTo>
                  <a:lnTo>
                    <a:pt x="23" y="198"/>
                  </a:lnTo>
                  <a:lnTo>
                    <a:pt x="21" y="197"/>
                  </a:lnTo>
                  <a:lnTo>
                    <a:pt x="20" y="195"/>
                  </a:lnTo>
                  <a:lnTo>
                    <a:pt x="18" y="194"/>
                  </a:lnTo>
                  <a:lnTo>
                    <a:pt x="17" y="192"/>
                  </a:lnTo>
                  <a:lnTo>
                    <a:pt x="15" y="192"/>
                  </a:lnTo>
                  <a:lnTo>
                    <a:pt x="14" y="191"/>
                  </a:lnTo>
                  <a:lnTo>
                    <a:pt x="11" y="189"/>
                  </a:lnTo>
                  <a:lnTo>
                    <a:pt x="8" y="185"/>
                  </a:lnTo>
                  <a:lnTo>
                    <a:pt x="9" y="185"/>
                  </a:lnTo>
                  <a:lnTo>
                    <a:pt x="8" y="180"/>
                  </a:lnTo>
                  <a:lnTo>
                    <a:pt x="8" y="177"/>
                  </a:lnTo>
                  <a:lnTo>
                    <a:pt x="8" y="177"/>
                  </a:lnTo>
                  <a:lnTo>
                    <a:pt x="6" y="174"/>
                  </a:lnTo>
                  <a:lnTo>
                    <a:pt x="6" y="173"/>
                  </a:lnTo>
                  <a:lnTo>
                    <a:pt x="5" y="171"/>
                  </a:lnTo>
                  <a:lnTo>
                    <a:pt x="5" y="171"/>
                  </a:lnTo>
                  <a:lnTo>
                    <a:pt x="3" y="170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7"/>
                  </a:lnTo>
                  <a:lnTo>
                    <a:pt x="3" y="165"/>
                  </a:lnTo>
                  <a:lnTo>
                    <a:pt x="3" y="164"/>
                  </a:lnTo>
                  <a:lnTo>
                    <a:pt x="3" y="161"/>
                  </a:lnTo>
                  <a:lnTo>
                    <a:pt x="3" y="161"/>
                  </a:lnTo>
                  <a:lnTo>
                    <a:pt x="2" y="158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0" y="149"/>
                  </a:lnTo>
                  <a:lnTo>
                    <a:pt x="2" y="149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5" y="147"/>
                  </a:lnTo>
                  <a:lnTo>
                    <a:pt x="8" y="149"/>
                  </a:lnTo>
                  <a:lnTo>
                    <a:pt x="9" y="147"/>
                  </a:lnTo>
                  <a:lnTo>
                    <a:pt x="11" y="147"/>
                  </a:lnTo>
                  <a:lnTo>
                    <a:pt x="12" y="146"/>
                  </a:lnTo>
                  <a:lnTo>
                    <a:pt x="14" y="146"/>
                  </a:lnTo>
                  <a:lnTo>
                    <a:pt x="15" y="143"/>
                  </a:lnTo>
                  <a:lnTo>
                    <a:pt x="15" y="141"/>
                  </a:lnTo>
                  <a:lnTo>
                    <a:pt x="15" y="140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7" y="135"/>
                  </a:lnTo>
                  <a:lnTo>
                    <a:pt x="17" y="135"/>
                  </a:lnTo>
                  <a:lnTo>
                    <a:pt x="18" y="134"/>
                  </a:lnTo>
                  <a:lnTo>
                    <a:pt x="21" y="135"/>
                  </a:lnTo>
                  <a:lnTo>
                    <a:pt x="24" y="135"/>
                  </a:lnTo>
                  <a:lnTo>
                    <a:pt x="26" y="135"/>
                  </a:lnTo>
                  <a:lnTo>
                    <a:pt x="29" y="134"/>
                  </a:lnTo>
                  <a:lnTo>
                    <a:pt x="30" y="132"/>
                  </a:lnTo>
                  <a:lnTo>
                    <a:pt x="33" y="131"/>
                  </a:lnTo>
                  <a:lnTo>
                    <a:pt x="36" y="132"/>
                  </a:lnTo>
                  <a:lnTo>
                    <a:pt x="38" y="132"/>
                  </a:lnTo>
                  <a:lnTo>
                    <a:pt x="39" y="131"/>
                  </a:lnTo>
                  <a:lnTo>
                    <a:pt x="41" y="131"/>
                  </a:lnTo>
                  <a:lnTo>
                    <a:pt x="44" y="129"/>
                  </a:lnTo>
                  <a:lnTo>
                    <a:pt x="45" y="128"/>
                  </a:lnTo>
                  <a:lnTo>
                    <a:pt x="47" y="125"/>
                  </a:lnTo>
                  <a:lnTo>
                    <a:pt x="48" y="123"/>
                  </a:lnTo>
                  <a:lnTo>
                    <a:pt x="48" y="122"/>
                  </a:lnTo>
                  <a:lnTo>
                    <a:pt x="50" y="119"/>
                  </a:lnTo>
                  <a:lnTo>
                    <a:pt x="51" y="119"/>
                  </a:lnTo>
                  <a:lnTo>
                    <a:pt x="53" y="117"/>
                  </a:lnTo>
                  <a:lnTo>
                    <a:pt x="53" y="116"/>
                  </a:lnTo>
                  <a:lnTo>
                    <a:pt x="53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7" y="111"/>
                  </a:lnTo>
                  <a:lnTo>
                    <a:pt x="45" y="110"/>
                  </a:lnTo>
                  <a:lnTo>
                    <a:pt x="45" y="108"/>
                  </a:lnTo>
                  <a:lnTo>
                    <a:pt x="45" y="107"/>
                  </a:lnTo>
                  <a:lnTo>
                    <a:pt x="45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5" y="101"/>
                  </a:lnTo>
                  <a:lnTo>
                    <a:pt x="45" y="98"/>
                  </a:lnTo>
                  <a:lnTo>
                    <a:pt x="45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7" y="90"/>
                  </a:lnTo>
                  <a:lnTo>
                    <a:pt x="48" y="89"/>
                  </a:lnTo>
                  <a:lnTo>
                    <a:pt x="50" y="89"/>
                  </a:lnTo>
                  <a:lnTo>
                    <a:pt x="50" y="87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7" y="83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4" y="78"/>
                  </a:lnTo>
                  <a:lnTo>
                    <a:pt x="57" y="80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60" y="80"/>
                  </a:lnTo>
                  <a:lnTo>
                    <a:pt x="62" y="78"/>
                  </a:lnTo>
                  <a:lnTo>
                    <a:pt x="62" y="75"/>
                  </a:lnTo>
                  <a:lnTo>
                    <a:pt x="63" y="74"/>
                  </a:lnTo>
                  <a:lnTo>
                    <a:pt x="63" y="71"/>
                  </a:lnTo>
                  <a:lnTo>
                    <a:pt x="63" y="69"/>
                  </a:lnTo>
                  <a:lnTo>
                    <a:pt x="63" y="68"/>
                  </a:lnTo>
                  <a:lnTo>
                    <a:pt x="63" y="66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6" y="65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9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5" y="66"/>
                  </a:lnTo>
                  <a:lnTo>
                    <a:pt x="77" y="65"/>
                  </a:lnTo>
                  <a:lnTo>
                    <a:pt x="78" y="65"/>
                  </a:lnTo>
                  <a:lnTo>
                    <a:pt x="80" y="65"/>
                  </a:lnTo>
                  <a:lnTo>
                    <a:pt x="81" y="63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7" y="62"/>
                  </a:lnTo>
                  <a:lnTo>
                    <a:pt x="89" y="63"/>
                  </a:lnTo>
                  <a:lnTo>
                    <a:pt x="90" y="65"/>
                  </a:lnTo>
                  <a:lnTo>
                    <a:pt x="92" y="68"/>
                  </a:lnTo>
                  <a:lnTo>
                    <a:pt x="93" y="68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99" y="69"/>
                  </a:lnTo>
                  <a:lnTo>
                    <a:pt x="101" y="68"/>
                  </a:lnTo>
                  <a:lnTo>
                    <a:pt x="102" y="69"/>
                  </a:lnTo>
                  <a:lnTo>
                    <a:pt x="105" y="71"/>
                  </a:lnTo>
                  <a:lnTo>
                    <a:pt x="105" y="72"/>
                  </a:lnTo>
                  <a:lnTo>
                    <a:pt x="108" y="74"/>
                  </a:lnTo>
                  <a:lnTo>
                    <a:pt x="108" y="75"/>
                  </a:lnTo>
                  <a:lnTo>
                    <a:pt x="110" y="77"/>
                  </a:lnTo>
                  <a:lnTo>
                    <a:pt x="111" y="81"/>
                  </a:lnTo>
                  <a:lnTo>
                    <a:pt x="111" y="83"/>
                  </a:lnTo>
                  <a:lnTo>
                    <a:pt x="111" y="84"/>
                  </a:lnTo>
                  <a:lnTo>
                    <a:pt x="113" y="86"/>
                  </a:lnTo>
                  <a:lnTo>
                    <a:pt x="113" y="86"/>
                  </a:lnTo>
                  <a:lnTo>
                    <a:pt x="114" y="87"/>
                  </a:lnTo>
                  <a:lnTo>
                    <a:pt x="116" y="87"/>
                  </a:lnTo>
                  <a:lnTo>
                    <a:pt x="117" y="87"/>
                  </a:lnTo>
                  <a:lnTo>
                    <a:pt x="119" y="87"/>
                  </a:lnTo>
                  <a:lnTo>
                    <a:pt x="123" y="86"/>
                  </a:lnTo>
                  <a:lnTo>
                    <a:pt x="123" y="84"/>
                  </a:lnTo>
                  <a:lnTo>
                    <a:pt x="123" y="83"/>
                  </a:lnTo>
                  <a:lnTo>
                    <a:pt x="125" y="81"/>
                  </a:lnTo>
                  <a:lnTo>
                    <a:pt x="126" y="80"/>
                  </a:lnTo>
                  <a:lnTo>
                    <a:pt x="128" y="78"/>
                  </a:lnTo>
                  <a:lnTo>
                    <a:pt x="129" y="77"/>
                  </a:lnTo>
                  <a:lnTo>
                    <a:pt x="131" y="75"/>
                  </a:lnTo>
                  <a:lnTo>
                    <a:pt x="132" y="74"/>
                  </a:lnTo>
                  <a:lnTo>
                    <a:pt x="134" y="74"/>
                  </a:lnTo>
                  <a:lnTo>
                    <a:pt x="134" y="72"/>
                  </a:lnTo>
                  <a:lnTo>
                    <a:pt x="132" y="69"/>
                  </a:lnTo>
                  <a:lnTo>
                    <a:pt x="131" y="68"/>
                  </a:lnTo>
                  <a:lnTo>
                    <a:pt x="129" y="66"/>
                  </a:lnTo>
                  <a:lnTo>
                    <a:pt x="129" y="65"/>
                  </a:lnTo>
                  <a:lnTo>
                    <a:pt x="128" y="65"/>
                  </a:lnTo>
                  <a:lnTo>
                    <a:pt x="128" y="63"/>
                  </a:lnTo>
                  <a:lnTo>
                    <a:pt x="126" y="63"/>
                  </a:lnTo>
                  <a:lnTo>
                    <a:pt x="125" y="65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7" y="63"/>
                  </a:lnTo>
                  <a:lnTo>
                    <a:pt x="114" y="62"/>
                  </a:lnTo>
                  <a:lnTo>
                    <a:pt x="113" y="62"/>
                  </a:lnTo>
                  <a:lnTo>
                    <a:pt x="111" y="60"/>
                  </a:lnTo>
                  <a:lnTo>
                    <a:pt x="111" y="59"/>
                  </a:lnTo>
                  <a:lnTo>
                    <a:pt x="114" y="54"/>
                  </a:lnTo>
                  <a:lnTo>
                    <a:pt x="114" y="51"/>
                  </a:lnTo>
                  <a:lnTo>
                    <a:pt x="114" y="50"/>
                  </a:lnTo>
                  <a:lnTo>
                    <a:pt x="117" y="48"/>
                  </a:lnTo>
                  <a:lnTo>
                    <a:pt x="117" y="47"/>
                  </a:lnTo>
                  <a:lnTo>
                    <a:pt x="120" y="48"/>
                  </a:lnTo>
                  <a:lnTo>
                    <a:pt x="122" y="50"/>
                  </a:lnTo>
                  <a:lnTo>
                    <a:pt x="123" y="48"/>
                  </a:lnTo>
                  <a:lnTo>
                    <a:pt x="125" y="48"/>
                  </a:lnTo>
                  <a:lnTo>
                    <a:pt x="126" y="47"/>
                  </a:lnTo>
                  <a:lnTo>
                    <a:pt x="128" y="47"/>
                  </a:lnTo>
                  <a:lnTo>
                    <a:pt x="131" y="47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8" y="48"/>
                  </a:lnTo>
                  <a:lnTo>
                    <a:pt x="140" y="48"/>
                  </a:lnTo>
                  <a:lnTo>
                    <a:pt x="141" y="48"/>
                  </a:lnTo>
                  <a:lnTo>
                    <a:pt x="143" y="45"/>
                  </a:lnTo>
                  <a:lnTo>
                    <a:pt x="144" y="44"/>
                  </a:lnTo>
                  <a:lnTo>
                    <a:pt x="146" y="42"/>
                  </a:lnTo>
                  <a:lnTo>
                    <a:pt x="147" y="41"/>
                  </a:lnTo>
                  <a:lnTo>
                    <a:pt x="149" y="41"/>
                  </a:lnTo>
                  <a:lnTo>
                    <a:pt x="152" y="41"/>
                  </a:lnTo>
                  <a:lnTo>
                    <a:pt x="153" y="41"/>
                  </a:lnTo>
                  <a:lnTo>
                    <a:pt x="155" y="41"/>
                  </a:lnTo>
                  <a:lnTo>
                    <a:pt x="156" y="39"/>
                  </a:lnTo>
                  <a:lnTo>
                    <a:pt x="158" y="36"/>
                  </a:lnTo>
                  <a:lnTo>
                    <a:pt x="158" y="35"/>
                  </a:lnTo>
                  <a:lnTo>
                    <a:pt x="158" y="32"/>
                  </a:lnTo>
                  <a:lnTo>
                    <a:pt x="156" y="29"/>
                  </a:lnTo>
                  <a:lnTo>
                    <a:pt x="155" y="29"/>
                  </a:lnTo>
                  <a:lnTo>
                    <a:pt x="153" y="29"/>
                  </a:lnTo>
                  <a:lnTo>
                    <a:pt x="152" y="29"/>
                  </a:lnTo>
                  <a:lnTo>
                    <a:pt x="150" y="29"/>
                  </a:lnTo>
                  <a:lnTo>
                    <a:pt x="149" y="27"/>
                  </a:lnTo>
                  <a:lnTo>
                    <a:pt x="147" y="27"/>
                  </a:lnTo>
                  <a:lnTo>
                    <a:pt x="144" y="27"/>
                  </a:lnTo>
                  <a:lnTo>
                    <a:pt x="144" y="26"/>
                  </a:lnTo>
                  <a:lnTo>
                    <a:pt x="143" y="24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43" y="21"/>
                  </a:lnTo>
                  <a:lnTo>
                    <a:pt x="141" y="21"/>
                  </a:lnTo>
                  <a:lnTo>
                    <a:pt x="137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4" y="20"/>
                  </a:lnTo>
                  <a:lnTo>
                    <a:pt x="135" y="17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4" y="12"/>
                  </a:lnTo>
                  <a:lnTo>
                    <a:pt x="135" y="11"/>
                  </a:lnTo>
                  <a:lnTo>
                    <a:pt x="135" y="9"/>
                  </a:lnTo>
                  <a:lnTo>
                    <a:pt x="137" y="9"/>
                  </a:lnTo>
                  <a:lnTo>
                    <a:pt x="137" y="8"/>
                  </a:lnTo>
                  <a:lnTo>
                    <a:pt x="140" y="6"/>
                  </a:lnTo>
                  <a:lnTo>
                    <a:pt x="141" y="5"/>
                  </a:lnTo>
                  <a:lnTo>
                    <a:pt x="143" y="3"/>
                  </a:lnTo>
                  <a:lnTo>
                    <a:pt x="144" y="2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9" y="0"/>
                  </a:lnTo>
                  <a:lnTo>
                    <a:pt x="152" y="0"/>
                  </a:lnTo>
                  <a:lnTo>
                    <a:pt x="155" y="3"/>
                  </a:lnTo>
                  <a:lnTo>
                    <a:pt x="155" y="5"/>
                  </a:lnTo>
                  <a:lnTo>
                    <a:pt x="156" y="8"/>
                  </a:lnTo>
                  <a:lnTo>
                    <a:pt x="156" y="9"/>
                  </a:lnTo>
                  <a:lnTo>
                    <a:pt x="158" y="11"/>
                  </a:lnTo>
                  <a:lnTo>
                    <a:pt x="161" y="14"/>
                  </a:lnTo>
                  <a:lnTo>
                    <a:pt x="164" y="15"/>
                  </a:lnTo>
                  <a:lnTo>
                    <a:pt x="165" y="17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70" y="24"/>
                  </a:lnTo>
                  <a:lnTo>
                    <a:pt x="170" y="26"/>
                  </a:lnTo>
                  <a:lnTo>
                    <a:pt x="170" y="27"/>
                  </a:lnTo>
                  <a:lnTo>
                    <a:pt x="170" y="30"/>
                  </a:lnTo>
                  <a:lnTo>
                    <a:pt x="170" y="33"/>
                  </a:lnTo>
                  <a:lnTo>
                    <a:pt x="170" y="35"/>
                  </a:lnTo>
                  <a:lnTo>
                    <a:pt x="171" y="36"/>
                  </a:lnTo>
                  <a:lnTo>
                    <a:pt x="173" y="38"/>
                  </a:lnTo>
                  <a:lnTo>
                    <a:pt x="176" y="39"/>
                  </a:lnTo>
                  <a:lnTo>
                    <a:pt x="177" y="39"/>
                  </a:lnTo>
                  <a:lnTo>
                    <a:pt x="180" y="41"/>
                  </a:lnTo>
                  <a:lnTo>
                    <a:pt x="180" y="41"/>
                  </a:lnTo>
                  <a:lnTo>
                    <a:pt x="182" y="41"/>
                  </a:lnTo>
                  <a:lnTo>
                    <a:pt x="183" y="39"/>
                  </a:lnTo>
                  <a:lnTo>
                    <a:pt x="185" y="38"/>
                  </a:lnTo>
                  <a:lnTo>
                    <a:pt x="186" y="36"/>
                  </a:lnTo>
                  <a:lnTo>
                    <a:pt x="189" y="35"/>
                  </a:lnTo>
                  <a:lnTo>
                    <a:pt x="191" y="36"/>
                  </a:lnTo>
                  <a:lnTo>
                    <a:pt x="191" y="36"/>
                  </a:lnTo>
                  <a:lnTo>
                    <a:pt x="192" y="36"/>
                  </a:lnTo>
                  <a:lnTo>
                    <a:pt x="192" y="33"/>
                  </a:lnTo>
                  <a:lnTo>
                    <a:pt x="191" y="33"/>
                  </a:lnTo>
                  <a:lnTo>
                    <a:pt x="189" y="32"/>
                  </a:lnTo>
                  <a:lnTo>
                    <a:pt x="189" y="30"/>
                  </a:lnTo>
                  <a:lnTo>
                    <a:pt x="191" y="27"/>
                  </a:lnTo>
                  <a:lnTo>
                    <a:pt x="191" y="26"/>
                  </a:lnTo>
                  <a:lnTo>
                    <a:pt x="191" y="24"/>
                  </a:lnTo>
                  <a:lnTo>
                    <a:pt x="189" y="23"/>
                  </a:lnTo>
                  <a:lnTo>
                    <a:pt x="189" y="21"/>
                  </a:lnTo>
                  <a:lnTo>
                    <a:pt x="189" y="20"/>
                  </a:lnTo>
                  <a:lnTo>
                    <a:pt x="189" y="20"/>
                  </a:lnTo>
                  <a:lnTo>
                    <a:pt x="189" y="17"/>
                  </a:lnTo>
                  <a:lnTo>
                    <a:pt x="189" y="15"/>
                  </a:lnTo>
                  <a:lnTo>
                    <a:pt x="191" y="12"/>
                  </a:lnTo>
                  <a:lnTo>
                    <a:pt x="191" y="11"/>
                  </a:lnTo>
                  <a:lnTo>
                    <a:pt x="191" y="9"/>
                  </a:lnTo>
                  <a:lnTo>
                    <a:pt x="192" y="9"/>
                  </a:lnTo>
                  <a:lnTo>
                    <a:pt x="192" y="11"/>
                  </a:lnTo>
                  <a:lnTo>
                    <a:pt x="192" y="11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5" y="12"/>
                  </a:lnTo>
                  <a:lnTo>
                    <a:pt x="195" y="14"/>
                  </a:lnTo>
                  <a:lnTo>
                    <a:pt x="195" y="17"/>
                  </a:lnTo>
                  <a:lnTo>
                    <a:pt x="197" y="17"/>
                  </a:lnTo>
                  <a:lnTo>
                    <a:pt x="197" y="18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4" y="17"/>
                  </a:lnTo>
                  <a:lnTo>
                    <a:pt x="207" y="21"/>
                  </a:lnTo>
                  <a:lnTo>
                    <a:pt x="209" y="23"/>
                  </a:lnTo>
                  <a:lnTo>
                    <a:pt x="210" y="23"/>
                  </a:lnTo>
                  <a:lnTo>
                    <a:pt x="212" y="23"/>
                  </a:lnTo>
                  <a:lnTo>
                    <a:pt x="212" y="21"/>
                  </a:lnTo>
                  <a:lnTo>
                    <a:pt x="212" y="18"/>
                  </a:lnTo>
                  <a:lnTo>
                    <a:pt x="212" y="17"/>
                  </a:lnTo>
                  <a:lnTo>
                    <a:pt x="213" y="17"/>
                  </a:lnTo>
                  <a:lnTo>
                    <a:pt x="215" y="18"/>
                  </a:lnTo>
                  <a:lnTo>
                    <a:pt x="216" y="20"/>
                  </a:lnTo>
                  <a:lnTo>
                    <a:pt x="218" y="20"/>
                  </a:lnTo>
                  <a:lnTo>
                    <a:pt x="219" y="20"/>
                  </a:lnTo>
                  <a:lnTo>
                    <a:pt x="222" y="21"/>
                  </a:lnTo>
                  <a:lnTo>
                    <a:pt x="222" y="23"/>
                  </a:lnTo>
                  <a:lnTo>
                    <a:pt x="224" y="23"/>
                  </a:lnTo>
                  <a:lnTo>
                    <a:pt x="225" y="23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8" y="24"/>
                  </a:lnTo>
                  <a:lnTo>
                    <a:pt x="228" y="26"/>
                  </a:lnTo>
                  <a:lnTo>
                    <a:pt x="228" y="29"/>
                  </a:lnTo>
                  <a:lnTo>
                    <a:pt x="230" y="29"/>
                  </a:lnTo>
                  <a:lnTo>
                    <a:pt x="231" y="29"/>
                  </a:lnTo>
                  <a:lnTo>
                    <a:pt x="231" y="27"/>
                  </a:lnTo>
                  <a:lnTo>
                    <a:pt x="233" y="26"/>
                  </a:lnTo>
                  <a:lnTo>
                    <a:pt x="234" y="24"/>
                  </a:lnTo>
                  <a:lnTo>
                    <a:pt x="236" y="26"/>
                  </a:lnTo>
                  <a:lnTo>
                    <a:pt x="237" y="26"/>
                  </a:lnTo>
                  <a:lnTo>
                    <a:pt x="239" y="24"/>
                  </a:lnTo>
                  <a:lnTo>
                    <a:pt x="239" y="23"/>
                  </a:lnTo>
                  <a:lnTo>
                    <a:pt x="239" y="20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43" y="17"/>
                  </a:lnTo>
                  <a:lnTo>
                    <a:pt x="243" y="17"/>
                  </a:lnTo>
                  <a:lnTo>
                    <a:pt x="245" y="1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09" name="Freeform 125"/>
            <p:cNvSpPr>
              <a:spLocks/>
            </p:cNvSpPr>
            <p:nvPr/>
          </p:nvSpPr>
          <p:spPr bwMode="auto">
            <a:xfrm>
              <a:off x="2763" y="664"/>
              <a:ext cx="340" cy="360"/>
            </a:xfrm>
            <a:custGeom>
              <a:avLst/>
              <a:gdLst/>
              <a:ahLst/>
              <a:cxnLst>
                <a:cxn ang="0">
                  <a:pos x="87" y="84"/>
                </a:cxn>
                <a:cxn ang="0">
                  <a:pos x="112" y="85"/>
                </a:cxn>
                <a:cxn ang="0">
                  <a:pos x="125" y="79"/>
                </a:cxn>
                <a:cxn ang="0">
                  <a:pos x="139" y="70"/>
                </a:cxn>
                <a:cxn ang="0">
                  <a:pos x="161" y="64"/>
                </a:cxn>
                <a:cxn ang="0">
                  <a:pos x="161" y="49"/>
                </a:cxn>
                <a:cxn ang="0">
                  <a:pos x="160" y="36"/>
                </a:cxn>
                <a:cxn ang="0">
                  <a:pos x="176" y="19"/>
                </a:cxn>
                <a:cxn ang="0">
                  <a:pos x="188" y="6"/>
                </a:cxn>
                <a:cxn ang="0">
                  <a:pos x="205" y="3"/>
                </a:cxn>
                <a:cxn ang="0">
                  <a:pos x="206" y="27"/>
                </a:cxn>
                <a:cxn ang="0">
                  <a:pos x="197" y="31"/>
                </a:cxn>
                <a:cxn ang="0">
                  <a:pos x="199" y="46"/>
                </a:cxn>
                <a:cxn ang="0">
                  <a:pos x="191" y="69"/>
                </a:cxn>
                <a:cxn ang="0">
                  <a:pos x="200" y="81"/>
                </a:cxn>
                <a:cxn ang="0">
                  <a:pos x="208" y="109"/>
                </a:cxn>
                <a:cxn ang="0">
                  <a:pos x="209" y="130"/>
                </a:cxn>
                <a:cxn ang="0">
                  <a:pos x="211" y="142"/>
                </a:cxn>
                <a:cxn ang="0">
                  <a:pos x="236" y="138"/>
                </a:cxn>
                <a:cxn ang="0">
                  <a:pos x="253" y="150"/>
                </a:cxn>
                <a:cxn ang="0">
                  <a:pos x="274" y="166"/>
                </a:cxn>
                <a:cxn ang="0">
                  <a:pos x="286" y="177"/>
                </a:cxn>
                <a:cxn ang="0">
                  <a:pos x="313" y="177"/>
                </a:cxn>
                <a:cxn ang="0">
                  <a:pos x="323" y="196"/>
                </a:cxn>
                <a:cxn ang="0">
                  <a:pos x="328" y="205"/>
                </a:cxn>
                <a:cxn ang="0">
                  <a:pos x="340" y="207"/>
                </a:cxn>
                <a:cxn ang="0">
                  <a:pos x="326" y="217"/>
                </a:cxn>
                <a:cxn ang="0">
                  <a:pos x="311" y="235"/>
                </a:cxn>
                <a:cxn ang="0">
                  <a:pos x="292" y="225"/>
                </a:cxn>
                <a:cxn ang="0">
                  <a:pos x="275" y="217"/>
                </a:cxn>
                <a:cxn ang="0">
                  <a:pos x="269" y="237"/>
                </a:cxn>
                <a:cxn ang="0">
                  <a:pos x="266" y="259"/>
                </a:cxn>
                <a:cxn ang="0">
                  <a:pos x="272" y="279"/>
                </a:cxn>
                <a:cxn ang="0">
                  <a:pos x="271" y="300"/>
                </a:cxn>
                <a:cxn ang="0">
                  <a:pos x="259" y="310"/>
                </a:cxn>
                <a:cxn ang="0">
                  <a:pos x="259" y="330"/>
                </a:cxn>
                <a:cxn ang="0">
                  <a:pos x="248" y="345"/>
                </a:cxn>
                <a:cxn ang="0">
                  <a:pos x="232" y="352"/>
                </a:cxn>
                <a:cxn ang="0">
                  <a:pos x="217" y="349"/>
                </a:cxn>
                <a:cxn ang="0">
                  <a:pos x="209" y="358"/>
                </a:cxn>
                <a:cxn ang="0">
                  <a:pos x="193" y="354"/>
                </a:cxn>
                <a:cxn ang="0">
                  <a:pos x="167" y="352"/>
                </a:cxn>
                <a:cxn ang="0">
                  <a:pos x="146" y="342"/>
                </a:cxn>
                <a:cxn ang="0">
                  <a:pos x="128" y="340"/>
                </a:cxn>
                <a:cxn ang="0">
                  <a:pos x="99" y="339"/>
                </a:cxn>
                <a:cxn ang="0">
                  <a:pos x="81" y="328"/>
                </a:cxn>
                <a:cxn ang="0">
                  <a:pos x="63" y="313"/>
                </a:cxn>
                <a:cxn ang="0">
                  <a:pos x="42" y="300"/>
                </a:cxn>
                <a:cxn ang="0">
                  <a:pos x="6" y="297"/>
                </a:cxn>
                <a:cxn ang="0">
                  <a:pos x="10" y="280"/>
                </a:cxn>
                <a:cxn ang="0">
                  <a:pos x="6" y="258"/>
                </a:cxn>
                <a:cxn ang="0">
                  <a:pos x="10" y="243"/>
                </a:cxn>
                <a:cxn ang="0">
                  <a:pos x="10" y="225"/>
                </a:cxn>
                <a:cxn ang="0">
                  <a:pos x="6" y="205"/>
                </a:cxn>
                <a:cxn ang="0">
                  <a:pos x="22" y="208"/>
                </a:cxn>
                <a:cxn ang="0">
                  <a:pos x="30" y="190"/>
                </a:cxn>
                <a:cxn ang="0">
                  <a:pos x="43" y="175"/>
                </a:cxn>
                <a:cxn ang="0">
                  <a:pos x="54" y="160"/>
                </a:cxn>
                <a:cxn ang="0">
                  <a:pos x="48" y="148"/>
                </a:cxn>
                <a:cxn ang="0">
                  <a:pos x="51" y="126"/>
                </a:cxn>
                <a:cxn ang="0">
                  <a:pos x="52" y="103"/>
                </a:cxn>
                <a:cxn ang="0">
                  <a:pos x="49" y="84"/>
                </a:cxn>
              </a:cxnLst>
              <a:rect l="0" t="0" r="r" b="b"/>
              <a:pathLst>
                <a:path w="340" h="360">
                  <a:moveTo>
                    <a:pt x="49" y="84"/>
                  </a:moveTo>
                  <a:lnTo>
                    <a:pt x="52" y="81"/>
                  </a:lnTo>
                  <a:lnTo>
                    <a:pt x="55" y="81"/>
                  </a:lnTo>
                  <a:lnTo>
                    <a:pt x="58" y="81"/>
                  </a:lnTo>
                  <a:lnTo>
                    <a:pt x="66" y="79"/>
                  </a:lnTo>
                  <a:lnTo>
                    <a:pt x="70" y="78"/>
                  </a:lnTo>
                  <a:lnTo>
                    <a:pt x="78" y="82"/>
                  </a:lnTo>
                  <a:lnTo>
                    <a:pt x="81" y="84"/>
                  </a:lnTo>
                  <a:lnTo>
                    <a:pt x="87" y="84"/>
                  </a:lnTo>
                  <a:lnTo>
                    <a:pt x="90" y="85"/>
                  </a:lnTo>
                  <a:lnTo>
                    <a:pt x="93" y="85"/>
                  </a:lnTo>
                  <a:lnTo>
                    <a:pt x="96" y="85"/>
                  </a:lnTo>
                  <a:lnTo>
                    <a:pt x="99" y="88"/>
                  </a:lnTo>
                  <a:lnTo>
                    <a:pt x="100" y="88"/>
                  </a:lnTo>
                  <a:lnTo>
                    <a:pt x="108" y="88"/>
                  </a:lnTo>
                  <a:lnTo>
                    <a:pt x="109" y="87"/>
                  </a:lnTo>
                  <a:lnTo>
                    <a:pt x="111" y="87"/>
                  </a:lnTo>
                  <a:lnTo>
                    <a:pt x="112" y="8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21" y="84"/>
                  </a:lnTo>
                  <a:lnTo>
                    <a:pt x="121" y="84"/>
                  </a:lnTo>
                  <a:lnTo>
                    <a:pt x="124" y="82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7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5"/>
                  </a:lnTo>
                  <a:lnTo>
                    <a:pt x="133" y="75"/>
                  </a:lnTo>
                  <a:lnTo>
                    <a:pt x="133" y="73"/>
                  </a:lnTo>
                  <a:lnTo>
                    <a:pt x="134" y="73"/>
                  </a:lnTo>
                  <a:lnTo>
                    <a:pt x="136" y="72"/>
                  </a:lnTo>
                  <a:lnTo>
                    <a:pt x="139" y="70"/>
                  </a:lnTo>
                  <a:lnTo>
                    <a:pt x="140" y="69"/>
                  </a:lnTo>
                  <a:lnTo>
                    <a:pt x="143" y="69"/>
                  </a:lnTo>
                  <a:lnTo>
                    <a:pt x="146" y="69"/>
                  </a:lnTo>
                  <a:lnTo>
                    <a:pt x="148" y="69"/>
                  </a:lnTo>
                  <a:lnTo>
                    <a:pt x="151" y="67"/>
                  </a:lnTo>
                  <a:lnTo>
                    <a:pt x="155" y="66"/>
                  </a:lnTo>
                  <a:lnTo>
                    <a:pt x="157" y="66"/>
                  </a:lnTo>
                  <a:lnTo>
                    <a:pt x="160" y="64"/>
                  </a:lnTo>
                  <a:lnTo>
                    <a:pt x="161" y="64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3" y="63"/>
                  </a:lnTo>
                  <a:lnTo>
                    <a:pt x="163" y="61"/>
                  </a:lnTo>
                  <a:lnTo>
                    <a:pt x="163" y="58"/>
                  </a:lnTo>
                  <a:lnTo>
                    <a:pt x="161" y="57"/>
                  </a:lnTo>
                  <a:lnTo>
                    <a:pt x="161" y="54"/>
                  </a:lnTo>
                  <a:lnTo>
                    <a:pt x="161" y="52"/>
                  </a:lnTo>
                  <a:lnTo>
                    <a:pt x="161" y="49"/>
                  </a:lnTo>
                  <a:lnTo>
                    <a:pt x="163" y="48"/>
                  </a:lnTo>
                  <a:lnTo>
                    <a:pt x="164" y="46"/>
                  </a:lnTo>
                  <a:lnTo>
                    <a:pt x="164" y="45"/>
                  </a:lnTo>
                  <a:lnTo>
                    <a:pt x="164" y="43"/>
                  </a:lnTo>
                  <a:lnTo>
                    <a:pt x="163" y="42"/>
                  </a:lnTo>
                  <a:lnTo>
                    <a:pt x="163" y="40"/>
                  </a:lnTo>
                  <a:lnTo>
                    <a:pt x="160" y="39"/>
                  </a:lnTo>
                  <a:lnTo>
                    <a:pt x="160" y="37"/>
                  </a:lnTo>
                  <a:lnTo>
                    <a:pt x="160" y="36"/>
                  </a:lnTo>
                  <a:lnTo>
                    <a:pt x="161" y="31"/>
                  </a:lnTo>
                  <a:lnTo>
                    <a:pt x="163" y="28"/>
                  </a:lnTo>
                  <a:lnTo>
                    <a:pt x="166" y="25"/>
                  </a:lnTo>
                  <a:lnTo>
                    <a:pt x="170" y="24"/>
                  </a:lnTo>
                  <a:lnTo>
                    <a:pt x="170" y="22"/>
                  </a:lnTo>
                  <a:lnTo>
                    <a:pt x="173" y="22"/>
                  </a:lnTo>
                  <a:lnTo>
                    <a:pt x="173" y="21"/>
                  </a:lnTo>
                  <a:lnTo>
                    <a:pt x="175" y="21"/>
                  </a:lnTo>
                  <a:lnTo>
                    <a:pt x="176" y="19"/>
                  </a:lnTo>
                  <a:lnTo>
                    <a:pt x="176" y="18"/>
                  </a:lnTo>
                  <a:lnTo>
                    <a:pt x="176" y="15"/>
                  </a:lnTo>
                  <a:lnTo>
                    <a:pt x="178" y="13"/>
                  </a:lnTo>
                  <a:lnTo>
                    <a:pt x="178" y="12"/>
                  </a:lnTo>
                  <a:lnTo>
                    <a:pt x="181" y="10"/>
                  </a:lnTo>
                  <a:lnTo>
                    <a:pt x="182" y="9"/>
                  </a:lnTo>
                  <a:lnTo>
                    <a:pt x="184" y="9"/>
                  </a:lnTo>
                  <a:lnTo>
                    <a:pt x="185" y="7"/>
                  </a:lnTo>
                  <a:lnTo>
                    <a:pt x="188" y="6"/>
                  </a:lnTo>
                  <a:lnTo>
                    <a:pt x="188" y="4"/>
                  </a:lnTo>
                  <a:lnTo>
                    <a:pt x="190" y="1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7" y="4"/>
                  </a:lnTo>
                  <a:lnTo>
                    <a:pt x="200" y="6"/>
                  </a:lnTo>
                  <a:lnTo>
                    <a:pt x="203" y="4"/>
                  </a:lnTo>
                  <a:lnTo>
                    <a:pt x="205" y="3"/>
                  </a:lnTo>
                  <a:lnTo>
                    <a:pt x="206" y="4"/>
                  </a:lnTo>
                  <a:lnTo>
                    <a:pt x="209" y="7"/>
                  </a:lnTo>
                  <a:lnTo>
                    <a:pt x="209" y="10"/>
                  </a:lnTo>
                  <a:lnTo>
                    <a:pt x="208" y="12"/>
                  </a:lnTo>
                  <a:lnTo>
                    <a:pt x="206" y="13"/>
                  </a:lnTo>
                  <a:lnTo>
                    <a:pt x="205" y="16"/>
                  </a:lnTo>
                  <a:lnTo>
                    <a:pt x="206" y="19"/>
                  </a:lnTo>
                  <a:lnTo>
                    <a:pt x="206" y="24"/>
                  </a:lnTo>
                  <a:lnTo>
                    <a:pt x="206" y="27"/>
                  </a:lnTo>
                  <a:lnTo>
                    <a:pt x="205" y="27"/>
                  </a:lnTo>
                  <a:lnTo>
                    <a:pt x="203" y="27"/>
                  </a:lnTo>
                  <a:lnTo>
                    <a:pt x="203" y="27"/>
                  </a:lnTo>
                  <a:lnTo>
                    <a:pt x="202" y="25"/>
                  </a:lnTo>
                  <a:lnTo>
                    <a:pt x="202" y="25"/>
                  </a:lnTo>
                  <a:lnTo>
                    <a:pt x="200" y="25"/>
                  </a:lnTo>
                  <a:lnTo>
                    <a:pt x="197" y="27"/>
                  </a:lnTo>
                  <a:lnTo>
                    <a:pt x="197" y="28"/>
                  </a:lnTo>
                  <a:lnTo>
                    <a:pt x="197" y="31"/>
                  </a:lnTo>
                  <a:lnTo>
                    <a:pt x="199" y="34"/>
                  </a:lnTo>
                  <a:lnTo>
                    <a:pt x="199" y="36"/>
                  </a:lnTo>
                  <a:lnTo>
                    <a:pt x="197" y="37"/>
                  </a:lnTo>
                  <a:lnTo>
                    <a:pt x="194" y="39"/>
                  </a:lnTo>
                  <a:lnTo>
                    <a:pt x="194" y="40"/>
                  </a:lnTo>
                  <a:lnTo>
                    <a:pt x="196" y="42"/>
                  </a:lnTo>
                  <a:lnTo>
                    <a:pt x="196" y="43"/>
                  </a:lnTo>
                  <a:lnTo>
                    <a:pt x="197" y="45"/>
                  </a:lnTo>
                  <a:lnTo>
                    <a:pt x="199" y="46"/>
                  </a:lnTo>
                  <a:lnTo>
                    <a:pt x="199" y="49"/>
                  </a:lnTo>
                  <a:lnTo>
                    <a:pt x="197" y="49"/>
                  </a:lnTo>
                  <a:lnTo>
                    <a:pt x="196" y="52"/>
                  </a:lnTo>
                  <a:lnTo>
                    <a:pt x="194" y="55"/>
                  </a:lnTo>
                  <a:lnTo>
                    <a:pt x="194" y="58"/>
                  </a:lnTo>
                  <a:lnTo>
                    <a:pt x="194" y="60"/>
                  </a:lnTo>
                  <a:lnTo>
                    <a:pt x="194" y="63"/>
                  </a:lnTo>
                  <a:lnTo>
                    <a:pt x="194" y="67"/>
                  </a:lnTo>
                  <a:lnTo>
                    <a:pt x="191" y="69"/>
                  </a:lnTo>
                  <a:lnTo>
                    <a:pt x="190" y="70"/>
                  </a:lnTo>
                  <a:lnTo>
                    <a:pt x="188" y="70"/>
                  </a:lnTo>
                  <a:lnTo>
                    <a:pt x="188" y="72"/>
                  </a:lnTo>
                  <a:lnTo>
                    <a:pt x="188" y="75"/>
                  </a:lnTo>
                  <a:lnTo>
                    <a:pt x="188" y="76"/>
                  </a:lnTo>
                  <a:lnTo>
                    <a:pt x="190" y="79"/>
                  </a:lnTo>
                  <a:lnTo>
                    <a:pt x="194" y="81"/>
                  </a:lnTo>
                  <a:lnTo>
                    <a:pt x="197" y="81"/>
                  </a:lnTo>
                  <a:lnTo>
                    <a:pt x="200" y="81"/>
                  </a:lnTo>
                  <a:lnTo>
                    <a:pt x="203" y="84"/>
                  </a:lnTo>
                  <a:lnTo>
                    <a:pt x="206" y="87"/>
                  </a:lnTo>
                  <a:lnTo>
                    <a:pt x="209" y="93"/>
                  </a:lnTo>
                  <a:lnTo>
                    <a:pt x="211" y="96"/>
                  </a:lnTo>
                  <a:lnTo>
                    <a:pt x="212" y="99"/>
                  </a:lnTo>
                  <a:lnTo>
                    <a:pt x="211" y="102"/>
                  </a:lnTo>
                  <a:lnTo>
                    <a:pt x="211" y="103"/>
                  </a:lnTo>
                  <a:lnTo>
                    <a:pt x="209" y="106"/>
                  </a:lnTo>
                  <a:lnTo>
                    <a:pt x="208" y="109"/>
                  </a:lnTo>
                  <a:lnTo>
                    <a:pt x="206" y="112"/>
                  </a:lnTo>
                  <a:lnTo>
                    <a:pt x="205" y="114"/>
                  </a:lnTo>
                  <a:lnTo>
                    <a:pt x="205" y="117"/>
                  </a:lnTo>
                  <a:lnTo>
                    <a:pt x="205" y="120"/>
                  </a:lnTo>
                  <a:lnTo>
                    <a:pt x="206" y="123"/>
                  </a:lnTo>
                  <a:lnTo>
                    <a:pt x="208" y="124"/>
                  </a:lnTo>
                  <a:lnTo>
                    <a:pt x="208" y="126"/>
                  </a:lnTo>
                  <a:lnTo>
                    <a:pt x="208" y="129"/>
                  </a:lnTo>
                  <a:lnTo>
                    <a:pt x="209" y="130"/>
                  </a:lnTo>
                  <a:lnTo>
                    <a:pt x="209" y="132"/>
                  </a:lnTo>
                  <a:lnTo>
                    <a:pt x="209" y="135"/>
                  </a:lnTo>
                  <a:lnTo>
                    <a:pt x="209" y="136"/>
                  </a:lnTo>
                  <a:lnTo>
                    <a:pt x="208" y="138"/>
                  </a:lnTo>
                  <a:lnTo>
                    <a:pt x="206" y="139"/>
                  </a:lnTo>
                  <a:lnTo>
                    <a:pt x="206" y="141"/>
                  </a:lnTo>
                  <a:lnTo>
                    <a:pt x="208" y="141"/>
                  </a:lnTo>
                  <a:lnTo>
                    <a:pt x="209" y="142"/>
                  </a:lnTo>
                  <a:lnTo>
                    <a:pt x="211" y="142"/>
                  </a:lnTo>
                  <a:lnTo>
                    <a:pt x="214" y="142"/>
                  </a:lnTo>
                  <a:lnTo>
                    <a:pt x="217" y="144"/>
                  </a:lnTo>
                  <a:lnTo>
                    <a:pt x="218" y="144"/>
                  </a:lnTo>
                  <a:lnTo>
                    <a:pt x="221" y="144"/>
                  </a:lnTo>
                  <a:lnTo>
                    <a:pt x="224" y="144"/>
                  </a:lnTo>
                  <a:lnTo>
                    <a:pt x="226" y="142"/>
                  </a:lnTo>
                  <a:lnTo>
                    <a:pt x="230" y="139"/>
                  </a:lnTo>
                  <a:lnTo>
                    <a:pt x="232" y="139"/>
                  </a:lnTo>
                  <a:lnTo>
                    <a:pt x="236" y="138"/>
                  </a:lnTo>
                  <a:lnTo>
                    <a:pt x="239" y="138"/>
                  </a:lnTo>
                  <a:lnTo>
                    <a:pt x="241" y="138"/>
                  </a:lnTo>
                  <a:lnTo>
                    <a:pt x="244" y="141"/>
                  </a:lnTo>
                  <a:lnTo>
                    <a:pt x="245" y="144"/>
                  </a:lnTo>
                  <a:lnTo>
                    <a:pt x="247" y="145"/>
                  </a:lnTo>
                  <a:lnTo>
                    <a:pt x="247" y="145"/>
                  </a:lnTo>
                  <a:lnTo>
                    <a:pt x="250" y="147"/>
                  </a:lnTo>
                  <a:lnTo>
                    <a:pt x="251" y="148"/>
                  </a:lnTo>
                  <a:lnTo>
                    <a:pt x="253" y="150"/>
                  </a:lnTo>
                  <a:lnTo>
                    <a:pt x="259" y="151"/>
                  </a:lnTo>
                  <a:lnTo>
                    <a:pt x="262" y="151"/>
                  </a:lnTo>
                  <a:lnTo>
                    <a:pt x="263" y="151"/>
                  </a:lnTo>
                  <a:lnTo>
                    <a:pt x="266" y="151"/>
                  </a:lnTo>
                  <a:lnTo>
                    <a:pt x="269" y="157"/>
                  </a:lnTo>
                  <a:lnTo>
                    <a:pt x="271" y="160"/>
                  </a:lnTo>
                  <a:lnTo>
                    <a:pt x="274" y="162"/>
                  </a:lnTo>
                  <a:lnTo>
                    <a:pt x="274" y="165"/>
                  </a:lnTo>
                  <a:lnTo>
                    <a:pt x="274" y="166"/>
                  </a:lnTo>
                  <a:lnTo>
                    <a:pt x="274" y="169"/>
                  </a:lnTo>
                  <a:lnTo>
                    <a:pt x="278" y="171"/>
                  </a:lnTo>
                  <a:lnTo>
                    <a:pt x="280" y="169"/>
                  </a:lnTo>
                  <a:lnTo>
                    <a:pt x="281" y="168"/>
                  </a:lnTo>
                  <a:lnTo>
                    <a:pt x="283" y="168"/>
                  </a:lnTo>
                  <a:lnTo>
                    <a:pt x="284" y="169"/>
                  </a:lnTo>
                  <a:lnTo>
                    <a:pt x="286" y="172"/>
                  </a:lnTo>
                  <a:lnTo>
                    <a:pt x="286" y="175"/>
                  </a:lnTo>
                  <a:lnTo>
                    <a:pt x="286" y="177"/>
                  </a:lnTo>
                  <a:lnTo>
                    <a:pt x="292" y="177"/>
                  </a:lnTo>
                  <a:lnTo>
                    <a:pt x="293" y="177"/>
                  </a:lnTo>
                  <a:lnTo>
                    <a:pt x="296" y="178"/>
                  </a:lnTo>
                  <a:lnTo>
                    <a:pt x="298" y="178"/>
                  </a:lnTo>
                  <a:lnTo>
                    <a:pt x="308" y="178"/>
                  </a:lnTo>
                  <a:lnTo>
                    <a:pt x="310" y="178"/>
                  </a:lnTo>
                  <a:lnTo>
                    <a:pt x="311" y="177"/>
                  </a:lnTo>
                  <a:lnTo>
                    <a:pt x="313" y="177"/>
                  </a:lnTo>
                  <a:lnTo>
                    <a:pt x="313" y="177"/>
                  </a:lnTo>
                  <a:lnTo>
                    <a:pt x="314" y="180"/>
                  </a:lnTo>
                  <a:lnTo>
                    <a:pt x="316" y="181"/>
                  </a:lnTo>
                  <a:lnTo>
                    <a:pt x="317" y="184"/>
                  </a:lnTo>
                  <a:lnTo>
                    <a:pt x="322" y="186"/>
                  </a:lnTo>
                  <a:lnTo>
                    <a:pt x="325" y="189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5" y="195"/>
                  </a:lnTo>
                  <a:lnTo>
                    <a:pt x="323" y="196"/>
                  </a:lnTo>
                  <a:lnTo>
                    <a:pt x="322" y="196"/>
                  </a:lnTo>
                  <a:lnTo>
                    <a:pt x="320" y="199"/>
                  </a:lnTo>
                  <a:lnTo>
                    <a:pt x="320" y="201"/>
                  </a:lnTo>
                  <a:lnTo>
                    <a:pt x="320" y="204"/>
                  </a:lnTo>
                  <a:lnTo>
                    <a:pt x="322" y="205"/>
                  </a:lnTo>
                  <a:lnTo>
                    <a:pt x="325" y="205"/>
                  </a:lnTo>
                  <a:lnTo>
                    <a:pt x="326" y="207"/>
                  </a:lnTo>
                  <a:lnTo>
                    <a:pt x="326" y="207"/>
                  </a:lnTo>
                  <a:lnTo>
                    <a:pt x="328" y="205"/>
                  </a:lnTo>
                  <a:lnTo>
                    <a:pt x="331" y="204"/>
                  </a:lnTo>
                  <a:lnTo>
                    <a:pt x="332" y="202"/>
                  </a:lnTo>
                  <a:lnTo>
                    <a:pt x="334" y="201"/>
                  </a:lnTo>
                  <a:lnTo>
                    <a:pt x="335" y="202"/>
                  </a:lnTo>
                  <a:lnTo>
                    <a:pt x="338" y="202"/>
                  </a:lnTo>
                  <a:lnTo>
                    <a:pt x="340" y="204"/>
                  </a:lnTo>
                  <a:lnTo>
                    <a:pt x="340" y="204"/>
                  </a:lnTo>
                  <a:lnTo>
                    <a:pt x="340" y="204"/>
                  </a:lnTo>
                  <a:lnTo>
                    <a:pt x="340" y="207"/>
                  </a:lnTo>
                  <a:lnTo>
                    <a:pt x="340" y="210"/>
                  </a:lnTo>
                  <a:lnTo>
                    <a:pt x="338" y="213"/>
                  </a:lnTo>
                  <a:lnTo>
                    <a:pt x="337" y="214"/>
                  </a:lnTo>
                  <a:lnTo>
                    <a:pt x="337" y="216"/>
                  </a:lnTo>
                  <a:lnTo>
                    <a:pt x="334" y="216"/>
                  </a:lnTo>
                  <a:lnTo>
                    <a:pt x="332" y="216"/>
                  </a:lnTo>
                  <a:lnTo>
                    <a:pt x="331" y="216"/>
                  </a:lnTo>
                  <a:lnTo>
                    <a:pt x="329" y="216"/>
                  </a:lnTo>
                  <a:lnTo>
                    <a:pt x="326" y="217"/>
                  </a:lnTo>
                  <a:lnTo>
                    <a:pt x="325" y="219"/>
                  </a:lnTo>
                  <a:lnTo>
                    <a:pt x="323" y="223"/>
                  </a:lnTo>
                  <a:lnTo>
                    <a:pt x="322" y="226"/>
                  </a:lnTo>
                  <a:lnTo>
                    <a:pt x="320" y="228"/>
                  </a:lnTo>
                  <a:lnTo>
                    <a:pt x="319" y="229"/>
                  </a:lnTo>
                  <a:lnTo>
                    <a:pt x="317" y="231"/>
                  </a:lnTo>
                  <a:lnTo>
                    <a:pt x="316" y="231"/>
                  </a:lnTo>
                  <a:lnTo>
                    <a:pt x="313" y="235"/>
                  </a:lnTo>
                  <a:lnTo>
                    <a:pt x="311" y="235"/>
                  </a:lnTo>
                  <a:lnTo>
                    <a:pt x="308" y="232"/>
                  </a:lnTo>
                  <a:lnTo>
                    <a:pt x="308" y="231"/>
                  </a:lnTo>
                  <a:lnTo>
                    <a:pt x="307" y="229"/>
                  </a:lnTo>
                  <a:lnTo>
                    <a:pt x="305" y="228"/>
                  </a:lnTo>
                  <a:lnTo>
                    <a:pt x="304" y="226"/>
                  </a:lnTo>
                  <a:lnTo>
                    <a:pt x="299" y="225"/>
                  </a:lnTo>
                  <a:lnTo>
                    <a:pt x="295" y="225"/>
                  </a:lnTo>
                  <a:lnTo>
                    <a:pt x="295" y="225"/>
                  </a:lnTo>
                  <a:lnTo>
                    <a:pt x="292" y="225"/>
                  </a:lnTo>
                  <a:lnTo>
                    <a:pt x="289" y="226"/>
                  </a:lnTo>
                  <a:lnTo>
                    <a:pt x="289" y="226"/>
                  </a:lnTo>
                  <a:lnTo>
                    <a:pt x="286" y="228"/>
                  </a:lnTo>
                  <a:lnTo>
                    <a:pt x="284" y="226"/>
                  </a:lnTo>
                  <a:lnTo>
                    <a:pt x="281" y="223"/>
                  </a:lnTo>
                  <a:lnTo>
                    <a:pt x="281" y="220"/>
                  </a:lnTo>
                  <a:lnTo>
                    <a:pt x="280" y="217"/>
                  </a:lnTo>
                  <a:lnTo>
                    <a:pt x="278" y="217"/>
                  </a:lnTo>
                  <a:lnTo>
                    <a:pt x="275" y="217"/>
                  </a:lnTo>
                  <a:lnTo>
                    <a:pt x="272" y="219"/>
                  </a:lnTo>
                  <a:lnTo>
                    <a:pt x="271" y="222"/>
                  </a:lnTo>
                  <a:lnTo>
                    <a:pt x="272" y="223"/>
                  </a:lnTo>
                  <a:lnTo>
                    <a:pt x="272" y="226"/>
                  </a:lnTo>
                  <a:lnTo>
                    <a:pt x="272" y="228"/>
                  </a:lnTo>
                  <a:lnTo>
                    <a:pt x="272" y="231"/>
                  </a:lnTo>
                  <a:lnTo>
                    <a:pt x="269" y="232"/>
                  </a:lnTo>
                  <a:lnTo>
                    <a:pt x="269" y="235"/>
                  </a:lnTo>
                  <a:lnTo>
                    <a:pt x="269" y="237"/>
                  </a:lnTo>
                  <a:lnTo>
                    <a:pt x="268" y="243"/>
                  </a:lnTo>
                  <a:lnTo>
                    <a:pt x="268" y="246"/>
                  </a:lnTo>
                  <a:lnTo>
                    <a:pt x="266" y="247"/>
                  </a:lnTo>
                  <a:lnTo>
                    <a:pt x="265" y="249"/>
                  </a:lnTo>
                  <a:lnTo>
                    <a:pt x="262" y="250"/>
                  </a:lnTo>
                  <a:lnTo>
                    <a:pt x="260" y="253"/>
                  </a:lnTo>
                  <a:lnTo>
                    <a:pt x="262" y="255"/>
                  </a:lnTo>
                  <a:lnTo>
                    <a:pt x="265" y="258"/>
                  </a:lnTo>
                  <a:lnTo>
                    <a:pt x="266" y="259"/>
                  </a:lnTo>
                  <a:lnTo>
                    <a:pt x="266" y="261"/>
                  </a:lnTo>
                  <a:lnTo>
                    <a:pt x="266" y="264"/>
                  </a:lnTo>
                  <a:lnTo>
                    <a:pt x="268" y="265"/>
                  </a:lnTo>
                  <a:lnTo>
                    <a:pt x="271" y="268"/>
                  </a:lnTo>
                  <a:lnTo>
                    <a:pt x="272" y="270"/>
                  </a:lnTo>
                  <a:lnTo>
                    <a:pt x="272" y="271"/>
                  </a:lnTo>
                  <a:lnTo>
                    <a:pt x="272" y="273"/>
                  </a:lnTo>
                  <a:lnTo>
                    <a:pt x="272" y="277"/>
                  </a:lnTo>
                  <a:lnTo>
                    <a:pt x="272" y="279"/>
                  </a:lnTo>
                  <a:lnTo>
                    <a:pt x="274" y="282"/>
                  </a:lnTo>
                  <a:lnTo>
                    <a:pt x="274" y="285"/>
                  </a:lnTo>
                  <a:lnTo>
                    <a:pt x="272" y="285"/>
                  </a:lnTo>
                  <a:lnTo>
                    <a:pt x="269" y="286"/>
                  </a:lnTo>
                  <a:lnTo>
                    <a:pt x="269" y="291"/>
                  </a:lnTo>
                  <a:lnTo>
                    <a:pt x="271" y="292"/>
                  </a:lnTo>
                  <a:lnTo>
                    <a:pt x="272" y="295"/>
                  </a:lnTo>
                  <a:lnTo>
                    <a:pt x="272" y="298"/>
                  </a:lnTo>
                  <a:lnTo>
                    <a:pt x="271" y="300"/>
                  </a:lnTo>
                  <a:lnTo>
                    <a:pt x="269" y="301"/>
                  </a:lnTo>
                  <a:lnTo>
                    <a:pt x="268" y="301"/>
                  </a:lnTo>
                  <a:lnTo>
                    <a:pt x="266" y="303"/>
                  </a:lnTo>
                  <a:lnTo>
                    <a:pt x="265" y="303"/>
                  </a:lnTo>
                  <a:lnTo>
                    <a:pt x="263" y="303"/>
                  </a:lnTo>
                  <a:lnTo>
                    <a:pt x="262" y="304"/>
                  </a:lnTo>
                  <a:lnTo>
                    <a:pt x="260" y="306"/>
                  </a:lnTo>
                  <a:lnTo>
                    <a:pt x="260" y="309"/>
                  </a:lnTo>
                  <a:lnTo>
                    <a:pt x="259" y="310"/>
                  </a:lnTo>
                  <a:lnTo>
                    <a:pt x="257" y="312"/>
                  </a:lnTo>
                  <a:lnTo>
                    <a:pt x="256" y="313"/>
                  </a:lnTo>
                  <a:lnTo>
                    <a:pt x="256" y="316"/>
                  </a:lnTo>
                  <a:lnTo>
                    <a:pt x="256" y="319"/>
                  </a:lnTo>
                  <a:lnTo>
                    <a:pt x="256" y="321"/>
                  </a:lnTo>
                  <a:lnTo>
                    <a:pt x="257" y="322"/>
                  </a:lnTo>
                  <a:lnTo>
                    <a:pt x="259" y="324"/>
                  </a:lnTo>
                  <a:lnTo>
                    <a:pt x="257" y="328"/>
                  </a:lnTo>
                  <a:lnTo>
                    <a:pt x="259" y="330"/>
                  </a:lnTo>
                  <a:lnTo>
                    <a:pt x="259" y="331"/>
                  </a:lnTo>
                  <a:lnTo>
                    <a:pt x="260" y="331"/>
                  </a:lnTo>
                  <a:lnTo>
                    <a:pt x="263" y="334"/>
                  </a:lnTo>
                  <a:lnTo>
                    <a:pt x="262" y="337"/>
                  </a:lnTo>
                  <a:lnTo>
                    <a:pt x="260" y="340"/>
                  </a:lnTo>
                  <a:lnTo>
                    <a:pt x="259" y="340"/>
                  </a:lnTo>
                  <a:lnTo>
                    <a:pt x="253" y="342"/>
                  </a:lnTo>
                  <a:lnTo>
                    <a:pt x="250" y="342"/>
                  </a:lnTo>
                  <a:lnTo>
                    <a:pt x="248" y="345"/>
                  </a:lnTo>
                  <a:lnTo>
                    <a:pt x="247" y="346"/>
                  </a:lnTo>
                  <a:lnTo>
                    <a:pt x="245" y="348"/>
                  </a:lnTo>
                  <a:lnTo>
                    <a:pt x="242" y="349"/>
                  </a:lnTo>
                  <a:lnTo>
                    <a:pt x="241" y="351"/>
                  </a:lnTo>
                  <a:lnTo>
                    <a:pt x="239" y="354"/>
                  </a:lnTo>
                  <a:lnTo>
                    <a:pt x="238" y="354"/>
                  </a:lnTo>
                  <a:lnTo>
                    <a:pt x="238" y="354"/>
                  </a:lnTo>
                  <a:lnTo>
                    <a:pt x="235" y="354"/>
                  </a:lnTo>
                  <a:lnTo>
                    <a:pt x="232" y="352"/>
                  </a:lnTo>
                  <a:lnTo>
                    <a:pt x="230" y="351"/>
                  </a:lnTo>
                  <a:lnTo>
                    <a:pt x="230" y="349"/>
                  </a:lnTo>
                  <a:lnTo>
                    <a:pt x="229" y="346"/>
                  </a:lnTo>
                  <a:lnTo>
                    <a:pt x="227" y="345"/>
                  </a:lnTo>
                  <a:lnTo>
                    <a:pt x="226" y="346"/>
                  </a:lnTo>
                  <a:lnTo>
                    <a:pt x="221" y="345"/>
                  </a:lnTo>
                  <a:lnTo>
                    <a:pt x="217" y="345"/>
                  </a:lnTo>
                  <a:lnTo>
                    <a:pt x="217" y="346"/>
                  </a:lnTo>
                  <a:lnTo>
                    <a:pt x="217" y="349"/>
                  </a:lnTo>
                  <a:lnTo>
                    <a:pt x="215" y="351"/>
                  </a:lnTo>
                  <a:lnTo>
                    <a:pt x="215" y="352"/>
                  </a:lnTo>
                  <a:lnTo>
                    <a:pt x="214" y="355"/>
                  </a:lnTo>
                  <a:lnTo>
                    <a:pt x="214" y="358"/>
                  </a:lnTo>
                  <a:lnTo>
                    <a:pt x="214" y="360"/>
                  </a:lnTo>
                  <a:lnTo>
                    <a:pt x="212" y="360"/>
                  </a:lnTo>
                  <a:lnTo>
                    <a:pt x="211" y="358"/>
                  </a:lnTo>
                  <a:lnTo>
                    <a:pt x="209" y="358"/>
                  </a:lnTo>
                  <a:lnTo>
                    <a:pt x="209" y="358"/>
                  </a:lnTo>
                  <a:lnTo>
                    <a:pt x="206" y="357"/>
                  </a:lnTo>
                  <a:lnTo>
                    <a:pt x="205" y="355"/>
                  </a:lnTo>
                  <a:lnTo>
                    <a:pt x="203" y="354"/>
                  </a:lnTo>
                  <a:lnTo>
                    <a:pt x="202" y="352"/>
                  </a:lnTo>
                  <a:lnTo>
                    <a:pt x="202" y="352"/>
                  </a:lnTo>
                  <a:lnTo>
                    <a:pt x="197" y="352"/>
                  </a:lnTo>
                  <a:lnTo>
                    <a:pt x="196" y="352"/>
                  </a:lnTo>
                  <a:lnTo>
                    <a:pt x="194" y="352"/>
                  </a:lnTo>
                  <a:lnTo>
                    <a:pt x="193" y="354"/>
                  </a:lnTo>
                  <a:lnTo>
                    <a:pt x="190" y="354"/>
                  </a:lnTo>
                  <a:lnTo>
                    <a:pt x="188" y="354"/>
                  </a:lnTo>
                  <a:lnTo>
                    <a:pt x="185" y="354"/>
                  </a:lnTo>
                  <a:lnTo>
                    <a:pt x="181" y="352"/>
                  </a:lnTo>
                  <a:lnTo>
                    <a:pt x="178" y="352"/>
                  </a:lnTo>
                  <a:lnTo>
                    <a:pt x="176" y="351"/>
                  </a:lnTo>
                  <a:lnTo>
                    <a:pt x="175" y="351"/>
                  </a:lnTo>
                  <a:lnTo>
                    <a:pt x="170" y="351"/>
                  </a:lnTo>
                  <a:lnTo>
                    <a:pt x="167" y="352"/>
                  </a:lnTo>
                  <a:lnTo>
                    <a:pt x="164" y="355"/>
                  </a:lnTo>
                  <a:lnTo>
                    <a:pt x="163" y="357"/>
                  </a:lnTo>
                  <a:lnTo>
                    <a:pt x="161" y="358"/>
                  </a:lnTo>
                  <a:lnTo>
                    <a:pt x="158" y="358"/>
                  </a:lnTo>
                  <a:lnTo>
                    <a:pt x="155" y="357"/>
                  </a:lnTo>
                  <a:lnTo>
                    <a:pt x="154" y="355"/>
                  </a:lnTo>
                  <a:lnTo>
                    <a:pt x="151" y="349"/>
                  </a:lnTo>
                  <a:lnTo>
                    <a:pt x="146" y="343"/>
                  </a:lnTo>
                  <a:lnTo>
                    <a:pt x="146" y="342"/>
                  </a:lnTo>
                  <a:lnTo>
                    <a:pt x="146" y="340"/>
                  </a:lnTo>
                  <a:lnTo>
                    <a:pt x="148" y="339"/>
                  </a:lnTo>
                  <a:lnTo>
                    <a:pt x="148" y="337"/>
                  </a:lnTo>
                  <a:lnTo>
                    <a:pt x="143" y="336"/>
                  </a:lnTo>
                  <a:lnTo>
                    <a:pt x="139" y="336"/>
                  </a:lnTo>
                  <a:lnTo>
                    <a:pt x="133" y="337"/>
                  </a:lnTo>
                  <a:lnTo>
                    <a:pt x="131" y="339"/>
                  </a:lnTo>
                  <a:lnTo>
                    <a:pt x="130" y="339"/>
                  </a:lnTo>
                  <a:lnTo>
                    <a:pt x="128" y="340"/>
                  </a:lnTo>
                  <a:lnTo>
                    <a:pt x="125" y="342"/>
                  </a:lnTo>
                  <a:lnTo>
                    <a:pt x="121" y="342"/>
                  </a:lnTo>
                  <a:lnTo>
                    <a:pt x="118" y="342"/>
                  </a:lnTo>
                  <a:lnTo>
                    <a:pt x="115" y="343"/>
                  </a:lnTo>
                  <a:lnTo>
                    <a:pt x="111" y="345"/>
                  </a:lnTo>
                  <a:lnTo>
                    <a:pt x="108" y="345"/>
                  </a:lnTo>
                  <a:lnTo>
                    <a:pt x="106" y="342"/>
                  </a:lnTo>
                  <a:lnTo>
                    <a:pt x="103" y="342"/>
                  </a:lnTo>
                  <a:lnTo>
                    <a:pt x="99" y="339"/>
                  </a:lnTo>
                  <a:lnTo>
                    <a:pt x="97" y="336"/>
                  </a:lnTo>
                  <a:lnTo>
                    <a:pt x="94" y="333"/>
                  </a:lnTo>
                  <a:lnTo>
                    <a:pt x="93" y="330"/>
                  </a:lnTo>
                  <a:lnTo>
                    <a:pt x="90" y="328"/>
                  </a:lnTo>
                  <a:lnTo>
                    <a:pt x="87" y="327"/>
                  </a:lnTo>
                  <a:lnTo>
                    <a:pt x="85" y="327"/>
                  </a:lnTo>
                  <a:lnTo>
                    <a:pt x="84" y="328"/>
                  </a:lnTo>
                  <a:lnTo>
                    <a:pt x="82" y="328"/>
                  </a:lnTo>
                  <a:lnTo>
                    <a:pt x="81" y="328"/>
                  </a:lnTo>
                  <a:lnTo>
                    <a:pt x="78" y="327"/>
                  </a:lnTo>
                  <a:lnTo>
                    <a:pt x="75" y="325"/>
                  </a:lnTo>
                  <a:lnTo>
                    <a:pt x="73" y="324"/>
                  </a:lnTo>
                  <a:lnTo>
                    <a:pt x="70" y="321"/>
                  </a:lnTo>
                  <a:lnTo>
                    <a:pt x="69" y="318"/>
                  </a:lnTo>
                  <a:lnTo>
                    <a:pt x="69" y="316"/>
                  </a:lnTo>
                  <a:lnTo>
                    <a:pt x="67" y="315"/>
                  </a:lnTo>
                  <a:lnTo>
                    <a:pt x="66" y="313"/>
                  </a:lnTo>
                  <a:lnTo>
                    <a:pt x="63" y="313"/>
                  </a:lnTo>
                  <a:lnTo>
                    <a:pt x="60" y="312"/>
                  </a:lnTo>
                  <a:lnTo>
                    <a:pt x="58" y="307"/>
                  </a:lnTo>
                  <a:lnTo>
                    <a:pt x="55" y="306"/>
                  </a:lnTo>
                  <a:lnTo>
                    <a:pt x="54" y="304"/>
                  </a:lnTo>
                  <a:lnTo>
                    <a:pt x="51" y="304"/>
                  </a:lnTo>
                  <a:lnTo>
                    <a:pt x="48" y="303"/>
                  </a:lnTo>
                  <a:lnTo>
                    <a:pt x="46" y="301"/>
                  </a:lnTo>
                  <a:lnTo>
                    <a:pt x="45" y="301"/>
                  </a:lnTo>
                  <a:lnTo>
                    <a:pt x="42" y="300"/>
                  </a:lnTo>
                  <a:lnTo>
                    <a:pt x="42" y="298"/>
                  </a:lnTo>
                  <a:lnTo>
                    <a:pt x="40" y="297"/>
                  </a:lnTo>
                  <a:lnTo>
                    <a:pt x="36" y="295"/>
                  </a:lnTo>
                  <a:lnTo>
                    <a:pt x="34" y="295"/>
                  </a:lnTo>
                  <a:lnTo>
                    <a:pt x="28" y="295"/>
                  </a:lnTo>
                  <a:lnTo>
                    <a:pt x="27" y="297"/>
                  </a:lnTo>
                  <a:lnTo>
                    <a:pt x="21" y="297"/>
                  </a:lnTo>
                  <a:lnTo>
                    <a:pt x="15" y="297"/>
                  </a:lnTo>
                  <a:lnTo>
                    <a:pt x="6" y="297"/>
                  </a:lnTo>
                  <a:lnTo>
                    <a:pt x="7" y="295"/>
                  </a:lnTo>
                  <a:lnTo>
                    <a:pt x="6" y="294"/>
                  </a:lnTo>
                  <a:lnTo>
                    <a:pt x="6" y="292"/>
                  </a:lnTo>
                  <a:lnTo>
                    <a:pt x="4" y="291"/>
                  </a:lnTo>
                  <a:lnTo>
                    <a:pt x="4" y="286"/>
                  </a:lnTo>
                  <a:lnTo>
                    <a:pt x="6" y="285"/>
                  </a:lnTo>
                  <a:lnTo>
                    <a:pt x="9" y="283"/>
                  </a:lnTo>
                  <a:lnTo>
                    <a:pt x="10" y="282"/>
                  </a:lnTo>
                  <a:lnTo>
                    <a:pt x="10" y="280"/>
                  </a:lnTo>
                  <a:lnTo>
                    <a:pt x="10" y="279"/>
                  </a:lnTo>
                  <a:lnTo>
                    <a:pt x="9" y="276"/>
                  </a:lnTo>
                  <a:lnTo>
                    <a:pt x="7" y="273"/>
                  </a:lnTo>
                  <a:lnTo>
                    <a:pt x="7" y="270"/>
                  </a:lnTo>
                  <a:lnTo>
                    <a:pt x="7" y="267"/>
                  </a:lnTo>
                  <a:lnTo>
                    <a:pt x="7" y="264"/>
                  </a:lnTo>
                  <a:lnTo>
                    <a:pt x="6" y="261"/>
                  </a:lnTo>
                  <a:lnTo>
                    <a:pt x="6" y="259"/>
                  </a:lnTo>
                  <a:lnTo>
                    <a:pt x="6" y="258"/>
                  </a:lnTo>
                  <a:lnTo>
                    <a:pt x="9" y="256"/>
                  </a:lnTo>
                  <a:lnTo>
                    <a:pt x="10" y="253"/>
                  </a:lnTo>
                  <a:lnTo>
                    <a:pt x="10" y="252"/>
                  </a:lnTo>
                  <a:lnTo>
                    <a:pt x="12" y="252"/>
                  </a:lnTo>
                  <a:lnTo>
                    <a:pt x="13" y="250"/>
                  </a:lnTo>
                  <a:lnTo>
                    <a:pt x="13" y="246"/>
                  </a:lnTo>
                  <a:lnTo>
                    <a:pt x="13" y="244"/>
                  </a:lnTo>
                  <a:lnTo>
                    <a:pt x="12" y="243"/>
                  </a:lnTo>
                  <a:lnTo>
                    <a:pt x="10" y="243"/>
                  </a:lnTo>
                  <a:lnTo>
                    <a:pt x="9" y="241"/>
                  </a:lnTo>
                  <a:lnTo>
                    <a:pt x="9" y="240"/>
                  </a:lnTo>
                  <a:lnTo>
                    <a:pt x="10" y="238"/>
                  </a:lnTo>
                  <a:lnTo>
                    <a:pt x="12" y="237"/>
                  </a:lnTo>
                  <a:lnTo>
                    <a:pt x="13" y="234"/>
                  </a:lnTo>
                  <a:lnTo>
                    <a:pt x="12" y="232"/>
                  </a:lnTo>
                  <a:lnTo>
                    <a:pt x="10" y="231"/>
                  </a:lnTo>
                  <a:lnTo>
                    <a:pt x="10" y="228"/>
                  </a:lnTo>
                  <a:lnTo>
                    <a:pt x="10" y="225"/>
                  </a:lnTo>
                  <a:lnTo>
                    <a:pt x="9" y="223"/>
                  </a:lnTo>
                  <a:lnTo>
                    <a:pt x="6" y="220"/>
                  </a:lnTo>
                  <a:lnTo>
                    <a:pt x="4" y="219"/>
                  </a:lnTo>
                  <a:lnTo>
                    <a:pt x="3" y="216"/>
                  </a:lnTo>
                  <a:lnTo>
                    <a:pt x="0" y="214"/>
                  </a:lnTo>
                  <a:lnTo>
                    <a:pt x="1" y="211"/>
                  </a:lnTo>
                  <a:lnTo>
                    <a:pt x="4" y="210"/>
                  </a:lnTo>
                  <a:lnTo>
                    <a:pt x="4" y="207"/>
                  </a:lnTo>
                  <a:lnTo>
                    <a:pt x="6" y="205"/>
                  </a:lnTo>
                  <a:lnTo>
                    <a:pt x="7" y="205"/>
                  </a:lnTo>
                  <a:lnTo>
                    <a:pt x="9" y="207"/>
                  </a:lnTo>
                  <a:lnTo>
                    <a:pt x="10" y="208"/>
                  </a:lnTo>
                  <a:lnTo>
                    <a:pt x="12" y="208"/>
                  </a:lnTo>
                  <a:lnTo>
                    <a:pt x="13" y="208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19" y="210"/>
                  </a:lnTo>
                  <a:lnTo>
                    <a:pt x="22" y="208"/>
                  </a:lnTo>
                  <a:lnTo>
                    <a:pt x="24" y="207"/>
                  </a:lnTo>
                  <a:lnTo>
                    <a:pt x="24" y="204"/>
                  </a:lnTo>
                  <a:lnTo>
                    <a:pt x="25" y="201"/>
                  </a:lnTo>
                  <a:lnTo>
                    <a:pt x="25" y="199"/>
                  </a:lnTo>
                  <a:lnTo>
                    <a:pt x="25" y="195"/>
                  </a:lnTo>
                  <a:lnTo>
                    <a:pt x="25" y="193"/>
                  </a:lnTo>
                  <a:lnTo>
                    <a:pt x="27" y="192"/>
                  </a:lnTo>
                  <a:lnTo>
                    <a:pt x="28" y="192"/>
                  </a:lnTo>
                  <a:lnTo>
                    <a:pt x="30" y="190"/>
                  </a:lnTo>
                  <a:lnTo>
                    <a:pt x="31" y="187"/>
                  </a:lnTo>
                  <a:lnTo>
                    <a:pt x="31" y="186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9" y="183"/>
                  </a:lnTo>
                  <a:lnTo>
                    <a:pt x="40" y="181"/>
                  </a:lnTo>
                  <a:lnTo>
                    <a:pt x="42" y="178"/>
                  </a:lnTo>
                  <a:lnTo>
                    <a:pt x="43" y="177"/>
                  </a:lnTo>
                  <a:lnTo>
                    <a:pt x="43" y="175"/>
                  </a:lnTo>
                  <a:lnTo>
                    <a:pt x="45" y="175"/>
                  </a:lnTo>
                  <a:lnTo>
                    <a:pt x="46" y="174"/>
                  </a:lnTo>
                  <a:lnTo>
                    <a:pt x="48" y="172"/>
                  </a:lnTo>
                  <a:lnTo>
                    <a:pt x="51" y="171"/>
                  </a:lnTo>
                  <a:lnTo>
                    <a:pt x="51" y="168"/>
                  </a:lnTo>
                  <a:lnTo>
                    <a:pt x="52" y="165"/>
                  </a:lnTo>
                  <a:lnTo>
                    <a:pt x="52" y="163"/>
                  </a:lnTo>
                  <a:lnTo>
                    <a:pt x="54" y="162"/>
                  </a:lnTo>
                  <a:lnTo>
                    <a:pt x="54" y="160"/>
                  </a:lnTo>
                  <a:lnTo>
                    <a:pt x="55" y="159"/>
                  </a:lnTo>
                  <a:lnTo>
                    <a:pt x="54" y="157"/>
                  </a:lnTo>
                  <a:lnTo>
                    <a:pt x="52" y="156"/>
                  </a:lnTo>
                  <a:lnTo>
                    <a:pt x="51" y="154"/>
                  </a:lnTo>
                  <a:lnTo>
                    <a:pt x="49" y="154"/>
                  </a:lnTo>
                  <a:lnTo>
                    <a:pt x="46" y="154"/>
                  </a:lnTo>
                  <a:lnTo>
                    <a:pt x="45" y="151"/>
                  </a:lnTo>
                  <a:lnTo>
                    <a:pt x="46" y="151"/>
                  </a:lnTo>
                  <a:lnTo>
                    <a:pt x="48" y="148"/>
                  </a:lnTo>
                  <a:lnTo>
                    <a:pt x="49" y="147"/>
                  </a:lnTo>
                  <a:lnTo>
                    <a:pt x="49" y="145"/>
                  </a:lnTo>
                  <a:lnTo>
                    <a:pt x="45" y="141"/>
                  </a:lnTo>
                  <a:lnTo>
                    <a:pt x="46" y="139"/>
                  </a:lnTo>
                  <a:lnTo>
                    <a:pt x="46" y="136"/>
                  </a:lnTo>
                  <a:lnTo>
                    <a:pt x="48" y="135"/>
                  </a:lnTo>
                  <a:lnTo>
                    <a:pt x="48" y="130"/>
                  </a:lnTo>
                  <a:lnTo>
                    <a:pt x="49" y="129"/>
                  </a:lnTo>
                  <a:lnTo>
                    <a:pt x="51" y="126"/>
                  </a:lnTo>
                  <a:lnTo>
                    <a:pt x="52" y="124"/>
                  </a:lnTo>
                  <a:lnTo>
                    <a:pt x="54" y="123"/>
                  </a:lnTo>
                  <a:lnTo>
                    <a:pt x="55" y="120"/>
                  </a:lnTo>
                  <a:lnTo>
                    <a:pt x="54" y="117"/>
                  </a:lnTo>
                  <a:lnTo>
                    <a:pt x="54" y="114"/>
                  </a:lnTo>
                  <a:lnTo>
                    <a:pt x="55" y="111"/>
                  </a:lnTo>
                  <a:lnTo>
                    <a:pt x="55" y="108"/>
                  </a:lnTo>
                  <a:lnTo>
                    <a:pt x="55" y="105"/>
                  </a:lnTo>
                  <a:lnTo>
                    <a:pt x="52" y="103"/>
                  </a:lnTo>
                  <a:lnTo>
                    <a:pt x="49" y="102"/>
                  </a:lnTo>
                  <a:lnTo>
                    <a:pt x="48" y="100"/>
                  </a:lnTo>
                  <a:lnTo>
                    <a:pt x="46" y="97"/>
                  </a:lnTo>
                  <a:lnTo>
                    <a:pt x="46" y="94"/>
                  </a:lnTo>
                  <a:lnTo>
                    <a:pt x="46" y="91"/>
                  </a:lnTo>
                  <a:lnTo>
                    <a:pt x="48" y="90"/>
                  </a:lnTo>
                  <a:lnTo>
                    <a:pt x="49" y="88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8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0" name="Freeform 126"/>
            <p:cNvSpPr>
              <a:spLocks/>
            </p:cNvSpPr>
            <p:nvPr/>
          </p:nvSpPr>
          <p:spPr bwMode="auto">
            <a:xfrm>
              <a:off x="2757" y="2508"/>
              <a:ext cx="280" cy="427"/>
            </a:xfrm>
            <a:custGeom>
              <a:avLst/>
              <a:gdLst/>
              <a:ahLst/>
              <a:cxnLst>
                <a:cxn ang="0">
                  <a:pos x="253" y="53"/>
                </a:cxn>
                <a:cxn ang="0">
                  <a:pos x="260" y="80"/>
                </a:cxn>
                <a:cxn ang="0">
                  <a:pos x="262" y="102"/>
                </a:cxn>
                <a:cxn ang="0">
                  <a:pos x="271" y="122"/>
                </a:cxn>
                <a:cxn ang="0">
                  <a:pos x="268" y="141"/>
                </a:cxn>
                <a:cxn ang="0">
                  <a:pos x="280" y="164"/>
                </a:cxn>
                <a:cxn ang="0">
                  <a:pos x="272" y="182"/>
                </a:cxn>
                <a:cxn ang="0">
                  <a:pos x="268" y="201"/>
                </a:cxn>
                <a:cxn ang="0">
                  <a:pos x="256" y="221"/>
                </a:cxn>
                <a:cxn ang="0">
                  <a:pos x="248" y="239"/>
                </a:cxn>
                <a:cxn ang="0">
                  <a:pos x="254" y="269"/>
                </a:cxn>
                <a:cxn ang="0">
                  <a:pos x="244" y="294"/>
                </a:cxn>
                <a:cxn ang="0">
                  <a:pos x="233" y="312"/>
                </a:cxn>
                <a:cxn ang="0">
                  <a:pos x="232" y="336"/>
                </a:cxn>
                <a:cxn ang="0">
                  <a:pos x="226" y="361"/>
                </a:cxn>
                <a:cxn ang="0">
                  <a:pos x="224" y="403"/>
                </a:cxn>
                <a:cxn ang="0">
                  <a:pos x="220" y="418"/>
                </a:cxn>
                <a:cxn ang="0">
                  <a:pos x="203" y="412"/>
                </a:cxn>
                <a:cxn ang="0">
                  <a:pos x="184" y="399"/>
                </a:cxn>
                <a:cxn ang="0">
                  <a:pos x="167" y="406"/>
                </a:cxn>
                <a:cxn ang="0">
                  <a:pos x="155" y="417"/>
                </a:cxn>
                <a:cxn ang="0">
                  <a:pos x="152" y="396"/>
                </a:cxn>
                <a:cxn ang="0">
                  <a:pos x="134" y="402"/>
                </a:cxn>
                <a:cxn ang="0">
                  <a:pos x="124" y="414"/>
                </a:cxn>
                <a:cxn ang="0">
                  <a:pos x="111" y="426"/>
                </a:cxn>
                <a:cxn ang="0">
                  <a:pos x="90" y="408"/>
                </a:cxn>
                <a:cxn ang="0">
                  <a:pos x="76" y="403"/>
                </a:cxn>
                <a:cxn ang="0">
                  <a:pos x="57" y="406"/>
                </a:cxn>
                <a:cxn ang="0">
                  <a:pos x="58" y="387"/>
                </a:cxn>
                <a:cxn ang="0">
                  <a:pos x="58" y="372"/>
                </a:cxn>
                <a:cxn ang="0">
                  <a:pos x="51" y="358"/>
                </a:cxn>
                <a:cxn ang="0">
                  <a:pos x="39" y="347"/>
                </a:cxn>
                <a:cxn ang="0">
                  <a:pos x="33" y="324"/>
                </a:cxn>
                <a:cxn ang="0">
                  <a:pos x="18" y="308"/>
                </a:cxn>
                <a:cxn ang="0">
                  <a:pos x="12" y="291"/>
                </a:cxn>
                <a:cxn ang="0">
                  <a:pos x="6" y="270"/>
                </a:cxn>
                <a:cxn ang="0">
                  <a:pos x="4" y="260"/>
                </a:cxn>
                <a:cxn ang="0">
                  <a:pos x="3" y="246"/>
                </a:cxn>
                <a:cxn ang="0">
                  <a:pos x="12" y="242"/>
                </a:cxn>
                <a:cxn ang="0">
                  <a:pos x="21" y="227"/>
                </a:cxn>
                <a:cxn ang="0">
                  <a:pos x="30" y="215"/>
                </a:cxn>
                <a:cxn ang="0">
                  <a:pos x="34" y="212"/>
                </a:cxn>
                <a:cxn ang="0">
                  <a:pos x="46" y="210"/>
                </a:cxn>
                <a:cxn ang="0">
                  <a:pos x="55" y="195"/>
                </a:cxn>
                <a:cxn ang="0">
                  <a:pos x="81" y="194"/>
                </a:cxn>
                <a:cxn ang="0">
                  <a:pos x="96" y="174"/>
                </a:cxn>
                <a:cxn ang="0">
                  <a:pos x="105" y="159"/>
                </a:cxn>
                <a:cxn ang="0">
                  <a:pos x="120" y="149"/>
                </a:cxn>
                <a:cxn ang="0">
                  <a:pos x="130" y="134"/>
                </a:cxn>
                <a:cxn ang="0">
                  <a:pos x="139" y="123"/>
                </a:cxn>
                <a:cxn ang="0">
                  <a:pos x="136" y="105"/>
                </a:cxn>
                <a:cxn ang="0">
                  <a:pos x="142" y="98"/>
                </a:cxn>
                <a:cxn ang="0">
                  <a:pos x="149" y="90"/>
                </a:cxn>
                <a:cxn ang="0">
                  <a:pos x="155" y="98"/>
                </a:cxn>
                <a:cxn ang="0">
                  <a:pos x="158" y="84"/>
                </a:cxn>
                <a:cxn ang="0">
                  <a:pos x="166" y="65"/>
                </a:cxn>
                <a:cxn ang="0">
                  <a:pos x="175" y="51"/>
                </a:cxn>
                <a:cxn ang="0">
                  <a:pos x="197" y="47"/>
                </a:cxn>
                <a:cxn ang="0">
                  <a:pos x="202" y="30"/>
                </a:cxn>
                <a:cxn ang="0">
                  <a:pos x="221" y="9"/>
                </a:cxn>
                <a:cxn ang="0">
                  <a:pos x="242" y="5"/>
                </a:cxn>
              </a:cxnLst>
              <a:rect l="0" t="0" r="r" b="b"/>
              <a:pathLst>
                <a:path w="280" h="427">
                  <a:moveTo>
                    <a:pt x="253" y="26"/>
                  </a:moveTo>
                  <a:lnTo>
                    <a:pt x="254" y="27"/>
                  </a:lnTo>
                  <a:lnTo>
                    <a:pt x="254" y="29"/>
                  </a:lnTo>
                  <a:lnTo>
                    <a:pt x="254" y="30"/>
                  </a:lnTo>
                  <a:lnTo>
                    <a:pt x="256" y="32"/>
                  </a:lnTo>
                  <a:lnTo>
                    <a:pt x="256" y="33"/>
                  </a:lnTo>
                  <a:lnTo>
                    <a:pt x="256" y="35"/>
                  </a:lnTo>
                  <a:lnTo>
                    <a:pt x="256" y="38"/>
                  </a:lnTo>
                  <a:lnTo>
                    <a:pt x="256" y="39"/>
                  </a:lnTo>
                  <a:lnTo>
                    <a:pt x="256" y="39"/>
                  </a:lnTo>
                  <a:lnTo>
                    <a:pt x="256" y="41"/>
                  </a:lnTo>
                  <a:lnTo>
                    <a:pt x="254" y="44"/>
                  </a:lnTo>
                  <a:lnTo>
                    <a:pt x="254" y="45"/>
                  </a:lnTo>
                  <a:lnTo>
                    <a:pt x="254" y="45"/>
                  </a:lnTo>
                  <a:lnTo>
                    <a:pt x="254" y="47"/>
                  </a:lnTo>
                  <a:lnTo>
                    <a:pt x="253" y="53"/>
                  </a:lnTo>
                  <a:lnTo>
                    <a:pt x="253" y="54"/>
                  </a:lnTo>
                  <a:lnTo>
                    <a:pt x="254" y="56"/>
                  </a:lnTo>
                  <a:lnTo>
                    <a:pt x="254" y="59"/>
                  </a:lnTo>
                  <a:lnTo>
                    <a:pt x="256" y="60"/>
                  </a:lnTo>
                  <a:lnTo>
                    <a:pt x="256" y="63"/>
                  </a:lnTo>
                  <a:lnTo>
                    <a:pt x="256" y="65"/>
                  </a:lnTo>
                  <a:lnTo>
                    <a:pt x="256" y="66"/>
                  </a:lnTo>
                  <a:lnTo>
                    <a:pt x="256" y="68"/>
                  </a:lnTo>
                  <a:lnTo>
                    <a:pt x="256" y="69"/>
                  </a:lnTo>
                  <a:lnTo>
                    <a:pt x="256" y="72"/>
                  </a:lnTo>
                  <a:lnTo>
                    <a:pt x="256" y="74"/>
                  </a:lnTo>
                  <a:lnTo>
                    <a:pt x="256" y="75"/>
                  </a:lnTo>
                  <a:lnTo>
                    <a:pt x="257" y="77"/>
                  </a:lnTo>
                  <a:lnTo>
                    <a:pt x="257" y="77"/>
                  </a:lnTo>
                  <a:lnTo>
                    <a:pt x="259" y="78"/>
                  </a:lnTo>
                  <a:lnTo>
                    <a:pt x="260" y="80"/>
                  </a:lnTo>
                  <a:lnTo>
                    <a:pt x="262" y="81"/>
                  </a:lnTo>
                  <a:lnTo>
                    <a:pt x="262" y="81"/>
                  </a:lnTo>
                  <a:lnTo>
                    <a:pt x="260" y="83"/>
                  </a:lnTo>
                  <a:lnTo>
                    <a:pt x="260" y="84"/>
                  </a:lnTo>
                  <a:lnTo>
                    <a:pt x="259" y="86"/>
                  </a:lnTo>
                  <a:lnTo>
                    <a:pt x="257" y="87"/>
                  </a:lnTo>
                  <a:lnTo>
                    <a:pt x="257" y="89"/>
                  </a:lnTo>
                  <a:lnTo>
                    <a:pt x="256" y="90"/>
                  </a:lnTo>
                  <a:lnTo>
                    <a:pt x="256" y="90"/>
                  </a:lnTo>
                  <a:lnTo>
                    <a:pt x="254" y="92"/>
                  </a:lnTo>
                  <a:lnTo>
                    <a:pt x="256" y="93"/>
                  </a:lnTo>
                  <a:lnTo>
                    <a:pt x="256" y="95"/>
                  </a:lnTo>
                  <a:lnTo>
                    <a:pt x="259" y="99"/>
                  </a:lnTo>
                  <a:lnTo>
                    <a:pt x="260" y="99"/>
                  </a:lnTo>
                  <a:lnTo>
                    <a:pt x="262" y="101"/>
                  </a:lnTo>
                  <a:lnTo>
                    <a:pt x="262" y="102"/>
                  </a:lnTo>
                  <a:lnTo>
                    <a:pt x="263" y="104"/>
                  </a:lnTo>
                  <a:lnTo>
                    <a:pt x="263" y="105"/>
                  </a:lnTo>
                  <a:lnTo>
                    <a:pt x="263" y="108"/>
                  </a:lnTo>
                  <a:lnTo>
                    <a:pt x="263" y="110"/>
                  </a:lnTo>
                  <a:lnTo>
                    <a:pt x="263" y="111"/>
                  </a:lnTo>
                  <a:lnTo>
                    <a:pt x="265" y="113"/>
                  </a:lnTo>
                  <a:lnTo>
                    <a:pt x="265" y="113"/>
                  </a:lnTo>
                  <a:lnTo>
                    <a:pt x="266" y="114"/>
                  </a:lnTo>
                  <a:lnTo>
                    <a:pt x="266" y="116"/>
                  </a:lnTo>
                  <a:lnTo>
                    <a:pt x="268" y="116"/>
                  </a:lnTo>
                  <a:lnTo>
                    <a:pt x="269" y="116"/>
                  </a:lnTo>
                  <a:lnTo>
                    <a:pt x="269" y="117"/>
                  </a:lnTo>
                  <a:lnTo>
                    <a:pt x="271" y="119"/>
                  </a:lnTo>
                  <a:lnTo>
                    <a:pt x="271" y="119"/>
                  </a:lnTo>
                  <a:lnTo>
                    <a:pt x="271" y="120"/>
                  </a:lnTo>
                  <a:lnTo>
                    <a:pt x="271" y="122"/>
                  </a:lnTo>
                  <a:lnTo>
                    <a:pt x="271" y="123"/>
                  </a:lnTo>
                  <a:lnTo>
                    <a:pt x="269" y="123"/>
                  </a:lnTo>
                  <a:lnTo>
                    <a:pt x="269" y="123"/>
                  </a:lnTo>
                  <a:lnTo>
                    <a:pt x="268" y="125"/>
                  </a:lnTo>
                  <a:lnTo>
                    <a:pt x="268" y="126"/>
                  </a:lnTo>
                  <a:lnTo>
                    <a:pt x="266" y="128"/>
                  </a:lnTo>
                  <a:lnTo>
                    <a:pt x="268" y="129"/>
                  </a:lnTo>
                  <a:lnTo>
                    <a:pt x="268" y="131"/>
                  </a:lnTo>
                  <a:lnTo>
                    <a:pt x="268" y="132"/>
                  </a:lnTo>
                  <a:lnTo>
                    <a:pt x="268" y="134"/>
                  </a:lnTo>
                  <a:lnTo>
                    <a:pt x="268" y="135"/>
                  </a:lnTo>
                  <a:lnTo>
                    <a:pt x="266" y="137"/>
                  </a:lnTo>
                  <a:lnTo>
                    <a:pt x="266" y="138"/>
                  </a:lnTo>
                  <a:lnTo>
                    <a:pt x="266" y="140"/>
                  </a:lnTo>
                  <a:lnTo>
                    <a:pt x="268" y="140"/>
                  </a:lnTo>
                  <a:lnTo>
                    <a:pt x="268" y="141"/>
                  </a:lnTo>
                  <a:lnTo>
                    <a:pt x="269" y="141"/>
                  </a:lnTo>
                  <a:lnTo>
                    <a:pt x="269" y="141"/>
                  </a:lnTo>
                  <a:lnTo>
                    <a:pt x="271" y="146"/>
                  </a:lnTo>
                  <a:lnTo>
                    <a:pt x="271" y="147"/>
                  </a:lnTo>
                  <a:lnTo>
                    <a:pt x="271" y="149"/>
                  </a:lnTo>
                  <a:lnTo>
                    <a:pt x="271" y="150"/>
                  </a:lnTo>
                  <a:lnTo>
                    <a:pt x="271" y="152"/>
                  </a:lnTo>
                  <a:lnTo>
                    <a:pt x="272" y="153"/>
                  </a:lnTo>
                  <a:lnTo>
                    <a:pt x="274" y="155"/>
                  </a:lnTo>
                  <a:lnTo>
                    <a:pt x="275" y="156"/>
                  </a:lnTo>
                  <a:lnTo>
                    <a:pt x="277" y="158"/>
                  </a:lnTo>
                  <a:lnTo>
                    <a:pt x="278" y="159"/>
                  </a:lnTo>
                  <a:lnTo>
                    <a:pt x="278" y="161"/>
                  </a:lnTo>
                  <a:lnTo>
                    <a:pt x="280" y="161"/>
                  </a:lnTo>
                  <a:lnTo>
                    <a:pt x="280" y="162"/>
                  </a:lnTo>
                  <a:lnTo>
                    <a:pt x="280" y="164"/>
                  </a:lnTo>
                  <a:lnTo>
                    <a:pt x="280" y="165"/>
                  </a:lnTo>
                  <a:lnTo>
                    <a:pt x="280" y="167"/>
                  </a:lnTo>
                  <a:lnTo>
                    <a:pt x="278" y="167"/>
                  </a:lnTo>
                  <a:lnTo>
                    <a:pt x="278" y="168"/>
                  </a:lnTo>
                  <a:lnTo>
                    <a:pt x="277" y="170"/>
                  </a:lnTo>
                  <a:lnTo>
                    <a:pt x="277" y="171"/>
                  </a:lnTo>
                  <a:lnTo>
                    <a:pt x="277" y="173"/>
                  </a:lnTo>
                  <a:lnTo>
                    <a:pt x="275" y="174"/>
                  </a:lnTo>
                  <a:lnTo>
                    <a:pt x="275" y="174"/>
                  </a:lnTo>
                  <a:lnTo>
                    <a:pt x="274" y="176"/>
                  </a:lnTo>
                  <a:lnTo>
                    <a:pt x="274" y="177"/>
                  </a:lnTo>
                  <a:lnTo>
                    <a:pt x="272" y="177"/>
                  </a:lnTo>
                  <a:lnTo>
                    <a:pt x="272" y="179"/>
                  </a:lnTo>
                  <a:lnTo>
                    <a:pt x="272" y="180"/>
                  </a:lnTo>
                  <a:lnTo>
                    <a:pt x="272" y="182"/>
                  </a:lnTo>
                  <a:lnTo>
                    <a:pt x="272" y="182"/>
                  </a:lnTo>
                  <a:lnTo>
                    <a:pt x="274" y="183"/>
                  </a:lnTo>
                  <a:lnTo>
                    <a:pt x="274" y="185"/>
                  </a:lnTo>
                  <a:lnTo>
                    <a:pt x="274" y="186"/>
                  </a:lnTo>
                  <a:lnTo>
                    <a:pt x="274" y="188"/>
                  </a:lnTo>
                  <a:lnTo>
                    <a:pt x="274" y="191"/>
                  </a:lnTo>
                  <a:lnTo>
                    <a:pt x="274" y="191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1" y="194"/>
                  </a:lnTo>
                  <a:lnTo>
                    <a:pt x="271" y="194"/>
                  </a:lnTo>
                  <a:lnTo>
                    <a:pt x="271" y="195"/>
                  </a:lnTo>
                  <a:lnTo>
                    <a:pt x="269" y="197"/>
                  </a:lnTo>
                  <a:lnTo>
                    <a:pt x="269" y="198"/>
                  </a:lnTo>
                  <a:lnTo>
                    <a:pt x="269" y="200"/>
                  </a:lnTo>
                  <a:lnTo>
                    <a:pt x="268" y="201"/>
                  </a:lnTo>
                  <a:lnTo>
                    <a:pt x="268" y="201"/>
                  </a:lnTo>
                  <a:lnTo>
                    <a:pt x="266" y="201"/>
                  </a:lnTo>
                  <a:lnTo>
                    <a:pt x="266" y="203"/>
                  </a:lnTo>
                  <a:lnTo>
                    <a:pt x="265" y="203"/>
                  </a:lnTo>
                  <a:lnTo>
                    <a:pt x="265" y="204"/>
                  </a:lnTo>
                  <a:lnTo>
                    <a:pt x="263" y="207"/>
                  </a:lnTo>
                  <a:lnTo>
                    <a:pt x="263" y="209"/>
                  </a:lnTo>
                  <a:lnTo>
                    <a:pt x="263" y="210"/>
                  </a:lnTo>
                  <a:lnTo>
                    <a:pt x="263" y="212"/>
                  </a:lnTo>
                  <a:lnTo>
                    <a:pt x="262" y="213"/>
                  </a:lnTo>
                  <a:lnTo>
                    <a:pt x="260" y="213"/>
                  </a:lnTo>
                  <a:lnTo>
                    <a:pt x="260" y="213"/>
                  </a:lnTo>
                  <a:lnTo>
                    <a:pt x="259" y="215"/>
                  </a:lnTo>
                  <a:lnTo>
                    <a:pt x="259" y="216"/>
                  </a:lnTo>
                  <a:lnTo>
                    <a:pt x="257" y="218"/>
                  </a:lnTo>
                  <a:lnTo>
                    <a:pt x="257" y="219"/>
                  </a:lnTo>
                  <a:lnTo>
                    <a:pt x="256" y="221"/>
                  </a:lnTo>
                  <a:lnTo>
                    <a:pt x="256" y="222"/>
                  </a:lnTo>
                  <a:lnTo>
                    <a:pt x="254" y="222"/>
                  </a:lnTo>
                  <a:lnTo>
                    <a:pt x="254" y="224"/>
                  </a:lnTo>
                  <a:lnTo>
                    <a:pt x="254" y="224"/>
                  </a:lnTo>
                  <a:lnTo>
                    <a:pt x="253" y="225"/>
                  </a:lnTo>
                  <a:lnTo>
                    <a:pt x="251" y="225"/>
                  </a:lnTo>
                  <a:lnTo>
                    <a:pt x="251" y="227"/>
                  </a:lnTo>
                  <a:lnTo>
                    <a:pt x="250" y="227"/>
                  </a:lnTo>
                  <a:lnTo>
                    <a:pt x="248" y="228"/>
                  </a:lnTo>
                  <a:lnTo>
                    <a:pt x="248" y="228"/>
                  </a:lnTo>
                  <a:lnTo>
                    <a:pt x="248" y="230"/>
                  </a:lnTo>
                  <a:lnTo>
                    <a:pt x="250" y="233"/>
                  </a:lnTo>
                  <a:lnTo>
                    <a:pt x="250" y="233"/>
                  </a:lnTo>
                  <a:lnTo>
                    <a:pt x="250" y="236"/>
                  </a:lnTo>
                  <a:lnTo>
                    <a:pt x="248" y="237"/>
                  </a:lnTo>
                  <a:lnTo>
                    <a:pt x="248" y="239"/>
                  </a:lnTo>
                  <a:lnTo>
                    <a:pt x="248" y="240"/>
                  </a:lnTo>
                  <a:lnTo>
                    <a:pt x="248" y="242"/>
                  </a:lnTo>
                  <a:lnTo>
                    <a:pt x="250" y="243"/>
                  </a:lnTo>
                  <a:lnTo>
                    <a:pt x="250" y="245"/>
                  </a:lnTo>
                  <a:lnTo>
                    <a:pt x="250" y="246"/>
                  </a:lnTo>
                  <a:lnTo>
                    <a:pt x="250" y="248"/>
                  </a:lnTo>
                  <a:lnTo>
                    <a:pt x="250" y="249"/>
                  </a:lnTo>
                  <a:lnTo>
                    <a:pt x="250" y="251"/>
                  </a:lnTo>
                  <a:lnTo>
                    <a:pt x="251" y="252"/>
                  </a:lnTo>
                  <a:lnTo>
                    <a:pt x="251" y="254"/>
                  </a:lnTo>
                  <a:lnTo>
                    <a:pt x="253" y="255"/>
                  </a:lnTo>
                  <a:lnTo>
                    <a:pt x="253" y="258"/>
                  </a:lnTo>
                  <a:lnTo>
                    <a:pt x="254" y="261"/>
                  </a:lnTo>
                  <a:lnTo>
                    <a:pt x="254" y="264"/>
                  </a:lnTo>
                  <a:lnTo>
                    <a:pt x="254" y="266"/>
                  </a:lnTo>
                  <a:lnTo>
                    <a:pt x="254" y="269"/>
                  </a:lnTo>
                  <a:lnTo>
                    <a:pt x="256" y="269"/>
                  </a:lnTo>
                  <a:lnTo>
                    <a:pt x="256" y="270"/>
                  </a:lnTo>
                  <a:lnTo>
                    <a:pt x="254" y="273"/>
                  </a:lnTo>
                  <a:lnTo>
                    <a:pt x="254" y="275"/>
                  </a:lnTo>
                  <a:lnTo>
                    <a:pt x="254" y="276"/>
                  </a:lnTo>
                  <a:lnTo>
                    <a:pt x="253" y="278"/>
                  </a:lnTo>
                  <a:lnTo>
                    <a:pt x="253" y="279"/>
                  </a:lnTo>
                  <a:lnTo>
                    <a:pt x="251" y="281"/>
                  </a:lnTo>
                  <a:lnTo>
                    <a:pt x="250" y="282"/>
                  </a:lnTo>
                  <a:lnTo>
                    <a:pt x="250" y="282"/>
                  </a:lnTo>
                  <a:lnTo>
                    <a:pt x="248" y="284"/>
                  </a:lnTo>
                  <a:lnTo>
                    <a:pt x="247" y="287"/>
                  </a:lnTo>
                  <a:lnTo>
                    <a:pt x="247" y="288"/>
                  </a:lnTo>
                  <a:lnTo>
                    <a:pt x="245" y="290"/>
                  </a:lnTo>
                  <a:lnTo>
                    <a:pt x="245" y="291"/>
                  </a:lnTo>
                  <a:lnTo>
                    <a:pt x="244" y="294"/>
                  </a:lnTo>
                  <a:lnTo>
                    <a:pt x="244" y="296"/>
                  </a:lnTo>
                  <a:lnTo>
                    <a:pt x="245" y="297"/>
                  </a:lnTo>
                  <a:lnTo>
                    <a:pt x="245" y="299"/>
                  </a:lnTo>
                  <a:lnTo>
                    <a:pt x="244" y="300"/>
                  </a:lnTo>
                  <a:lnTo>
                    <a:pt x="244" y="300"/>
                  </a:lnTo>
                  <a:lnTo>
                    <a:pt x="242" y="302"/>
                  </a:lnTo>
                  <a:lnTo>
                    <a:pt x="241" y="302"/>
                  </a:lnTo>
                  <a:lnTo>
                    <a:pt x="239" y="302"/>
                  </a:lnTo>
                  <a:lnTo>
                    <a:pt x="238" y="303"/>
                  </a:lnTo>
                  <a:lnTo>
                    <a:pt x="236" y="303"/>
                  </a:lnTo>
                  <a:lnTo>
                    <a:pt x="235" y="306"/>
                  </a:lnTo>
                  <a:lnTo>
                    <a:pt x="235" y="308"/>
                  </a:lnTo>
                  <a:lnTo>
                    <a:pt x="235" y="309"/>
                  </a:lnTo>
                  <a:lnTo>
                    <a:pt x="235" y="311"/>
                  </a:lnTo>
                  <a:lnTo>
                    <a:pt x="233" y="311"/>
                  </a:lnTo>
                  <a:lnTo>
                    <a:pt x="233" y="312"/>
                  </a:lnTo>
                  <a:lnTo>
                    <a:pt x="232" y="314"/>
                  </a:lnTo>
                  <a:lnTo>
                    <a:pt x="233" y="317"/>
                  </a:lnTo>
                  <a:lnTo>
                    <a:pt x="233" y="317"/>
                  </a:lnTo>
                  <a:lnTo>
                    <a:pt x="233" y="318"/>
                  </a:lnTo>
                  <a:lnTo>
                    <a:pt x="233" y="320"/>
                  </a:lnTo>
                  <a:lnTo>
                    <a:pt x="235" y="320"/>
                  </a:lnTo>
                  <a:lnTo>
                    <a:pt x="236" y="321"/>
                  </a:lnTo>
                  <a:lnTo>
                    <a:pt x="236" y="323"/>
                  </a:lnTo>
                  <a:lnTo>
                    <a:pt x="236" y="323"/>
                  </a:lnTo>
                  <a:lnTo>
                    <a:pt x="233" y="327"/>
                  </a:lnTo>
                  <a:lnTo>
                    <a:pt x="233" y="329"/>
                  </a:lnTo>
                  <a:lnTo>
                    <a:pt x="232" y="329"/>
                  </a:lnTo>
                  <a:lnTo>
                    <a:pt x="232" y="330"/>
                  </a:lnTo>
                  <a:lnTo>
                    <a:pt x="230" y="333"/>
                  </a:lnTo>
                  <a:lnTo>
                    <a:pt x="230" y="335"/>
                  </a:lnTo>
                  <a:lnTo>
                    <a:pt x="232" y="336"/>
                  </a:lnTo>
                  <a:lnTo>
                    <a:pt x="232" y="338"/>
                  </a:lnTo>
                  <a:lnTo>
                    <a:pt x="233" y="339"/>
                  </a:lnTo>
                  <a:lnTo>
                    <a:pt x="233" y="341"/>
                  </a:lnTo>
                  <a:lnTo>
                    <a:pt x="235" y="342"/>
                  </a:lnTo>
                  <a:lnTo>
                    <a:pt x="235" y="344"/>
                  </a:lnTo>
                  <a:lnTo>
                    <a:pt x="235" y="347"/>
                  </a:lnTo>
                  <a:lnTo>
                    <a:pt x="235" y="350"/>
                  </a:lnTo>
                  <a:lnTo>
                    <a:pt x="233" y="353"/>
                  </a:lnTo>
                  <a:lnTo>
                    <a:pt x="233" y="354"/>
                  </a:lnTo>
                  <a:lnTo>
                    <a:pt x="232" y="355"/>
                  </a:lnTo>
                  <a:lnTo>
                    <a:pt x="232" y="357"/>
                  </a:lnTo>
                  <a:lnTo>
                    <a:pt x="230" y="358"/>
                  </a:lnTo>
                  <a:lnTo>
                    <a:pt x="229" y="358"/>
                  </a:lnTo>
                  <a:lnTo>
                    <a:pt x="227" y="360"/>
                  </a:lnTo>
                  <a:lnTo>
                    <a:pt x="227" y="360"/>
                  </a:lnTo>
                  <a:lnTo>
                    <a:pt x="226" y="361"/>
                  </a:lnTo>
                  <a:lnTo>
                    <a:pt x="226" y="363"/>
                  </a:lnTo>
                  <a:lnTo>
                    <a:pt x="226" y="363"/>
                  </a:lnTo>
                  <a:lnTo>
                    <a:pt x="226" y="373"/>
                  </a:lnTo>
                  <a:lnTo>
                    <a:pt x="226" y="375"/>
                  </a:lnTo>
                  <a:lnTo>
                    <a:pt x="226" y="378"/>
                  </a:lnTo>
                  <a:lnTo>
                    <a:pt x="224" y="379"/>
                  </a:lnTo>
                  <a:lnTo>
                    <a:pt x="223" y="381"/>
                  </a:lnTo>
                  <a:lnTo>
                    <a:pt x="223" y="384"/>
                  </a:lnTo>
                  <a:lnTo>
                    <a:pt x="221" y="387"/>
                  </a:lnTo>
                  <a:lnTo>
                    <a:pt x="221" y="388"/>
                  </a:lnTo>
                  <a:lnTo>
                    <a:pt x="221" y="390"/>
                  </a:lnTo>
                  <a:lnTo>
                    <a:pt x="223" y="393"/>
                  </a:lnTo>
                  <a:lnTo>
                    <a:pt x="224" y="399"/>
                  </a:lnTo>
                  <a:lnTo>
                    <a:pt x="224" y="400"/>
                  </a:lnTo>
                  <a:lnTo>
                    <a:pt x="224" y="400"/>
                  </a:lnTo>
                  <a:lnTo>
                    <a:pt x="224" y="403"/>
                  </a:lnTo>
                  <a:lnTo>
                    <a:pt x="224" y="405"/>
                  </a:lnTo>
                  <a:lnTo>
                    <a:pt x="224" y="408"/>
                  </a:lnTo>
                  <a:lnTo>
                    <a:pt x="224" y="411"/>
                  </a:lnTo>
                  <a:lnTo>
                    <a:pt x="224" y="414"/>
                  </a:lnTo>
                  <a:lnTo>
                    <a:pt x="224" y="415"/>
                  </a:lnTo>
                  <a:lnTo>
                    <a:pt x="224" y="418"/>
                  </a:lnTo>
                  <a:lnTo>
                    <a:pt x="224" y="421"/>
                  </a:lnTo>
                  <a:lnTo>
                    <a:pt x="224" y="424"/>
                  </a:lnTo>
                  <a:lnTo>
                    <a:pt x="223" y="424"/>
                  </a:lnTo>
                  <a:lnTo>
                    <a:pt x="223" y="424"/>
                  </a:lnTo>
                  <a:lnTo>
                    <a:pt x="223" y="424"/>
                  </a:lnTo>
                  <a:lnTo>
                    <a:pt x="223" y="424"/>
                  </a:lnTo>
                  <a:lnTo>
                    <a:pt x="221" y="423"/>
                  </a:lnTo>
                  <a:lnTo>
                    <a:pt x="220" y="420"/>
                  </a:lnTo>
                  <a:lnTo>
                    <a:pt x="220" y="418"/>
                  </a:lnTo>
                  <a:lnTo>
                    <a:pt x="220" y="418"/>
                  </a:lnTo>
                  <a:lnTo>
                    <a:pt x="218" y="417"/>
                  </a:lnTo>
                  <a:lnTo>
                    <a:pt x="217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4" y="418"/>
                  </a:lnTo>
                  <a:lnTo>
                    <a:pt x="212" y="418"/>
                  </a:lnTo>
                  <a:lnTo>
                    <a:pt x="212" y="417"/>
                  </a:lnTo>
                  <a:lnTo>
                    <a:pt x="212" y="415"/>
                  </a:lnTo>
                  <a:lnTo>
                    <a:pt x="211" y="415"/>
                  </a:lnTo>
                  <a:lnTo>
                    <a:pt x="211" y="414"/>
                  </a:lnTo>
                  <a:lnTo>
                    <a:pt x="209" y="414"/>
                  </a:lnTo>
                  <a:lnTo>
                    <a:pt x="209" y="414"/>
                  </a:lnTo>
                  <a:lnTo>
                    <a:pt x="208" y="414"/>
                  </a:lnTo>
                  <a:lnTo>
                    <a:pt x="206" y="412"/>
                  </a:lnTo>
                  <a:lnTo>
                    <a:pt x="205" y="412"/>
                  </a:lnTo>
                  <a:lnTo>
                    <a:pt x="203" y="412"/>
                  </a:lnTo>
                  <a:lnTo>
                    <a:pt x="200" y="411"/>
                  </a:lnTo>
                  <a:lnTo>
                    <a:pt x="199" y="411"/>
                  </a:lnTo>
                  <a:lnTo>
                    <a:pt x="197" y="409"/>
                  </a:lnTo>
                  <a:lnTo>
                    <a:pt x="196" y="408"/>
                  </a:lnTo>
                  <a:lnTo>
                    <a:pt x="196" y="406"/>
                  </a:lnTo>
                  <a:lnTo>
                    <a:pt x="194" y="403"/>
                  </a:lnTo>
                  <a:lnTo>
                    <a:pt x="193" y="402"/>
                  </a:lnTo>
                  <a:lnTo>
                    <a:pt x="193" y="402"/>
                  </a:lnTo>
                  <a:lnTo>
                    <a:pt x="191" y="402"/>
                  </a:lnTo>
                  <a:lnTo>
                    <a:pt x="190" y="402"/>
                  </a:lnTo>
                  <a:lnTo>
                    <a:pt x="190" y="402"/>
                  </a:lnTo>
                  <a:lnTo>
                    <a:pt x="188" y="400"/>
                  </a:lnTo>
                  <a:lnTo>
                    <a:pt x="187" y="400"/>
                  </a:lnTo>
                  <a:lnTo>
                    <a:pt x="185" y="400"/>
                  </a:lnTo>
                  <a:lnTo>
                    <a:pt x="185" y="400"/>
                  </a:lnTo>
                  <a:lnTo>
                    <a:pt x="184" y="399"/>
                  </a:lnTo>
                  <a:lnTo>
                    <a:pt x="184" y="397"/>
                  </a:lnTo>
                  <a:lnTo>
                    <a:pt x="184" y="397"/>
                  </a:lnTo>
                  <a:lnTo>
                    <a:pt x="182" y="396"/>
                  </a:lnTo>
                  <a:lnTo>
                    <a:pt x="181" y="397"/>
                  </a:lnTo>
                  <a:lnTo>
                    <a:pt x="179" y="397"/>
                  </a:lnTo>
                  <a:lnTo>
                    <a:pt x="178" y="399"/>
                  </a:lnTo>
                  <a:lnTo>
                    <a:pt x="176" y="399"/>
                  </a:lnTo>
                  <a:lnTo>
                    <a:pt x="173" y="397"/>
                  </a:lnTo>
                  <a:lnTo>
                    <a:pt x="172" y="397"/>
                  </a:lnTo>
                  <a:lnTo>
                    <a:pt x="170" y="397"/>
                  </a:lnTo>
                  <a:lnTo>
                    <a:pt x="169" y="399"/>
                  </a:lnTo>
                  <a:lnTo>
                    <a:pt x="169" y="399"/>
                  </a:lnTo>
                  <a:lnTo>
                    <a:pt x="169" y="402"/>
                  </a:lnTo>
                  <a:lnTo>
                    <a:pt x="169" y="403"/>
                  </a:lnTo>
                  <a:lnTo>
                    <a:pt x="167" y="405"/>
                  </a:lnTo>
                  <a:lnTo>
                    <a:pt x="167" y="406"/>
                  </a:lnTo>
                  <a:lnTo>
                    <a:pt x="167" y="412"/>
                  </a:lnTo>
                  <a:lnTo>
                    <a:pt x="167" y="414"/>
                  </a:lnTo>
                  <a:lnTo>
                    <a:pt x="167" y="417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4" y="420"/>
                  </a:lnTo>
                  <a:lnTo>
                    <a:pt x="163" y="418"/>
                  </a:lnTo>
                  <a:lnTo>
                    <a:pt x="163" y="418"/>
                  </a:lnTo>
                  <a:lnTo>
                    <a:pt x="163" y="417"/>
                  </a:lnTo>
                  <a:lnTo>
                    <a:pt x="161" y="417"/>
                  </a:lnTo>
                  <a:lnTo>
                    <a:pt x="160" y="417"/>
                  </a:lnTo>
                  <a:lnTo>
                    <a:pt x="160" y="417"/>
                  </a:lnTo>
                  <a:lnTo>
                    <a:pt x="158" y="417"/>
                  </a:lnTo>
                  <a:lnTo>
                    <a:pt x="157" y="417"/>
                  </a:lnTo>
                  <a:lnTo>
                    <a:pt x="157" y="417"/>
                  </a:lnTo>
                  <a:lnTo>
                    <a:pt x="155" y="417"/>
                  </a:lnTo>
                  <a:lnTo>
                    <a:pt x="154" y="417"/>
                  </a:lnTo>
                  <a:lnTo>
                    <a:pt x="154" y="415"/>
                  </a:lnTo>
                  <a:lnTo>
                    <a:pt x="152" y="415"/>
                  </a:lnTo>
                  <a:lnTo>
                    <a:pt x="152" y="414"/>
                  </a:lnTo>
                  <a:lnTo>
                    <a:pt x="152" y="412"/>
                  </a:lnTo>
                  <a:lnTo>
                    <a:pt x="152" y="411"/>
                  </a:lnTo>
                  <a:lnTo>
                    <a:pt x="152" y="409"/>
                  </a:lnTo>
                  <a:lnTo>
                    <a:pt x="152" y="408"/>
                  </a:lnTo>
                  <a:lnTo>
                    <a:pt x="154" y="405"/>
                  </a:lnTo>
                  <a:lnTo>
                    <a:pt x="154" y="403"/>
                  </a:lnTo>
                  <a:lnTo>
                    <a:pt x="154" y="402"/>
                  </a:lnTo>
                  <a:lnTo>
                    <a:pt x="154" y="400"/>
                  </a:lnTo>
                  <a:lnTo>
                    <a:pt x="154" y="399"/>
                  </a:lnTo>
                  <a:lnTo>
                    <a:pt x="154" y="397"/>
                  </a:lnTo>
                  <a:lnTo>
                    <a:pt x="152" y="397"/>
                  </a:lnTo>
                  <a:lnTo>
                    <a:pt x="152" y="396"/>
                  </a:lnTo>
                  <a:lnTo>
                    <a:pt x="151" y="396"/>
                  </a:lnTo>
                  <a:lnTo>
                    <a:pt x="149" y="396"/>
                  </a:lnTo>
                  <a:lnTo>
                    <a:pt x="149" y="396"/>
                  </a:lnTo>
                  <a:lnTo>
                    <a:pt x="148" y="396"/>
                  </a:lnTo>
                  <a:lnTo>
                    <a:pt x="148" y="396"/>
                  </a:lnTo>
                  <a:lnTo>
                    <a:pt x="146" y="397"/>
                  </a:lnTo>
                  <a:lnTo>
                    <a:pt x="146" y="397"/>
                  </a:lnTo>
                  <a:lnTo>
                    <a:pt x="145" y="397"/>
                  </a:lnTo>
                  <a:lnTo>
                    <a:pt x="143" y="397"/>
                  </a:lnTo>
                  <a:lnTo>
                    <a:pt x="139" y="399"/>
                  </a:lnTo>
                  <a:lnTo>
                    <a:pt x="136" y="399"/>
                  </a:lnTo>
                  <a:lnTo>
                    <a:pt x="136" y="399"/>
                  </a:lnTo>
                  <a:lnTo>
                    <a:pt x="134" y="399"/>
                  </a:lnTo>
                  <a:lnTo>
                    <a:pt x="134" y="400"/>
                  </a:lnTo>
                  <a:lnTo>
                    <a:pt x="134" y="400"/>
                  </a:lnTo>
                  <a:lnTo>
                    <a:pt x="134" y="402"/>
                  </a:lnTo>
                  <a:lnTo>
                    <a:pt x="133" y="403"/>
                  </a:lnTo>
                  <a:lnTo>
                    <a:pt x="133" y="403"/>
                  </a:lnTo>
                  <a:lnTo>
                    <a:pt x="131" y="405"/>
                  </a:lnTo>
                  <a:lnTo>
                    <a:pt x="130" y="406"/>
                  </a:lnTo>
                  <a:lnTo>
                    <a:pt x="128" y="406"/>
                  </a:lnTo>
                  <a:lnTo>
                    <a:pt x="128" y="406"/>
                  </a:lnTo>
                  <a:lnTo>
                    <a:pt x="127" y="408"/>
                  </a:lnTo>
                  <a:lnTo>
                    <a:pt x="125" y="408"/>
                  </a:lnTo>
                  <a:lnTo>
                    <a:pt x="125" y="408"/>
                  </a:lnTo>
                  <a:lnTo>
                    <a:pt x="124" y="408"/>
                  </a:lnTo>
                  <a:lnTo>
                    <a:pt x="124" y="409"/>
                  </a:lnTo>
                  <a:lnTo>
                    <a:pt x="124" y="409"/>
                  </a:lnTo>
                  <a:lnTo>
                    <a:pt x="124" y="411"/>
                  </a:lnTo>
                  <a:lnTo>
                    <a:pt x="124" y="411"/>
                  </a:lnTo>
                  <a:lnTo>
                    <a:pt x="124" y="412"/>
                  </a:lnTo>
                  <a:lnTo>
                    <a:pt x="124" y="414"/>
                  </a:lnTo>
                  <a:lnTo>
                    <a:pt x="124" y="415"/>
                  </a:lnTo>
                  <a:lnTo>
                    <a:pt x="122" y="418"/>
                  </a:lnTo>
                  <a:lnTo>
                    <a:pt x="122" y="418"/>
                  </a:lnTo>
                  <a:lnTo>
                    <a:pt x="121" y="420"/>
                  </a:lnTo>
                  <a:lnTo>
                    <a:pt x="121" y="421"/>
                  </a:lnTo>
                  <a:lnTo>
                    <a:pt x="121" y="423"/>
                  </a:lnTo>
                  <a:lnTo>
                    <a:pt x="120" y="423"/>
                  </a:lnTo>
                  <a:lnTo>
                    <a:pt x="120" y="424"/>
                  </a:lnTo>
                  <a:lnTo>
                    <a:pt x="118" y="426"/>
                  </a:lnTo>
                  <a:lnTo>
                    <a:pt x="118" y="426"/>
                  </a:lnTo>
                  <a:lnTo>
                    <a:pt x="117" y="427"/>
                  </a:lnTo>
                  <a:lnTo>
                    <a:pt x="117" y="427"/>
                  </a:lnTo>
                  <a:lnTo>
                    <a:pt x="115" y="427"/>
                  </a:lnTo>
                  <a:lnTo>
                    <a:pt x="114" y="427"/>
                  </a:lnTo>
                  <a:lnTo>
                    <a:pt x="112" y="426"/>
                  </a:lnTo>
                  <a:lnTo>
                    <a:pt x="111" y="426"/>
                  </a:lnTo>
                  <a:lnTo>
                    <a:pt x="111" y="424"/>
                  </a:lnTo>
                  <a:lnTo>
                    <a:pt x="108" y="423"/>
                  </a:lnTo>
                  <a:lnTo>
                    <a:pt x="106" y="421"/>
                  </a:lnTo>
                  <a:lnTo>
                    <a:pt x="106" y="420"/>
                  </a:lnTo>
                  <a:lnTo>
                    <a:pt x="105" y="418"/>
                  </a:lnTo>
                  <a:lnTo>
                    <a:pt x="103" y="417"/>
                  </a:lnTo>
                  <a:lnTo>
                    <a:pt x="99" y="417"/>
                  </a:lnTo>
                  <a:lnTo>
                    <a:pt x="97" y="415"/>
                  </a:lnTo>
                  <a:lnTo>
                    <a:pt x="96" y="414"/>
                  </a:lnTo>
                  <a:lnTo>
                    <a:pt x="96" y="414"/>
                  </a:lnTo>
                  <a:lnTo>
                    <a:pt x="94" y="412"/>
                  </a:lnTo>
                  <a:lnTo>
                    <a:pt x="94" y="411"/>
                  </a:lnTo>
                  <a:lnTo>
                    <a:pt x="93" y="409"/>
                  </a:lnTo>
                  <a:lnTo>
                    <a:pt x="93" y="408"/>
                  </a:lnTo>
                  <a:lnTo>
                    <a:pt x="91" y="408"/>
                  </a:lnTo>
                  <a:lnTo>
                    <a:pt x="90" y="408"/>
                  </a:lnTo>
                  <a:lnTo>
                    <a:pt x="90" y="408"/>
                  </a:lnTo>
                  <a:lnTo>
                    <a:pt x="88" y="409"/>
                  </a:lnTo>
                  <a:lnTo>
                    <a:pt x="87" y="409"/>
                  </a:lnTo>
                  <a:lnTo>
                    <a:pt x="85" y="409"/>
                  </a:lnTo>
                  <a:lnTo>
                    <a:pt x="85" y="409"/>
                  </a:lnTo>
                  <a:lnTo>
                    <a:pt x="84" y="408"/>
                  </a:lnTo>
                  <a:lnTo>
                    <a:pt x="84" y="406"/>
                  </a:lnTo>
                  <a:lnTo>
                    <a:pt x="82" y="405"/>
                  </a:lnTo>
                  <a:lnTo>
                    <a:pt x="82" y="403"/>
                  </a:lnTo>
                  <a:lnTo>
                    <a:pt x="81" y="403"/>
                  </a:lnTo>
                  <a:lnTo>
                    <a:pt x="79" y="402"/>
                  </a:lnTo>
                  <a:lnTo>
                    <a:pt x="79" y="400"/>
                  </a:lnTo>
                  <a:lnTo>
                    <a:pt x="78" y="400"/>
                  </a:lnTo>
                  <a:lnTo>
                    <a:pt x="78" y="402"/>
                  </a:lnTo>
                  <a:lnTo>
                    <a:pt x="76" y="402"/>
                  </a:lnTo>
                  <a:lnTo>
                    <a:pt x="76" y="403"/>
                  </a:lnTo>
                  <a:lnTo>
                    <a:pt x="75" y="403"/>
                  </a:lnTo>
                  <a:lnTo>
                    <a:pt x="75" y="403"/>
                  </a:lnTo>
                  <a:lnTo>
                    <a:pt x="73" y="403"/>
                  </a:lnTo>
                  <a:lnTo>
                    <a:pt x="72" y="402"/>
                  </a:lnTo>
                  <a:lnTo>
                    <a:pt x="70" y="402"/>
                  </a:lnTo>
                  <a:lnTo>
                    <a:pt x="69" y="402"/>
                  </a:lnTo>
                  <a:lnTo>
                    <a:pt x="67" y="402"/>
                  </a:lnTo>
                  <a:lnTo>
                    <a:pt x="66" y="403"/>
                  </a:lnTo>
                  <a:lnTo>
                    <a:pt x="64" y="405"/>
                  </a:lnTo>
                  <a:lnTo>
                    <a:pt x="63" y="405"/>
                  </a:lnTo>
                  <a:lnTo>
                    <a:pt x="61" y="406"/>
                  </a:lnTo>
                  <a:lnTo>
                    <a:pt x="61" y="406"/>
                  </a:lnTo>
                  <a:lnTo>
                    <a:pt x="60" y="408"/>
                  </a:lnTo>
                  <a:lnTo>
                    <a:pt x="58" y="408"/>
                  </a:lnTo>
                  <a:lnTo>
                    <a:pt x="58" y="408"/>
                  </a:lnTo>
                  <a:lnTo>
                    <a:pt x="57" y="406"/>
                  </a:lnTo>
                  <a:lnTo>
                    <a:pt x="55" y="406"/>
                  </a:lnTo>
                  <a:lnTo>
                    <a:pt x="55" y="405"/>
                  </a:lnTo>
                  <a:lnTo>
                    <a:pt x="54" y="403"/>
                  </a:lnTo>
                  <a:lnTo>
                    <a:pt x="55" y="402"/>
                  </a:lnTo>
                  <a:lnTo>
                    <a:pt x="55" y="402"/>
                  </a:lnTo>
                  <a:lnTo>
                    <a:pt x="57" y="400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399"/>
                  </a:lnTo>
                  <a:lnTo>
                    <a:pt x="58" y="397"/>
                  </a:lnTo>
                  <a:lnTo>
                    <a:pt x="58" y="396"/>
                  </a:lnTo>
                  <a:lnTo>
                    <a:pt x="58" y="394"/>
                  </a:lnTo>
                  <a:lnTo>
                    <a:pt x="58" y="391"/>
                  </a:lnTo>
                  <a:lnTo>
                    <a:pt x="58" y="390"/>
                  </a:lnTo>
                  <a:lnTo>
                    <a:pt x="58" y="388"/>
                  </a:lnTo>
                  <a:lnTo>
                    <a:pt x="58" y="387"/>
                  </a:lnTo>
                  <a:lnTo>
                    <a:pt x="58" y="385"/>
                  </a:lnTo>
                  <a:lnTo>
                    <a:pt x="57" y="384"/>
                  </a:lnTo>
                  <a:lnTo>
                    <a:pt x="55" y="384"/>
                  </a:lnTo>
                  <a:lnTo>
                    <a:pt x="55" y="381"/>
                  </a:lnTo>
                  <a:lnTo>
                    <a:pt x="55" y="379"/>
                  </a:lnTo>
                  <a:lnTo>
                    <a:pt x="55" y="379"/>
                  </a:lnTo>
                  <a:lnTo>
                    <a:pt x="55" y="378"/>
                  </a:lnTo>
                  <a:lnTo>
                    <a:pt x="58" y="379"/>
                  </a:lnTo>
                  <a:lnTo>
                    <a:pt x="58" y="378"/>
                  </a:lnTo>
                  <a:lnTo>
                    <a:pt x="60" y="378"/>
                  </a:lnTo>
                  <a:lnTo>
                    <a:pt x="61" y="376"/>
                  </a:lnTo>
                  <a:lnTo>
                    <a:pt x="61" y="376"/>
                  </a:lnTo>
                  <a:lnTo>
                    <a:pt x="61" y="375"/>
                  </a:lnTo>
                  <a:lnTo>
                    <a:pt x="61" y="373"/>
                  </a:lnTo>
                  <a:lnTo>
                    <a:pt x="60" y="372"/>
                  </a:lnTo>
                  <a:lnTo>
                    <a:pt x="58" y="372"/>
                  </a:lnTo>
                  <a:lnTo>
                    <a:pt x="58" y="372"/>
                  </a:lnTo>
                  <a:lnTo>
                    <a:pt x="57" y="370"/>
                  </a:lnTo>
                  <a:lnTo>
                    <a:pt x="55" y="370"/>
                  </a:lnTo>
                  <a:lnTo>
                    <a:pt x="55" y="369"/>
                  </a:lnTo>
                  <a:lnTo>
                    <a:pt x="54" y="369"/>
                  </a:lnTo>
                  <a:lnTo>
                    <a:pt x="54" y="369"/>
                  </a:lnTo>
                  <a:lnTo>
                    <a:pt x="54" y="367"/>
                  </a:lnTo>
                  <a:lnTo>
                    <a:pt x="54" y="366"/>
                  </a:lnTo>
                  <a:lnTo>
                    <a:pt x="55" y="364"/>
                  </a:lnTo>
                  <a:lnTo>
                    <a:pt x="55" y="364"/>
                  </a:lnTo>
                  <a:lnTo>
                    <a:pt x="55" y="363"/>
                  </a:lnTo>
                  <a:lnTo>
                    <a:pt x="54" y="361"/>
                  </a:lnTo>
                  <a:lnTo>
                    <a:pt x="54" y="361"/>
                  </a:lnTo>
                  <a:lnTo>
                    <a:pt x="52" y="360"/>
                  </a:lnTo>
                  <a:lnTo>
                    <a:pt x="52" y="360"/>
                  </a:lnTo>
                  <a:lnTo>
                    <a:pt x="51" y="358"/>
                  </a:lnTo>
                  <a:lnTo>
                    <a:pt x="49" y="358"/>
                  </a:lnTo>
                  <a:lnTo>
                    <a:pt x="49" y="358"/>
                  </a:lnTo>
                  <a:lnTo>
                    <a:pt x="48" y="358"/>
                  </a:lnTo>
                  <a:lnTo>
                    <a:pt x="46" y="357"/>
                  </a:lnTo>
                  <a:lnTo>
                    <a:pt x="46" y="357"/>
                  </a:lnTo>
                  <a:lnTo>
                    <a:pt x="45" y="355"/>
                  </a:lnTo>
                  <a:lnTo>
                    <a:pt x="45" y="355"/>
                  </a:lnTo>
                  <a:lnTo>
                    <a:pt x="43" y="354"/>
                  </a:lnTo>
                  <a:lnTo>
                    <a:pt x="43" y="354"/>
                  </a:lnTo>
                  <a:lnTo>
                    <a:pt x="42" y="354"/>
                  </a:lnTo>
                  <a:lnTo>
                    <a:pt x="42" y="353"/>
                  </a:lnTo>
                  <a:lnTo>
                    <a:pt x="40" y="351"/>
                  </a:lnTo>
                  <a:lnTo>
                    <a:pt x="40" y="350"/>
                  </a:lnTo>
                  <a:lnTo>
                    <a:pt x="39" y="350"/>
                  </a:lnTo>
                  <a:lnTo>
                    <a:pt x="39" y="348"/>
                  </a:lnTo>
                  <a:lnTo>
                    <a:pt x="39" y="347"/>
                  </a:lnTo>
                  <a:lnTo>
                    <a:pt x="39" y="345"/>
                  </a:lnTo>
                  <a:lnTo>
                    <a:pt x="39" y="344"/>
                  </a:lnTo>
                  <a:lnTo>
                    <a:pt x="39" y="342"/>
                  </a:lnTo>
                  <a:lnTo>
                    <a:pt x="39" y="341"/>
                  </a:lnTo>
                  <a:lnTo>
                    <a:pt x="39" y="339"/>
                  </a:lnTo>
                  <a:lnTo>
                    <a:pt x="39" y="339"/>
                  </a:lnTo>
                  <a:lnTo>
                    <a:pt x="37" y="335"/>
                  </a:lnTo>
                  <a:lnTo>
                    <a:pt x="36" y="335"/>
                  </a:lnTo>
                  <a:lnTo>
                    <a:pt x="36" y="333"/>
                  </a:lnTo>
                  <a:lnTo>
                    <a:pt x="36" y="330"/>
                  </a:lnTo>
                  <a:lnTo>
                    <a:pt x="36" y="330"/>
                  </a:lnTo>
                  <a:lnTo>
                    <a:pt x="34" y="329"/>
                  </a:lnTo>
                  <a:lnTo>
                    <a:pt x="34" y="327"/>
                  </a:lnTo>
                  <a:lnTo>
                    <a:pt x="34" y="327"/>
                  </a:lnTo>
                  <a:lnTo>
                    <a:pt x="33" y="326"/>
                  </a:lnTo>
                  <a:lnTo>
                    <a:pt x="33" y="324"/>
                  </a:lnTo>
                  <a:lnTo>
                    <a:pt x="33" y="321"/>
                  </a:lnTo>
                  <a:lnTo>
                    <a:pt x="31" y="320"/>
                  </a:lnTo>
                  <a:lnTo>
                    <a:pt x="31" y="318"/>
                  </a:lnTo>
                  <a:lnTo>
                    <a:pt x="30" y="315"/>
                  </a:lnTo>
                  <a:lnTo>
                    <a:pt x="28" y="314"/>
                  </a:lnTo>
                  <a:lnTo>
                    <a:pt x="27" y="312"/>
                  </a:lnTo>
                  <a:lnTo>
                    <a:pt x="27" y="311"/>
                  </a:lnTo>
                  <a:lnTo>
                    <a:pt x="25" y="311"/>
                  </a:lnTo>
                  <a:lnTo>
                    <a:pt x="24" y="311"/>
                  </a:lnTo>
                  <a:lnTo>
                    <a:pt x="24" y="311"/>
                  </a:lnTo>
                  <a:lnTo>
                    <a:pt x="22" y="312"/>
                  </a:lnTo>
                  <a:lnTo>
                    <a:pt x="22" y="311"/>
                  </a:lnTo>
                  <a:lnTo>
                    <a:pt x="21" y="311"/>
                  </a:lnTo>
                  <a:lnTo>
                    <a:pt x="19" y="311"/>
                  </a:lnTo>
                  <a:lnTo>
                    <a:pt x="19" y="309"/>
                  </a:lnTo>
                  <a:lnTo>
                    <a:pt x="18" y="308"/>
                  </a:lnTo>
                  <a:lnTo>
                    <a:pt x="18" y="306"/>
                  </a:lnTo>
                  <a:lnTo>
                    <a:pt x="18" y="305"/>
                  </a:lnTo>
                  <a:lnTo>
                    <a:pt x="16" y="305"/>
                  </a:lnTo>
                  <a:lnTo>
                    <a:pt x="16" y="303"/>
                  </a:lnTo>
                  <a:lnTo>
                    <a:pt x="15" y="303"/>
                  </a:lnTo>
                  <a:lnTo>
                    <a:pt x="15" y="302"/>
                  </a:lnTo>
                  <a:lnTo>
                    <a:pt x="15" y="302"/>
                  </a:lnTo>
                  <a:lnTo>
                    <a:pt x="15" y="300"/>
                  </a:lnTo>
                  <a:lnTo>
                    <a:pt x="15" y="299"/>
                  </a:lnTo>
                  <a:lnTo>
                    <a:pt x="15" y="299"/>
                  </a:lnTo>
                  <a:lnTo>
                    <a:pt x="15" y="297"/>
                  </a:lnTo>
                  <a:lnTo>
                    <a:pt x="13" y="296"/>
                  </a:lnTo>
                  <a:lnTo>
                    <a:pt x="13" y="294"/>
                  </a:lnTo>
                  <a:lnTo>
                    <a:pt x="12" y="294"/>
                  </a:lnTo>
                  <a:lnTo>
                    <a:pt x="12" y="293"/>
                  </a:lnTo>
                  <a:lnTo>
                    <a:pt x="12" y="291"/>
                  </a:lnTo>
                  <a:lnTo>
                    <a:pt x="12" y="290"/>
                  </a:lnTo>
                  <a:lnTo>
                    <a:pt x="12" y="288"/>
                  </a:lnTo>
                  <a:lnTo>
                    <a:pt x="12" y="287"/>
                  </a:lnTo>
                  <a:lnTo>
                    <a:pt x="12" y="285"/>
                  </a:lnTo>
                  <a:lnTo>
                    <a:pt x="12" y="284"/>
                  </a:lnTo>
                  <a:lnTo>
                    <a:pt x="12" y="282"/>
                  </a:lnTo>
                  <a:lnTo>
                    <a:pt x="10" y="281"/>
                  </a:lnTo>
                  <a:lnTo>
                    <a:pt x="10" y="279"/>
                  </a:lnTo>
                  <a:lnTo>
                    <a:pt x="9" y="279"/>
                  </a:lnTo>
                  <a:lnTo>
                    <a:pt x="7" y="278"/>
                  </a:lnTo>
                  <a:lnTo>
                    <a:pt x="7" y="276"/>
                  </a:lnTo>
                  <a:lnTo>
                    <a:pt x="7" y="275"/>
                  </a:lnTo>
                  <a:lnTo>
                    <a:pt x="7" y="273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69"/>
                  </a:lnTo>
                  <a:lnTo>
                    <a:pt x="6" y="269"/>
                  </a:lnTo>
                  <a:lnTo>
                    <a:pt x="7" y="267"/>
                  </a:lnTo>
                  <a:lnTo>
                    <a:pt x="7" y="266"/>
                  </a:lnTo>
                  <a:lnTo>
                    <a:pt x="9" y="264"/>
                  </a:lnTo>
                  <a:lnTo>
                    <a:pt x="7" y="264"/>
                  </a:lnTo>
                  <a:lnTo>
                    <a:pt x="7" y="263"/>
                  </a:lnTo>
                  <a:lnTo>
                    <a:pt x="7" y="263"/>
                  </a:lnTo>
                  <a:lnTo>
                    <a:pt x="6" y="263"/>
                  </a:lnTo>
                  <a:lnTo>
                    <a:pt x="6" y="264"/>
                  </a:lnTo>
                  <a:lnTo>
                    <a:pt x="4" y="264"/>
                  </a:lnTo>
                  <a:lnTo>
                    <a:pt x="4" y="263"/>
                  </a:lnTo>
                  <a:lnTo>
                    <a:pt x="4" y="261"/>
                  </a:lnTo>
                  <a:lnTo>
                    <a:pt x="4" y="261"/>
                  </a:lnTo>
                  <a:lnTo>
                    <a:pt x="4" y="260"/>
                  </a:lnTo>
                  <a:lnTo>
                    <a:pt x="4" y="260"/>
                  </a:lnTo>
                  <a:lnTo>
                    <a:pt x="4" y="260"/>
                  </a:lnTo>
                  <a:lnTo>
                    <a:pt x="3" y="258"/>
                  </a:lnTo>
                  <a:lnTo>
                    <a:pt x="3" y="258"/>
                  </a:lnTo>
                  <a:lnTo>
                    <a:pt x="3" y="257"/>
                  </a:lnTo>
                  <a:lnTo>
                    <a:pt x="3" y="255"/>
                  </a:lnTo>
                  <a:lnTo>
                    <a:pt x="3" y="255"/>
                  </a:lnTo>
                  <a:lnTo>
                    <a:pt x="3" y="254"/>
                  </a:lnTo>
                  <a:lnTo>
                    <a:pt x="3" y="252"/>
                  </a:lnTo>
                  <a:lnTo>
                    <a:pt x="4" y="252"/>
                  </a:lnTo>
                  <a:lnTo>
                    <a:pt x="4" y="251"/>
                  </a:lnTo>
                  <a:lnTo>
                    <a:pt x="6" y="249"/>
                  </a:lnTo>
                  <a:lnTo>
                    <a:pt x="6" y="248"/>
                  </a:lnTo>
                  <a:lnTo>
                    <a:pt x="4" y="248"/>
                  </a:lnTo>
                  <a:lnTo>
                    <a:pt x="4" y="246"/>
                  </a:lnTo>
                  <a:lnTo>
                    <a:pt x="3" y="246"/>
                  </a:lnTo>
                  <a:lnTo>
                    <a:pt x="3" y="246"/>
                  </a:lnTo>
                  <a:lnTo>
                    <a:pt x="1" y="246"/>
                  </a:lnTo>
                  <a:lnTo>
                    <a:pt x="1" y="245"/>
                  </a:lnTo>
                  <a:lnTo>
                    <a:pt x="0" y="245"/>
                  </a:lnTo>
                  <a:lnTo>
                    <a:pt x="1" y="245"/>
                  </a:lnTo>
                  <a:lnTo>
                    <a:pt x="1" y="245"/>
                  </a:lnTo>
                  <a:lnTo>
                    <a:pt x="3" y="243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6" y="240"/>
                  </a:lnTo>
                  <a:lnTo>
                    <a:pt x="7" y="242"/>
                  </a:lnTo>
                  <a:lnTo>
                    <a:pt x="7" y="242"/>
                  </a:lnTo>
                  <a:lnTo>
                    <a:pt x="9" y="242"/>
                  </a:lnTo>
                  <a:lnTo>
                    <a:pt x="10" y="242"/>
                  </a:lnTo>
                  <a:lnTo>
                    <a:pt x="10" y="242"/>
                  </a:lnTo>
                  <a:lnTo>
                    <a:pt x="12" y="242"/>
                  </a:lnTo>
                  <a:lnTo>
                    <a:pt x="12" y="240"/>
                  </a:lnTo>
                  <a:lnTo>
                    <a:pt x="12" y="239"/>
                  </a:lnTo>
                  <a:lnTo>
                    <a:pt x="13" y="237"/>
                  </a:lnTo>
                  <a:lnTo>
                    <a:pt x="13" y="23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8" y="236"/>
                  </a:lnTo>
                  <a:lnTo>
                    <a:pt x="18" y="236"/>
                  </a:lnTo>
                  <a:lnTo>
                    <a:pt x="18" y="234"/>
                  </a:lnTo>
                  <a:lnTo>
                    <a:pt x="18" y="233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8" y="230"/>
                  </a:lnTo>
                  <a:lnTo>
                    <a:pt x="19" y="230"/>
                  </a:lnTo>
                  <a:lnTo>
                    <a:pt x="21" y="227"/>
                  </a:lnTo>
                  <a:lnTo>
                    <a:pt x="22" y="225"/>
                  </a:lnTo>
                  <a:lnTo>
                    <a:pt x="22" y="224"/>
                  </a:lnTo>
                  <a:lnTo>
                    <a:pt x="22" y="224"/>
                  </a:lnTo>
                  <a:lnTo>
                    <a:pt x="22" y="222"/>
                  </a:lnTo>
                  <a:lnTo>
                    <a:pt x="24" y="221"/>
                  </a:lnTo>
                  <a:lnTo>
                    <a:pt x="22" y="219"/>
                  </a:lnTo>
                  <a:lnTo>
                    <a:pt x="24" y="218"/>
                  </a:lnTo>
                  <a:lnTo>
                    <a:pt x="24" y="216"/>
                  </a:lnTo>
                  <a:lnTo>
                    <a:pt x="24" y="215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3"/>
                  </a:lnTo>
                  <a:lnTo>
                    <a:pt x="28" y="213"/>
                  </a:lnTo>
                  <a:lnTo>
                    <a:pt x="28" y="213"/>
                  </a:lnTo>
                  <a:lnTo>
                    <a:pt x="28" y="213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30" y="216"/>
                  </a:lnTo>
                  <a:lnTo>
                    <a:pt x="31" y="218"/>
                  </a:lnTo>
                  <a:lnTo>
                    <a:pt x="33" y="218"/>
                  </a:lnTo>
                  <a:lnTo>
                    <a:pt x="34" y="218"/>
                  </a:lnTo>
                  <a:lnTo>
                    <a:pt x="34" y="218"/>
                  </a:lnTo>
                  <a:lnTo>
                    <a:pt x="36" y="218"/>
                  </a:lnTo>
                  <a:lnTo>
                    <a:pt x="36" y="216"/>
                  </a:lnTo>
                  <a:lnTo>
                    <a:pt x="36" y="216"/>
                  </a:lnTo>
                  <a:lnTo>
                    <a:pt x="36" y="216"/>
                  </a:lnTo>
                  <a:lnTo>
                    <a:pt x="36" y="215"/>
                  </a:lnTo>
                  <a:lnTo>
                    <a:pt x="34" y="215"/>
                  </a:lnTo>
                  <a:lnTo>
                    <a:pt x="34" y="213"/>
                  </a:lnTo>
                  <a:lnTo>
                    <a:pt x="34" y="213"/>
                  </a:lnTo>
                  <a:lnTo>
                    <a:pt x="34" y="212"/>
                  </a:lnTo>
                  <a:lnTo>
                    <a:pt x="34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7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0" y="212"/>
                  </a:lnTo>
                  <a:lnTo>
                    <a:pt x="42" y="210"/>
                  </a:lnTo>
                  <a:lnTo>
                    <a:pt x="42" y="210"/>
                  </a:lnTo>
                  <a:lnTo>
                    <a:pt x="43" y="212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46" y="210"/>
                  </a:lnTo>
                  <a:lnTo>
                    <a:pt x="46" y="210"/>
                  </a:lnTo>
                  <a:lnTo>
                    <a:pt x="46" y="210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6"/>
                  </a:lnTo>
                  <a:lnTo>
                    <a:pt x="45" y="204"/>
                  </a:lnTo>
                  <a:lnTo>
                    <a:pt x="46" y="203"/>
                  </a:lnTo>
                  <a:lnTo>
                    <a:pt x="46" y="201"/>
                  </a:lnTo>
                  <a:lnTo>
                    <a:pt x="46" y="200"/>
                  </a:lnTo>
                  <a:lnTo>
                    <a:pt x="46" y="198"/>
                  </a:lnTo>
                  <a:lnTo>
                    <a:pt x="48" y="197"/>
                  </a:lnTo>
                  <a:lnTo>
                    <a:pt x="49" y="197"/>
                  </a:lnTo>
                  <a:lnTo>
                    <a:pt x="49" y="197"/>
                  </a:lnTo>
                  <a:lnTo>
                    <a:pt x="51" y="195"/>
                  </a:lnTo>
                  <a:lnTo>
                    <a:pt x="52" y="195"/>
                  </a:lnTo>
                  <a:lnTo>
                    <a:pt x="54" y="195"/>
                  </a:lnTo>
                  <a:lnTo>
                    <a:pt x="55" y="195"/>
                  </a:lnTo>
                  <a:lnTo>
                    <a:pt x="58" y="195"/>
                  </a:lnTo>
                  <a:lnTo>
                    <a:pt x="60" y="195"/>
                  </a:lnTo>
                  <a:lnTo>
                    <a:pt x="61" y="195"/>
                  </a:lnTo>
                  <a:lnTo>
                    <a:pt x="63" y="195"/>
                  </a:lnTo>
                  <a:lnTo>
                    <a:pt x="64" y="195"/>
                  </a:lnTo>
                  <a:lnTo>
                    <a:pt x="66" y="194"/>
                  </a:lnTo>
                  <a:lnTo>
                    <a:pt x="67" y="194"/>
                  </a:lnTo>
                  <a:lnTo>
                    <a:pt x="69" y="192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72" y="194"/>
                  </a:lnTo>
                  <a:lnTo>
                    <a:pt x="73" y="194"/>
                  </a:lnTo>
                  <a:lnTo>
                    <a:pt x="75" y="194"/>
                  </a:lnTo>
                  <a:lnTo>
                    <a:pt x="79" y="194"/>
                  </a:lnTo>
                  <a:lnTo>
                    <a:pt x="81" y="194"/>
                  </a:lnTo>
                  <a:lnTo>
                    <a:pt x="81" y="194"/>
                  </a:lnTo>
                  <a:lnTo>
                    <a:pt x="82" y="192"/>
                  </a:lnTo>
                  <a:lnTo>
                    <a:pt x="82" y="192"/>
                  </a:lnTo>
                  <a:lnTo>
                    <a:pt x="84" y="191"/>
                  </a:lnTo>
                  <a:lnTo>
                    <a:pt x="85" y="191"/>
                  </a:lnTo>
                  <a:lnTo>
                    <a:pt x="85" y="191"/>
                  </a:lnTo>
                  <a:lnTo>
                    <a:pt x="87" y="189"/>
                  </a:lnTo>
                  <a:lnTo>
                    <a:pt x="88" y="189"/>
                  </a:lnTo>
                  <a:lnTo>
                    <a:pt x="88" y="188"/>
                  </a:lnTo>
                  <a:lnTo>
                    <a:pt x="88" y="186"/>
                  </a:lnTo>
                  <a:lnTo>
                    <a:pt x="88" y="185"/>
                  </a:lnTo>
                  <a:lnTo>
                    <a:pt x="88" y="183"/>
                  </a:lnTo>
                  <a:lnTo>
                    <a:pt x="90" y="182"/>
                  </a:lnTo>
                  <a:lnTo>
                    <a:pt x="91" y="179"/>
                  </a:lnTo>
                  <a:lnTo>
                    <a:pt x="91" y="177"/>
                  </a:lnTo>
                  <a:lnTo>
                    <a:pt x="94" y="176"/>
                  </a:lnTo>
                  <a:lnTo>
                    <a:pt x="96" y="174"/>
                  </a:lnTo>
                  <a:lnTo>
                    <a:pt x="96" y="173"/>
                  </a:lnTo>
                  <a:lnTo>
                    <a:pt x="97" y="171"/>
                  </a:lnTo>
                  <a:lnTo>
                    <a:pt x="97" y="170"/>
                  </a:lnTo>
                  <a:lnTo>
                    <a:pt x="97" y="168"/>
                  </a:lnTo>
                  <a:lnTo>
                    <a:pt x="97" y="167"/>
                  </a:lnTo>
                  <a:lnTo>
                    <a:pt x="99" y="165"/>
                  </a:lnTo>
                  <a:lnTo>
                    <a:pt x="99" y="164"/>
                  </a:lnTo>
                  <a:lnTo>
                    <a:pt x="99" y="162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00" y="159"/>
                  </a:lnTo>
                  <a:lnTo>
                    <a:pt x="102" y="159"/>
                  </a:lnTo>
                  <a:lnTo>
                    <a:pt x="103" y="158"/>
                  </a:lnTo>
                  <a:lnTo>
                    <a:pt x="103" y="158"/>
                  </a:lnTo>
                  <a:lnTo>
                    <a:pt x="103" y="159"/>
                  </a:lnTo>
                  <a:lnTo>
                    <a:pt x="105" y="159"/>
                  </a:lnTo>
                  <a:lnTo>
                    <a:pt x="106" y="159"/>
                  </a:lnTo>
                  <a:lnTo>
                    <a:pt x="109" y="161"/>
                  </a:lnTo>
                  <a:lnTo>
                    <a:pt x="111" y="159"/>
                  </a:lnTo>
                  <a:lnTo>
                    <a:pt x="112" y="159"/>
                  </a:lnTo>
                  <a:lnTo>
                    <a:pt x="118" y="158"/>
                  </a:lnTo>
                  <a:lnTo>
                    <a:pt x="120" y="158"/>
                  </a:lnTo>
                  <a:lnTo>
                    <a:pt x="121" y="156"/>
                  </a:lnTo>
                  <a:lnTo>
                    <a:pt x="122" y="155"/>
                  </a:lnTo>
                  <a:lnTo>
                    <a:pt x="122" y="155"/>
                  </a:lnTo>
                  <a:lnTo>
                    <a:pt x="122" y="153"/>
                  </a:lnTo>
                  <a:lnTo>
                    <a:pt x="122" y="153"/>
                  </a:lnTo>
                  <a:lnTo>
                    <a:pt x="122" y="152"/>
                  </a:lnTo>
                  <a:lnTo>
                    <a:pt x="122" y="150"/>
                  </a:lnTo>
                  <a:lnTo>
                    <a:pt x="121" y="150"/>
                  </a:lnTo>
                  <a:lnTo>
                    <a:pt x="121" y="150"/>
                  </a:lnTo>
                  <a:lnTo>
                    <a:pt x="120" y="149"/>
                  </a:lnTo>
                  <a:lnTo>
                    <a:pt x="118" y="149"/>
                  </a:lnTo>
                  <a:lnTo>
                    <a:pt x="118" y="147"/>
                  </a:lnTo>
                  <a:lnTo>
                    <a:pt x="118" y="144"/>
                  </a:lnTo>
                  <a:lnTo>
                    <a:pt x="118" y="143"/>
                  </a:lnTo>
                  <a:lnTo>
                    <a:pt x="118" y="141"/>
                  </a:lnTo>
                  <a:lnTo>
                    <a:pt x="118" y="140"/>
                  </a:lnTo>
                  <a:lnTo>
                    <a:pt x="118" y="138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1" y="135"/>
                  </a:lnTo>
                  <a:lnTo>
                    <a:pt x="122" y="134"/>
                  </a:lnTo>
                  <a:lnTo>
                    <a:pt x="124" y="134"/>
                  </a:lnTo>
                  <a:lnTo>
                    <a:pt x="125" y="134"/>
                  </a:lnTo>
                  <a:lnTo>
                    <a:pt x="128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33" y="134"/>
                  </a:lnTo>
                  <a:lnTo>
                    <a:pt x="134" y="132"/>
                  </a:lnTo>
                  <a:lnTo>
                    <a:pt x="136" y="131"/>
                  </a:lnTo>
                  <a:lnTo>
                    <a:pt x="137" y="131"/>
                  </a:lnTo>
                  <a:lnTo>
                    <a:pt x="137" y="131"/>
                  </a:lnTo>
                  <a:lnTo>
                    <a:pt x="140" y="131"/>
                  </a:lnTo>
                  <a:lnTo>
                    <a:pt x="140" y="129"/>
                  </a:lnTo>
                  <a:lnTo>
                    <a:pt x="140" y="129"/>
                  </a:lnTo>
                  <a:lnTo>
                    <a:pt x="142" y="128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40" y="125"/>
                  </a:lnTo>
                  <a:lnTo>
                    <a:pt x="140" y="123"/>
                  </a:lnTo>
                  <a:lnTo>
                    <a:pt x="139" y="123"/>
                  </a:lnTo>
                  <a:lnTo>
                    <a:pt x="137" y="123"/>
                  </a:lnTo>
                  <a:lnTo>
                    <a:pt x="136" y="123"/>
                  </a:lnTo>
                  <a:lnTo>
                    <a:pt x="134" y="122"/>
                  </a:lnTo>
                  <a:lnTo>
                    <a:pt x="133" y="120"/>
                  </a:lnTo>
                  <a:lnTo>
                    <a:pt x="133" y="120"/>
                  </a:lnTo>
                  <a:lnTo>
                    <a:pt x="131" y="119"/>
                  </a:lnTo>
                  <a:lnTo>
                    <a:pt x="131" y="116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4" y="113"/>
                  </a:lnTo>
                  <a:lnTo>
                    <a:pt x="134" y="111"/>
                  </a:lnTo>
                  <a:lnTo>
                    <a:pt x="136" y="111"/>
                  </a:lnTo>
                  <a:lnTo>
                    <a:pt x="136" y="108"/>
                  </a:lnTo>
                  <a:lnTo>
                    <a:pt x="136" y="107"/>
                  </a:lnTo>
                  <a:lnTo>
                    <a:pt x="136" y="105"/>
                  </a:lnTo>
                  <a:lnTo>
                    <a:pt x="136" y="105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9" y="104"/>
                  </a:lnTo>
                  <a:lnTo>
                    <a:pt x="139" y="105"/>
                  </a:lnTo>
                  <a:lnTo>
                    <a:pt x="139" y="105"/>
                  </a:lnTo>
                  <a:lnTo>
                    <a:pt x="140" y="105"/>
                  </a:lnTo>
                  <a:lnTo>
                    <a:pt x="142" y="105"/>
                  </a:lnTo>
                  <a:lnTo>
                    <a:pt x="142" y="104"/>
                  </a:lnTo>
                  <a:lnTo>
                    <a:pt x="143" y="104"/>
                  </a:lnTo>
                  <a:lnTo>
                    <a:pt x="145" y="104"/>
                  </a:lnTo>
                  <a:lnTo>
                    <a:pt x="145" y="102"/>
                  </a:lnTo>
                  <a:lnTo>
                    <a:pt x="145" y="101"/>
                  </a:lnTo>
                  <a:lnTo>
                    <a:pt x="145" y="99"/>
                  </a:lnTo>
                  <a:lnTo>
                    <a:pt x="145" y="99"/>
                  </a:lnTo>
                  <a:lnTo>
                    <a:pt x="143" y="98"/>
                  </a:lnTo>
                  <a:lnTo>
                    <a:pt x="142" y="98"/>
                  </a:lnTo>
                  <a:lnTo>
                    <a:pt x="140" y="96"/>
                  </a:lnTo>
                  <a:lnTo>
                    <a:pt x="139" y="96"/>
                  </a:lnTo>
                  <a:lnTo>
                    <a:pt x="139" y="95"/>
                  </a:lnTo>
                  <a:lnTo>
                    <a:pt x="139" y="95"/>
                  </a:lnTo>
                  <a:lnTo>
                    <a:pt x="139" y="93"/>
                  </a:lnTo>
                  <a:lnTo>
                    <a:pt x="139" y="92"/>
                  </a:lnTo>
                  <a:lnTo>
                    <a:pt x="139" y="90"/>
                  </a:lnTo>
                  <a:lnTo>
                    <a:pt x="140" y="89"/>
                  </a:lnTo>
                  <a:lnTo>
                    <a:pt x="142" y="89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5" y="90"/>
                  </a:lnTo>
                  <a:lnTo>
                    <a:pt x="146" y="90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9" y="90"/>
                  </a:lnTo>
                  <a:lnTo>
                    <a:pt x="149" y="92"/>
                  </a:lnTo>
                  <a:lnTo>
                    <a:pt x="151" y="92"/>
                  </a:lnTo>
                  <a:lnTo>
                    <a:pt x="152" y="93"/>
                  </a:lnTo>
                  <a:lnTo>
                    <a:pt x="154" y="93"/>
                  </a:lnTo>
                  <a:lnTo>
                    <a:pt x="154" y="95"/>
                  </a:lnTo>
                  <a:lnTo>
                    <a:pt x="154" y="96"/>
                  </a:lnTo>
                  <a:lnTo>
                    <a:pt x="154" y="98"/>
                  </a:lnTo>
                  <a:lnTo>
                    <a:pt x="154" y="98"/>
                  </a:lnTo>
                  <a:lnTo>
                    <a:pt x="154" y="99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7" y="101"/>
                  </a:lnTo>
                  <a:lnTo>
                    <a:pt x="157" y="101"/>
                  </a:lnTo>
                  <a:lnTo>
                    <a:pt x="157" y="99"/>
                  </a:lnTo>
                  <a:lnTo>
                    <a:pt x="155" y="98"/>
                  </a:lnTo>
                  <a:lnTo>
                    <a:pt x="155" y="98"/>
                  </a:lnTo>
                  <a:lnTo>
                    <a:pt x="157" y="98"/>
                  </a:lnTo>
                  <a:lnTo>
                    <a:pt x="157" y="98"/>
                  </a:lnTo>
                  <a:lnTo>
                    <a:pt x="158" y="98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1" y="96"/>
                  </a:lnTo>
                  <a:lnTo>
                    <a:pt x="161" y="95"/>
                  </a:lnTo>
                  <a:lnTo>
                    <a:pt x="160" y="95"/>
                  </a:lnTo>
                  <a:lnTo>
                    <a:pt x="158" y="93"/>
                  </a:lnTo>
                  <a:lnTo>
                    <a:pt x="158" y="92"/>
                  </a:lnTo>
                  <a:lnTo>
                    <a:pt x="158" y="90"/>
                  </a:lnTo>
                  <a:lnTo>
                    <a:pt x="157" y="90"/>
                  </a:lnTo>
                  <a:lnTo>
                    <a:pt x="157" y="87"/>
                  </a:lnTo>
                  <a:lnTo>
                    <a:pt x="157" y="87"/>
                  </a:lnTo>
                  <a:lnTo>
                    <a:pt x="158" y="86"/>
                  </a:lnTo>
                  <a:lnTo>
                    <a:pt x="158" y="84"/>
                  </a:lnTo>
                  <a:lnTo>
                    <a:pt x="158" y="83"/>
                  </a:lnTo>
                  <a:lnTo>
                    <a:pt x="160" y="81"/>
                  </a:lnTo>
                  <a:lnTo>
                    <a:pt x="160" y="81"/>
                  </a:lnTo>
                  <a:lnTo>
                    <a:pt x="160" y="80"/>
                  </a:lnTo>
                  <a:lnTo>
                    <a:pt x="161" y="78"/>
                  </a:lnTo>
                  <a:lnTo>
                    <a:pt x="161" y="77"/>
                  </a:lnTo>
                  <a:lnTo>
                    <a:pt x="163" y="75"/>
                  </a:lnTo>
                  <a:lnTo>
                    <a:pt x="163" y="75"/>
                  </a:lnTo>
                  <a:lnTo>
                    <a:pt x="164" y="74"/>
                  </a:lnTo>
                  <a:lnTo>
                    <a:pt x="164" y="72"/>
                  </a:lnTo>
                  <a:lnTo>
                    <a:pt x="166" y="71"/>
                  </a:lnTo>
                  <a:lnTo>
                    <a:pt x="166" y="69"/>
                  </a:lnTo>
                  <a:lnTo>
                    <a:pt x="166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5"/>
                  </a:lnTo>
                  <a:lnTo>
                    <a:pt x="166" y="63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7" y="59"/>
                  </a:lnTo>
                  <a:lnTo>
                    <a:pt x="167" y="59"/>
                  </a:lnTo>
                  <a:lnTo>
                    <a:pt x="167" y="56"/>
                  </a:lnTo>
                  <a:lnTo>
                    <a:pt x="167" y="56"/>
                  </a:lnTo>
                  <a:lnTo>
                    <a:pt x="167" y="54"/>
                  </a:lnTo>
                  <a:lnTo>
                    <a:pt x="167" y="53"/>
                  </a:lnTo>
                  <a:lnTo>
                    <a:pt x="169" y="53"/>
                  </a:lnTo>
                  <a:lnTo>
                    <a:pt x="170" y="54"/>
                  </a:lnTo>
                  <a:lnTo>
                    <a:pt x="173" y="53"/>
                  </a:lnTo>
                  <a:lnTo>
                    <a:pt x="173" y="53"/>
                  </a:lnTo>
                  <a:lnTo>
                    <a:pt x="175" y="51"/>
                  </a:lnTo>
                  <a:lnTo>
                    <a:pt x="175" y="51"/>
                  </a:lnTo>
                  <a:lnTo>
                    <a:pt x="176" y="51"/>
                  </a:lnTo>
                  <a:lnTo>
                    <a:pt x="178" y="51"/>
                  </a:lnTo>
                  <a:lnTo>
                    <a:pt x="178" y="51"/>
                  </a:lnTo>
                  <a:lnTo>
                    <a:pt x="179" y="51"/>
                  </a:lnTo>
                  <a:lnTo>
                    <a:pt x="181" y="51"/>
                  </a:lnTo>
                  <a:lnTo>
                    <a:pt x="182" y="50"/>
                  </a:lnTo>
                  <a:lnTo>
                    <a:pt x="184" y="50"/>
                  </a:lnTo>
                  <a:lnTo>
                    <a:pt x="184" y="48"/>
                  </a:lnTo>
                  <a:lnTo>
                    <a:pt x="187" y="47"/>
                  </a:lnTo>
                  <a:lnTo>
                    <a:pt x="188" y="47"/>
                  </a:lnTo>
                  <a:lnTo>
                    <a:pt x="190" y="47"/>
                  </a:lnTo>
                  <a:lnTo>
                    <a:pt x="193" y="48"/>
                  </a:lnTo>
                  <a:lnTo>
                    <a:pt x="196" y="47"/>
                  </a:lnTo>
                  <a:lnTo>
                    <a:pt x="197" y="47"/>
                  </a:lnTo>
                  <a:lnTo>
                    <a:pt x="197" y="47"/>
                  </a:lnTo>
                  <a:lnTo>
                    <a:pt x="199" y="45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9" y="42"/>
                  </a:lnTo>
                  <a:lnTo>
                    <a:pt x="199" y="41"/>
                  </a:lnTo>
                  <a:lnTo>
                    <a:pt x="197" y="39"/>
                  </a:lnTo>
                  <a:lnTo>
                    <a:pt x="197" y="39"/>
                  </a:lnTo>
                  <a:lnTo>
                    <a:pt x="197" y="38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3"/>
                  </a:lnTo>
                  <a:lnTo>
                    <a:pt x="199" y="32"/>
                  </a:lnTo>
                  <a:lnTo>
                    <a:pt x="200" y="30"/>
                  </a:lnTo>
                  <a:lnTo>
                    <a:pt x="200" y="30"/>
                  </a:lnTo>
                  <a:lnTo>
                    <a:pt x="202" y="30"/>
                  </a:lnTo>
                  <a:lnTo>
                    <a:pt x="202" y="30"/>
                  </a:lnTo>
                  <a:lnTo>
                    <a:pt x="203" y="29"/>
                  </a:lnTo>
                  <a:lnTo>
                    <a:pt x="203" y="27"/>
                  </a:lnTo>
                  <a:lnTo>
                    <a:pt x="203" y="26"/>
                  </a:lnTo>
                  <a:lnTo>
                    <a:pt x="203" y="24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09" y="21"/>
                  </a:lnTo>
                  <a:lnTo>
                    <a:pt x="209" y="18"/>
                  </a:lnTo>
                  <a:lnTo>
                    <a:pt x="211" y="17"/>
                  </a:lnTo>
                  <a:lnTo>
                    <a:pt x="212" y="15"/>
                  </a:lnTo>
                  <a:lnTo>
                    <a:pt x="214" y="12"/>
                  </a:lnTo>
                  <a:lnTo>
                    <a:pt x="215" y="12"/>
                  </a:lnTo>
                  <a:lnTo>
                    <a:pt x="217" y="11"/>
                  </a:lnTo>
                  <a:lnTo>
                    <a:pt x="218" y="9"/>
                  </a:lnTo>
                  <a:lnTo>
                    <a:pt x="221" y="9"/>
                  </a:lnTo>
                  <a:lnTo>
                    <a:pt x="224" y="9"/>
                  </a:lnTo>
                  <a:lnTo>
                    <a:pt x="226" y="8"/>
                  </a:lnTo>
                  <a:lnTo>
                    <a:pt x="229" y="6"/>
                  </a:lnTo>
                  <a:lnTo>
                    <a:pt x="230" y="6"/>
                  </a:lnTo>
                  <a:lnTo>
                    <a:pt x="230" y="5"/>
                  </a:lnTo>
                  <a:lnTo>
                    <a:pt x="232" y="3"/>
                  </a:lnTo>
                  <a:lnTo>
                    <a:pt x="232" y="3"/>
                  </a:lnTo>
                  <a:lnTo>
                    <a:pt x="233" y="2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1" y="2"/>
                  </a:lnTo>
                  <a:lnTo>
                    <a:pt x="241" y="3"/>
                  </a:lnTo>
                  <a:lnTo>
                    <a:pt x="242" y="3"/>
                  </a:lnTo>
                  <a:lnTo>
                    <a:pt x="242" y="5"/>
                  </a:lnTo>
                  <a:lnTo>
                    <a:pt x="242" y="5"/>
                  </a:lnTo>
                  <a:lnTo>
                    <a:pt x="242" y="6"/>
                  </a:lnTo>
                  <a:lnTo>
                    <a:pt x="242" y="9"/>
                  </a:lnTo>
                  <a:lnTo>
                    <a:pt x="242" y="9"/>
                  </a:lnTo>
                  <a:lnTo>
                    <a:pt x="242" y="12"/>
                  </a:lnTo>
                  <a:lnTo>
                    <a:pt x="242" y="14"/>
                  </a:lnTo>
                  <a:lnTo>
                    <a:pt x="244" y="15"/>
                  </a:lnTo>
                  <a:lnTo>
                    <a:pt x="244" y="17"/>
                  </a:lnTo>
                  <a:lnTo>
                    <a:pt x="245" y="20"/>
                  </a:lnTo>
                  <a:lnTo>
                    <a:pt x="248" y="21"/>
                  </a:lnTo>
                  <a:lnTo>
                    <a:pt x="248" y="23"/>
                  </a:lnTo>
                  <a:lnTo>
                    <a:pt x="250" y="24"/>
                  </a:lnTo>
                  <a:lnTo>
                    <a:pt x="253" y="2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1" name="Freeform 127"/>
            <p:cNvSpPr>
              <a:spLocks/>
            </p:cNvSpPr>
            <p:nvPr/>
          </p:nvSpPr>
          <p:spPr bwMode="auto">
            <a:xfrm>
              <a:off x="3539" y="2868"/>
              <a:ext cx="292" cy="342"/>
            </a:xfrm>
            <a:custGeom>
              <a:avLst/>
              <a:gdLst/>
              <a:ahLst/>
              <a:cxnLst>
                <a:cxn ang="0">
                  <a:pos x="202" y="253"/>
                </a:cxn>
                <a:cxn ang="0">
                  <a:pos x="195" y="256"/>
                </a:cxn>
                <a:cxn ang="0">
                  <a:pos x="190" y="249"/>
                </a:cxn>
                <a:cxn ang="0">
                  <a:pos x="183" y="250"/>
                </a:cxn>
                <a:cxn ang="0">
                  <a:pos x="172" y="253"/>
                </a:cxn>
                <a:cxn ang="0">
                  <a:pos x="165" y="267"/>
                </a:cxn>
                <a:cxn ang="0">
                  <a:pos x="154" y="268"/>
                </a:cxn>
                <a:cxn ang="0">
                  <a:pos x="145" y="277"/>
                </a:cxn>
                <a:cxn ang="0">
                  <a:pos x="142" y="291"/>
                </a:cxn>
                <a:cxn ang="0">
                  <a:pos x="144" y="301"/>
                </a:cxn>
                <a:cxn ang="0">
                  <a:pos x="148" y="307"/>
                </a:cxn>
                <a:cxn ang="0">
                  <a:pos x="142" y="312"/>
                </a:cxn>
                <a:cxn ang="0">
                  <a:pos x="139" y="304"/>
                </a:cxn>
                <a:cxn ang="0">
                  <a:pos x="123" y="309"/>
                </a:cxn>
                <a:cxn ang="0">
                  <a:pos x="111" y="312"/>
                </a:cxn>
                <a:cxn ang="0">
                  <a:pos x="94" y="321"/>
                </a:cxn>
                <a:cxn ang="0">
                  <a:pos x="96" y="331"/>
                </a:cxn>
                <a:cxn ang="0">
                  <a:pos x="90" y="340"/>
                </a:cxn>
                <a:cxn ang="0">
                  <a:pos x="79" y="334"/>
                </a:cxn>
                <a:cxn ang="0">
                  <a:pos x="76" y="312"/>
                </a:cxn>
                <a:cxn ang="0">
                  <a:pos x="78" y="291"/>
                </a:cxn>
                <a:cxn ang="0">
                  <a:pos x="57" y="286"/>
                </a:cxn>
                <a:cxn ang="0">
                  <a:pos x="40" y="273"/>
                </a:cxn>
                <a:cxn ang="0">
                  <a:pos x="36" y="246"/>
                </a:cxn>
                <a:cxn ang="0">
                  <a:pos x="13" y="238"/>
                </a:cxn>
                <a:cxn ang="0">
                  <a:pos x="0" y="222"/>
                </a:cxn>
                <a:cxn ang="0">
                  <a:pos x="19" y="216"/>
                </a:cxn>
                <a:cxn ang="0">
                  <a:pos x="12" y="202"/>
                </a:cxn>
                <a:cxn ang="0">
                  <a:pos x="9" y="190"/>
                </a:cxn>
                <a:cxn ang="0">
                  <a:pos x="36" y="187"/>
                </a:cxn>
                <a:cxn ang="0">
                  <a:pos x="58" y="174"/>
                </a:cxn>
                <a:cxn ang="0">
                  <a:pos x="82" y="177"/>
                </a:cxn>
                <a:cxn ang="0">
                  <a:pos x="66" y="162"/>
                </a:cxn>
                <a:cxn ang="0">
                  <a:pos x="49" y="147"/>
                </a:cxn>
                <a:cxn ang="0">
                  <a:pos x="27" y="115"/>
                </a:cxn>
                <a:cxn ang="0">
                  <a:pos x="9" y="81"/>
                </a:cxn>
                <a:cxn ang="0">
                  <a:pos x="13" y="51"/>
                </a:cxn>
                <a:cxn ang="0">
                  <a:pos x="30" y="36"/>
                </a:cxn>
                <a:cxn ang="0">
                  <a:pos x="43" y="7"/>
                </a:cxn>
                <a:cxn ang="0">
                  <a:pos x="67" y="6"/>
                </a:cxn>
                <a:cxn ang="0">
                  <a:pos x="81" y="27"/>
                </a:cxn>
                <a:cxn ang="0">
                  <a:pos x="94" y="48"/>
                </a:cxn>
                <a:cxn ang="0">
                  <a:pos x="115" y="51"/>
                </a:cxn>
                <a:cxn ang="0">
                  <a:pos x="141" y="57"/>
                </a:cxn>
                <a:cxn ang="0">
                  <a:pos x="157" y="67"/>
                </a:cxn>
                <a:cxn ang="0">
                  <a:pos x="186" y="76"/>
                </a:cxn>
                <a:cxn ang="0">
                  <a:pos x="202" y="82"/>
                </a:cxn>
                <a:cxn ang="0">
                  <a:pos x="222" y="81"/>
                </a:cxn>
                <a:cxn ang="0">
                  <a:pos x="246" y="72"/>
                </a:cxn>
                <a:cxn ang="0">
                  <a:pos x="268" y="61"/>
                </a:cxn>
                <a:cxn ang="0">
                  <a:pos x="280" y="64"/>
                </a:cxn>
                <a:cxn ang="0">
                  <a:pos x="286" y="87"/>
                </a:cxn>
                <a:cxn ang="0">
                  <a:pos x="283" y="114"/>
                </a:cxn>
                <a:cxn ang="0">
                  <a:pos x="274" y="139"/>
                </a:cxn>
                <a:cxn ang="0">
                  <a:pos x="258" y="154"/>
                </a:cxn>
                <a:cxn ang="0">
                  <a:pos x="243" y="174"/>
                </a:cxn>
                <a:cxn ang="0">
                  <a:pos x="246" y="199"/>
                </a:cxn>
                <a:cxn ang="0">
                  <a:pos x="240" y="219"/>
                </a:cxn>
                <a:cxn ang="0">
                  <a:pos x="237" y="226"/>
                </a:cxn>
                <a:cxn ang="0">
                  <a:pos x="226" y="226"/>
                </a:cxn>
                <a:cxn ang="0">
                  <a:pos x="216" y="240"/>
                </a:cxn>
                <a:cxn ang="0">
                  <a:pos x="205" y="240"/>
                </a:cxn>
                <a:cxn ang="0">
                  <a:pos x="198" y="244"/>
                </a:cxn>
              </a:cxnLst>
              <a:rect l="0" t="0" r="r" b="b"/>
              <a:pathLst>
                <a:path w="292" h="342">
                  <a:moveTo>
                    <a:pt x="198" y="244"/>
                  </a:moveTo>
                  <a:lnTo>
                    <a:pt x="198" y="244"/>
                  </a:lnTo>
                  <a:lnTo>
                    <a:pt x="198" y="246"/>
                  </a:lnTo>
                  <a:lnTo>
                    <a:pt x="196" y="247"/>
                  </a:lnTo>
                  <a:lnTo>
                    <a:pt x="196" y="250"/>
                  </a:lnTo>
                  <a:lnTo>
                    <a:pt x="198" y="250"/>
                  </a:lnTo>
                  <a:lnTo>
                    <a:pt x="199" y="252"/>
                  </a:lnTo>
                  <a:lnTo>
                    <a:pt x="201" y="252"/>
                  </a:lnTo>
                  <a:lnTo>
                    <a:pt x="201" y="252"/>
                  </a:lnTo>
                  <a:lnTo>
                    <a:pt x="202" y="253"/>
                  </a:lnTo>
                  <a:lnTo>
                    <a:pt x="201" y="255"/>
                  </a:lnTo>
                  <a:lnTo>
                    <a:pt x="199" y="253"/>
                  </a:lnTo>
                  <a:lnTo>
                    <a:pt x="198" y="253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8" y="256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195" y="256"/>
                  </a:lnTo>
                  <a:lnTo>
                    <a:pt x="195" y="256"/>
                  </a:lnTo>
                  <a:lnTo>
                    <a:pt x="193" y="255"/>
                  </a:lnTo>
                  <a:lnTo>
                    <a:pt x="193" y="253"/>
                  </a:lnTo>
                  <a:lnTo>
                    <a:pt x="193" y="252"/>
                  </a:lnTo>
                  <a:lnTo>
                    <a:pt x="193" y="250"/>
                  </a:lnTo>
                  <a:lnTo>
                    <a:pt x="193" y="249"/>
                  </a:lnTo>
                  <a:lnTo>
                    <a:pt x="193" y="247"/>
                  </a:lnTo>
                  <a:lnTo>
                    <a:pt x="192" y="247"/>
                  </a:lnTo>
                  <a:lnTo>
                    <a:pt x="190" y="247"/>
                  </a:lnTo>
                  <a:lnTo>
                    <a:pt x="190" y="247"/>
                  </a:lnTo>
                  <a:lnTo>
                    <a:pt x="190" y="249"/>
                  </a:lnTo>
                  <a:lnTo>
                    <a:pt x="190" y="250"/>
                  </a:lnTo>
                  <a:lnTo>
                    <a:pt x="190" y="253"/>
                  </a:lnTo>
                  <a:lnTo>
                    <a:pt x="190" y="253"/>
                  </a:lnTo>
                  <a:lnTo>
                    <a:pt x="189" y="255"/>
                  </a:lnTo>
                  <a:lnTo>
                    <a:pt x="187" y="255"/>
                  </a:lnTo>
                  <a:lnTo>
                    <a:pt x="186" y="253"/>
                  </a:lnTo>
                  <a:lnTo>
                    <a:pt x="186" y="253"/>
                  </a:lnTo>
                  <a:lnTo>
                    <a:pt x="184" y="252"/>
                  </a:lnTo>
                  <a:lnTo>
                    <a:pt x="183" y="250"/>
                  </a:lnTo>
                  <a:lnTo>
                    <a:pt x="183" y="250"/>
                  </a:lnTo>
                  <a:lnTo>
                    <a:pt x="183" y="250"/>
                  </a:lnTo>
                  <a:lnTo>
                    <a:pt x="181" y="252"/>
                  </a:lnTo>
                  <a:lnTo>
                    <a:pt x="181" y="252"/>
                  </a:lnTo>
                  <a:lnTo>
                    <a:pt x="180" y="252"/>
                  </a:lnTo>
                  <a:lnTo>
                    <a:pt x="178" y="252"/>
                  </a:lnTo>
                  <a:lnTo>
                    <a:pt x="177" y="252"/>
                  </a:lnTo>
                  <a:lnTo>
                    <a:pt x="175" y="252"/>
                  </a:lnTo>
                  <a:lnTo>
                    <a:pt x="175" y="252"/>
                  </a:lnTo>
                  <a:lnTo>
                    <a:pt x="174" y="253"/>
                  </a:lnTo>
                  <a:lnTo>
                    <a:pt x="172" y="253"/>
                  </a:lnTo>
                  <a:lnTo>
                    <a:pt x="171" y="255"/>
                  </a:lnTo>
                  <a:lnTo>
                    <a:pt x="171" y="255"/>
                  </a:lnTo>
                  <a:lnTo>
                    <a:pt x="169" y="258"/>
                  </a:lnTo>
                  <a:lnTo>
                    <a:pt x="168" y="259"/>
                  </a:lnTo>
                  <a:lnTo>
                    <a:pt x="168" y="261"/>
                  </a:lnTo>
                  <a:lnTo>
                    <a:pt x="168" y="261"/>
                  </a:lnTo>
                  <a:lnTo>
                    <a:pt x="168" y="262"/>
                  </a:lnTo>
                  <a:lnTo>
                    <a:pt x="168" y="265"/>
                  </a:lnTo>
                  <a:lnTo>
                    <a:pt x="166" y="265"/>
                  </a:lnTo>
                  <a:lnTo>
                    <a:pt x="165" y="267"/>
                  </a:lnTo>
                  <a:lnTo>
                    <a:pt x="165" y="267"/>
                  </a:lnTo>
                  <a:lnTo>
                    <a:pt x="163" y="267"/>
                  </a:lnTo>
                  <a:lnTo>
                    <a:pt x="162" y="268"/>
                  </a:lnTo>
                  <a:lnTo>
                    <a:pt x="160" y="268"/>
                  </a:lnTo>
                  <a:lnTo>
                    <a:pt x="159" y="267"/>
                  </a:lnTo>
                  <a:lnTo>
                    <a:pt x="157" y="267"/>
                  </a:lnTo>
                  <a:lnTo>
                    <a:pt x="157" y="268"/>
                  </a:lnTo>
                  <a:lnTo>
                    <a:pt x="156" y="268"/>
                  </a:lnTo>
                  <a:lnTo>
                    <a:pt x="156" y="268"/>
                  </a:lnTo>
                  <a:lnTo>
                    <a:pt x="154" y="268"/>
                  </a:lnTo>
                  <a:lnTo>
                    <a:pt x="153" y="270"/>
                  </a:lnTo>
                  <a:lnTo>
                    <a:pt x="151" y="271"/>
                  </a:lnTo>
                  <a:lnTo>
                    <a:pt x="150" y="273"/>
                  </a:lnTo>
                  <a:lnTo>
                    <a:pt x="150" y="273"/>
                  </a:lnTo>
                  <a:lnTo>
                    <a:pt x="148" y="274"/>
                  </a:lnTo>
                  <a:lnTo>
                    <a:pt x="148" y="274"/>
                  </a:lnTo>
                  <a:lnTo>
                    <a:pt x="147" y="276"/>
                  </a:lnTo>
                  <a:lnTo>
                    <a:pt x="147" y="277"/>
                  </a:lnTo>
                  <a:lnTo>
                    <a:pt x="145" y="277"/>
                  </a:lnTo>
                  <a:lnTo>
                    <a:pt x="145" y="277"/>
                  </a:lnTo>
                  <a:lnTo>
                    <a:pt x="144" y="279"/>
                  </a:lnTo>
                  <a:lnTo>
                    <a:pt x="144" y="280"/>
                  </a:lnTo>
                  <a:lnTo>
                    <a:pt x="144" y="280"/>
                  </a:lnTo>
                  <a:lnTo>
                    <a:pt x="142" y="283"/>
                  </a:lnTo>
                  <a:lnTo>
                    <a:pt x="142" y="283"/>
                  </a:lnTo>
                  <a:lnTo>
                    <a:pt x="142" y="285"/>
                  </a:lnTo>
                  <a:lnTo>
                    <a:pt x="142" y="286"/>
                  </a:lnTo>
                  <a:lnTo>
                    <a:pt x="142" y="288"/>
                  </a:lnTo>
                  <a:lnTo>
                    <a:pt x="142" y="289"/>
                  </a:lnTo>
                  <a:lnTo>
                    <a:pt x="142" y="291"/>
                  </a:lnTo>
                  <a:lnTo>
                    <a:pt x="142" y="292"/>
                  </a:lnTo>
                  <a:lnTo>
                    <a:pt x="142" y="292"/>
                  </a:lnTo>
                  <a:lnTo>
                    <a:pt x="144" y="294"/>
                  </a:lnTo>
                  <a:lnTo>
                    <a:pt x="144" y="295"/>
                  </a:lnTo>
                  <a:lnTo>
                    <a:pt x="144" y="295"/>
                  </a:lnTo>
                  <a:lnTo>
                    <a:pt x="144" y="297"/>
                  </a:lnTo>
                  <a:lnTo>
                    <a:pt x="142" y="298"/>
                  </a:lnTo>
                  <a:lnTo>
                    <a:pt x="142" y="300"/>
                  </a:lnTo>
                  <a:lnTo>
                    <a:pt x="144" y="300"/>
                  </a:lnTo>
                  <a:lnTo>
                    <a:pt x="144" y="301"/>
                  </a:lnTo>
                  <a:lnTo>
                    <a:pt x="145" y="301"/>
                  </a:lnTo>
                  <a:lnTo>
                    <a:pt x="147" y="301"/>
                  </a:lnTo>
                  <a:lnTo>
                    <a:pt x="147" y="301"/>
                  </a:lnTo>
                  <a:lnTo>
                    <a:pt x="147" y="301"/>
                  </a:lnTo>
                  <a:lnTo>
                    <a:pt x="147" y="303"/>
                  </a:lnTo>
                  <a:lnTo>
                    <a:pt x="147" y="304"/>
                  </a:lnTo>
                  <a:lnTo>
                    <a:pt x="147" y="304"/>
                  </a:lnTo>
                  <a:lnTo>
                    <a:pt x="147" y="306"/>
                  </a:lnTo>
                  <a:lnTo>
                    <a:pt x="147" y="307"/>
                  </a:lnTo>
                  <a:lnTo>
                    <a:pt x="148" y="307"/>
                  </a:lnTo>
                  <a:lnTo>
                    <a:pt x="148" y="309"/>
                  </a:lnTo>
                  <a:lnTo>
                    <a:pt x="147" y="309"/>
                  </a:lnTo>
                  <a:lnTo>
                    <a:pt x="147" y="309"/>
                  </a:lnTo>
                  <a:lnTo>
                    <a:pt x="147" y="309"/>
                  </a:lnTo>
                  <a:lnTo>
                    <a:pt x="145" y="310"/>
                  </a:lnTo>
                  <a:lnTo>
                    <a:pt x="145" y="310"/>
                  </a:lnTo>
                  <a:lnTo>
                    <a:pt x="144" y="310"/>
                  </a:lnTo>
                  <a:lnTo>
                    <a:pt x="144" y="310"/>
                  </a:lnTo>
                  <a:lnTo>
                    <a:pt x="144" y="310"/>
                  </a:lnTo>
                  <a:lnTo>
                    <a:pt x="142" y="312"/>
                  </a:lnTo>
                  <a:lnTo>
                    <a:pt x="142" y="312"/>
                  </a:lnTo>
                  <a:lnTo>
                    <a:pt x="141" y="312"/>
                  </a:lnTo>
                  <a:lnTo>
                    <a:pt x="141" y="312"/>
                  </a:lnTo>
                  <a:lnTo>
                    <a:pt x="141" y="312"/>
                  </a:lnTo>
                  <a:lnTo>
                    <a:pt x="141" y="310"/>
                  </a:lnTo>
                  <a:lnTo>
                    <a:pt x="139" y="309"/>
                  </a:lnTo>
                  <a:lnTo>
                    <a:pt x="139" y="309"/>
                  </a:lnTo>
                  <a:lnTo>
                    <a:pt x="139" y="307"/>
                  </a:lnTo>
                  <a:lnTo>
                    <a:pt x="139" y="306"/>
                  </a:lnTo>
                  <a:lnTo>
                    <a:pt x="139" y="304"/>
                  </a:lnTo>
                  <a:lnTo>
                    <a:pt x="139" y="304"/>
                  </a:lnTo>
                  <a:lnTo>
                    <a:pt x="138" y="303"/>
                  </a:lnTo>
                  <a:lnTo>
                    <a:pt x="136" y="303"/>
                  </a:lnTo>
                  <a:lnTo>
                    <a:pt x="135" y="303"/>
                  </a:lnTo>
                  <a:lnTo>
                    <a:pt x="133" y="303"/>
                  </a:lnTo>
                  <a:lnTo>
                    <a:pt x="130" y="304"/>
                  </a:lnTo>
                  <a:lnTo>
                    <a:pt x="127" y="306"/>
                  </a:lnTo>
                  <a:lnTo>
                    <a:pt x="126" y="307"/>
                  </a:lnTo>
                  <a:lnTo>
                    <a:pt x="124" y="307"/>
                  </a:lnTo>
                  <a:lnTo>
                    <a:pt x="123" y="309"/>
                  </a:lnTo>
                  <a:lnTo>
                    <a:pt x="121" y="310"/>
                  </a:lnTo>
                  <a:lnTo>
                    <a:pt x="121" y="312"/>
                  </a:lnTo>
                  <a:lnTo>
                    <a:pt x="121" y="313"/>
                  </a:lnTo>
                  <a:lnTo>
                    <a:pt x="120" y="315"/>
                  </a:lnTo>
                  <a:lnTo>
                    <a:pt x="118" y="315"/>
                  </a:lnTo>
                  <a:lnTo>
                    <a:pt x="117" y="315"/>
                  </a:lnTo>
                  <a:lnTo>
                    <a:pt x="117" y="313"/>
                  </a:lnTo>
                  <a:lnTo>
                    <a:pt x="115" y="313"/>
                  </a:lnTo>
                  <a:lnTo>
                    <a:pt x="114" y="313"/>
                  </a:lnTo>
                  <a:lnTo>
                    <a:pt x="111" y="312"/>
                  </a:lnTo>
                  <a:lnTo>
                    <a:pt x="109" y="312"/>
                  </a:lnTo>
                  <a:lnTo>
                    <a:pt x="106" y="312"/>
                  </a:lnTo>
                  <a:lnTo>
                    <a:pt x="103" y="313"/>
                  </a:lnTo>
                  <a:lnTo>
                    <a:pt x="102" y="313"/>
                  </a:lnTo>
                  <a:lnTo>
                    <a:pt x="100" y="315"/>
                  </a:lnTo>
                  <a:lnTo>
                    <a:pt x="99" y="315"/>
                  </a:lnTo>
                  <a:lnTo>
                    <a:pt x="99" y="316"/>
                  </a:lnTo>
                  <a:lnTo>
                    <a:pt x="97" y="318"/>
                  </a:lnTo>
                  <a:lnTo>
                    <a:pt x="96" y="319"/>
                  </a:lnTo>
                  <a:lnTo>
                    <a:pt x="94" y="321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1" y="325"/>
                  </a:lnTo>
                  <a:lnTo>
                    <a:pt x="91" y="325"/>
                  </a:lnTo>
                  <a:lnTo>
                    <a:pt x="93" y="327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6" y="330"/>
                  </a:lnTo>
                  <a:lnTo>
                    <a:pt x="96" y="330"/>
                  </a:lnTo>
                  <a:lnTo>
                    <a:pt x="96" y="331"/>
                  </a:lnTo>
                  <a:lnTo>
                    <a:pt x="94" y="333"/>
                  </a:lnTo>
                  <a:lnTo>
                    <a:pt x="94" y="334"/>
                  </a:lnTo>
                  <a:lnTo>
                    <a:pt x="96" y="337"/>
                  </a:lnTo>
                  <a:lnTo>
                    <a:pt x="94" y="337"/>
                  </a:lnTo>
                  <a:lnTo>
                    <a:pt x="94" y="337"/>
                  </a:lnTo>
                  <a:lnTo>
                    <a:pt x="93" y="337"/>
                  </a:lnTo>
                  <a:lnTo>
                    <a:pt x="93" y="337"/>
                  </a:lnTo>
                  <a:lnTo>
                    <a:pt x="91" y="339"/>
                  </a:lnTo>
                  <a:lnTo>
                    <a:pt x="91" y="339"/>
                  </a:lnTo>
                  <a:lnTo>
                    <a:pt x="90" y="340"/>
                  </a:lnTo>
                  <a:lnTo>
                    <a:pt x="90" y="342"/>
                  </a:lnTo>
                  <a:lnTo>
                    <a:pt x="90" y="342"/>
                  </a:lnTo>
                  <a:lnTo>
                    <a:pt x="88" y="342"/>
                  </a:lnTo>
                  <a:lnTo>
                    <a:pt x="87" y="340"/>
                  </a:lnTo>
                  <a:lnTo>
                    <a:pt x="85" y="337"/>
                  </a:lnTo>
                  <a:lnTo>
                    <a:pt x="84" y="336"/>
                  </a:lnTo>
                  <a:lnTo>
                    <a:pt x="84" y="336"/>
                  </a:lnTo>
                  <a:lnTo>
                    <a:pt x="82" y="336"/>
                  </a:lnTo>
                  <a:lnTo>
                    <a:pt x="81" y="334"/>
                  </a:lnTo>
                  <a:lnTo>
                    <a:pt x="79" y="334"/>
                  </a:lnTo>
                  <a:lnTo>
                    <a:pt x="78" y="333"/>
                  </a:lnTo>
                  <a:lnTo>
                    <a:pt x="76" y="331"/>
                  </a:lnTo>
                  <a:lnTo>
                    <a:pt x="76" y="330"/>
                  </a:lnTo>
                  <a:lnTo>
                    <a:pt x="76" y="327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5" y="319"/>
                  </a:lnTo>
                  <a:lnTo>
                    <a:pt x="75" y="316"/>
                  </a:lnTo>
                  <a:lnTo>
                    <a:pt x="75" y="313"/>
                  </a:lnTo>
                  <a:lnTo>
                    <a:pt x="76" y="312"/>
                  </a:lnTo>
                  <a:lnTo>
                    <a:pt x="79" y="307"/>
                  </a:lnTo>
                  <a:lnTo>
                    <a:pt x="79" y="307"/>
                  </a:lnTo>
                  <a:lnTo>
                    <a:pt x="79" y="304"/>
                  </a:lnTo>
                  <a:lnTo>
                    <a:pt x="79" y="303"/>
                  </a:lnTo>
                  <a:lnTo>
                    <a:pt x="78" y="300"/>
                  </a:lnTo>
                  <a:lnTo>
                    <a:pt x="78" y="298"/>
                  </a:lnTo>
                  <a:lnTo>
                    <a:pt x="79" y="297"/>
                  </a:lnTo>
                  <a:lnTo>
                    <a:pt x="79" y="294"/>
                  </a:lnTo>
                  <a:lnTo>
                    <a:pt x="79" y="292"/>
                  </a:lnTo>
                  <a:lnTo>
                    <a:pt x="78" y="291"/>
                  </a:lnTo>
                  <a:lnTo>
                    <a:pt x="76" y="289"/>
                  </a:lnTo>
                  <a:lnTo>
                    <a:pt x="75" y="289"/>
                  </a:lnTo>
                  <a:lnTo>
                    <a:pt x="73" y="289"/>
                  </a:lnTo>
                  <a:lnTo>
                    <a:pt x="72" y="289"/>
                  </a:lnTo>
                  <a:lnTo>
                    <a:pt x="70" y="291"/>
                  </a:lnTo>
                  <a:lnTo>
                    <a:pt x="69" y="291"/>
                  </a:lnTo>
                  <a:lnTo>
                    <a:pt x="67" y="291"/>
                  </a:lnTo>
                  <a:lnTo>
                    <a:pt x="61" y="291"/>
                  </a:lnTo>
                  <a:lnTo>
                    <a:pt x="60" y="289"/>
                  </a:lnTo>
                  <a:lnTo>
                    <a:pt x="57" y="286"/>
                  </a:lnTo>
                  <a:lnTo>
                    <a:pt x="57" y="286"/>
                  </a:lnTo>
                  <a:lnTo>
                    <a:pt x="54" y="285"/>
                  </a:lnTo>
                  <a:lnTo>
                    <a:pt x="51" y="283"/>
                  </a:lnTo>
                  <a:lnTo>
                    <a:pt x="51" y="283"/>
                  </a:lnTo>
                  <a:lnTo>
                    <a:pt x="48" y="283"/>
                  </a:lnTo>
                  <a:lnTo>
                    <a:pt x="46" y="279"/>
                  </a:lnTo>
                  <a:lnTo>
                    <a:pt x="45" y="277"/>
                  </a:lnTo>
                  <a:lnTo>
                    <a:pt x="43" y="276"/>
                  </a:lnTo>
                  <a:lnTo>
                    <a:pt x="42" y="273"/>
                  </a:lnTo>
                  <a:lnTo>
                    <a:pt x="40" y="273"/>
                  </a:lnTo>
                  <a:lnTo>
                    <a:pt x="39" y="270"/>
                  </a:lnTo>
                  <a:lnTo>
                    <a:pt x="37" y="267"/>
                  </a:lnTo>
                  <a:lnTo>
                    <a:pt x="39" y="265"/>
                  </a:lnTo>
                  <a:lnTo>
                    <a:pt x="40" y="262"/>
                  </a:lnTo>
                  <a:lnTo>
                    <a:pt x="40" y="258"/>
                  </a:lnTo>
                  <a:lnTo>
                    <a:pt x="40" y="256"/>
                  </a:lnTo>
                  <a:lnTo>
                    <a:pt x="40" y="253"/>
                  </a:lnTo>
                  <a:lnTo>
                    <a:pt x="39" y="250"/>
                  </a:lnTo>
                  <a:lnTo>
                    <a:pt x="36" y="247"/>
                  </a:lnTo>
                  <a:lnTo>
                    <a:pt x="36" y="246"/>
                  </a:lnTo>
                  <a:lnTo>
                    <a:pt x="34" y="244"/>
                  </a:lnTo>
                  <a:lnTo>
                    <a:pt x="31" y="243"/>
                  </a:lnTo>
                  <a:lnTo>
                    <a:pt x="30" y="241"/>
                  </a:lnTo>
                  <a:lnTo>
                    <a:pt x="28" y="241"/>
                  </a:lnTo>
                  <a:lnTo>
                    <a:pt x="25" y="241"/>
                  </a:lnTo>
                  <a:lnTo>
                    <a:pt x="22" y="240"/>
                  </a:lnTo>
                  <a:lnTo>
                    <a:pt x="21" y="238"/>
                  </a:lnTo>
                  <a:lnTo>
                    <a:pt x="18" y="237"/>
                  </a:lnTo>
                  <a:lnTo>
                    <a:pt x="15" y="237"/>
                  </a:lnTo>
                  <a:lnTo>
                    <a:pt x="13" y="238"/>
                  </a:lnTo>
                  <a:lnTo>
                    <a:pt x="10" y="238"/>
                  </a:lnTo>
                  <a:lnTo>
                    <a:pt x="7" y="238"/>
                  </a:lnTo>
                  <a:lnTo>
                    <a:pt x="6" y="238"/>
                  </a:lnTo>
                  <a:lnTo>
                    <a:pt x="4" y="235"/>
                  </a:lnTo>
                  <a:lnTo>
                    <a:pt x="4" y="234"/>
                  </a:lnTo>
                  <a:lnTo>
                    <a:pt x="3" y="231"/>
                  </a:lnTo>
                  <a:lnTo>
                    <a:pt x="1" y="228"/>
                  </a:lnTo>
                  <a:lnTo>
                    <a:pt x="1" y="226"/>
                  </a:lnTo>
                  <a:lnTo>
                    <a:pt x="0" y="223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3" y="222"/>
                  </a:lnTo>
                  <a:lnTo>
                    <a:pt x="4" y="220"/>
                  </a:lnTo>
                  <a:lnTo>
                    <a:pt x="7" y="219"/>
                  </a:lnTo>
                  <a:lnTo>
                    <a:pt x="10" y="219"/>
                  </a:lnTo>
                  <a:lnTo>
                    <a:pt x="13" y="219"/>
                  </a:lnTo>
                  <a:lnTo>
                    <a:pt x="16" y="217"/>
                  </a:lnTo>
                  <a:lnTo>
                    <a:pt x="18" y="216"/>
                  </a:lnTo>
                  <a:lnTo>
                    <a:pt x="19" y="216"/>
                  </a:lnTo>
                  <a:lnTo>
                    <a:pt x="19" y="216"/>
                  </a:lnTo>
                  <a:lnTo>
                    <a:pt x="19" y="213"/>
                  </a:lnTo>
                  <a:lnTo>
                    <a:pt x="19" y="211"/>
                  </a:lnTo>
                  <a:lnTo>
                    <a:pt x="18" y="211"/>
                  </a:lnTo>
                  <a:lnTo>
                    <a:pt x="18" y="211"/>
                  </a:lnTo>
                  <a:lnTo>
                    <a:pt x="15" y="211"/>
                  </a:lnTo>
                  <a:lnTo>
                    <a:pt x="12" y="210"/>
                  </a:lnTo>
                  <a:lnTo>
                    <a:pt x="10" y="210"/>
                  </a:lnTo>
                  <a:lnTo>
                    <a:pt x="10" y="207"/>
                  </a:lnTo>
                  <a:lnTo>
                    <a:pt x="10" y="205"/>
                  </a:lnTo>
                  <a:lnTo>
                    <a:pt x="12" y="202"/>
                  </a:lnTo>
                  <a:lnTo>
                    <a:pt x="13" y="201"/>
                  </a:lnTo>
                  <a:lnTo>
                    <a:pt x="15" y="199"/>
                  </a:lnTo>
                  <a:lnTo>
                    <a:pt x="16" y="198"/>
                  </a:lnTo>
                  <a:lnTo>
                    <a:pt x="16" y="195"/>
                  </a:lnTo>
                  <a:lnTo>
                    <a:pt x="15" y="193"/>
                  </a:lnTo>
                  <a:lnTo>
                    <a:pt x="13" y="193"/>
                  </a:lnTo>
                  <a:lnTo>
                    <a:pt x="12" y="193"/>
                  </a:lnTo>
                  <a:lnTo>
                    <a:pt x="10" y="192"/>
                  </a:lnTo>
                  <a:lnTo>
                    <a:pt x="9" y="190"/>
                  </a:lnTo>
                  <a:lnTo>
                    <a:pt x="9" y="190"/>
                  </a:lnTo>
                  <a:lnTo>
                    <a:pt x="9" y="189"/>
                  </a:lnTo>
                  <a:lnTo>
                    <a:pt x="12" y="187"/>
                  </a:lnTo>
                  <a:lnTo>
                    <a:pt x="15" y="187"/>
                  </a:lnTo>
                  <a:lnTo>
                    <a:pt x="16" y="187"/>
                  </a:lnTo>
                  <a:lnTo>
                    <a:pt x="18" y="189"/>
                  </a:lnTo>
                  <a:lnTo>
                    <a:pt x="22" y="190"/>
                  </a:lnTo>
                  <a:lnTo>
                    <a:pt x="27" y="190"/>
                  </a:lnTo>
                  <a:lnTo>
                    <a:pt x="30" y="192"/>
                  </a:lnTo>
                  <a:lnTo>
                    <a:pt x="33" y="190"/>
                  </a:lnTo>
                  <a:lnTo>
                    <a:pt x="36" y="187"/>
                  </a:lnTo>
                  <a:lnTo>
                    <a:pt x="37" y="187"/>
                  </a:lnTo>
                  <a:lnTo>
                    <a:pt x="39" y="181"/>
                  </a:lnTo>
                  <a:lnTo>
                    <a:pt x="42" y="180"/>
                  </a:lnTo>
                  <a:lnTo>
                    <a:pt x="42" y="177"/>
                  </a:lnTo>
                  <a:lnTo>
                    <a:pt x="43" y="175"/>
                  </a:lnTo>
                  <a:lnTo>
                    <a:pt x="48" y="174"/>
                  </a:lnTo>
                  <a:lnTo>
                    <a:pt x="51" y="172"/>
                  </a:lnTo>
                  <a:lnTo>
                    <a:pt x="52" y="172"/>
                  </a:lnTo>
                  <a:lnTo>
                    <a:pt x="57" y="172"/>
                  </a:lnTo>
                  <a:lnTo>
                    <a:pt x="58" y="174"/>
                  </a:lnTo>
                  <a:lnTo>
                    <a:pt x="60" y="175"/>
                  </a:lnTo>
                  <a:lnTo>
                    <a:pt x="63" y="177"/>
                  </a:lnTo>
                  <a:lnTo>
                    <a:pt x="64" y="180"/>
                  </a:lnTo>
                  <a:lnTo>
                    <a:pt x="66" y="180"/>
                  </a:lnTo>
                  <a:lnTo>
                    <a:pt x="69" y="181"/>
                  </a:lnTo>
                  <a:lnTo>
                    <a:pt x="73" y="181"/>
                  </a:lnTo>
                  <a:lnTo>
                    <a:pt x="76" y="180"/>
                  </a:lnTo>
                  <a:lnTo>
                    <a:pt x="79" y="180"/>
                  </a:lnTo>
                  <a:lnTo>
                    <a:pt x="81" y="178"/>
                  </a:lnTo>
                  <a:lnTo>
                    <a:pt x="82" y="177"/>
                  </a:lnTo>
                  <a:lnTo>
                    <a:pt x="82" y="174"/>
                  </a:lnTo>
                  <a:lnTo>
                    <a:pt x="81" y="172"/>
                  </a:lnTo>
                  <a:lnTo>
                    <a:pt x="79" y="171"/>
                  </a:lnTo>
                  <a:lnTo>
                    <a:pt x="78" y="169"/>
                  </a:lnTo>
                  <a:lnTo>
                    <a:pt x="73" y="169"/>
                  </a:lnTo>
                  <a:lnTo>
                    <a:pt x="72" y="168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6" y="163"/>
                  </a:lnTo>
                  <a:lnTo>
                    <a:pt x="66" y="162"/>
                  </a:lnTo>
                  <a:lnTo>
                    <a:pt x="64" y="159"/>
                  </a:lnTo>
                  <a:lnTo>
                    <a:pt x="61" y="159"/>
                  </a:lnTo>
                  <a:lnTo>
                    <a:pt x="58" y="157"/>
                  </a:lnTo>
                  <a:lnTo>
                    <a:pt x="57" y="156"/>
                  </a:lnTo>
                  <a:lnTo>
                    <a:pt x="57" y="154"/>
                  </a:lnTo>
                  <a:lnTo>
                    <a:pt x="55" y="153"/>
                  </a:lnTo>
                  <a:lnTo>
                    <a:pt x="54" y="151"/>
                  </a:lnTo>
                  <a:lnTo>
                    <a:pt x="52" y="150"/>
                  </a:lnTo>
                  <a:lnTo>
                    <a:pt x="52" y="148"/>
                  </a:lnTo>
                  <a:lnTo>
                    <a:pt x="49" y="147"/>
                  </a:lnTo>
                  <a:lnTo>
                    <a:pt x="46" y="144"/>
                  </a:lnTo>
                  <a:lnTo>
                    <a:pt x="45" y="142"/>
                  </a:lnTo>
                  <a:lnTo>
                    <a:pt x="39" y="136"/>
                  </a:lnTo>
                  <a:lnTo>
                    <a:pt x="37" y="133"/>
                  </a:lnTo>
                  <a:lnTo>
                    <a:pt x="33" y="130"/>
                  </a:lnTo>
                  <a:lnTo>
                    <a:pt x="27" y="127"/>
                  </a:lnTo>
                  <a:lnTo>
                    <a:pt x="27" y="124"/>
                  </a:lnTo>
                  <a:lnTo>
                    <a:pt x="25" y="120"/>
                  </a:lnTo>
                  <a:lnTo>
                    <a:pt x="25" y="117"/>
                  </a:lnTo>
                  <a:lnTo>
                    <a:pt x="27" y="115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5" y="108"/>
                  </a:lnTo>
                  <a:lnTo>
                    <a:pt x="18" y="100"/>
                  </a:lnTo>
                  <a:lnTo>
                    <a:pt x="16" y="97"/>
                  </a:lnTo>
                  <a:lnTo>
                    <a:pt x="15" y="94"/>
                  </a:lnTo>
                  <a:lnTo>
                    <a:pt x="13" y="91"/>
                  </a:lnTo>
                  <a:lnTo>
                    <a:pt x="13" y="88"/>
                  </a:lnTo>
                  <a:lnTo>
                    <a:pt x="10" y="84"/>
                  </a:lnTo>
                  <a:lnTo>
                    <a:pt x="9" y="81"/>
                  </a:lnTo>
                  <a:lnTo>
                    <a:pt x="7" y="78"/>
                  </a:lnTo>
                  <a:lnTo>
                    <a:pt x="9" y="75"/>
                  </a:lnTo>
                  <a:lnTo>
                    <a:pt x="12" y="72"/>
                  </a:lnTo>
                  <a:lnTo>
                    <a:pt x="10" y="67"/>
                  </a:lnTo>
                  <a:lnTo>
                    <a:pt x="12" y="63"/>
                  </a:lnTo>
                  <a:lnTo>
                    <a:pt x="13" y="61"/>
                  </a:lnTo>
                  <a:lnTo>
                    <a:pt x="13" y="58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3" y="51"/>
                  </a:lnTo>
                  <a:lnTo>
                    <a:pt x="13" y="49"/>
                  </a:lnTo>
                  <a:lnTo>
                    <a:pt x="15" y="46"/>
                  </a:lnTo>
                  <a:lnTo>
                    <a:pt x="18" y="43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22" y="40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7" y="34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28"/>
                  </a:lnTo>
                  <a:lnTo>
                    <a:pt x="33" y="27"/>
                  </a:lnTo>
                  <a:lnTo>
                    <a:pt x="33" y="19"/>
                  </a:lnTo>
                  <a:lnTo>
                    <a:pt x="36" y="16"/>
                  </a:lnTo>
                  <a:lnTo>
                    <a:pt x="37" y="13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6" y="7"/>
                  </a:lnTo>
                  <a:lnTo>
                    <a:pt x="49" y="6"/>
                  </a:lnTo>
                  <a:lnTo>
                    <a:pt x="54" y="4"/>
                  </a:lnTo>
                  <a:lnTo>
                    <a:pt x="55" y="1"/>
                  </a:lnTo>
                  <a:lnTo>
                    <a:pt x="57" y="0"/>
                  </a:lnTo>
                  <a:lnTo>
                    <a:pt x="60" y="1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6" y="4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0" y="12"/>
                  </a:lnTo>
                  <a:lnTo>
                    <a:pt x="72" y="15"/>
                  </a:lnTo>
                  <a:lnTo>
                    <a:pt x="78" y="18"/>
                  </a:lnTo>
                  <a:lnTo>
                    <a:pt x="78" y="21"/>
                  </a:lnTo>
                  <a:lnTo>
                    <a:pt x="79" y="22"/>
                  </a:lnTo>
                  <a:lnTo>
                    <a:pt x="81" y="25"/>
                  </a:lnTo>
                  <a:lnTo>
                    <a:pt x="81" y="27"/>
                  </a:lnTo>
                  <a:lnTo>
                    <a:pt x="82" y="28"/>
                  </a:lnTo>
                  <a:lnTo>
                    <a:pt x="85" y="28"/>
                  </a:lnTo>
                  <a:lnTo>
                    <a:pt x="87" y="28"/>
                  </a:lnTo>
                  <a:lnTo>
                    <a:pt x="88" y="30"/>
                  </a:lnTo>
                  <a:lnTo>
                    <a:pt x="90" y="31"/>
                  </a:lnTo>
                  <a:lnTo>
                    <a:pt x="90" y="37"/>
                  </a:lnTo>
                  <a:lnTo>
                    <a:pt x="91" y="40"/>
                  </a:lnTo>
                  <a:lnTo>
                    <a:pt x="91" y="43"/>
                  </a:lnTo>
                  <a:lnTo>
                    <a:pt x="93" y="46"/>
                  </a:lnTo>
                  <a:lnTo>
                    <a:pt x="94" y="48"/>
                  </a:lnTo>
                  <a:lnTo>
                    <a:pt x="99" y="49"/>
                  </a:lnTo>
                  <a:lnTo>
                    <a:pt x="100" y="49"/>
                  </a:lnTo>
                  <a:lnTo>
                    <a:pt x="103" y="51"/>
                  </a:lnTo>
                  <a:lnTo>
                    <a:pt x="105" y="51"/>
                  </a:lnTo>
                  <a:lnTo>
                    <a:pt x="106" y="49"/>
                  </a:lnTo>
                  <a:lnTo>
                    <a:pt x="108" y="49"/>
                  </a:lnTo>
                  <a:lnTo>
                    <a:pt x="109" y="48"/>
                  </a:lnTo>
                  <a:lnTo>
                    <a:pt x="112" y="46"/>
                  </a:lnTo>
                  <a:lnTo>
                    <a:pt x="114" y="48"/>
                  </a:lnTo>
                  <a:lnTo>
                    <a:pt x="115" y="51"/>
                  </a:lnTo>
                  <a:lnTo>
                    <a:pt x="118" y="52"/>
                  </a:lnTo>
                  <a:lnTo>
                    <a:pt x="121" y="52"/>
                  </a:lnTo>
                  <a:lnTo>
                    <a:pt x="123" y="54"/>
                  </a:lnTo>
                  <a:lnTo>
                    <a:pt x="126" y="54"/>
                  </a:lnTo>
                  <a:lnTo>
                    <a:pt x="127" y="55"/>
                  </a:lnTo>
                  <a:lnTo>
                    <a:pt x="132" y="58"/>
                  </a:lnTo>
                  <a:lnTo>
                    <a:pt x="136" y="57"/>
                  </a:lnTo>
                  <a:lnTo>
                    <a:pt x="138" y="55"/>
                  </a:lnTo>
                  <a:lnTo>
                    <a:pt x="139" y="55"/>
                  </a:lnTo>
                  <a:lnTo>
                    <a:pt x="141" y="57"/>
                  </a:lnTo>
                  <a:lnTo>
                    <a:pt x="142" y="58"/>
                  </a:lnTo>
                  <a:lnTo>
                    <a:pt x="145" y="58"/>
                  </a:lnTo>
                  <a:lnTo>
                    <a:pt x="147" y="61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1" y="67"/>
                  </a:lnTo>
                  <a:lnTo>
                    <a:pt x="153" y="69"/>
                  </a:lnTo>
                  <a:lnTo>
                    <a:pt x="156" y="69"/>
                  </a:lnTo>
                  <a:lnTo>
                    <a:pt x="156" y="69"/>
                  </a:lnTo>
                  <a:lnTo>
                    <a:pt x="157" y="67"/>
                  </a:lnTo>
                  <a:lnTo>
                    <a:pt x="159" y="67"/>
                  </a:lnTo>
                  <a:lnTo>
                    <a:pt x="160" y="70"/>
                  </a:lnTo>
                  <a:lnTo>
                    <a:pt x="162" y="72"/>
                  </a:lnTo>
                  <a:lnTo>
                    <a:pt x="163" y="73"/>
                  </a:lnTo>
                  <a:lnTo>
                    <a:pt x="165" y="75"/>
                  </a:lnTo>
                  <a:lnTo>
                    <a:pt x="168" y="76"/>
                  </a:lnTo>
                  <a:lnTo>
                    <a:pt x="171" y="78"/>
                  </a:lnTo>
                  <a:lnTo>
                    <a:pt x="177" y="78"/>
                  </a:lnTo>
                  <a:lnTo>
                    <a:pt x="181" y="78"/>
                  </a:lnTo>
                  <a:lnTo>
                    <a:pt x="186" y="76"/>
                  </a:lnTo>
                  <a:lnTo>
                    <a:pt x="187" y="76"/>
                  </a:lnTo>
                  <a:lnTo>
                    <a:pt x="190" y="79"/>
                  </a:lnTo>
                  <a:lnTo>
                    <a:pt x="192" y="81"/>
                  </a:lnTo>
                  <a:lnTo>
                    <a:pt x="192" y="84"/>
                  </a:lnTo>
                  <a:lnTo>
                    <a:pt x="192" y="85"/>
                  </a:lnTo>
                  <a:lnTo>
                    <a:pt x="193" y="87"/>
                  </a:lnTo>
                  <a:lnTo>
                    <a:pt x="195" y="87"/>
                  </a:lnTo>
                  <a:lnTo>
                    <a:pt x="198" y="85"/>
                  </a:lnTo>
                  <a:lnTo>
                    <a:pt x="201" y="84"/>
                  </a:lnTo>
                  <a:lnTo>
                    <a:pt x="202" y="82"/>
                  </a:lnTo>
                  <a:lnTo>
                    <a:pt x="204" y="84"/>
                  </a:lnTo>
                  <a:lnTo>
                    <a:pt x="211" y="85"/>
                  </a:lnTo>
                  <a:lnTo>
                    <a:pt x="213" y="87"/>
                  </a:lnTo>
                  <a:lnTo>
                    <a:pt x="213" y="85"/>
                  </a:lnTo>
                  <a:lnTo>
                    <a:pt x="213" y="84"/>
                  </a:lnTo>
                  <a:lnTo>
                    <a:pt x="213" y="81"/>
                  </a:lnTo>
                  <a:lnTo>
                    <a:pt x="214" y="81"/>
                  </a:lnTo>
                  <a:lnTo>
                    <a:pt x="217" y="81"/>
                  </a:lnTo>
                  <a:lnTo>
                    <a:pt x="220" y="81"/>
                  </a:lnTo>
                  <a:lnTo>
                    <a:pt x="222" y="81"/>
                  </a:lnTo>
                  <a:lnTo>
                    <a:pt x="223" y="79"/>
                  </a:lnTo>
                  <a:lnTo>
                    <a:pt x="228" y="76"/>
                  </a:lnTo>
                  <a:lnTo>
                    <a:pt x="231" y="75"/>
                  </a:lnTo>
                  <a:lnTo>
                    <a:pt x="234" y="75"/>
                  </a:lnTo>
                  <a:lnTo>
                    <a:pt x="237" y="75"/>
                  </a:lnTo>
                  <a:lnTo>
                    <a:pt x="238" y="75"/>
                  </a:lnTo>
                  <a:lnTo>
                    <a:pt x="240" y="73"/>
                  </a:lnTo>
                  <a:lnTo>
                    <a:pt x="241" y="72"/>
                  </a:lnTo>
                  <a:lnTo>
                    <a:pt x="244" y="72"/>
                  </a:lnTo>
                  <a:lnTo>
                    <a:pt x="246" y="72"/>
                  </a:lnTo>
                  <a:lnTo>
                    <a:pt x="247" y="72"/>
                  </a:lnTo>
                  <a:lnTo>
                    <a:pt x="250" y="70"/>
                  </a:lnTo>
                  <a:lnTo>
                    <a:pt x="250" y="69"/>
                  </a:lnTo>
                  <a:lnTo>
                    <a:pt x="253" y="69"/>
                  </a:lnTo>
                  <a:lnTo>
                    <a:pt x="258" y="69"/>
                  </a:lnTo>
                  <a:lnTo>
                    <a:pt x="262" y="69"/>
                  </a:lnTo>
                  <a:lnTo>
                    <a:pt x="264" y="69"/>
                  </a:lnTo>
                  <a:lnTo>
                    <a:pt x="265" y="67"/>
                  </a:lnTo>
                  <a:lnTo>
                    <a:pt x="267" y="64"/>
                  </a:lnTo>
                  <a:lnTo>
                    <a:pt x="268" y="61"/>
                  </a:lnTo>
                  <a:lnTo>
                    <a:pt x="268" y="61"/>
                  </a:lnTo>
                  <a:lnTo>
                    <a:pt x="271" y="60"/>
                  </a:lnTo>
                  <a:lnTo>
                    <a:pt x="273" y="58"/>
                  </a:lnTo>
                  <a:lnTo>
                    <a:pt x="274" y="58"/>
                  </a:lnTo>
                  <a:lnTo>
                    <a:pt x="277" y="57"/>
                  </a:lnTo>
                  <a:lnTo>
                    <a:pt x="280" y="58"/>
                  </a:lnTo>
                  <a:lnTo>
                    <a:pt x="282" y="60"/>
                  </a:lnTo>
                  <a:lnTo>
                    <a:pt x="282" y="61"/>
                  </a:lnTo>
                  <a:lnTo>
                    <a:pt x="282" y="63"/>
                  </a:lnTo>
                  <a:lnTo>
                    <a:pt x="280" y="64"/>
                  </a:lnTo>
                  <a:lnTo>
                    <a:pt x="280" y="67"/>
                  </a:lnTo>
                  <a:lnTo>
                    <a:pt x="280" y="69"/>
                  </a:lnTo>
                  <a:lnTo>
                    <a:pt x="282" y="70"/>
                  </a:lnTo>
                  <a:lnTo>
                    <a:pt x="280" y="72"/>
                  </a:lnTo>
                  <a:lnTo>
                    <a:pt x="280" y="73"/>
                  </a:lnTo>
                  <a:lnTo>
                    <a:pt x="280" y="75"/>
                  </a:lnTo>
                  <a:lnTo>
                    <a:pt x="280" y="78"/>
                  </a:lnTo>
                  <a:lnTo>
                    <a:pt x="280" y="81"/>
                  </a:lnTo>
                  <a:lnTo>
                    <a:pt x="283" y="84"/>
                  </a:lnTo>
                  <a:lnTo>
                    <a:pt x="286" y="87"/>
                  </a:lnTo>
                  <a:lnTo>
                    <a:pt x="289" y="88"/>
                  </a:lnTo>
                  <a:lnTo>
                    <a:pt x="291" y="90"/>
                  </a:lnTo>
                  <a:lnTo>
                    <a:pt x="292" y="91"/>
                  </a:lnTo>
                  <a:lnTo>
                    <a:pt x="292" y="97"/>
                  </a:lnTo>
                  <a:lnTo>
                    <a:pt x="292" y="102"/>
                  </a:lnTo>
                  <a:lnTo>
                    <a:pt x="291" y="105"/>
                  </a:lnTo>
                  <a:lnTo>
                    <a:pt x="289" y="108"/>
                  </a:lnTo>
                  <a:lnTo>
                    <a:pt x="288" y="111"/>
                  </a:lnTo>
                  <a:lnTo>
                    <a:pt x="286" y="112"/>
                  </a:lnTo>
                  <a:lnTo>
                    <a:pt x="283" y="114"/>
                  </a:lnTo>
                  <a:lnTo>
                    <a:pt x="282" y="115"/>
                  </a:lnTo>
                  <a:lnTo>
                    <a:pt x="282" y="118"/>
                  </a:lnTo>
                  <a:lnTo>
                    <a:pt x="282" y="121"/>
                  </a:lnTo>
                  <a:lnTo>
                    <a:pt x="282" y="124"/>
                  </a:lnTo>
                  <a:lnTo>
                    <a:pt x="282" y="127"/>
                  </a:lnTo>
                  <a:lnTo>
                    <a:pt x="282" y="129"/>
                  </a:lnTo>
                  <a:lnTo>
                    <a:pt x="280" y="132"/>
                  </a:lnTo>
                  <a:lnTo>
                    <a:pt x="279" y="135"/>
                  </a:lnTo>
                  <a:lnTo>
                    <a:pt x="277" y="136"/>
                  </a:lnTo>
                  <a:lnTo>
                    <a:pt x="274" y="139"/>
                  </a:lnTo>
                  <a:lnTo>
                    <a:pt x="273" y="142"/>
                  </a:lnTo>
                  <a:lnTo>
                    <a:pt x="271" y="144"/>
                  </a:lnTo>
                  <a:lnTo>
                    <a:pt x="268" y="144"/>
                  </a:lnTo>
                  <a:lnTo>
                    <a:pt x="265" y="144"/>
                  </a:lnTo>
                  <a:lnTo>
                    <a:pt x="264" y="145"/>
                  </a:lnTo>
                  <a:lnTo>
                    <a:pt x="261" y="147"/>
                  </a:lnTo>
                  <a:lnTo>
                    <a:pt x="259" y="148"/>
                  </a:lnTo>
                  <a:lnTo>
                    <a:pt x="256" y="150"/>
                  </a:lnTo>
                  <a:lnTo>
                    <a:pt x="258" y="153"/>
                  </a:lnTo>
                  <a:lnTo>
                    <a:pt x="258" y="154"/>
                  </a:lnTo>
                  <a:lnTo>
                    <a:pt x="258" y="156"/>
                  </a:lnTo>
                  <a:lnTo>
                    <a:pt x="256" y="157"/>
                  </a:lnTo>
                  <a:lnTo>
                    <a:pt x="255" y="159"/>
                  </a:lnTo>
                  <a:lnTo>
                    <a:pt x="255" y="163"/>
                  </a:lnTo>
                  <a:lnTo>
                    <a:pt x="255" y="165"/>
                  </a:lnTo>
                  <a:lnTo>
                    <a:pt x="253" y="168"/>
                  </a:lnTo>
                  <a:lnTo>
                    <a:pt x="252" y="169"/>
                  </a:lnTo>
                  <a:lnTo>
                    <a:pt x="247" y="171"/>
                  </a:lnTo>
                  <a:lnTo>
                    <a:pt x="246" y="172"/>
                  </a:lnTo>
                  <a:lnTo>
                    <a:pt x="243" y="174"/>
                  </a:lnTo>
                  <a:lnTo>
                    <a:pt x="240" y="177"/>
                  </a:lnTo>
                  <a:lnTo>
                    <a:pt x="240" y="178"/>
                  </a:lnTo>
                  <a:lnTo>
                    <a:pt x="238" y="181"/>
                  </a:lnTo>
                  <a:lnTo>
                    <a:pt x="238" y="184"/>
                  </a:lnTo>
                  <a:lnTo>
                    <a:pt x="238" y="186"/>
                  </a:lnTo>
                  <a:lnTo>
                    <a:pt x="241" y="189"/>
                  </a:lnTo>
                  <a:lnTo>
                    <a:pt x="241" y="190"/>
                  </a:lnTo>
                  <a:lnTo>
                    <a:pt x="243" y="193"/>
                  </a:lnTo>
                  <a:lnTo>
                    <a:pt x="244" y="196"/>
                  </a:lnTo>
                  <a:lnTo>
                    <a:pt x="246" y="199"/>
                  </a:lnTo>
                  <a:lnTo>
                    <a:pt x="246" y="204"/>
                  </a:lnTo>
                  <a:lnTo>
                    <a:pt x="250" y="211"/>
                  </a:lnTo>
                  <a:lnTo>
                    <a:pt x="249" y="211"/>
                  </a:lnTo>
                  <a:lnTo>
                    <a:pt x="247" y="213"/>
                  </a:lnTo>
                  <a:lnTo>
                    <a:pt x="246" y="214"/>
                  </a:lnTo>
                  <a:lnTo>
                    <a:pt x="246" y="214"/>
                  </a:lnTo>
                  <a:lnTo>
                    <a:pt x="244" y="216"/>
                  </a:lnTo>
                  <a:lnTo>
                    <a:pt x="244" y="217"/>
                  </a:lnTo>
                  <a:lnTo>
                    <a:pt x="243" y="217"/>
                  </a:lnTo>
                  <a:lnTo>
                    <a:pt x="240" y="219"/>
                  </a:lnTo>
                  <a:lnTo>
                    <a:pt x="240" y="220"/>
                  </a:lnTo>
                  <a:lnTo>
                    <a:pt x="238" y="220"/>
                  </a:lnTo>
                  <a:lnTo>
                    <a:pt x="238" y="222"/>
                  </a:lnTo>
                  <a:lnTo>
                    <a:pt x="238" y="223"/>
                  </a:lnTo>
                  <a:lnTo>
                    <a:pt x="238" y="223"/>
                  </a:lnTo>
                  <a:lnTo>
                    <a:pt x="238" y="225"/>
                  </a:lnTo>
                  <a:lnTo>
                    <a:pt x="238" y="226"/>
                  </a:lnTo>
                  <a:lnTo>
                    <a:pt x="238" y="226"/>
                  </a:lnTo>
                  <a:lnTo>
                    <a:pt x="237" y="226"/>
                  </a:lnTo>
                  <a:lnTo>
                    <a:pt x="237" y="226"/>
                  </a:lnTo>
                  <a:lnTo>
                    <a:pt x="235" y="225"/>
                  </a:lnTo>
                  <a:lnTo>
                    <a:pt x="234" y="225"/>
                  </a:lnTo>
                  <a:lnTo>
                    <a:pt x="232" y="223"/>
                  </a:lnTo>
                  <a:lnTo>
                    <a:pt x="232" y="223"/>
                  </a:lnTo>
                  <a:lnTo>
                    <a:pt x="231" y="223"/>
                  </a:lnTo>
                  <a:lnTo>
                    <a:pt x="231" y="223"/>
                  </a:lnTo>
                  <a:lnTo>
                    <a:pt x="229" y="223"/>
                  </a:lnTo>
                  <a:lnTo>
                    <a:pt x="228" y="225"/>
                  </a:lnTo>
                  <a:lnTo>
                    <a:pt x="228" y="225"/>
                  </a:lnTo>
                  <a:lnTo>
                    <a:pt x="226" y="226"/>
                  </a:lnTo>
                  <a:lnTo>
                    <a:pt x="225" y="228"/>
                  </a:lnTo>
                  <a:lnTo>
                    <a:pt x="225" y="228"/>
                  </a:lnTo>
                  <a:lnTo>
                    <a:pt x="225" y="229"/>
                  </a:lnTo>
                  <a:lnTo>
                    <a:pt x="223" y="231"/>
                  </a:lnTo>
                  <a:lnTo>
                    <a:pt x="222" y="234"/>
                  </a:lnTo>
                  <a:lnTo>
                    <a:pt x="220" y="237"/>
                  </a:lnTo>
                  <a:lnTo>
                    <a:pt x="220" y="237"/>
                  </a:lnTo>
                  <a:lnTo>
                    <a:pt x="219" y="238"/>
                  </a:lnTo>
                  <a:lnTo>
                    <a:pt x="217" y="238"/>
                  </a:lnTo>
                  <a:lnTo>
                    <a:pt x="216" y="240"/>
                  </a:lnTo>
                  <a:lnTo>
                    <a:pt x="216" y="240"/>
                  </a:lnTo>
                  <a:lnTo>
                    <a:pt x="213" y="240"/>
                  </a:lnTo>
                  <a:lnTo>
                    <a:pt x="211" y="238"/>
                  </a:lnTo>
                  <a:lnTo>
                    <a:pt x="211" y="238"/>
                  </a:lnTo>
                  <a:lnTo>
                    <a:pt x="210" y="238"/>
                  </a:lnTo>
                  <a:lnTo>
                    <a:pt x="210" y="240"/>
                  </a:lnTo>
                  <a:lnTo>
                    <a:pt x="208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5" y="240"/>
                  </a:lnTo>
                  <a:lnTo>
                    <a:pt x="204" y="238"/>
                  </a:lnTo>
                  <a:lnTo>
                    <a:pt x="204" y="238"/>
                  </a:lnTo>
                  <a:lnTo>
                    <a:pt x="202" y="240"/>
                  </a:lnTo>
                  <a:lnTo>
                    <a:pt x="202" y="240"/>
                  </a:lnTo>
                  <a:lnTo>
                    <a:pt x="201" y="241"/>
                  </a:lnTo>
                  <a:lnTo>
                    <a:pt x="201" y="241"/>
                  </a:lnTo>
                  <a:lnTo>
                    <a:pt x="201" y="241"/>
                  </a:lnTo>
                  <a:lnTo>
                    <a:pt x="199" y="243"/>
                  </a:lnTo>
                  <a:lnTo>
                    <a:pt x="199" y="244"/>
                  </a:lnTo>
                  <a:lnTo>
                    <a:pt x="198" y="24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2" name="Freeform 128"/>
            <p:cNvSpPr>
              <a:spLocks/>
            </p:cNvSpPr>
            <p:nvPr/>
          </p:nvSpPr>
          <p:spPr bwMode="auto">
            <a:xfrm>
              <a:off x="3191" y="2583"/>
              <a:ext cx="450" cy="369"/>
            </a:xfrm>
            <a:custGeom>
              <a:avLst/>
              <a:gdLst/>
              <a:ahLst/>
              <a:cxnLst>
                <a:cxn ang="0">
                  <a:pos x="51" y="222"/>
                </a:cxn>
                <a:cxn ang="0">
                  <a:pos x="59" y="198"/>
                </a:cxn>
                <a:cxn ang="0">
                  <a:pos x="87" y="191"/>
                </a:cxn>
                <a:cxn ang="0">
                  <a:pos x="105" y="176"/>
                </a:cxn>
                <a:cxn ang="0">
                  <a:pos x="105" y="161"/>
                </a:cxn>
                <a:cxn ang="0">
                  <a:pos x="117" y="150"/>
                </a:cxn>
                <a:cxn ang="0">
                  <a:pos x="131" y="149"/>
                </a:cxn>
                <a:cxn ang="0">
                  <a:pos x="140" y="144"/>
                </a:cxn>
                <a:cxn ang="0">
                  <a:pos x="141" y="132"/>
                </a:cxn>
                <a:cxn ang="0">
                  <a:pos x="159" y="116"/>
                </a:cxn>
                <a:cxn ang="0">
                  <a:pos x="181" y="111"/>
                </a:cxn>
                <a:cxn ang="0">
                  <a:pos x="207" y="104"/>
                </a:cxn>
                <a:cxn ang="0">
                  <a:pos x="240" y="105"/>
                </a:cxn>
                <a:cxn ang="0">
                  <a:pos x="249" y="75"/>
                </a:cxn>
                <a:cxn ang="0">
                  <a:pos x="229" y="50"/>
                </a:cxn>
                <a:cxn ang="0">
                  <a:pos x="210" y="26"/>
                </a:cxn>
                <a:cxn ang="0">
                  <a:pos x="226" y="6"/>
                </a:cxn>
                <a:cxn ang="0">
                  <a:pos x="249" y="15"/>
                </a:cxn>
                <a:cxn ang="0">
                  <a:pos x="274" y="27"/>
                </a:cxn>
                <a:cxn ang="0">
                  <a:pos x="282" y="6"/>
                </a:cxn>
                <a:cxn ang="0">
                  <a:pos x="315" y="2"/>
                </a:cxn>
                <a:cxn ang="0">
                  <a:pos x="330" y="27"/>
                </a:cxn>
                <a:cxn ang="0">
                  <a:pos x="351" y="48"/>
                </a:cxn>
                <a:cxn ang="0">
                  <a:pos x="364" y="81"/>
                </a:cxn>
                <a:cxn ang="0">
                  <a:pos x="414" y="95"/>
                </a:cxn>
                <a:cxn ang="0">
                  <a:pos x="430" y="123"/>
                </a:cxn>
                <a:cxn ang="0">
                  <a:pos x="447" y="161"/>
                </a:cxn>
                <a:cxn ang="0">
                  <a:pos x="411" y="171"/>
                </a:cxn>
                <a:cxn ang="0">
                  <a:pos x="384" y="192"/>
                </a:cxn>
                <a:cxn ang="0">
                  <a:pos x="361" y="212"/>
                </a:cxn>
                <a:cxn ang="0">
                  <a:pos x="343" y="230"/>
                </a:cxn>
                <a:cxn ang="0">
                  <a:pos x="331" y="257"/>
                </a:cxn>
                <a:cxn ang="0">
                  <a:pos x="292" y="257"/>
                </a:cxn>
                <a:cxn ang="0">
                  <a:pos x="268" y="245"/>
                </a:cxn>
                <a:cxn ang="0">
                  <a:pos x="252" y="242"/>
                </a:cxn>
                <a:cxn ang="0">
                  <a:pos x="231" y="255"/>
                </a:cxn>
                <a:cxn ang="0">
                  <a:pos x="226" y="282"/>
                </a:cxn>
                <a:cxn ang="0">
                  <a:pos x="205" y="269"/>
                </a:cxn>
                <a:cxn ang="0">
                  <a:pos x="186" y="255"/>
                </a:cxn>
                <a:cxn ang="0">
                  <a:pos x="176" y="266"/>
                </a:cxn>
                <a:cxn ang="0">
                  <a:pos x="144" y="297"/>
                </a:cxn>
                <a:cxn ang="0">
                  <a:pos x="138" y="319"/>
                </a:cxn>
                <a:cxn ang="0">
                  <a:pos x="140" y="343"/>
                </a:cxn>
                <a:cxn ang="0">
                  <a:pos x="128" y="328"/>
                </a:cxn>
                <a:cxn ang="0">
                  <a:pos x="116" y="340"/>
                </a:cxn>
                <a:cxn ang="0">
                  <a:pos x="138" y="361"/>
                </a:cxn>
                <a:cxn ang="0">
                  <a:pos x="113" y="361"/>
                </a:cxn>
                <a:cxn ang="0">
                  <a:pos x="84" y="364"/>
                </a:cxn>
                <a:cxn ang="0">
                  <a:pos x="74" y="349"/>
                </a:cxn>
                <a:cxn ang="0">
                  <a:pos x="68" y="336"/>
                </a:cxn>
                <a:cxn ang="0">
                  <a:pos x="54" y="322"/>
                </a:cxn>
                <a:cxn ang="0">
                  <a:pos x="45" y="315"/>
                </a:cxn>
                <a:cxn ang="0">
                  <a:pos x="24" y="312"/>
                </a:cxn>
                <a:cxn ang="0">
                  <a:pos x="5" y="301"/>
                </a:cxn>
                <a:cxn ang="0">
                  <a:pos x="6" y="278"/>
                </a:cxn>
                <a:cxn ang="0">
                  <a:pos x="12" y="272"/>
                </a:cxn>
                <a:cxn ang="0">
                  <a:pos x="14" y="252"/>
                </a:cxn>
                <a:cxn ang="0">
                  <a:pos x="45" y="261"/>
                </a:cxn>
                <a:cxn ang="0">
                  <a:pos x="63" y="249"/>
                </a:cxn>
                <a:cxn ang="0">
                  <a:pos x="53" y="236"/>
                </a:cxn>
              </a:cxnLst>
              <a:rect l="0" t="0" r="r" b="b"/>
              <a:pathLst>
                <a:path w="450" h="369">
                  <a:moveTo>
                    <a:pt x="53" y="236"/>
                  </a:moveTo>
                  <a:lnTo>
                    <a:pt x="53" y="236"/>
                  </a:lnTo>
                  <a:lnTo>
                    <a:pt x="51" y="236"/>
                  </a:lnTo>
                  <a:lnTo>
                    <a:pt x="50" y="236"/>
                  </a:lnTo>
                  <a:lnTo>
                    <a:pt x="48" y="236"/>
                  </a:lnTo>
                  <a:lnTo>
                    <a:pt x="48" y="234"/>
                  </a:lnTo>
                  <a:lnTo>
                    <a:pt x="47" y="234"/>
                  </a:lnTo>
                  <a:lnTo>
                    <a:pt x="45" y="233"/>
                  </a:lnTo>
                  <a:lnTo>
                    <a:pt x="47" y="228"/>
                  </a:lnTo>
                  <a:lnTo>
                    <a:pt x="48" y="225"/>
                  </a:lnTo>
                  <a:lnTo>
                    <a:pt x="48" y="224"/>
                  </a:lnTo>
                  <a:lnTo>
                    <a:pt x="50" y="222"/>
                  </a:lnTo>
                  <a:lnTo>
                    <a:pt x="51" y="222"/>
                  </a:lnTo>
                  <a:lnTo>
                    <a:pt x="51" y="219"/>
                  </a:lnTo>
                  <a:lnTo>
                    <a:pt x="54" y="216"/>
                  </a:lnTo>
                  <a:lnTo>
                    <a:pt x="54" y="213"/>
                  </a:lnTo>
                  <a:lnTo>
                    <a:pt x="56" y="212"/>
                  </a:lnTo>
                  <a:lnTo>
                    <a:pt x="56" y="210"/>
                  </a:lnTo>
                  <a:lnTo>
                    <a:pt x="56" y="207"/>
                  </a:lnTo>
                  <a:lnTo>
                    <a:pt x="57" y="207"/>
                  </a:lnTo>
                  <a:lnTo>
                    <a:pt x="59" y="206"/>
                  </a:lnTo>
                  <a:lnTo>
                    <a:pt x="60" y="204"/>
                  </a:lnTo>
                  <a:lnTo>
                    <a:pt x="60" y="203"/>
                  </a:lnTo>
                  <a:lnTo>
                    <a:pt x="60" y="201"/>
                  </a:lnTo>
                  <a:lnTo>
                    <a:pt x="59" y="200"/>
                  </a:lnTo>
                  <a:lnTo>
                    <a:pt x="59" y="198"/>
                  </a:lnTo>
                  <a:lnTo>
                    <a:pt x="57" y="197"/>
                  </a:lnTo>
                  <a:lnTo>
                    <a:pt x="57" y="195"/>
                  </a:lnTo>
                  <a:lnTo>
                    <a:pt x="59" y="192"/>
                  </a:lnTo>
                  <a:lnTo>
                    <a:pt x="59" y="192"/>
                  </a:lnTo>
                  <a:lnTo>
                    <a:pt x="63" y="191"/>
                  </a:lnTo>
                  <a:lnTo>
                    <a:pt x="65" y="191"/>
                  </a:lnTo>
                  <a:lnTo>
                    <a:pt x="69" y="192"/>
                  </a:lnTo>
                  <a:lnTo>
                    <a:pt x="72" y="192"/>
                  </a:lnTo>
                  <a:lnTo>
                    <a:pt x="75" y="194"/>
                  </a:lnTo>
                  <a:lnTo>
                    <a:pt x="78" y="194"/>
                  </a:lnTo>
                  <a:lnTo>
                    <a:pt x="83" y="194"/>
                  </a:lnTo>
                  <a:lnTo>
                    <a:pt x="86" y="191"/>
                  </a:lnTo>
                  <a:lnTo>
                    <a:pt x="87" y="191"/>
                  </a:lnTo>
                  <a:lnTo>
                    <a:pt x="89" y="188"/>
                  </a:lnTo>
                  <a:lnTo>
                    <a:pt x="90" y="188"/>
                  </a:lnTo>
                  <a:lnTo>
                    <a:pt x="93" y="189"/>
                  </a:lnTo>
                  <a:lnTo>
                    <a:pt x="95" y="189"/>
                  </a:lnTo>
                  <a:lnTo>
                    <a:pt x="98" y="189"/>
                  </a:lnTo>
                  <a:lnTo>
                    <a:pt x="99" y="188"/>
                  </a:lnTo>
                  <a:lnTo>
                    <a:pt x="99" y="186"/>
                  </a:lnTo>
                  <a:lnTo>
                    <a:pt x="101" y="185"/>
                  </a:lnTo>
                  <a:lnTo>
                    <a:pt x="101" y="182"/>
                  </a:lnTo>
                  <a:lnTo>
                    <a:pt x="102" y="180"/>
                  </a:lnTo>
                  <a:lnTo>
                    <a:pt x="104" y="179"/>
                  </a:lnTo>
                  <a:lnTo>
                    <a:pt x="104" y="177"/>
                  </a:lnTo>
                  <a:lnTo>
                    <a:pt x="105" y="176"/>
                  </a:lnTo>
                  <a:lnTo>
                    <a:pt x="107" y="174"/>
                  </a:lnTo>
                  <a:lnTo>
                    <a:pt x="107" y="173"/>
                  </a:lnTo>
                  <a:lnTo>
                    <a:pt x="107" y="171"/>
                  </a:lnTo>
                  <a:lnTo>
                    <a:pt x="107" y="170"/>
                  </a:lnTo>
                  <a:lnTo>
                    <a:pt x="105" y="170"/>
                  </a:lnTo>
                  <a:lnTo>
                    <a:pt x="105" y="168"/>
                  </a:lnTo>
                  <a:lnTo>
                    <a:pt x="104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1" y="167"/>
                  </a:lnTo>
                  <a:lnTo>
                    <a:pt x="104" y="165"/>
                  </a:lnTo>
                  <a:lnTo>
                    <a:pt x="105" y="164"/>
                  </a:lnTo>
                  <a:lnTo>
                    <a:pt x="105" y="161"/>
                  </a:lnTo>
                  <a:lnTo>
                    <a:pt x="105" y="159"/>
                  </a:lnTo>
                  <a:lnTo>
                    <a:pt x="105" y="158"/>
                  </a:lnTo>
                  <a:lnTo>
                    <a:pt x="107" y="155"/>
                  </a:lnTo>
                  <a:lnTo>
                    <a:pt x="107" y="153"/>
                  </a:lnTo>
                  <a:lnTo>
                    <a:pt x="107" y="152"/>
                  </a:lnTo>
                  <a:lnTo>
                    <a:pt x="107" y="150"/>
                  </a:lnTo>
                  <a:lnTo>
                    <a:pt x="108" y="149"/>
                  </a:lnTo>
                  <a:lnTo>
                    <a:pt x="110" y="149"/>
                  </a:lnTo>
                  <a:lnTo>
                    <a:pt x="111" y="149"/>
                  </a:lnTo>
                  <a:lnTo>
                    <a:pt x="113" y="150"/>
                  </a:lnTo>
                  <a:lnTo>
                    <a:pt x="114" y="150"/>
                  </a:lnTo>
                  <a:lnTo>
                    <a:pt x="116" y="150"/>
                  </a:lnTo>
                  <a:lnTo>
                    <a:pt x="117" y="150"/>
                  </a:lnTo>
                  <a:lnTo>
                    <a:pt x="119" y="152"/>
                  </a:lnTo>
                  <a:lnTo>
                    <a:pt x="119" y="152"/>
                  </a:lnTo>
                  <a:lnTo>
                    <a:pt x="120" y="153"/>
                  </a:lnTo>
                  <a:lnTo>
                    <a:pt x="120" y="153"/>
                  </a:lnTo>
                  <a:lnTo>
                    <a:pt x="122" y="152"/>
                  </a:lnTo>
                  <a:lnTo>
                    <a:pt x="123" y="150"/>
                  </a:lnTo>
                  <a:lnTo>
                    <a:pt x="123" y="149"/>
                  </a:lnTo>
                  <a:lnTo>
                    <a:pt x="123" y="149"/>
                  </a:lnTo>
                  <a:lnTo>
                    <a:pt x="125" y="149"/>
                  </a:lnTo>
                  <a:lnTo>
                    <a:pt x="125" y="149"/>
                  </a:lnTo>
                  <a:lnTo>
                    <a:pt x="126" y="149"/>
                  </a:lnTo>
                  <a:lnTo>
                    <a:pt x="129" y="149"/>
                  </a:lnTo>
                  <a:lnTo>
                    <a:pt x="131" y="149"/>
                  </a:lnTo>
                  <a:lnTo>
                    <a:pt x="131" y="149"/>
                  </a:lnTo>
                  <a:lnTo>
                    <a:pt x="132" y="149"/>
                  </a:lnTo>
                  <a:lnTo>
                    <a:pt x="132" y="147"/>
                  </a:lnTo>
                  <a:lnTo>
                    <a:pt x="134" y="147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5" y="146"/>
                  </a:lnTo>
                  <a:lnTo>
                    <a:pt x="137" y="146"/>
                  </a:lnTo>
                  <a:lnTo>
                    <a:pt x="137" y="146"/>
                  </a:lnTo>
                  <a:lnTo>
                    <a:pt x="138" y="146"/>
                  </a:lnTo>
                  <a:lnTo>
                    <a:pt x="138" y="146"/>
                  </a:lnTo>
                  <a:lnTo>
                    <a:pt x="140" y="146"/>
                  </a:lnTo>
                  <a:lnTo>
                    <a:pt x="140" y="144"/>
                  </a:lnTo>
                  <a:lnTo>
                    <a:pt x="141" y="143"/>
                  </a:lnTo>
                  <a:lnTo>
                    <a:pt x="141" y="141"/>
                  </a:lnTo>
                  <a:lnTo>
                    <a:pt x="143" y="141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7" y="138"/>
                  </a:lnTo>
                  <a:lnTo>
                    <a:pt x="147" y="137"/>
                  </a:lnTo>
                  <a:lnTo>
                    <a:pt x="146" y="135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3" y="132"/>
                  </a:lnTo>
                  <a:lnTo>
                    <a:pt x="141" y="132"/>
                  </a:lnTo>
                  <a:lnTo>
                    <a:pt x="141" y="131"/>
                  </a:lnTo>
                  <a:lnTo>
                    <a:pt x="141" y="129"/>
                  </a:lnTo>
                  <a:lnTo>
                    <a:pt x="141" y="129"/>
                  </a:lnTo>
                  <a:lnTo>
                    <a:pt x="143" y="128"/>
                  </a:lnTo>
                  <a:lnTo>
                    <a:pt x="144" y="126"/>
                  </a:lnTo>
                  <a:lnTo>
                    <a:pt x="146" y="125"/>
                  </a:lnTo>
                  <a:lnTo>
                    <a:pt x="147" y="125"/>
                  </a:lnTo>
                  <a:lnTo>
                    <a:pt x="149" y="123"/>
                  </a:lnTo>
                  <a:lnTo>
                    <a:pt x="150" y="123"/>
                  </a:lnTo>
                  <a:lnTo>
                    <a:pt x="153" y="122"/>
                  </a:lnTo>
                  <a:lnTo>
                    <a:pt x="155" y="120"/>
                  </a:lnTo>
                  <a:lnTo>
                    <a:pt x="156" y="117"/>
                  </a:lnTo>
                  <a:lnTo>
                    <a:pt x="159" y="116"/>
                  </a:lnTo>
                  <a:lnTo>
                    <a:pt x="161" y="117"/>
                  </a:lnTo>
                  <a:lnTo>
                    <a:pt x="162" y="119"/>
                  </a:lnTo>
                  <a:lnTo>
                    <a:pt x="167" y="122"/>
                  </a:lnTo>
                  <a:lnTo>
                    <a:pt x="170" y="122"/>
                  </a:lnTo>
                  <a:lnTo>
                    <a:pt x="170" y="122"/>
                  </a:lnTo>
                  <a:lnTo>
                    <a:pt x="171" y="120"/>
                  </a:lnTo>
                  <a:lnTo>
                    <a:pt x="173" y="119"/>
                  </a:lnTo>
                  <a:lnTo>
                    <a:pt x="174" y="119"/>
                  </a:lnTo>
                  <a:lnTo>
                    <a:pt x="176" y="117"/>
                  </a:lnTo>
                  <a:lnTo>
                    <a:pt x="179" y="114"/>
                  </a:lnTo>
                  <a:lnTo>
                    <a:pt x="180" y="114"/>
                  </a:lnTo>
                  <a:lnTo>
                    <a:pt x="180" y="113"/>
                  </a:lnTo>
                  <a:lnTo>
                    <a:pt x="181" y="111"/>
                  </a:lnTo>
                  <a:lnTo>
                    <a:pt x="183" y="110"/>
                  </a:lnTo>
                  <a:lnTo>
                    <a:pt x="183" y="108"/>
                  </a:lnTo>
                  <a:lnTo>
                    <a:pt x="184" y="107"/>
                  </a:lnTo>
                  <a:lnTo>
                    <a:pt x="186" y="105"/>
                  </a:lnTo>
                  <a:lnTo>
                    <a:pt x="190" y="105"/>
                  </a:lnTo>
                  <a:lnTo>
                    <a:pt x="195" y="105"/>
                  </a:lnTo>
                  <a:lnTo>
                    <a:pt x="196" y="108"/>
                  </a:lnTo>
                  <a:lnTo>
                    <a:pt x="198" y="108"/>
                  </a:lnTo>
                  <a:lnTo>
                    <a:pt x="201" y="107"/>
                  </a:lnTo>
                  <a:lnTo>
                    <a:pt x="202" y="105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7" y="104"/>
                  </a:lnTo>
                  <a:lnTo>
                    <a:pt x="210" y="105"/>
                  </a:lnTo>
                  <a:lnTo>
                    <a:pt x="213" y="107"/>
                  </a:lnTo>
                  <a:lnTo>
                    <a:pt x="219" y="105"/>
                  </a:lnTo>
                  <a:lnTo>
                    <a:pt x="219" y="105"/>
                  </a:lnTo>
                  <a:lnTo>
                    <a:pt x="220" y="102"/>
                  </a:lnTo>
                  <a:lnTo>
                    <a:pt x="222" y="101"/>
                  </a:lnTo>
                  <a:lnTo>
                    <a:pt x="225" y="99"/>
                  </a:lnTo>
                  <a:lnTo>
                    <a:pt x="228" y="98"/>
                  </a:lnTo>
                  <a:lnTo>
                    <a:pt x="229" y="98"/>
                  </a:lnTo>
                  <a:lnTo>
                    <a:pt x="232" y="99"/>
                  </a:lnTo>
                  <a:lnTo>
                    <a:pt x="234" y="101"/>
                  </a:lnTo>
                  <a:lnTo>
                    <a:pt x="237" y="104"/>
                  </a:lnTo>
                  <a:lnTo>
                    <a:pt x="240" y="105"/>
                  </a:lnTo>
                  <a:lnTo>
                    <a:pt x="243" y="107"/>
                  </a:lnTo>
                  <a:lnTo>
                    <a:pt x="246" y="105"/>
                  </a:lnTo>
                  <a:lnTo>
                    <a:pt x="247" y="105"/>
                  </a:lnTo>
                  <a:lnTo>
                    <a:pt x="249" y="102"/>
                  </a:lnTo>
                  <a:lnTo>
                    <a:pt x="247" y="99"/>
                  </a:lnTo>
                  <a:lnTo>
                    <a:pt x="247" y="96"/>
                  </a:lnTo>
                  <a:lnTo>
                    <a:pt x="249" y="93"/>
                  </a:lnTo>
                  <a:lnTo>
                    <a:pt x="249" y="89"/>
                  </a:lnTo>
                  <a:lnTo>
                    <a:pt x="249" y="87"/>
                  </a:lnTo>
                  <a:lnTo>
                    <a:pt x="249" y="86"/>
                  </a:lnTo>
                  <a:lnTo>
                    <a:pt x="249" y="83"/>
                  </a:lnTo>
                  <a:lnTo>
                    <a:pt x="249" y="80"/>
                  </a:lnTo>
                  <a:lnTo>
                    <a:pt x="249" y="75"/>
                  </a:lnTo>
                  <a:lnTo>
                    <a:pt x="249" y="72"/>
                  </a:lnTo>
                  <a:lnTo>
                    <a:pt x="247" y="71"/>
                  </a:lnTo>
                  <a:lnTo>
                    <a:pt x="244" y="69"/>
                  </a:lnTo>
                  <a:lnTo>
                    <a:pt x="243" y="68"/>
                  </a:lnTo>
                  <a:lnTo>
                    <a:pt x="240" y="68"/>
                  </a:lnTo>
                  <a:lnTo>
                    <a:pt x="238" y="66"/>
                  </a:lnTo>
                  <a:lnTo>
                    <a:pt x="241" y="63"/>
                  </a:lnTo>
                  <a:lnTo>
                    <a:pt x="240" y="60"/>
                  </a:lnTo>
                  <a:lnTo>
                    <a:pt x="237" y="56"/>
                  </a:lnTo>
                  <a:lnTo>
                    <a:pt x="237" y="53"/>
                  </a:lnTo>
                  <a:lnTo>
                    <a:pt x="237" y="50"/>
                  </a:lnTo>
                  <a:lnTo>
                    <a:pt x="234" y="50"/>
                  </a:lnTo>
                  <a:lnTo>
                    <a:pt x="229" y="50"/>
                  </a:lnTo>
                  <a:lnTo>
                    <a:pt x="225" y="51"/>
                  </a:lnTo>
                  <a:lnTo>
                    <a:pt x="219" y="51"/>
                  </a:lnTo>
                  <a:lnTo>
                    <a:pt x="213" y="50"/>
                  </a:lnTo>
                  <a:lnTo>
                    <a:pt x="208" y="48"/>
                  </a:lnTo>
                  <a:lnTo>
                    <a:pt x="207" y="47"/>
                  </a:lnTo>
                  <a:lnTo>
                    <a:pt x="205" y="44"/>
                  </a:lnTo>
                  <a:lnTo>
                    <a:pt x="205" y="41"/>
                  </a:lnTo>
                  <a:lnTo>
                    <a:pt x="205" y="39"/>
                  </a:lnTo>
                  <a:lnTo>
                    <a:pt x="207" y="36"/>
                  </a:lnTo>
                  <a:lnTo>
                    <a:pt x="208" y="33"/>
                  </a:lnTo>
                  <a:lnTo>
                    <a:pt x="207" y="29"/>
                  </a:lnTo>
                  <a:lnTo>
                    <a:pt x="207" y="27"/>
                  </a:lnTo>
                  <a:lnTo>
                    <a:pt x="210" y="26"/>
                  </a:lnTo>
                  <a:lnTo>
                    <a:pt x="213" y="24"/>
                  </a:lnTo>
                  <a:lnTo>
                    <a:pt x="213" y="21"/>
                  </a:lnTo>
                  <a:lnTo>
                    <a:pt x="211" y="17"/>
                  </a:lnTo>
                  <a:lnTo>
                    <a:pt x="210" y="14"/>
                  </a:lnTo>
                  <a:lnTo>
                    <a:pt x="208" y="11"/>
                  </a:lnTo>
                  <a:lnTo>
                    <a:pt x="208" y="9"/>
                  </a:lnTo>
                  <a:lnTo>
                    <a:pt x="213" y="6"/>
                  </a:lnTo>
                  <a:lnTo>
                    <a:pt x="219" y="2"/>
                  </a:lnTo>
                  <a:lnTo>
                    <a:pt x="219" y="2"/>
                  </a:lnTo>
                  <a:lnTo>
                    <a:pt x="220" y="3"/>
                  </a:lnTo>
                  <a:lnTo>
                    <a:pt x="222" y="5"/>
                  </a:lnTo>
                  <a:lnTo>
                    <a:pt x="225" y="6"/>
                  </a:lnTo>
                  <a:lnTo>
                    <a:pt x="226" y="6"/>
                  </a:lnTo>
                  <a:lnTo>
                    <a:pt x="228" y="6"/>
                  </a:lnTo>
                  <a:lnTo>
                    <a:pt x="231" y="6"/>
                  </a:lnTo>
                  <a:lnTo>
                    <a:pt x="234" y="5"/>
                  </a:lnTo>
                  <a:lnTo>
                    <a:pt x="234" y="5"/>
                  </a:lnTo>
                  <a:lnTo>
                    <a:pt x="235" y="3"/>
                  </a:lnTo>
                  <a:lnTo>
                    <a:pt x="238" y="3"/>
                  </a:lnTo>
                  <a:lnTo>
                    <a:pt x="243" y="5"/>
                  </a:lnTo>
                  <a:lnTo>
                    <a:pt x="243" y="5"/>
                  </a:lnTo>
                  <a:lnTo>
                    <a:pt x="244" y="6"/>
                  </a:lnTo>
                  <a:lnTo>
                    <a:pt x="244" y="8"/>
                  </a:lnTo>
                  <a:lnTo>
                    <a:pt x="249" y="12"/>
                  </a:lnTo>
                  <a:lnTo>
                    <a:pt x="249" y="14"/>
                  </a:lnTo>
                  <a:lnTo>
                    <a:pt x="249" y="15"/>
                  </a:lnTo>
                  <a:lnTo>
                    <a:pt x="249" y="18"/>
                  </a:lnTo>
                  <a:lnTo>
                    <a:pt x="249" y="20"/>
                  </a:lnTo>
                  <a:lnTo>
                    <a:pt x="252" y="24"/>
                  </a:lnTo>
                  <a:lnTo>
                    <a:pt x="255" y="24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1" y="23"/>
                  </a:lnTo>
                  <a:lnTo>
                    <a:pt x="262" y="23"/>
                  </a:lnTo>
                  <a:lnTo>
                    <a:pt x="267" y="24"/>
                  </a:lnTo>
                  <a:lnTo>
                    <a:pt x="268" y="26"/>
                  </a:lnTo>
                  <a:lnTo>
                    <a:pt x="271" y="27"/>
                  </a:lnTo>
                  <a:lnTo>
                    <a:pt x="273" y="27"/>
                  </a:lnTo>
                  <a:lnTo>
                    <a:pt x="274" y="27"/>
                  </a:lnTo>
                  <a:lnTo>
                    <a:pt x="276" y="27"/>
                  </a:lnTo>
                  <a:lnTo>
                    <a:pt x="277" y="26"/>
                  </a:lnTo>
                  <a:lnTo>
                    <a:pt x="279" y="24"/>
                  </a:lnTo>
                  <a:lnTo>
                    <a:pt x="279" y="23"/>
                  </a:lnTo>
                  <a:lnTo>
                    <a:pt x="279" y="18"/>
                  </a:lnTo>
                  <a:lnTo>
                    <a:pt x="279" y="17"/>
                  </a:lnTo>
                  <a:lnTo>
                    <a:pt x="279" y="15"/>
                  </a:lnTo>
                  <a:lnTo>
                    <a:pt x="279" y="14"/>
                  </a:lnTo>
                  <a:lnTo>
                    <a:pt x="279" y="11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80" y="6"/>
                  </a:lnTo>
                  <a:lnTo>
                    <a:pt x="282" y="6"/>
                  </a:lnTo>
                  <a:lnTo>
                    <a:pt x="286" y="5"/>
                  </a:lnTo>
                  <a:lnTo>
                    <a:pt x="289" y="8"/>
                  </a:lnTo>
                  <a:lnTo>
                    <a:pt x="292" y="9"/>
                  </a:lnTo>
                  <a:lnTo>
                    <a:pt x="294" y="9"/>
                  </a:lnTo>
                  <a:lnTo>
                    <a:pt x="294" y="8"/>
                  </a:lnTo>
                  <a:lnTo>
                    <a:pt x="295" y="5"/>
                  </a:lnTo>
                  <a:lnTo>
                    <a:pt x="301" y="2"/>
                  </a:lnTo>
                  <a:lnTo>
                    <a:pt x="303" y="0"/>
                  </a:lnTo>
                  <a:lnTo>
                    <a:pt x="303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5" y="2"/>
                  </a:lnTo>
                  <a:lnTo>
                    <a:pt x="316" y="2"/>
                  </a:lnTo>
                  <a:lnTo>
                    <a:pt x="318" y="2"/>
                  </a:lnTo>
                  <a:lnTo>
                    <a:pt x="318" y="2"/>
                  </a:lnTo>
                  <a:lnTo>
                    <a:pt x="318" y="6"/>
                  </a:lnTo>
                  <a:lnTo>
                    <a:pt x="321" y="9"/>
                  </a:lnTo>
                  <a:lnTo>
                    <a:pt x="322" y="11"/>
                  </a:lnTo>
                  <a:lnTo>
                    <a:pt x="324" y="12"/>
                  </a:lnTo>
                  <a:lnTo>
                    <a:pt x="325" y="15"/>
                  </a:lnTo>
                  <a:lnTo>
                    <a:pt x="327" y="17"/>
                  </a:lnTo>
                  <a:lnTo>
                    <a:pt x="328" y="20"/>
                  </a:lnTo>
                  <a:lnTo>
                    <a:pt x="328" y="21"/>
                  </a:lnTo>
                  <a:lnTo>
                    <a:pt x="328" y="24"/>
                  </a:lnTo>
                  <a:lnTo>
                    <a:pt x="330" y="27"/>
                  </a:lnTo>
                  <a:lnTo>
                    <a:pt x="330" y="30"/>
                  </a:lnTo>
                  <a:lnTo>
                    <a:pt x="331" y="33"/>
                  </a:lnTo>
                  <a:lnTo>
                    <a:pt x="334" y="35"/>
                  </a:lnTo>
                  <a:lnTo>
                    <a:pt x="339" y="35"/>
                  </a:lnTo>
                  <a:lnTo>
                    <a:pt x="340" y="36"/>
                  </a:lnTo>
                  <a:lnTo>
                    <a:pt x="343" y="35"/>
                  </a:lnTo>
                  <a:lnTo>
                    <a:pt x="346" y="35"/>
                  </a:lnTo>
                  <a:lnTo>
                    <a:pt x="349" y="36"/>
                  </a:lnTo>
                  <a:lnTo>
                    <a:pt x="352" y="38"/>
                  </a:lnTo>
                  <a:lnTo>
                    <a:pt x="352" y="42"/>
                  </a:lnTo>
                  <a:lnTo>
                    <a:pt x="352" y="45"/>
                  </a:lnTo>
                  <a:lnTo>
                    <a:pt x="351" y="47"/>
                  </a:lnTo>
                  <a:lnTo>
                    <a:pt x="351" y="48"/>
                  </a:lnTo>
                  <a:lnTo>
                    <a:pt x="352" y="50"/>
                  </a:lnTo>
                  <a:lnTo>
                    <a:pt x="354" y="51"/>
                  </a:lnTo>
                  <a:lnTo>
                    <a:pt x="357" y="54"/>
                  </a:lnTo>
                  <a:lnTo>
                    <a:pt x="358" y="57"/>
                  </a:lnTo>
                  <a:lnTo>
                    <a:pt x="360" y="60"/>
                  </a:lnTo>
                  <a:lnTo>
                    <a:pt x="358" y="65"/>
                  </a:lnTo>
                  <a:lnTo>
                    <a:pt x="358" y="68"/>
                  </a:lnTo>
                  <a:lnTo>
                    <a:pt x="357" y="72"/>
                  </a:lnTo>
                  <a:lnTo>
                    <a:pt x="357" y="75"/>
                  </a:lnTo>
                  <a:lnTo>
                    <a:pt x="358" y="78"/>
                  </a:lnTo>
                  <a:lnTo>
                    <a:pt x="360" y="80"/>
                  </a:lnTo>
                  <a:lnTo>
                    <a:pt x="360" y="80"/>
                  </a:lnTo>
                  <a:lnTo>
                    <a:pt x="364" y="81"/>
                  </a:lnTo>
                  <a:lnTo>
                    <a:pt x="369" y="86"/>
                  </a:lnTo>
                  <a:lnTo>
                    <a:pt x="373" y="90"/>
                  </a:lnTo>
                  <a:lnTo>
                    <a:pt x="378" y="93"/>
                  </a:lnTo>
                  <a:lnTo>
                    <a:pt x="379" y="95"/>
                  </a:lnTo>
                  <a:lnTo>
                    <a:pt x="381" y="95"/>
                  </a:lnTo>
                  <a:lnTo>
                    <a:pt x="387" y="98"/>
                  </a:lnTo>
                  <a:lnTo>
                    <a:pt x="393" y="99"/>
                  </a:lnTo>
                  <a:lnTo>
                    <a:pt x="397" y="99"/>
                  </a:lnTo>
                  <a:lnTo>
                    <a:pt x="402" y="98"/>
                  </a:lnTo>
                  <a:lnTo>
                    <a:pt x="405" y="95"/>
                  </a:lnTo>
                  <a:lnTo>
                    <a:pt x="406" y="92"/>
                  </a:lnTo>
                  <a:lnTo>
                    <a:pt x="406" y="92"/>
                  </a:lnTo>
                  <a:lnTo>
                    <a:pt x="414" y="95"/>
                  </a:lnTo>
                  <a:lnTo>
                    <a:pt x="414" y="96"/>
                  </a:lnTo>
                  <a:lnTo>
                    <a:pt x="420" y="99"/>
                  </a:lnTo>
                  <a:lnTo>
                    <a:pt x="424" y="99"/>
                  </a:lnTo>
                  <a:lnTo>
                    <a:pt x="427" y="102"/>
                  </a:lnTo>
                  <a:lnTo>
                    <a:pt x="430" y="107"/>
                  </a:lnTo>
                  <a:lnTo>
                    <a:pt x="430" y="110"/>
                  </a:lnTo>
                  <a:lnTo>
                    <a:pt x="430" y="111"/>
                  </a:lnTo>
                  <a:lnTo>
                    <a:pt x="430" y="114"/>
                  </a:lnTo>
                  <a:lnTo>
                    <a:pt x="427" y="117"/>
                  </a:lnTo>
                  <a:lnTo>
                    <a:pt x="427" y="120"/>
                  </a:lnTo>
                  <a:lnTo>
                    <a:pt x="427" y="122"/>
                  </a:lnTo>
                  <a:lnTo>
                    <a:pt x="430" y="123"/>
                  </a:lnTo>
                  <a:lnTo>
                    <a:pt x="430" y="123"/>
                  </a:lnTo>
                  <a:lnTo>
                    <a:pt x="432" y="126"/>
                  </a:lnTo>
                  <a:lnTo>
                    <a:pt x="435" y="132"/>
                  </a:lnTo>
                  <a:lnTo>
                    <a:pt x="435" y="132"/>
                  </a:lnTo>
                  <a:lnTo>
                    <a:pt x="435" y="137"/>
                  </a:lnTo>
                  <a:lnTo>
                    <a:pt x="436" y="141"/>
                  </a:lnTo>
                  <a:lnTo>
                    <a:pt x="439" y="146"/>
                  </a:lnTo>
                  <a:lnTo>
                    <a:pt x="442" y="147"/>
                  </a:lnTo>
                  <a:lnTo>
                    <a:pt x="447" y="149"/>
                  </a:lnTo>
                  <a:lnTo>
                    <a:pt x="448" y="152"/>
                  </a:lnTo>
                  <a:lnTo>
                    <a:pt x="448" y="156"/>
                  </a:lnTo>
                  <a:lnTo>
                    <a:pt x="450" y="158"/>
                  </a:lnTo>
                  <a:lnTo>
                    <a:pt x="448" y="161"/>
                  </a:lnTo>
                  <a:lnTo>
                    <a:pt x="447" y="161"/>
                  </a:lnTo>
                  <a:lnTo>
                    <a:pt x="441" y="159"/>
                  </a:lnTo>
                  <a:lnTo>
                    <a:pt x="439" y="158"/>
                  </a:lnTo>
                  <a:lnTo>
                    <a:pt x="433" y="156"/>
                  </a:lnTo>
                  <a:lnTo>
                    <a:pt x="430" y="158"/>
                  </a:lnTo>
                  <a:lnTo>
                    <a:pt x="427" y="159"/>
                  </a:lnTo>
                  <a:lnTo>
                    <a:pt x="424" y="161"/>
                  </a:lnTo>
                  <a:lnTo>
                    <a:pt x="423" y="162"/>
                  </a:lnTo>
                  <a:lnTo>
                    <a:pt x="420" y="164"/>
                  </a:lnTo>
                  <a:lnTo>
                    <a:pt x="420" y="167"/>
                  </a:lnTo>
                  <a:lnTo>
                    <a:pt x="417" y="171"/>
                  </a:lnTo>
                  <a:lnTo>
                    <a:pt x="415" y="171"/>
                  </a:lnTo>
                  <a:lnTo>
                    <a:pt x="414" y="173"/>
                  </a:lnTo>
                  <a:lnTo>
                    <a:pt x="411" y="171"/>
                  </a:lnTo>
                  <a:lnTo>
                    <a:pt x="406" y="171"/>
                  </a:lnTo>
                  <a:lnTo>
                    <a:pt x="403" y="174"/>
                  </a:lnTo>
                  <a:lnTo>
                    <a:pt x="402" y="177"/>
                  </a:lnTo>
                  <a:lnTo>
                    <a:pt x="402" y="179"/>
                  </a:lnTo>
                  <a:lnTo>
                    <a:pt x="399" y="180"/>
                  </a:lnTo>
                  <a:lnTo>
                    <a:pt x="397" y="182"/>
                  </a:lnTo>
                  <a:lnTo>
                    <a:pt x="396" y="183"/>
                  </a:lnTo>
                  <a:lnTo>
                    <a:pt x="393" y="185"/>
                  </a:lnTo>
                  <a:lnTo>
                    <a:pt x="391" y="186"/>
                  </a:lnTo>
                  <a:lnTo>
                    <a:pt x="390" y="189"/>
                  </a:lnTo>
                  <a:lnTo>
                    <a:pt x="388" y="191"/>
                  </a:lnTo>
                  <a:lnTo>
                    <a:pt x="385" y="192"/>
                  </a:lnTo>
                  <a:lnTo>
                    <a:pt x="384" y="192"/>
                  </a:lnTo>
                  <a:lnTo>
                    <a:pt x="381" y="194"/>
                  </a:lnTo>
                  <a:lnTo>
                    <a:pt x="376" y="194"/>
                  </a:lnTo>
                  <a:lnTo>
                    <a:pt x="375" y="197"/>
                  </a:lnTo>
                  <a:lnTo>
                    <a:pt x="372" y="198"/>
                  </a:lnTo>
                  <a:lnTo>
                    <a:pt x="370" y="200"/>
                  </a:lnTo>
                  <a:lnTo>
                    <a:pt x="369" y="200"/>
                  </a:lnTo>
                  <a:lnTo>
                    <a:pt x="369" y="203"/>
                  </a:lnTo>
                  <a:lnTo>
                    <a:pt x="369" y="204"/>
                  </a:lnTo>
                  <a:lnTo>
                    <a:pt x="367" y="207"/>
                  </a:lnTo>
                  <a:lnTo>
                    <a:pt x="366" y="209"/>
                  </a:lnTo>
                  <a:lnTo>
                    <a:pt x="363" y="209"/>
                  </a:lnTo>
                  <a:lnTo>
                    <a:pt x="363" y="210"/>
                  </a:lnTo>
                  <a:lnTo>
                    <a:pt x="361" y="212"/>
                  </a:lnTo>
                  <a:lnTo>
                    <a:pt x="358" y="215"/>
                  </a:lnTo>
                  <a:lnTo>
                    <a:pt x="357" y="216"/>
                  </a:lnTo>
                  <a:lnTo>
                    <a:pt x="357" y="216"/>
                  </a:lnTo>
                  <a:lnTo>
                    <a:pt x="352" y="218"/>
                  </a:lnTo>
                  <a:lnTo>
                    <a:pt x="351" y="219"/>
                  </a:lnTo>
                  <a:lnTo>
                    <a:pt x="349" y="219"/>
                  </a:lnTo>
                  <a:lnTo>
                    <a:pt x="348" y="221"/>
                  </a:lnTo>
                  <a:lnTo>
                    <a:pt x="346" y="221"/>
                  </a:lnTo>
                  <a:lnTo>
                    <a:pt x="345" y="221"/>
                  </a:lnTo>
                  <a:lnTo>
                    <a:pt x="345" y="222"/>
                  </a:lnTo>
                  <a:lnTo>
                    <a:pt x="345" y="225"/>
                  </a:lnTo>
                  <a:lnTo>
                    <a:pt x="343" y="227"/>
                  </a:lnTo>
                  <a:lnTo>
                    <a:pt x="343" y="230"/>
                  </a:lnTo>
                  <a:lnTo>
                    <a:pt x="343" y="231"/>
                  </a:lnTo>
                  <a:lnTo>
                    <a:pt x="342" y="234"/>
                  </a:lnTo>
                  <a:lnTo>
                    <a:pt x="342" y="236"/>
                  </a:lnTo>
                  <a:lnTo>
                    <a:pt x="339" y="239"/>
                  </a:lnTo>
                  <a:lnTo>
                    <a:pt x="337" y="242"/>
                  </a:lnTo>
                  <a:lnTo>
                    <a:pt x="336" y="243"/>
                  </a:lnTo>
                  <a:lnTo>
                    <a:pt x="334" y="246"/>
                  </a:lnTo>
                  <a:lnTo>
                    <a:pt x="334" y="248"/>
                  </a:lnTo>
                  <a:lnTo>
                    <a:pt x="334" y="251"/>
                  </a:lnTo>
                  <a:lnTo>
                    <a:pt x="334" y="254"/>
                  </a:lnTo>
                  <a:lnTo>
                    <a:pt x="333" y="255"/>
                  </a:lnTo>
                  <a:lnTo>
                    <a:pt x="333" y="257"/>
                  </a:lnTo>
                  <a:lnTo>
                    <a:pt x="331" y="257"/>
                  </a:lnTo>
                  <a:lnTo>
                    <a:pt x="324" y="258"/>
                  </a:lnTo>
                  <a:lnTo>
                    <a:pt x="322" y="258"/>
                  </a:lnTo>
                  <a:lnTo>
                    <a:pt x="321" y="258"/>
                  </a:lnTo>
                  <a:lnTo>
                    <a:pt x="318" y="260"/>
                  </a:lnTo>
                  <a:lnTo>
                    <a:pt x="315" y="260"/>
                  </a:lnTo>
                  <a:lnTo>
                    <a:pt x="310" y="258"/>
                  </a:lnTo>
                  <a:lnTo>
                    <a:pt x="310" y="258"/>
                  </a:lnTo>
                  <a:lnTo>
                    <a:pt x="307" y="257"/>
                  </a:lnTo>
                  <a:lnTo>
                    <a:pt x="303" y="257"/>
                  </a:lnTo>
                  <a:lnTo>
                    <a:pt x="301" y="258"/>
                  </a:lnTo>
                  <a:lnTo>
                    <a:pt x="297" y="260"/>
                  </a:lnTo>
                  <a:lnTo>
                    <a:pt x="294" y="258"/>
                  </a:lnTo>
                  <a:lnTo>
                    <a:pt x="292" y="257"/>
                  </a:lnTo>
                  <a:lnTo>
                    <a:pt x="291" y="258"/>
                  </a:lnTo>
                  <a:lnTo>
                    <a:pt x="289" y="258"/>
                  </a:lnTo>
                  <a:lnTo>
                    <a:pt x="286" y="257"/>
                  </a:lnTo>
                  <a:lnTo>
                    <a:pt x="283" y="254"/>
                  </a:lnTo>
                  <a:lnTo>
                    <a:pt x="283" y="252"/>
                  </a:lnTo>
                  <a:lnTo>
                    <a:pt x="280" y="252"/>
                  </a:lnTo>
                  <a:lnTo>
                    <a:pt x="279" y="249"/>
                  </a:lnTo>
                  <a:lnTo>
                    <a:pt x="277" y="249"/>
                  </a:lnTo>
                  <a:lnTo>
                    <a:pt x="274" y="251"/>
                  </a:lnTo>
                  <a:lnTo>
                    <a:pt x="273" y="251"/>
                  </a:lnTo>
                  <a:lnTo>
                    <a:pt x="271" y="251"/>
                  </a:lnTo>
                  <a:lnTo>
                    <a:pt x="270" y="248"/>
                  </a:lnTo>
                  <a:lnTo>
                    <a:pt x="268" y="245"/>
                  </a:lnTo>
                  <a:lnTo>
                    <a:pt x="268" y="243"/>
                  </a:lnTo>
                  <a:lnTo>
                    <a:pt x="265" y="240"/>
                  </a:lnTo>
                  <a:lnTo>
                    <a:pt x="264" y="239"/>
                  </a:lnTo>
                  <a:lnTo>
                    <a:pt x="262" y="239"/>
                  </a:lnTo>
                  <a:lnTo>
                    <a:pt x="259" y="236"/>
                  </a:lnTo>
                  <a:lnTo>
                    <a:pt x="258" y="234"/>
                  </a:lnTo>
                  <a:lnTo>
                    <a:pt x="256" y="234"/>
                  </a:lnTo>
                  <a:lnTo>
                    <a:pt x="255" y="234"/>
                  </a:lnTo>
                  <a:lnTo>
                    <a:pt x="253" y="236"/>
                  </a:lnTo>
                  <a:lnTo>
                    <a:pt x="252" y="237"/>
                  </a:lnTo>
                  <a:lnTo>
                    <a:pt x="252" y="239"/>
                  </a:lnTo>
                  <a:lnTo>
                    <a:pt x="252" y="240"/>
                  </a:lnTo>
                  <a:lnTo>
                    <a:pt x="252" y="242"/>
                  </a:lnTo>
                  <a:lnTo>
                    <a:pt x="253" y="245"/>
                  </a:lnTo>
                  <a:lnTo>
                    <a:pt x="253" y="249"/>
                  </a:lnTo>
                  <a:lnTo>
                    <a:pt x="252" y="252"/>
                  </a:lnTo>
                  <a:lnTo>
                    <a:pt x="250" y="255"/>
                  </a:lnTo>
                  <a:lnTo>
                    <a:pt x="249" y="255"/>
                  </a:lnTo>
                  <a:lnTo>
                    <a:pt x="246" y="255"/>
                  </a:lnTo>
                  <a:lnTo>
                    <a:pt x="244" y="252"/>
                  </a:lnTo>
                  <a:lnTo>
                    <a:pt x="241" y="251"/>
                  </a:lnTo>
                  <a:lnTo>
                    <a:pt x="240" y="251"/>
                  </a:lnTo>
                  <a:lnTo>
                    <a:pt x="237" y="251"/>
                  </a:lnTo>
                  <a:lnTo>
                    <a:pt x="234" y="252"/>
                  </a:lnTo>
                  <a:lnTo>
                    <a:pt x="232" y="254"/>
                  </a:lnTo>
                  <a:lnTo>
                    <a:pt x="231" y="255"/>
                  </a:lnTo>
                  <a:lnTo>
                    <a:pt x="229" y="255"/>
                  </a:lnTo>
                  <a:lnTo>
                    <a:pt x="228" y="255"/>
                  </a:lnTo>
                  <a:lnTo>
                    <a:pt x="225" y="255"/>
                  </a:lnTo>
                  <a:lnTo>
                    <a:pt x="225" y="260"/>
                  </a:lnTo>
                  <a:lnTo>
                    <a:pt x="226" y="260"/>
                  </a:lnTo>
                  <a:lnTo>
                    <a:pt x="226" y="263"/>
                  </a:lnTo>
                  <a:lnTo>
                    <a:pt x="228" y="264"/>
                  </a:lnTo>
                  <a:lnTo>
                    <a:pt x="228" y="267"/>
                  </a:lnTo>
                  <a:lnTo>
                    <a:pt x="228" y="270"/>
                  </a:lnTo>
                  <a:lnTo>
                    <a:pt x="229" y="275"/>
                  </a:lnTo>
                  <a:lnTo>
                    <a:pt x="229" y="278"/>
                  </a:lnTo>
                  <a:lnTo>
                    <a:pt x="228" y="280"/>
                  </a:lnTo>
                  <a:lnTo>
                    <a:pt x="226" y="282"/>
                  </a:lnTo>
                  <a:lnTo>
                    <a:pt x="225" y="285"/>
                  </a:lnTo>
                  <a:lnTo>
                    <a:pt x="223" y="286"/>
                  </a:lnTo>
                  <a:lnTo>
                    <a:pt x="222" y="286"/>
                  </a:lnTo>
                  <a:lnTo>
                    <a:pt x="220" y="286"/>
                  </a:lnTo>
                  <a:lnTo>
                    <a:pt x="220" y="285"/>
                  </a:lnTo>
                  <a:lnTo>
                    <a:pt x="219" y="283"/>
                  </a:lnTo>
                  <a:lnTo>
                    <a:pt x="216" y="278"/>
                  </a:lnTo>
                  <a:lnTo>
                    <a:pt x="213" y="276"/>
                  </a:lnTo>
                  <a:lnTo>
                    <a:pt x="211" y="273"/>
                  </a:lnTo>
                  <a:lnTo>
                    <a:pt x="210" y="272"/>
                  </a:lnTo>
                  <a:lnTo>
                    <a:pt x="207" y="269"/>
                  </a:lnTo>
                  <a:lnTo>
                    <a:pt x="207" y="269"/>
                  </a:lnTo>
                  <a:lnTo>
                    <a:pt x="205" y="269"/>
                  </a:lnTo>
                  <a:lnTo>
                    <a:pt x="202" y="267"/>
                  </a:lnTo>
                  <a:lnTo>
                    <a:pt x="201" y="266"/>
                  </a:lnTo>
                  <a:lnTo>
                    <a:pt x="199" y="263"/>
                  </a:lnTo>
                  <a:lnTo>
                    <a:pt x="199" y="260"/>
                  </a:lnTo>
                  <a:lnTo>
                    <a:pt x="199" y="257"/>
                  </a:lnTo>
                  <a:lnTo>
                    <a:pt x="198" y="257"/>
                  </a:lnTo>
                  <a:lnTo>
                    <a:pt x="195" y="257"/>
                  </a:lnTo>
                  <a:lnTo>
                    <a:pt x="193" y="257"/>
                  </a:lnTo>
                  <a:lnTo>
                    <a:pt x="192" y="255"/>
                  </a:lnTo>
                  <a:lnTo>
                    <a:pt x="192" y="255"/>
                  </a:lnTo>
                  <a:lnTo>
                    <a:pt x="190" y="255"/>
                  </a:lnTo>
                  <a:lnTo>
                    <a:pt x="187" y="255"/>
                  </a:lnTo>
                  <a:lnTo>
                    <a:pt x="186" y="255"/>
                  </a:lnTo>
                  <a:lnTo>
                    <a:pt x="184" y="255"/>
                  </a:lnTo>
                  <a:lnTo>
                    <a:pt x="184" y="254"/>
                  </a:lnTo>
                  <a:lnTo>
                    <a:pt x="183" y="254"/>
                  </a:lnTo>
                  <a:lnTo>
                    <a:pt x="181" y="254"/>
                  </a:lnTo>
                  <a:lnTo>
                    <a:pt x="180" y="255"/>
                  </a:lnTo>
                  <a:lnTo>
                    <a:pt x="180" y="257"/>
                  </a:lnTo>
                  <a:lnTo>
                    <a:pt x="180" y="260"/>
                  </a:lnTo>
                  <a:lnTo>
                    <a:pt x="180" y="261"/>
                  </a:lnTo>
                  <a:lnTo>
                    <a:pt x="180" y="264"/>
                  </a:lnTo>
                  <a:lnTo>
                    <a:pt x="179" y="266"/>
                  </a:lnTo>
                  <a:lnTo>
                    <a:pt x="177" y="266"/>
                  </a:lnTo>
                  <a:lnTo>
                    <a:pt x="177" y="266"/>
                  </a:lnTo>
                  <a:lnTo>
                    <a:pt x="176" y="266"/>
                  </a:lnTo>
                  <a:lnTo>
                    <a:pt x="174" y="266"/>
                  </a:lnTo>
                  <a:lnTo>
                    <a:pt x="171" y="267"/>
                  </a:lnTo>
                  <a:lnTo>
                    <a:pt x="170" y="269"/>
                  </a:lnTo>
                  <a:lnTo>
                    <a:pt x="168" y="270"/>
                  </a:lnTo>
                  <a:lnTo>
                    <a:pt x="165" y="276"/>
                  </a:lnTo>
                  <a:lnTo>
                    <a:pt x="156" y="280"/>
                  </a:lnTo>
                  <a:lnTo>
                    <a:pt x="155" y="282"/>
                  </a:lnTo>
                  <a:lnTo>
                    <a:pt x="152" y="283"/>
                  </a:lnTo>
                  <a:lnTo>
                    <a:pt x="150" y="285"/>
                  </a:lnTo>
                  <a:lnTo>
                    <a:pt x="147" y="286"/>
                  </a:lnTo>
                  <a:lnTo>
                    <a:pt x="146" y="289"/>
                  </a:lnTo>
                  <a:lnTo>
                    <a:pt x="146" y="292"/>
                  </a:lnTo>
                  <a:lnTo>
                    <a:pt x="144" y="297"/>
                  </a:lnTo>
                  <a:lnTo>
                    <a:pt x="144" y="298"/>
                  </a:lnTo>
                  <a:lnTo>
                    <a:pt x="140" y="306"/>
                  </a:lnTo>
                  <a:lnTo>
                    <a:pt x="140" y="307"/>
                  </a:lnTo>
                  <a:lnTo>
                    <a:pt x="138" y="309"/>
                  </a:lnTo>
                  <a:lnTo>
                    <a:pt x="137" y="309"/>
                  </a:lnTo>
                  <a:lnTo>
                    <a:pt x="137" y="312"/>
                  </a:lnTo>
                  <a:lnTo>
                    <a:pt x="135" y="313"/>
                  </a:lnTo>
                  <a:lnTo>
                    <a:pt x="135" y="313"/>
                  </a:lnTo>
                  <a:lnTo>
                    <a:pt x="134" y="315"/>
                  </a:lnTo>
                  <a:lnTo>
                    <a:pt x="135" y="316"/>
                  </a:lnTo>
                  <a:lnTo>
                    <a:pt x="135" y="318"/>
                  </a:lnTo>
                  <a:lnTo>
                    <a:pt x="137" y="318"/>
                  </a:lnTo>
                  <a:lnTo>
                    <a:pt x="138" y="319"/>
                  </a:lnTo>
                  <a:lnTo>
                    <a:pt x="138" y="319"/>
                  </a:lnTo>
                  <a:lnTo>
                    <a:pt x="140" y="321"/>
                  </a:lnTo>
                  <a:lnTo>
                    <a:pt x="140" y="321"/>
                  </a:lnTo>
                  <a:lnTo>
                    <a:pt x="141" y="324"/>
                  </a:lnTo>
                  <a:lnTo>
                    <a:pt x="141" y="325"/>
                  </a:lnTo>
                  <a:lnTo>
                    <a:pt x="141" y="328"/>
                  </a:lnTo>
                  <a:lnTo>
                    <a:pt x="140" y="330"/>
                  </a:lnTo>
                  <a:lnTo>
                    <a:pt x="140" y="331"/>
                  </a:lnTo>
                  <a:lnTo>
                    <a:pt x="140" y="333"/>
                  </a:lnTo>
                  <a:lnTo>
                    <a:pt x="140" y="336"/>
                  </a:lnTo>
                  <a:lnTo>
                    <a:pt x="140" y="339"/>
                  </a:lnTo>
                  <a:lnTo>
                    <a:pt x="141" y="342"/>
                  </a:lnTo>
                  <a:lnTo>
                    <a:pt x="140" y="343"/>
                  </a:lnTo>
                  <a:lnTo>
                    <a:pt x="140" y="345"/>
                  </a:lnTo>
                  <a:lnTo>
                    <a:pt x="138" y="346"/>
                  </a:lnTo>
                  <a:lnTo>
                    <a:pt x="137" y="346"/>
                  </a:lnTo>
                  <a:lnTo>
                    <a:pt x="135" y="345"/>
                  </a:lnTo>
                  <a:lnTo>
                    <a:pt x="134" y="343"/>
                  </a:lnTo>
                  <a:lnTo>
                    <a:pt x="132" y="340"/>
                  </a:lnTo>
                  <a:lnTo>
                    <a:pt x="132" y="340"/>
                  </a:lnTo>
                  <a:lnTo>
                    <a:pt x="131" y="337"/>
                  </a:lnTo>
                  <a:lnTo>
                    <a:pt x="131" y="336"/>
                  </a:lnTo>
                  <a:lnTo>
                    <a:pt x="129" y="334"/>
                  </a:lnTo>
                  <a:lnTo>
                    <a:pt x="129" y="333"/>
                  </a:lnTo>
                  <a:lnTo>
                    <a:pt x="128" y="330"/>
                  </a:lnTo>
                  <a:lnTo>
                    <a:pt x="128" y="328"/>
                  </a:lnTo>
                  <a:lnTo>
                    <a:pt x="126" y="325"/>
                  </a:lnTo>
                  <a:lnTo>
                    <a:pt x="123" y="325"/>
                  </a:lnTo>
                  <a:lnTo>
                    <a:pt x="120" y="324"/>
                  </a:lnTo>
                  <a:lnTo>
                    <a:pt x="117" y="325"/>
                  </a:lnTo>
                  <a:lnTo>
                    <a:pt x="117" y="327"/>
                  </a:lnTo>
                  <a:lnTo>
                    <a:pt x="116" y="328"/>
                  </a:lnTo>
                  <a:lnTo>
                    <a:pt x="116" y="331"/>
                  </a:lnTo>
                  <a:lnTo>
                    <a:pt x="114" y="333"/>
                  </a:lnTo>
                  <a:lnTo>
                    <a:pt x="114" y="336"/>
                  </a:lnTo>
                  <a:lnTo>
                    <a:pt x="114" y="337"/>
                  </a:lnTo>
                  <a:lnTo>
                    <a:pt x="114" y="337"/>
                  </a:lnTo>
                  <a:lnTo>
                    <a:pt x="116" y="339"/>
                  </a:lnTo>
                  <a:lnTo>
                    <a:pt x="116" y="340"/>
                  </a:lnTo>
                  <a:lnTo>
                    <a:pt x="119" y="342"/>
                  </a:lnTo>
                  <a:lnTo>
                    <a:pt x="119" y="343"/>
                  </a:lnTo>
                  <a:lnTo>
                    <a:pt x="122" y="343"/>
                  </a:lnTo>
                  <a:lnTo>
                    <a:pt x="125" y="345"/>
                  </a:lnTo>
                  <a:lnTo>
                    <a:pt x="126" y="346"/>
                  </a:lnTo>
                  <a:lnTo>
                    <a:pt x="126" y="349"/>
                  </a:lnTo>
                  <a:lnTo>
                    <a:pt x="128" y="351"/>
                  </a:lnTo>
                  <a:lnTo>
                    <a:pt x="128" y="352"/>
                  </a:lnTo>
                  <a:lnTo>
                    <a:pt x="129" y="357"/>
                  </a:lnTo>
                  <a:lnTo>
                    <a:pt x="132" y="358"/>
                  </a:lnTo>
                  <a:lnTo>
                    <a:pt x="134" y="358"/>
                  </a:lnTo>
                  <a:lnTo>
                    <a:pt x="137" y="360"/>
                  </a:lnTo>
                  <a:lnTo>
                    <a:pt x="138" y="361"/>
                  </a:lnTo>
                  <a:lnTo>
                    <a:pt x="138" y="361"/>
                  </a:lnTo>
                  <a:lnTo>
                    <a:pt x="138" y="364"/>
                  </a:lnTo>
                  <a:lnTo>
                    <a:pt x="138" y="364"/>
                  </a:lnTo>
                  <a:lnTo>
                    <a:pt x="137" y="364"/>
                  </a:lnTo>
                  <a:lnTo>
                    <a:pt x="137" y="364"/>
                  </a:lnTo>
                  <a:lnTo>
                    <a:pt x="134" y="366"/>
                  </a:lnTo>
                  <a:lnTo>
                    <a:pt x="132" y="364"/>
                  </a:lnTo>
                  <a:lnTo>
                    <a:pt x="131" y="364"/>
                  </a:lnTo>
                  <a:lnTo>
                    <a:pt x="128" y="364"/>
                  </a:lnTo>
                  <a:lnTo>
                    <a:pt x="126" y="366"/>
                  </a:lnTo>
                  <a:lnTo>
                    <a:pt x="122" y="364"/>
                  </a:lnTo>
                  <a:lnTo>
                    <a:pt x="116" y="363"/>
                  </a:lnTo>
                  <a:lnTo>
                    <a:pt x="113" y="361"/>
                  </a:lnTo>
                  <a:lnTo>
                    <a:pt x="110" y="360"/>
                  </a:lnTo>
                  <a:lnTo>
                    <a:pt x="105" y="358"/>
                  </a:lnTo>
                  <a:lnTo>
                    <a:pt x="104" y="358"/>
                  </a:lnTo>
                  <a:lnTo>
                    <a:pt x="101" y="360"/>
                  </a:lnTo>
                  <a:lnTo>
                    <a:pt x="99" y="361"/>
                  </a:lnTo>
                  <a:lnTo>
                    <a:pt x="98" y="361"/>
                  </a:lnTo>
                  <a:lnTo>
                    <a:pt x="96" y="360"/>
                  </a:lnTo>
                  <a:lnTo>
                    <a:pt x="93" y="361"/>
                  </a:lnTo>
                  <a:lnTo>
                    <a:pt x="92" y="363"/>
                  </a:lnTo>
                  <a:lnTo>
                    <a:pt x="90" y="364"/>
                  </a:lnTo>
                  <a:lnTo>
                    <a:pt x="86" y="364"/>
                  </a:lnTo>
                  <a:lnTo>
                    <a:pt x="86" y="364"/>
                  </a:lnTo>
                  <a:lnTo>
                    <a:pt x="84" y="364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8" y="369"/>
                  </a:lnTo>
                  <a:lnTo>
                    <a:pt x="75" y="369"/>
                  </a:lnTo>
                  <a:lnTo>
                    <a:pt x="75" y="367"/>
                  </a:lnTo>
                  <a:lnTo>
                    <a:pt x="74" y="366"/>
                  </a:lnTo>
                  <a:lnTo>
                    <a:pt x="75" y="364"/>
                  </a:lnTo>
                  <a:lnTo>
                    <a:pt x="75" y="363"/>
                  </a:lnTo>
                  <a:lnTo>
                    <a:pt x="75" y="361"/>
                  </a:lnTo>
                  <a:lnTo>
                    <a:pt x="75" y="360"/>
                  </a:lnTo>
                  <a:lnTo>
                    <a:pt x="74" y="354"/>
                  </a:lnTo>
                  <a:lnTo>
                    <a:pt x="74" y="354"/>
                  </a:lnTo>
                  <a:lnTo>
                    <a:pt x="74" y="349"/>
                  </a:lnTo>
                  <a:lnTo>
                    <a:pt x="74" y="349"/>
                  </a:lnTo>
                  <a:lnTo>
                    <a:pt x="74" y="348"/>
                  </a:lnTo>
                  <a:lnTo>
                    <a:pt x="72" y="346"/>
                  </a:lnTo>
                  <a:lnTo>
                    <a:pt x="72" y="346"/>
                  </a:lnTo>
                  <a:lnTo>
                    <a:pt x="72" y="343"/>
                  </a:lnTo>
                  <a:lnTo>
                    <a:pt x="74" y="342"/>
                  </a:lnTo>
                  <a:lnTo>
                    <a:pt x="74" y="340"/>
                  </a:lnTo>
                  <a:lnTo>
                    <a:pt x="75" y="339"/>
                  </a:lnTo>
                  <a:lnTo>
                    <a:pt x="75" y="337"/>
                  </a:lnTo>
                  <a:lnTo>
                    <a:pt x="74" y="336"/>
                  </a:lnTo>
                  <a:lnTo>
                    <a:pt x="72" y="334"/>
                  </a:lnTo>
                  <a:lnTo>
                    <a:pt x="71" y="334"/>
                  </a:lnTo>
                  <a:lnTo>
                    <a:pt x="68" y="336"/>
                  </a:lnTo>
                  <a:lnTo>
                    <a:pt x="68" y="337"/>
                  </a:lnTo>
                  <a:lnTo>
                    <a:pt x="66" y="337"/>
                  </a:lnTo>
                  <a:lnTo>
                    <a:pt x="63" y="337"/>
                  </a:lnTo>
                  <a:lnTo>
                    <a:pt x="62" y="334"/>
                  </a:lnTo>
                  <a:lnTo>
                    <a:pt x="62" y="333"/>
                  </a:lnTo>
                  <a:lnTo>
                    <a:pt x="60" y="331"/>
                  </a:lnTo>
                  <a:lnTo>
                    <a:pt x="60" y="328"/>
                  </a:lnTo>
                  <a:lnTo>
                    <a:pt x="62" y="328"/>
                  </a:lnTo>
                  <a:lnTo>
                    <a:pt x="62" y="327"/>
                  </a:lnTo>
                  <a:lnTo>
                    <a:pt x="60" y="325"/>
                  </a:lnTo>
                  <a:lnTo>
                    <a:pt x="54" y="324"/>
                  </a:lnTo>
                  <a:lnTo>
                    <a:pt x="54" y="322"/>
                  </a:lnTo>
                  <a:lnTo>
                    <a:pt x="54" y="322"/>
                  </a:lnTo>
                  <a:lnTo>
                    <a:pt x="54" y="321"/>
                  </a:lnTo>
                  <a:lnTo>
                    <a:pt x="56" y="319"/>
                  </a:lnTo>
                  <a:lnTo>
                    <a:pt x="56" y="318"/>
                  </a:lnTo>
                  <a:lnTo>
                    <a:pt x="57" y="315"/>
                  </a:lnTo>
                  <a:lnTo>
                    <a:pt x="57" y="313"/>
                  </a:lnTo>
                  <a:lnTo>
                    <a:pt x="57" y="313"/>
                  </a:lnTo>
                  <a:lnTo>
                    <a:pt x="56" y="313"/>
                  </a:lnTo>
                  <a:lnTo>
                    <a:pt x="56" y="313"/>
                  </a:lnTo>
                  <a:lnTo>
                    <a:pt x="54" y="313"/>
                  </a:lnTo>
                  <a:lnTo>
                    <a:pt x="51" y="315"/>
                  </a:lnTo>
                  <a:lnTo>
                    <a:pt x="51" y="315"/>
                  </a:lnTo>
                  <a:lnTo>
                    <a:pt x="47" y="315"/>
                  </a:lnTo>
                  <a:lnTo>
                    <a:pt x="45" y="315"/>
                  </a:lnTo>
                  <a:lnTo>
                    <a:pt x="41" y="315"/>
                  </a:lnTo>
                  <a:lnTo>
                    <a:pt x="39" y="315"/>
                  </a:lnTo>
                  <a:lnTo>
                    <a:pt x="38" y="315"/>
                  </a:lnTo>
                  <a:lnTo>
                    <a:pt x="35" y="315"/>
                  </a:lnTo>
                  <a:lnTo>
                    <a:pt x="33" y="313"/>
                  </a:lnTo>
                  <a:lnTo>
                    <a:pt x="32" y="312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29" y="309"/>
                  </a:lnTo>
                  <a:lnTo>
                    <a:pt x="27" y="309"/>
                  </a:lnTo>
                  <a:lnTo>
                    <a:pt x="26" y="310"/>
                  </a:lnTo>
                  <a:lnTo>
                    <a:pt x="24" y="312"/>
                  </a:lnTo>
                  <a:lnTo>
                    <a:pt x="24" y="312"/>
                  </a:lnTo>
                  <a:lnTo>
                    <a:pt x="21" y="312"/>
                  </a:lnTo>
                  <a:lnTo>
                    <a:pt x="20" y="312"/>
                  </a:lnTo>
                  <a:lnTo>
                    <a:pt x="18" y="310"/>
                  </a:lnTo>
                  <a:lnTo>
                    <a:pt x="17" y="309"/>
                  </a:lnTo>
                  <a:lnTo>
                    <a:pt x="14" y="307"/>
                  </a:lnTo>
                  <a:lnTo>
                    <a:pt x="12" y="307"/>
                  </a:lnTo>
                  <a:lnTo>
                    <a:pt x="12" y="304"/>
                  </a:lnTo>
                  <a:lnTo>
                    <a:pt x="12" y="303"/>
                  </a:lnTo>
                  <a:lnTo>
                    <a:pt x="9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6" y="301"/>
                  </a:lnTo>
                  <a:lnTo>
                    <a:pt x="5" y="301"/>
                  </a:lnTo>
                  <a:lnTo>
                    <a:pt x="3" y="300"/>
                  </a:lnTo>
                  <a:lnTo>
                    <a:pt x="3" y="298"/>
                  </a:lnTo>
                  <a:lnTo>
                    <a:pt x="5" y="297"/>
                  </a:lnTo>
                  <a:lnTo>
                    <a:pt x="5" y="294"/>
                  </a:lnTo>
                  <a:lnTo>
                    <a:pt x="6" y="292"/>
                  </a:lnTo>
                  <a:lnTo>
                    <a:pt x="5" y="291"/>
                  </a:lnTo>
                  <a:lnTo>
                    <a:pt x="5" y="289"/>
                  </a:lnTo>
                  <a:lnTo>
                    <a:pt x="2" y="285"/>
                  </a:lnTo>
                  <a:lnTo>
                    <a:pt x="0" y="283"/>
                  </a:lnTo>
                  <a:lnTo>
                    <a:pt x="0" y="282"/>
                  </a:lnTo>
                  <a:lnTo>
                    <a:pt x="0" y="280"/>
                  </a:lnTo>
                  <a:lnTo>
                    <a:pt x="5" y="278"/>
                  </a:lnTo>
                  <a:lnTo>
                    <a:pt x="6" y="278"/>
                  </a:lnTo>
                  <a:lnTo>
                    <a:pt x="8" y="279"/>
                  </a:lnTo>
                  <a:lnTo>
                    <a:pt x="11" y="279"/>
                  </a:lnTo>
                  <a:lnTo>
                    <a:pt x="12" y="280"/>
                  </a:lnTo>
                  <a:lnTo>
                    <a:pt x="15" y="280"/>
                  </a:lnTo>
                  <a:lnTo>
                    <a:pt x="17" y="279"/>
                  </a:lnTo>
                  <a:lnTo>
                    <a:pt x="18" y="279"/>
                  </a:lnTo>
                  <a:lnTo>
                    <a:pt x="21" y="276"/>
                  </a:lnTo>
                  <a:lnTo>
                    <a:pt x="20" y="275"/>
                  </a:lnTo>
                  <a:lnTo>
                    <a:pt x="20" y="273"/>
                  </a:lnTo>
                  <a:lnTo>
                    <a:pt x="18" y="273"/>
                  </a:lnTo>
                  <a:lnTo>
                    <a:pt x="17" y="272"/>
                  </a:lnTo>
                  <a:lnTo>
                    <a:pt x="15" y="272"/>
                  </a:lnTo>
                  <a:lnTo>
                    <a:pt x="12" y="272"/>
                  </a:lnTo>
                  <a:lnTo>
                    <a:pt x="11" y="270"/>
                  </a:lnTo>
                  <a:lnTo>
                    <a:pt x="11" y="267"/>
                  </a:lnTo>
                  <a:lnTo>
                    <a:pt x="11" y="267"/>
                  </a:lnTo>
                  <a:lnTo>
                    <a:pt x="11" y="264"/>
                  </a:lnTo>
                  <a:lnTo>
                    <a:pt x="12" y="263"/>
                  </a:lnTo>
                  <a:lnTo>
                    <a:pt x="12" y="261"/>
                  </a:lnTo>
                  <a:lnTo>
                    <a:pt x="12" y="260"/>
                  </a:lnTo>
                  <a:lnTo>
                    <a:pt x="11" y="257"/>
                  </a:lnTo>
                  <a:lnTo>
                    <a:pt x="11" y="255"/>
                  </a:lnTo>
                  <a:lnTo>
                    <a:pt x="11" y="254"/>
                  </a:lnTo>
                  <a:lnTo>
                    <a:pt x="11" y="252"/>
                  </a:lnTo>
                  <a:lnTo>
                    <a:pt x="11" y="252"/>
                  </a:lnTo>
                  <a:lnTo>
                    <a:pt x="14" y="252"/>
                  </a:lnTo>
                  <a:lnTo>
                    <a:pt x="15" y="252"/>
                  </a:lnTo>
                  <a:lnTo>
                    <a:pt x="17" y="254"/>
                  </a:lnTo>
                  <a:lnTo>
                    <a:pt x="17" y="255"/>
                  </a:lnTo>
                  <a:lnTo>
                    <a:pt x="23" y="257"/>
                  </a:lnTo>
                  <a:lnTo>
                    <a:pt x="26" y="257"/>
                  </a:lnTo>
                  <a:lnTo>
                    <a:pt x="29" y="257"/>
                  </a:lnTo>
                  <a:lnTo>
                    <a:pt x="32" y="257"/>
                  </a:lnTo>
                  <a:lnTo>
                    <a:pt x="33" y="258"/>
                  </a:lnTo>
                  <a:lnTo>
                    <a:pt x="35" y="258"/>
                  </a:lnTo>
                  <a:lnTo>
                    <a:pt x="39" y="260"/>
                  </a:lnTo>
                  <a:lnTo>
                    <a:pt x="41" y="260"/>
                  </a:lnTo>
                  <a:lnTo>
                    <a:pt x="45" y="261"/>
                  </a:lnTo>
                  <a:lnTo>
                    <a:pt x="45" y="261"/>
                  </a:lnTo>
                  <a:lnTo>
                    <a:pt x="48" y="263"/>
                  </a:lnTo>
                  <a:lnTo>
                    <a:pt x="50" y="263"/>
                  </a:lnTo>
                  <a:lnTo>
                    <a:pt x="53" y="260"/>
                  </a:lnTo>
                  <a:lnTo>
                    <a:pt x="54" y="260"/>
                  </a:lnTo>
                  <a:lnTo>
                    <a:pt x="54" y="258"/>
                  </a:lnTo>
                  <a:lnTo>
                    <a:pt x="56" y="255"/>
                  </a:lnTo>
                  <a:lnTo>
                    <a:pt x="56" y="254"/>
                  </a:lnTo>
                  <a:lnTo>
                    <a:pt x="56" y="252"/>
                  </a:lnTo>
                  <a:lnTo>
                    <a:pt x="57" y="251"/>
                  </a:lnTo>
                  <a:lnTo>
                    <a:pt x="57" y="249"/>
                  </a:lnTo>
                  <a:lnTo>
                    <a:pt x="59" y="251"/>
                  </a:lnTo>
                  <a:lnTo>
                    <a:pt x="62" y="251"/>
                  </a:lnTo>
                  <a:lnTo>
                    <a:pt x="63" y="249"/>
                  </a:lnTo>
                  <a:lnTo>
                    <a:pt x="63" y="248"/>
                  </a:lnTo>
                  <a:lnTo>
                    <a:pt x="63" y="248"/>
                  </a:lnTo>
                  <a:lnTo>
                    <a:pt x="63" y="246"/>
                  </a:lnTo>
                  <a:lnTo>
                    <a:pt x="63" y="245"/>
                  </a:lnTo>
                  <a:lnTo>
                    <a:pt x="63" y="245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59" y="240"/>
                  </a:lnTo>
                  <a:lnTo>
                    <a:pt x="57" y="239"/>
                  </a:lnTo>
                  <a:lnTo>
                    <a:pt x="54" y="239"/>
                  </a:lnTo>
                  <a:lnTo>
                    <a:pt x="54" y="239"/>
                  </a:lnTo>
                  <a:lnTo>
                    <a:pt x="53" y="237"/>
                  </a:lnTo>
                  <a:lnTo>
                    <a:pt x="53" y="23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3" name="Freeform 129"/>
            <p:cNvSpPr>
              <a:spLocks/>
            </p:cNvSpPr>
            <p:nvPr/>
          </p:nvSpPr>
          <p:spPr bwMode="auto">
            <a:xfrm>
              <a:off x="3218" y="2754"/>
              <a:ext cx="403" cy="394"/>
            </a:xfrm>
            <a:custGeom>
              <a:avLst/>
              <a:gdLst/>
              <a:ahLst/>
              <a:cxnLst>
                <a:cxn ang="0">
                  <a:pos x="387" y="23"/>
                </a:cxn>
                <a:cxn ang="0">
                  <a:pos x="366" y="51"/>
                </a:cxn>
                <a:cxn ang="0">
                  <a:pos x="390" y="84"/>
                </a:cxn>
                <a:cxn ang="0">
                  <a:pos x="379" y="105"/>
                </a:cxn>
                <a:cxn ang="0">
                  <a:pos x="357" y="130"/>
                </a:cxn>
                <a:cxn ang="0">
                  <a:pos x="340" y="156"/>
                </a:cxn>
                <a:cxn ang="0">
                  <a:pos x="330" y="189"/>
                </a:cxn>
                <a:cxn ang="0">
                  <a:pos x="348" y="229"/>
                </a:cxn>
                <a:cxn ang="0">
                  <a:pos x="373" y="264"/>
                </a:cxn>
                <a:cxn ang="0">
                  <a:pos x="393" y="282"/>
                </a:cxn>
                <a:cxn ang="0">
                  <a:pos x="387" y="294"/>
                </a:cxn>
                <a:cxn ang="0">
                  <a:pos x="360" y="295"/>
                </a:cxn>
                <a:cxn ang="0">
                  <a:pos x="330" y="304"/>
                </a:cxn>
                <a:cxn ang="0">
                  <a:pos x="331" y="321"/>
                </a:cxn>
                <a:cxn ang="0">
                  <a:pos x="334" y="333"/>
                </a:cxn>
                <a:cxn ang="0">
                  <a:pos x="312" y="331"/>
                </a:cxn>
                <a:cxn ang="0">
                  <a:pos x="286" y="334"/>
                </a:cxn>
                <a:cxn ang="0">
                  <a:pos x="259" y="349"/>
                </a:cxn>
                <a:cxn ang="0">
                  <a:pos x="243" y="361"/>
                </a:cxn>
                <a:cxn ang="0">
                  <a:pos x="217" y="346"/>
                </a:cxn>
                <a:cxn ang="0">
                  <a:pos x="199" y="349"/>
                </a:cxn>
                <a:cxn ang="0">
                  <a:pos x="180" y="366"/>
                </a:cxn>
                <a:cxn ang="0">
                  <a:pos x="160" y="382"/>
                </a:cxn>
                <a:cxn ang="0">
                  <a:pos x="144" y="385"/>
                </a:cxn>
                <a:cxn ang="0">
                  <a:pos x="131" y="373"/>
                </a:cxn>
                <a:cxn ang="0">
                  <a:pos x="117" y="369"/>
                </a:cxn>
                <a:cxn ang="0">
                  <a:pos x="99" y="369"/>
                </a:cxn>
                <a:cxn ang="0">
                  <a:pos x="78" y="372"/>
                </a:cxn>
                <a:cxn ang="0">
                  <a:pos x="65" y="358"/>
                </a:cxn>
                <a:cxn ang="0">
                  <a:pos x="47" y="339"/>
                </a:cxn>
                <a:cxn ang="0">
                  <a:pos x="20" y="342"/>
                </a:cxn>
                <a:cxn ang="0">
                  <a:pos x="29" y="315"/>
                </a:cxn>
                <a:cxn ang="0">
                  <a:pos x="21" y="295"/>
                </a:cxn>
                <a:cxn ang="0">
                  <a:pos x="5" y="280"/>
                </a:cxn>
                <a:cxn ang="0">
                  <a:pos x="12" y="247"/>
                </a:cxn>
                <a:cxn ang="0">
                  <a:pos x="0" y="231"/>
                </a:cxn>
                <a:cxn ang="0">
                  <a:pos x="14" y="217"/>
                </a:cxn>
                <a:cxn ang="0">
                  <a:pos x="23" y="201"/>
                </a:cxn>
                <a:cxn ang="0">
                  <a:pos x="38" y="207"/>
                </a:cxn>
                <a:cxn ang="0">
                  <a:pos x="50" y="208"/>
                </a:cxn>
                <a:cxn ang="0">
                  <a:pos x="41" y="201"/>
                </a:cxn>
                <a:cxn ang="0">
                  <a:pos x="59" y="193"/>
                </a:cxn>
                <a:cxn ang="0">
                  <a:pos x="86" y="190"/>
                </a:cxn>
                <a:cxn ang="0">
                  <a:pos x="111" y="190"/>
                </a:cxn>
                <a:cxn ang="0">
                  <a:pos x="92" y="172"/>
                </a:cxn>
                <a:cxn ang="0">
                  <a:pos x="93" y="153"/>
                </a:cxn>
                <a:cxn ang="0">
                  <a:pos x="108" y="174"/>
                </a:cxn>
                <a:cxn ang="0">
                  <a:pos x="114" y="154"/>
                </a:cxn>
                <a:cxn ang="0">
                  <a:pos x="110" y="141"/>
                </a:cxn>
                <a:cxn ang="0">
                  <a:pos x="128" y="111"/>
                </a:cxn>
                <a:cxn ang="0">
                  <a:pos x="153" y="90"/>
                </a:cxn>
                <a:cxn ang="0">
                  <a:pos x="165" y="84"/>
                </a:cxn>
                <a:cxn ang="0">
                  <a:pos x="183" y="101"/>
                </a:cxn>
                <a:cxn ang="0">
                  <a:pos x="202" y="107"/>
                </a:cxn>
                <a:cxn ang="0">
                  <a:pos x="205" y="83"/>
                </a:cxn>
                <a:cxn ang="0">
                  <a:pos x="225" y="71"/>
                </a:cxn>
                <a:cxn ang="0">
                  <a:pos x="241" y="72"/>
                </a:cxn>
                <a:cxn ang="0">
                  <a:pos x="262" y="87"/>
                </a:cxn>
                <a:cxn ang="0">
                  <a:pos x="294" y="87"/>
                </a:cxn>
                <a:cxn ang="0">
                  <a:pos x="312" y="68"/>
                </a:cxn>
                <a:cxn ang="0">
                  <a:pos x="324" y="48"/>
                </a:cxn>
                <a:cxn ang="0">
                  <a:pos x="342" y="29"/>
                </a:cxn>
                <a:cxn ang="0">
                  <a:pos x="369" y="12"/>
                </a:cxn>
              </a:cxnLst>
              <a:rect l="0" t="0" r="r" b="b"/>
              <a:pathLst>
                <a:path w="403" h="394">
                  <a:moveTo>
                    <a:pt x="390" y="0"/>
                  </a:moveTo>
                  <a:lnTo>
                    <a:pt x="390" y="3"/>
                  </a:lnTo>
                  <a:lnTo>
                    <a:pt x="390" y="6"/>
                  </a:lnTo>
                  <a:lnTo>
                    <a:pt x="391" y="9"/>
                  </a:lnTo>
                  <a:lnTo>
                    <a:pt x="393" y="11"/>
                  </a:lnTo>
                  <a:lnTo>
                    <a:pt x="393" y="12"/>
                  </a:lnTo>
                  <a:lnTo>
                    <a:pt x="393" y="15"/>
                  </a:lnTo>
                  <a:lnTo>
                    <a:pt x="393" y="17"/>
                  </a:lnTo>
                  <a:lnTo>
                    <a:pt x="391" y="18"/>
                  </a:lnTo>
                  <a:lnTo>
                    <a:pt x="390" y="20"/>
                  </a:lnTo>
                  <a:lnTo>
                    <a:pt x="388" y="21"/>
                  </a:lnTo>
                  <a:lnTo>
                    <a:pt x="387" y="23"/>
                  </a:lnTo>
                  <a:lnTo>
                    <a:pt x="385" y="26"/>
                  </a:lnTo>
                  <a:lnTo>
                    <a:pt x="385" y="30"/>
                  </a:lnTo>
                  <a:lnTo>
                    <a:pt x="384" y="33"/>
                  </a:lnTo>
                  <a:lnTo>
                    <a:pt x="382" y="36"/>
                  </a:lnTo>
                  <a:lnTo>
                    <a:pt x="379" y="38"/>
                  </a:lnTo>
                  <a:lnTo>
                    <a:pt x="378" y="39"/>
                  </a:lnTo>
                  <a:lnTo>
                    <a:pt x="375" y="39"/>
                  </a:lnTo>
                  <a:lnTo>
                    <a:pt x="372" y="42"/>
                  </a:lnTo>
                  <a:lnTo>
                    <a:pt x="370" y="44"/>
                  </a:lnTo>
                  <a:lnTo>
                    <a:pt x="369" y="47"/>
                  </a:lnTo>
                  <a:lnTo>
                    <a:pt x="367" y="48"/>
                  </a:lnTo>
                  <a:lnTo>
                    <a:pt x="366" y="51"/>
                  </a:lnTo>
                  <a:lnTo>
                    <a:pt x="366" y="56"/>
                  </a:lnTo>
                  <a:lnTo>
                    <a:pt x="367" y="59"/>
                  </a:lnTo>
                  <a:lnTo>
                    <a:pt x="370" y="63"/>
                  </a:lnTo>
                  <a:lnTo>
                    <a:pt x="372" y="68"/>
                  </a:lnTo>
                  <a:lnTo>
                    <a:pt x="375" y="71"/>
                  </a:lnTo>
                  <a:lnTo>
                    <a:pt x="376" y="72"/>
                  </a:lnTo>
                  <a:lnTo>
                    <a:pt x="381" y="75"/>
                  </a:lnTo>
                  <a:lnTo>
                    <a:pt x="382" y="75"/>
                  </a:lnTo>
                  <a:lnTo>
                    <a:pt x="382" y="78"/>
                  </a:lnTo>
                  <a:lnTo>
                    <a:pt x="385" y="81"/>
                  </a:lnTo>
                  <a:lnTo>
                    <a:pt x="387" y="81"/>
                  </a:lnTo>
                  <a:lnTo>
                    <a:pt x="390" y="84"/>
                  </a:lnTo>
                  <a:lnTo>
                    <a:pt x="391" y="84"/>
                  </a:lnTo>
                  <a:lnTo>
                    <a:pt x="391" y="86"/>
                  </a:lnTo>
                  <a:lnTo>
                    <a:pt x="391" y="89"/>
                  </a:lnTo>
                  <a:lnTo>
                    <a:pt x="390" y="89"/>
                  </a:lnTo>
                  <a:lnTo>
                    <a:pt x="388" y="90"/>
                  </a:lnTo>
                  <a:lnTo>
                    <a:pt x="385" y="90"/>
                  </a:lnTo>
                  <a:lnTo>
                    <a:pt x="384" y="92"/>
                  </a:lnTo>
                  <a:lnTo>
                    <a:pt x="381" y="93"/>
                  </a:lnTo>
                  <a:lnTo>
                    <a:pt x="379" y="95"/>
                  </a:lnTo>
                  <a:lnTo>
                    <a:pt x="379" y="98"/>
                  </a:lnTo>
                  <a:lnTo>
                    <a:pt x="379" y="102"/>
                  </a:lnTo>
                  <a:lnTo>
                    <a:pt x="379" y="105"/>
                  </a:lnTo>
                  <a:lnTo>
                    <a:pt x="379" y="109"/>
                  </a:lnTo>
                  <a:lnTo>
                    <a:pt x="379" y="112"/>
                  </a:lnTo>
                  <a:lnTo>
                    <a:pt x="378" y="114"/>
                  </a:lnTo>
                  <a:lnTo>
                    <a:pt x="376" y="115"/>
                  </a:lnTo>
                  <a:lnTo>
                    <a:pt x="375" y="118"/>
                  </a:lnTo>
                  <a:lnTo>
                    <a:pt x="370" y="120"/>
                  </a:lnTo>
                  <a:lnTo>
                    <a:pt x="367" y="121"/>
                  </a:lnTo>
                  <a:lnTo>
                    <a:pt x="364" y="121"/>
                  </a:lnTo>
                  <a:lnTo>
                    <a:pt x="364" y="123"/>
                  </a:lnTo>
                  <a:lnTo>
                    <a:pt x="361" y="124"/>
                  </a:lnTo>
                  <a:lnTo>
                    <a:pt x="358" y="127"/>
                  </a:lnTo>
                  <a:lnTo>
                    <a:pt x="357" y="130"/>
                  </a:lnTo>
                  <a:lnTo>
                    <a:pt x="354" y="133"/>
                  </a:lnTo>
                  <a:lnTo>
                    <a:pt x="354" y="141"/>
                  </a:lnTo>
                  <a:lnTo>
                    <a:pt x="352" y="142"/>
                  </a:lnTo>
                  <a:lnTo>
                    <a:pt x="352" y="147"/>
                  </a:lnTo>
                  <a:lnTo>
                    <a:pt x="352" y="148"/>
                  </a:lnTo>
                  <a:lnTo>
                    <a:pt x="351" y="150"/>
                  </a:lnTo>
                  <a:lnTo>
                    <a:pt x="348" y="148"/>
                  </a:lnTo>
                  <a:lnTo>
                    <a:pt x="345" y="150"/>
                  </a:lnTo>
                  <a:lnTo>
                    <a:pt x="345" y="153"/>
                  </a:lnTo>
                  <a:lnTo>
                    <a:pt x="343" y="154"/>
                  </a:lnTo>
                  <a:lnTo>
                    <a:pt x="340" y="156"/>
                  </a:lnTo>
                  <a:lnTo>
                    <a:pt x="340" y="156"/>
                  </a:lnTo>
                  <a:lnTo>
                    <a:pt x="339" y="157"/>
                  </a:lnTo>
                  <a:lnTo>
                    <a:pt x="336" y="160"/>
                  </a:lnTo>
                  <a:lnTo>
                    <a:pt x="334" y="163"/>
                  </a:lnTo>
                  <a:lnTo>
                    <a:pt x="334" y="165"/>
                  </a:lnTo>
                  <a:lnTo>
                    <a:pt x="336" y="168"/>
                  </a:lnTo>
                  <a:lnTo>
                    <a:pt x="336" y="171"/>
                  </a:lnTo>
                  <a:lnTo>
                    <a:pt x="334" y="172"/>
                  </a:lnTo>
                  <a:lnTo>
                    <a:pt x="334" y="175"/>
                  </a:lnTo>
                  <a:lnTo>
                    <a:pt x="333" y="177"/>
                  </a:lnTo>
                  <a:lnTo>
                    <a:pt x="331" y="181"/>
                  </a:lnTo>
                  <a:lnTo>
                    <a:pt x="333" y="186"/>
                  </a:lnTo>
                  <a:lnTo>
                    <a:pt x="330" y="189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1" y="198"/>
                  </a:lnTo>
                  <a:lnTo>
                    <a:pt x="334" y="202"/>
                  </a:lnTo>
                  <a:lnTo>
                    <a:pt x="334" y="205"/>
                  </a:lnTo>
                  <a:lnTo>
                    <a:pt x="336" y="208"/>
                  </a:lnTo>
                  <a:lnTo>
                    <a:pt x="337" y="211"/>
                  </a:lnTo>
                  <a:lnTo>
                    <a:pt x="339" y="214"/>
                  </a:lnTo>
                  <a:lnTo>
                    <a:pt x="346" y="222"/>
                  </a:lnTo>
                  <a:lnTo>
                    <a:pt x="348" y="225"/>
                  </a:lnTo>
                  <a:lnTo>
                    <a:pt x="348" y="226"/>
                  </a:lnTo>
                  <a:lnTo>
                    <a:pt x="348" y="229"/>
                  </a:lnTo>
                  <a:lnTo>
                    <a:pt x="346" y="231"/>
                  </a:lnTo>
                  <a:lnTo>
                    <a:pt x="346" y="234"/>
                  </a:lnTo>
                  <a:lnTo>
                    <a:pt x="348" y="238"/>
                  </a:lnTo>
                  <a:lnTo>
                    <a:pt x="348" y="241"/>
                  </a:lnTo>
                  <a:lnTo>
                    <a:pt x="354" y="244"/>
                  </a:lnTo>
                  <a:lnTo>
                    <a:pt x="358" y="247"/>
                  </a:lnTo>
                  <a:lnTo>
                    <a:pt x="360" y="250"/>
                  </a:lnTo>
                  <a:lnTo>
                    <a:pt x="366" y="256"/>
                  </a:lnTo>
                  <a:lnTo>
                    <a:pt x="367" y="258"/>
                  </a:lnTo>
                  <a:lnTo>
                    <a:pt x="370" y="261"/>
                  </a:lnTo>
                  <a:lnTo>
                    <a:pt x="373" y="262"/>
                  </a:lnTo>
                  <a:lnTo>
                    <a:pt x="373" y="264"/>
                  </a:lnTo>
                  <a:lnTo>
                    <a:pt x="375" y="265"/>
                  </a:lnTo>
                  <a:lnTo>
                    <a:pt x="376" y="267"/>
                  </a:lnTo>
                  <a:lnTo>
                    <a:pt x="378" y="268"/>
                  </a:lnTo>
                  <a:lnTo>
                    <a:pt x="378" y="270"/>
                  </a:lnTo>
                  <a:lnTo>
                    <a:pt x="379" y="271"/>
                  </a:lnTo>
                  <a:lnTo>
                    <a:pt x="382" y="273"/>
                  </a:lnTo>
                  <a:lnTo>
                    <a:pt x="385" y="273"/>
                  </a:lnTo>
                  <a:lnTo>
                    <a:pt x="387" y="276"/>
                  </a:lnTo>
                  <a:lnTo>
                    <a:pt x="387" y="277"/>
                  </a:lnTo>
                  <a:lnTo>
                    <a:pt x="390" y="280"/>
                  </a:lnTo>
                  <a:lnTo>
                    <a:pt x="391" y="282"/>
                  </a:lnTo>
                  <a:lnTo>
                    <a:pt x="393" y="282"/>
                  </a:lnTo>
                  <a:lnTo>
                    <a:pt x="394" y="283"/>
                  </a:lnTo>
                  <a:lnTo>
                    <a:pt x="399" y="283"/>
                  </a:lnTo>
                  <a:lnTo>
                    <a:pt x="400" y="285"/>
                  </a:lnTo>
                  <a:lnTo>
                    <a:pt x="402" y="286"/>
                  </a:lnTo>
                  <a:lnTo>
                    <a:pt x="403" y="288"/>
                  </a:lnTo>
                  <a:lnTo>
                    <a:pt x="403" y="291"/>
                  </a:lnTo>
                  <a:lnTo>
                    <a:pt x="402" y="292"/>
                  </a:lnTo>
                  <a:lnTo>
                    <a:pt x="400" y="294"/>
                  </a:lnTo>
                  <a:lnTo>
                    <a:pt x="397" y="294"/>
                  </a:lnTo>
                  <a:lnTo>
                    <a:pt x="394" y="295"/>
                  </a:lnTo>
                  <a:lnTo>
                    <a:pt x="390" y="295"/>
                  </a:lnTo>
                  <a:lnTo>
                    <a:pt x="387" y="294"/>
                  </a:lnTo>
                  <a:lnTo>
                    <a:pt x="385" y="294"/>
                  </a:lnTo>
                  <a:lnTo>
                    <a:pt x="384" y="291"/>
                  </a:lnTo>
                  <a:lnTo>
                    <a:pt x="381" y="289"/>
                  </a:lnTo>
                  <a:lnTo>
                    <a:pt x="379" y="288"/>
                  </a:lnTo>
                  <a:lnTo>
                    <a:pt x="378" y="286"/>
                  </a:lnTo>
                  <a:lnTo>
                    <a:pt x="373" y="286"/>
                  </a:lnTo>
                  <a:lnTo>
                    <a:pt x="372" y="286"/>
                  </a:lnTo>
                  <a:lnTo>
                    <a:pt x="369" y="288"/>
                  </a:lnTo>
                  <a:lnTo>
                    <a:pt x="364" y="289"/>
                  </a:lnTo>
                  <a:lnTo>
                    <a:pt x="363" y="291"/>
                  </a:lnTo>
                  <a:lnTo>
                    <a:pt x="363" y="294"/>
                  </a:lnTo>
                  <a:lnTo>
                    <a:pt x="360" y="295"/>
                  </a:lnTo>
                  <a:lnTo>
                    <a:pt x="358" y="301"/>
                  </a:lnTo>
                  <a:lnTo>
                    <a:pt x="357" y="301"/>
                  </a:lnTo>
                  <a:lnTo>
                    <a:pt x="354" y="304"/>
                  </a:lnTo>
                  <a:lnTo>
                    <a:pt x="351" y="306"/>
                  </a:lnTo>
                  <a:lnTo>
                    <a:pt x="348" y="304"/>
                  </a:lnTo>
                  <a:lnTo>
                    <a:pt x="343" y="304"/>
                  </a:lnTo>
                  <a:lnTo>
                    <a:pt x="339" y="303"/>
                  </a:lnTo>
                  <a:lnTo>
                    <a:pt x="337" y="301"/>
                  </a:lnTo>
                  <a:lnTo>
                    <a:pt x="336" y="301"/>
                  </a:lnTo>
                  <a:lnTo>
                    <a:pt x="333" y="301"/>
                  </a:lnTo>
                  <a:lnTo>
                    <a:pt x="330" y="303"/>
                  </a:lnTo>
                  <a:lnTo>
                    <a:pt x="330" y="304"/>
                  </a:lnTo>
                  <a:lnTo>
                    <a:pt x="330" y="304"/>
                  </a:lnTo>
                  <a:lnTo>
                    <a:pt x="331" y="306"/>
                  </a:lnTo>
                  <a:lnTo>
                    <a:pt x="333" y="307"/>
                  </a:lnTo>
                  <a:lnTo>
                    <a:pt x="334" y="307"/>
                  </a:lnTo>
                  <a:lnTo>
                    <a:pt x="336" y="307"/>
                  </a:lnTo>
                  <a:lnTo>
                    <a:pt x="337" y="309"/>
                  </a:lnTo>
                  <a:lnTo>
                    <a:pt x="337" y="312"/>
                  </a:lnTo>
                  <a:lnTo>
                    <a:pt x="336" y="313"/>
                  </a:lnTo>
                  <a:lnTo>
                    <a:pt x="334" y="315"/>
                  </a:lnTo>
                  <a:lnTo>
                    <a:pt x="333" y="316"/>
                  </a:lnTo>
                  <a:lnTo>
                    <a:pt x="331" y="319"/>
                  </a:lnTo>
                  <a:lnTo>
                    <a:pt x="331" y="321"/>
                  </a:lnTo>
                  <a:lnTo>
                    <a:pt x="331" y="324"/>
                  </a:lnTo>
                  <a:lnTo>
                    <a:pt x="333" y="324"/>
                  </a:lnTo>
                  <a:lnTo>
                    <a:pt x="336" y="325"/>
                  </a:lnTo>
                  <a:lnTo>
                    <a:pt x="339" y="325"/>
                  </a:lnTo>
                  <a:lnTo>
                    <a:pt x="339" y="325"/>
                  </a:lnTo>
                  <a:lnTo>
                    <a:pt x="340" y="325"/>
                  </a:lnTo>
                  <a:lnTo>
                    <a:pt x="340" y="327"/>
                  </a:lnTo>
                  <a:lnTo>
                    <a:pt x="340" y="330"/>
                  </a:lnTo>
                  <a:lnTo>
                    <a:pt x="340" y="330"/>
                  </a:lnTo>
                  <a:lnTo>
                    <a:pt x="339" y="330"/>
                  </a:lnTo>
                  <a:lnTo>
                    <a:pt x="337" y="331"/>
                  </a:lnTo>
                  <a:lnTo>
                    <a:pt x="334" y="333"/>
                  </a:lnTo>
                  <a:lnTo>
                    <a:pt x="331" y="333"/>
                  </a:lnTo>
                  <a:lnTo>
                    <a:pt x="328" y="333"/>
                  </a:lnTo>
                  <a:lnTo>
                    <a:pt x="325" y="334"/>
                  </a:lnTo>
                  <a:lnTo>
                    <a:pt x="324" y="336"/>
                  </a:lnTo>
                  <a:lnTo>
                    <a:pt x="321" y="336"/>
                  </a:lnTo>
                  <a:lnTo>
                    <a:pt x="321" y="336"/>
                  </a:lnTo>
                  <a:lnTo>
                    <a:pt x="319" y="337"/>
                  </a:lnTo>
                  <a:lnTo>
                    <a:pt x="316" y="336"/>
                  </a:lnTo>
                  <a:lnTo>
                    <a:pt x="316" y="334"/>
                  </a:lnTo>
                  <a:lnTo>
                    <a:pt x="315" y="333"/>
                  </a:lnTo>
                  <a:lnTo>
                    <a:pt x="313" y="333"/>
                  </a:lnTo>
                  <a:lnTo>
                    <a:pt x="312" y="331"/>
                  </a:lnTo>
                  <a:lnTo>
                    <a:pt x="310" y="333"/>
                  </a:lnTo>
                  <a:lnTo>
                    <a:pt x="307" y="334"/>
                  </a:lnTo>
                  <a:lnTo>
                    <a:pt x="304" y="336"/>
                  </a:lnTo>
                  <a:lnTo>
                    <a:pt x="300" y="342"/>
                  </a:lnTo>
                  <a:lnTo>
                    <a:pt x="297" y="343"/>
                  </a:lnTo>
                  <a:lnTo>
                    <a:pt x="295" y="343"/>
                  </a:lnTo>
                  <a:lnTo>
                    <a:pt x="294" y="343"/>
                  </a:lnTo>
                  <a:lnTo>
                    <a:pt x="294" y="340"/>
                  </a:lnTo>
                  <a:lnTo>
                    <a:pt x="294" y="337"/>
                  </a:lnTo>
                  <a:lnTo>
                    <a:pt x="292" y="336"/>
                  </a:lnTo>
                  <a:lnTo>
                    <a:pt x="291" y="336"/>
                  </a:lnTo>
                  <a:lnTo>
                    <a:pt x="286" y="334"/>
                  </a:lnTo>
                  <a:lnTo>
                    <a:pt x="285" y="337"/>
                  </a:lnTo>
                  <a:lnTo>
                    <a:pt x="280" y="339"/>
                  </a:lnTo>
                  <a:lnTo>
                    <a:pt x="277" y="340"/>
                  </a:lnTo>
                  <a:lnTo>
                    <a:pt x="276" y="340"/>
                  </a:lnTo>
                  <a:lnTo>
                    <a:pt x="273" y="339"/>
                  </a:lnTo>
                  <a:lnTo>
                    <a:pt x="268" y="339"/>
                  </a:lnTo>
                  <a:lnTo>
                    <a:pt x="267" y="340"/>
                  </a:lnTo>
                  <a:lnTo>
                    <a:pt x="262" y="340"/>
                  </a:lnTo>
                  <a:lnTo>
                    <a:pt x="261" y="342"/>
                  </a:lnTo>
                  <a:lnTo>
                    <a:pt x="259" y="343"/>
                  </a:lnTo>
                  <a:lnTo>
                    <a:pt x="259" y="346"/>
                  </a:lnTo>
                  <a:lnTo>
                    <a:pt x="259" y="349"/>
                  </a:lnTo>
                  <a:lnTo>
                    <a:pt x="259" y="354"/>
                  </a:lnTo>
                  <a:lnTo>
                    <a:pt x="258" y="355"/>
                  </a:lnTo>
                  <a:lnTo>
                    <a:pt x="255" y="358"/>
                  </a:lnTo>
                  <a:lnTo>
                    <a:pt x="255" y="360"/>
                  </a:lnTo>
                  <a:lnTo>
                    <a:pt x="252" y="361"/>
                  </a:lnTo>
                  <a:lnTo>
                    <a:pt x="250" y="361"/>
                  </a:lnTo>
                  <a:lnTo>
                    <a:pt x="250" y="361"/>
                  </a:lnTo>
                  <a:lnTo>
                    <a:pt x="249" y="361"/>
                  </a:lnTo>
                  <a:lnTo>
                    <a:pt x="247" y="361"/>
                  </a:lnTo>
                  <a:lnTo>
                    <a:pt x="247" y="361"/>
                  </a:lnTo>
                  <a:lnTo>
                    <a:pt x="244" y="361"/>
                  </a:lnTo>
                  <a:lnTo>
                    <a:pt x="243" y="361"/>
                  </a:lnTo>
                  <a:lnTo>
                    <a:pt x="240" y="361"/>
                  </a:lnTo>
                  <a:lnTo>
                    <a:pt x="238" y="361"/>
                  </a:lnTo>
                  <a:lnTo>
                    <a:pt x="237" y="360"/>
                  </a:lnTo>
                  <a:lnTo>
                    <a:pt x="235" y="358"/>
                  </a:lnTo>
                  <a:lnTo>
                    <a:pt x="235" y="357"/>
                  </a:lnTo>
                  <a:lnTo>
                    <a:pt x="234" y="355"/>
                  </a:lnTo>
                  <a:lnTo>
                    <a:pt x="231" y="354"/>
                  </a:lnTo>
                  <a:lnTo>
                    <a:pt x="229" y="352"/>
                  </a:lnTo>
                  <a:lnTo>
                    <a:pt x="228" y="352"/>
                  </a:lnTo>
                  <a:lnTo>
                    <a:pt x="223" y="351"/>
                  </a:lnTo>
                  <a:lnTo>
                    <a:pt x="220" y="348"/>
                  </a:lnTo>
                  <a:lnTo>
                    <a:pt x="217" y="346"/>
                  </a:lnTo>
                  <a:lnTo>
                    <a:pt x="216" y="345"/>
                  </a:lnTo>
                  <a:lnTo>
                    <a:pt x="214" y="342"/>
                  </a:lnTo>
                  <a:lnTo>
                    <a:pt x="213" y="340"/>
                  </a:lnTo>
                  <a:lnTo>
                    <a:pt x="211" y="340"/>
                  </a:lnTo>
                  <a:lnTo>
                    <a:pt x="210" y="340"/>
                  </a:lnTo>
                  <a:lnTo>
                    <a:pt x="208" y="340"/>
                  </a:lnTo>
                  <a:lnTo>
                    <a:pt x="205" y="342"/>
                  </a:lnTo>
                  <a:lnTo>
                    <a:pt x="204" y="343"/>
                  </a:lnTo>
                  <a:lnTo>
                    <a:pt x="202" y="345"/>
                  </a:lnTo>
                  <a:lnTo>
                    <a:pt x="201" y="345"/>
                  </a:lnTo>
                  <a:lnTo>
                    <a:pt x="199" y="348"/>
                  </a:lnTo>
                  <a:lnTo>
                    <a:pt x="199" y="349"/>
                  </a:lnTo>
                  <a:lnTo>
                    <a:pt x="198" y="352"/>
                  </a:lnTo>
                  <a:lnTo>
                    <a:pt x="196" y="354"/>
                  </a:lnTo>
                  <a:lnTo>
                    <a:pt x="195" y="357"/>
                  </a:lnTo>
                  <a:lnTo>
                    <a:pt x="193" y="358"/>
                  </a:lnTo>
                  <a:lnTo>
                    <a:pt x="192" y="360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189" y="364"/>
                  </a:lnTo>
                  <a:lnTo>
                    <a:pt x="187" y="364"/>
                  </a:lnTo>
                  <a:lnTo>
                    <a:pt x="183" y="366"/>
                  </a:lnTo>
                  <a:lnTo>
                    <a:pt x="181" y="366"/>
                  </a:lnTo>
                  <a:lnTo>
                    <a:pt x="180" y="366"/>
                  </a:lnTo>
                  <a:lnTo>
                    <a:pt x="177" y="364"/>
                  </a:lnTo>
                  <a:lnTo>
                    <a:pt x="174" y="366"/>
                  </a:lnTo>
                  <a:lnTo>
                    <a:pt x="174" y="366"/>
                  </a:lnTo>
                  <a:lnTo>
                    <a:pt x="172" y="367"/>
                  </a:lnTo>
                  <a:lnTo>
                    <a:pt x="171" y="369"/>
                  </a:lnTo>
                  <a:lnTo>
                    <a:pt x="169" y="370"/>
                  </a:lnTo>
                  <a:lnTo>
                    <a:pt x="169" y="373"/>
                  </a:lnTo>
                  <a:lnTo>
                    <a:pt x="168" y="376"/>
                  </a:lnTo>
                  <a:lnTo>
                    <a:pt x="166" y="378"/>
                  </a:lnTo>
                  <a:lnTo>
                    <a:pt x="163" y="381"/>
                  </a:lnTo>
                  <a:lnTo>
                    <a:pt x="162" y="381"/>
                  </a:lnTo>
                  <a:lnTo>
                    <a:pt x="160" y="382"/>
                  </a:lnTo>
                  <a:lnTo>
                    <a:pt x="157" y="384"/>
                  </a:lnTo>
                  <a:lnTo>
                    <a:pt x="156" y="384"/>
                  </a:lnTo>
                  <a:lnTo>
                    <a:pt x="156" y="385"/>
                  </a:lnTo>
                  <a:lnTo>
                    <a:pt x="156" y="388"/>
                  </a:lnTo>
                  <a:lnTo>
                    <a:pt x="156" y="390"/>
                  </a:lnTo>
                  <a:lnTo>
                    <a:pt x="156" y="391"/>
                  </a:lnTo>
                  <a:lnTo>
                    <a:pt x="156" y="393"/>
                  </a:lnTo>
                  <a:lnTo>
                    <a:pt x="154" y="394"/>
                  </a:lnTo>
                  <a:lnTo>
                    <a:pt x="152" y="393"/>
                  </a:lnTo>
                  <a:lnTo>
                    <a:pt x="150" y="391"/>
                  </a:lnTo>
                  <a:lnTo>
                    <a:pt x="149" y="390"/>
                  </a:lnTo>
                  <a:lnTo>
                    <a:pt x="144" y="385"/>
                  </a:lnTo>
                  <a:lnTo>
                    <a:pt x="143" y="384"/>
                  </a:lnTo>
                  <a:lnTo>
                    <a:pt x="141" y="382"/>
                  </a:lnTo>
                  <a:lnTo>
                    <a:pt x="141" y="381"/>
                  </a:lnTo>
                  <a:lnTo>
                    <a:pt x="141" y="379"/>
                  </a:lnTo>
                  <a:lnTo>
                    <a:pt x="140" y="376"/>
                  </a:lnTo>
                  <a:lnTo>
                    <a:pt x="140" y="375"/>
                  </a:lnTo>
                  <a:lnTo>
                    <a:pt x="137" y="375"/>
                  </a:lnTo>
                  <a:lnTo>
                    <a:pt x="135" y="373"/>
                  </a:lnTo>
                  <a:lnTo>
                    <a:pt x="135" y="373"/>
                  </a:lnTo>
                  <a:lnTo>
                    <a:pt x="134" y="373"/>
                  </a:lnTo>
                  <a:lnTo>
                    <a:pt x="132" y="373"/>
                  </a:lnTo>
                  <a:lnTo>
                    <a:pt x="131" y="373"/>
                  </a:lnTo>
                  <a:lnTo>
                    <a:pt x="129" y="372"/>
                  </a:lnTo>
                  <a:lnTo>
                    <a:pt x="128" y="370"/>
                  </a:lnTo>
                  <a:lnTo>
                    <a:pt x="128" y="367"/>
                  </a:lnTo>
                  <a:lnTo>
                    <a:pt x="128" y="364"/>
                  </a:lnTo>
                  <a:lnTo>
                    <a:pt x="126" y="363"/>
                  </a:lnTo>
                  <a:lnTo>
                    <a:pt x="125" y="361"/>
                  </a:lnTo>
                  <a:lnTo>
                    <a:pt x="123" y="361"/>
                  </a:lnTo>
                  <a:lnTo>
                    <a:pt x="122" y="361"/>
                  </a:lnTo>
                  <a:lnTo>
                    <a:pt x="119" y="364"/>
                  </a:lnTo>
                  <a:lnTo>
                    <a:pt x="117" y="366"/>
                  </a:lnTo>
                  <a:lnTo>
                    <a:pt x="117" y="367"/>
                  </a:lnTo>
                  <a:lnTo>
                    <a:pt x="117" y="369"/>
                  </a:lnTo>
                  <a:lnTo>
                    <a:pt x="116" y="370"/>
                  </a:lnTo>
                  <a:lnTo>
                    <a:pt x="116" y="372"/>
                  </a:lnTo>
                  <a:lnTo>
                    <a:pt x="113" y="373"/>
                  </a:lnTo>
                  <a:lnTo>
                    <a:pt x="111" y="373"/>
                  </a:lnTo>
                  <a:lnTo>
                    <a:pt x="108" y="375"/>
                  </a:lnTo>
                  <a:lnTo>
                    <a:pt x="107" y="375"/>
                  </a:lnTo>
                  <a:lnTo>
                    <a:pt x="105" y="375"/>
                  </a:lnTo>
                  <a:lnTo>
                    <a:pt x="104" y="375"/>
                  </a:lnTo>
                  <a:lnTo>
                    <a:pt x="102" y="373"/>
                  </a:lnTo>
                  <a:lnTo>
                    <a:pt x="102" y="373"/>
                  </a:lnTo>
                  <a:lnTo>
                    <a:pt x="101" y="372"/>
                  </a:lnTo>
                  <a:lnTo>
                    <a:pt x="99" y="369"/>
                  </a:lnTo>
                  <a:lnTo>
                    <a:pt x="99" y="367"/>
                  </a:lnTo>
                  <a:lnTo>
                    <a:pt x="98" y="367"/>
                  </a:lnTo>
                  <a:lnTo>
                    <a:pt x="98" y="366"/>
                  </a:lnTo>
                  <a:lnTo>
                    <a:pt x="95" y="364"/>
                  </a:lnTo>
                  <a:lnTo>
                    <a:pt x="92" y="364"/>
                  </a:lnTo>
                  <a:lnTo>
                    <a:pt x="89" y="364"/>
                  </a:lnTo>
                  <a:lnTo>
                    <a:pt x="86" y="364"/>
                  </a:lnTo>
                  <a:lnTo>
                    <a:pt x="84" y="366"/>
                  </a:lnTo>
                  <a:lnTo>
                    <a:pt x="83" y="366"/>
                  </a:lnTo>
                  <a:lnTo>
                    <a:pt x="81" y="369"/>
                  </a:lnTo>
                  <a:lnTo>
                    <a:pt x="80" y="370"/>
                  </a:lnTo>
                  <a:lnTo>
                    <a:pt x="78" y="372"/>
                  </a:lnTo>
                  <a:lnTo>
                    <a:pt x="77" y="375"/>
                  </a:lnTo>
                  <a:lnTo>
                    <a:pt x="75" y="376"/>
                  </a:lnTo>
                  <a:lnTo>
                    <a:pt x="72" y="375"/>
                  </a:lnTo>
                  <a:lnTo>
                    <a:pt x="72" y="373"/>
                  </a:lnTo>
                  <a:lnTo>
                    <a:pt x="72" y="373"/>
                  </a:lnTo>
                  <a:lnTo>
                    <a:pt x="72" y="372"/>
                  </a:lnTo>
                  <a:lnTo>
                    <a:pt x="72" y="369"/>
                  </a:lnTo>
                  <a:lnTo>
                    <a:pt x="69" y="363"/>
                  </a:lnTo>
                  <a:lnTo>
                    <a:pt x="68" y="363"/>
                  </a:lnTo>
                  <a:lnTo>
                    <a:pt x="66" y="361"/>
                  </a:lnTo>
                  <a:lnTo>
                    <a:pt x="66" y="360"/>
                  </a:lnTo>
                  <a:lnTo>
                    <a:pt x="65" y="358"/>
                  </a:lnTo>
                  <a:lnTo>
                    <a:pt x="63" y="357"/>
                  </a:lnTo>
                  <a:lnTo>
                    <a:pt x="62" y="354"/>
                  </a:lnTo>
                  <a:lnTo>
                    <a:pt x="60" y="354"/>
                  </a:lnTo>
                  <a:lnTo>
                    <a:pt x="60" y="352"/>
                  </a:lnTo>
                  <a:lnTo>
                    <a:pt x="59" y="352"/>
                  </a:lnTo>
                  <a:lnTo>
                    <a:pt x="56" y="351"/>
                  </a:lnTo>
                  <a:lnTo>
                    <a:pt x="54" y="349"/>
                  </a:lnTo>
                  <a:lnTo>
                    <a:pt x="53" y="346"/>
                  </a:lnTo>
                  <a:lnTo>
                    <a:pt x="53" y="345"/>
                  </a:lnTo>
                  <a:lnTo>
                    <a:pt x="50" y="342"/>
                  </a:lnTo>
                  <a:lnTo>
                    <a:pt x="50" y="340"/>
                  </a:lnTo>
                  <a:lnTo>
                    <a:pt x="47" y="339"/>
                  </a:lnTo>
                  <a:lnTo>
                    <a:pt x="44" y="337"/>
                  </a:lnTo>
                  <a:lnTo>
                    <a:pt x="42" y="336"/>
                  </a:lnTo>
                  <a:lnTo>
                    <a:pt x="38" y="336"/>
                  </a:lnTo>
                  <a:lnTo>
                    <a:pt x="38" y="336"/>
                  </a:lnTo>
                  <a:lnTo>
                    <a:pt x="35" y="336"/>
                  </a:lnTo>
                  <a:lnTo>
                    <a:pt x="32" y="336"/>
                  </a:lnTo>
                  <a:lnTo>
                    <a:pt x="30" y="336"/>
                  </a:lnTo>
                  <a:lnTo>
                    <a:pt x="27" y="337"/>
                  </a:lnTo>
                  <a:lnTo>
                    <a:pt x="24" y="339"/>
                  </a:lnTo>
                  <a:lnTo>
                    <a:pt x="23" y="339"/>
                  </a:lnTo>
                  <a:lnTo>
                    <a:pt x="21" y="340"/>
                  </a:lnTo>
                  <a:lnTo>
                    <a:pt x="20" y="342"/>
                  </a:lnTo>
                  <a:lnTo>
                    <a:pt x="18" y="340"/>
                  </a:lnTo>
                  <a:lnTo>
                    <a:pt x="18" y="340"/>
                  </a:lnTo>
                  <a:lnTo>
                    <a:pt x="18" y="339"/>
                  </a:lnTo>
                  <a:lnTo>
                    <a:pt x="18" y="337"/>
                  </a:lnTo>
                  <a:lnTo>
                    <a:pt x="18" y="334"/>
                  </a:lnTo>
                  <a:lnTo>
                    <a:pt x="20" y="328"/>
                  </a:lnTo>
                  <a:lnTo>
                    <a:pt x="21" y="327"/>
                  </a:lnTo>
                  <a:lnTo>
                    <a:pt x="23" y="325"/>
                  </a:lnTo>
                  <a:lnTo>
                    <a:pt x="24" y="324"/>
                  </a:lnTo>
                  <a:lnTo>
                    <a:pt x="26" y="322"/>
                  </a:lnTo>
                  <a:lnTo>
                    <a:pt x="27" y="319"/>
                  </a:lnTo>
                  <a:lnTo>
                    <a:pt x="29" y="315"/>
                  </a:lnTo>
                  <a:lnTo>
                    <a:pt x="30" y="312"/>
                  </a:lnTo>
                  <a:lnTo>
                    <a:pt x="30" y="312"/>
                  </a:lnTo>
                  <a:lnTo>
                    <a:pt x="30" y="309"/>
                  </a:lnTo>
                  <a:lnTo>
                    <a:pt x="32" y="306"/>
                  </a:lnTo>
                  <a:lnTo>
                    <a:pt x="32" y="306"/>
                  </a:lnTo>
                  <a:lnTo>
                    <a:pt x="30" y="304"/>
                  </a:lnTo>
                  <a:lnTo>
                    <a:pt x="27" y="304"/>
                  </a:lnTo>
                  <a:lnTo>
                    <a:pt x="26" y="303"/>
                  </a:lnTo>
                  <a:lnTo>
                    <a:pt x="24" y="301"/>
                  </a:lnTo>
                  <a:lnTo>
                    <a:pt x="24" y="298"/>
                  </a:lnTo>
                  <a:lnTo>
                    <a:pt x="23" y="297"/>
                  </a:lnTo>
                  <a:lnTo>
                    <a:pt x="21" y="295"/>
                  </a:lnTo>
                  <a:lnTo>
                    <a:pt x="20" y="295"/>
                  </a:lnTo>
                  <a:lnTo>
                    <a:pt x="18" y="295"/>
                  </a:lnTo>
                  <a:lnTo>
                    <a:pt x="17" y="297"/>
                  </a:lnTo>
                  <a:lnTo>
                    <a:pt x="15" y="295"/>
                  </a:lnTo>
                  <a:lnTo>
                    <a:pt x="11" y="294"/>
                  </a:lnTo>
                  <a:lnTo>
                    <a:pt x="9" y="294"/>
                  </a:lnTo>
                  <a:lnTo>
                    <a:pt x="8" y="295"/>
                  </a:lnTo>
                  <a:lnTo>
                    <a:pt x="6" y="294"/>
                  </a:lnTo>
                  <a:lnTo>
                    <a:pt x="5" y="292"/>
                  </a:lnTo>
                  <a:lnTo>
                    <a:pt x="5" y="291"/>
                  </a:lnTo>
                  <a:lnTo>
                    <a:pt x="5" y="283"/>
                  </a:lnTo>
                  <a:lnTo>
                    <a:pt x="5" y="280"/>
                  </a:lnTo>
                  <a:lnTo>
                    <a:pt x="6" y="277"/>
                  </a:lnTo>
                  <a:lnTo>
                    <a:pt x="8" y="274"/>
                  </a:lnTo>
                  <a:lnTo>
                    <a:pt x="9" y="271"/>
                  </a:lnTo>
                  <a:lnTo>
                    <a:pt x="9" y="268"/>
                  </a:lnTo>
                  <a:lnTo>
                    <a:pt x="12" y="264"/>
                  </a:lnTo>
                  <a:lnTo>
                    <a:pt x="12" y="262"/>
                  </a:lnTo>
                  <a:lnTo>
                    <a:pt x="12" y="261"/>
                  </a:lnTo>
                  <a:lnTo>
                    <a:pt x="12" y="259"/>
                  </a:lnTo>
                  <a:lnTo>
                    <a:pt x="12" y="256"/>
                  </a:lnTo>
                  <a:lnTo>
                    <a:pt x="12" y="252"/>
                  </a:lnTo>
                  <a:lnTo>
                    <a:pt x="12" y="249"/>
                  </a:lnTo>
                  <a:lnTo>
                    <a:pt x="12" y="247"/>
                  </a:lnTo>
                  <a:lnTo>
                    <a:pt x="11" y="244"/>
                  </a:lnTo>
                  <a:lnTo>
                    <a:pt x="9" y="246"/>
                  </a:lnTo>
                  <a:lnTo>
                    <a:pt x="6" y="246"/>
                  </a:lnTo>
                  <a:lnTo>
                    <a:pt x="5" y="247"/>
                  </a:lnTo>
                  <a:lnTo>
                    <a:pt x="2" y="247"/>
                  </a:lnTo>
                  <a:lnTo>
                    <a:pt x="2" y="246"/>
                  </a:lnTo>
                  <a:lnTo>
                    <a:pt x="0" y="244"/>
                  </a:lnTo>
                  <a:lnTo>
                    <a:pt x="0" y="241"/>
                  </a:lnTo>
                  <a:lnTo>
                    <a:pt x="0" y="238"/>
                  </a:lnTo>
                  <a:lnTo>
                    <a:pt x="0" y="235"/>
                  </a:lnTo>
                  <a:lnTo>
                    <a:pt x="0" y="232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5" y="223"/>
                  </a:lnTo>
                  <a:lnTo>
                    <a:pt x="6" y="223"/>
                  </a:lnTo>
                  <a:lnTo>
                    <a:pt x="9" y="222"/>
                  </a:lnTo>
                  <a:lnTo>
                    <a:pt x="9" y="222"/>
                  </a:lnTo>
                  <a:lnTo>
                    <a:pt x="11" y="220"/>
                  </a:lnTo>
                  <a:lnTo>
                    <a:pt x="12" y="219"/>
                  </a:lnTo>
                  <a:lnTo>
                    <a:pt x="14" y="217"/>
                  </a:lnTo>
                  <a:lnTo>
                    <a:pt x="14" y="216"/>
                  </a:lnTo>
                  <a:lnTo>
                    <a:pt x="15" y="214"/>
                  </a:lnTo>
                  <a:lnTo>
                    <a:pt x="18" y="213"/>
                  </a:lnTo>
                  <a:lnTo>
                    <a:pt x="20" y="213"/>
                  </a:lnTo>
                  <a:lnTo>
                    <a:pt x="21" y="211"/>
                  </a:lnTo>
                  <a:lnTo>
                    <a:pt x="21" y="211"/>
                  </a:lnTo>
                  <a:lnTo>
                    <a:pt x="20" y="208"/>
                  </a:lnTo>
                  <a:lnTo>
                    <a:pt x="20" y="208"/>
                  </a:lnTo>
                  <a:lnTo>
                    <a:pt x="18" y="207"/>
                  </a:lnTo>
                  <a:lnTo>
                    <a:pt x="18" y="205"/>
                  </a:lnTo>
                  <a:lnTo>
                    <a:pt x="20" y="204"/>
                  </a:lnTo>
                  <a:lnTo>
                    <a:pt x="23" y="201"/>
                  </a:lnTo>
                  <a:lnTo>
                    <a:pt x="24" y="201"/>
                  </a:lnTo>
                  <a:lnTo>
                    <a:pt x="26" y="199"/>
                  </a:lnTo>
                  <a:lnTo>
                    <a:pt x="26" y="199"/>
                  </a:lnTo>
                  <a:lnTo>
                    <a:pt x="29" y="199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2" y="202"/>
                  </a:lnTo>
                  <a:lnTo>
                    <a:pt x="32" y="204"/>
                  </a:lnTo>
                  <a:lnTo>
                    <a:pt x="35" y="204"/>
                  </a:lnTo>
                  <a:lnTo>
                    <a:pt x="36" y="204"/>
                  </a:lnTo>
                  <a:lnTo>
                    <a:pt x="38" y="205"/>
                  </a:lnTo>
                  <a:lnTo>
                    <a:pt x="38" y="207"/>
                  </a:lnTo>
                  <a:lnTo>
                    <a:pt x="38" y="208"/>
                  </a:lnTo>
                  <a:lnTo>
                    <a:pt x="38" y="210"/>
                  </a:lnTo>
                  <a:lnTo>
                    <a:pt x="38" y="211"/>
                  </a:lnTo>
                  <a:lnTo>
                    <a:pt x="38" y="213"/>
                  </a:lnTo>
                  <a:lnTo>
                    <a:pt x="39" y="214"/>
                  </a:lnTo>
                  <a:lnTo>
                    <a:pt x="42" y="214"/>
                  </a:lnTo>
                  <a:lnTo>
                    <a:pt x="45" y="213"/>
                  </a:lnTo>
                  <a:lnTo>
                    <a:pt x="47" y="213"/>
                  </a:lnTo>
                  <a:lnTo>
                    <a:pt x="48" y="211"/>
                  </a:lnTo>
                  <a:lnTo>
                    <a:pt x="50" y="211"/>
                  </a:lnTo>
                  <a:lnTo>
                    <a:pt x="50" y="210"/>
                  </a:lnTo>
                  <a:lnTo>
                    <a:pt x="50" y="208"/>
                  </a:lnTo>
                  <a:lnTo>
                    <a:pt x="48" y="208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7" y="205"/>
                  </a:lnTo>
                  <a:lnTo>
                    <a:pt x="45" y="205"/>
                  </a:lnTo>
                  <a:lnTo>
                    <a:pt x="45" y="205"/>
                  </a:lnTo>
                  <a:lnTo>
                    <a:pt x="42" y="205"/>
                  </a:lnTo>
                  <a:lnTo>
                    <a:pt x="41" y="205"/>
                  </a:lnTo>
                  <a:lnTo>
                    <a:pt x="41" y="204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1" y="198"/>
                  </a:lnTo>
                  <a:lnTo>
                    <a:pt x="44" y="198"/>
                  </a:lnTo>
                  <a:lnTo>
                    <a:pt x="45" y="196"/>
                  </a:lnTo>
                  <a:lnTo>
                    <a:pt x="47" y="196"/>
                  </a:lnTo>
                  <a:lnTo>
                    <a:pt x="48" y="196"/>
                  </a:lnTo>
                  <a:lnTo>
                    <a:pt x="48" y="198"/>
                  </a:lnTo>
                  <a:lnTo>
                    <a:pt x="51" y="198"/>
                  </a:lnTo>
                  <a:lnTo>
                    <a:pt x="53" y="198"/>
                  </a:lnTo>
                  <a:lnTo>
                    <a:pt x="53" y="196"/>
                  </a:lnTo>
                  <a:lnTo>
                    <a:pt x="57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63" y="193"/>
                  </a:lnTo>
                  <a:lnTo>
                    <a:pt x="65" y="192"/>
                  </a:lnTo>
                  <a:lnTo>
                    <a:pt x="66" y="190"/>
                  </a:lnTo>
                  <a:lnTo>
                    <a:pt x="69" y="189"/>
                  </a:lnTo>
                  <a:lnTo>
                    <a:pt x="71" y="190"/>
                  </a:lnTo>
                  <a:lnTo>
                    <a:pt x="72" y="190"/>
                  </a:lnTo>
                  <a:lnTo>
                    <a:pt x="74" y="189"/>
                  </a:lnTo>
                  <a:lnTo>
                    <a:pt x="77" y="187"/>
                  </a:lnTo>
                  <a:lnTo>
                    <a:pt x="78" y="187"/>
                  </a:lnTo>
                  <a:lnTo>
                    <a:pt x="83" y="189"/>
                  </a:lnTo>
                  <a:lnTo>
                    <a:pt x="86" y="190"/>
                  </a:lnTo>
                  <a:lnTo>
                    <a:pt x="89" y="192"/>
                  </a:lnTo>
                  <a:lnTo>
                    <a:pt x="95" y="193"/>
                  </a:lnTo>
                  <a:lnTo>
                    <a:pt x="99" y="195"/>
                  </a:lnTo>
                  <a:lnTo>
                    <a:pt x="101" y="193"/>
                  </a:lnTo>
                  <a:lnTo>
                    <a:pt x="104" y="193"/>
                  </a:lnTo>
                  <a:lnTo>
                    <a:pt x="105" y="193"/>
                  </a:lnTo>
                  <a:lnTo>
                    <a:pt x="107" y="195"/>
                  </a:lnTo>
                  <a:lnTo>
                    <a:pt x="110" y="193"/>
                  </a:lnTo>
                  <a:lnTo>
                    <a:pt x="110" y="193"/>
                  </a:lnTo>
                  <a:lnTo>
                    <a:pt x="111" y="193"/>
                  </a:lnTo>
                  <a:lnTo>
                    <a:pt x="111" y="193"/>
                  </a:lnTo>
                  <a:lnTo>
                    <a:pt x="111" y="190"/>
                  </a:lnTo>
                  <a:lnTo>
                    <a:pt x="111" y="190"/>
                  </a:lnTo>
                  <a:lnTo>
                    <a:pt x="110" y="189"/>
                  </a:lnTo>
                  <a:lnTo>
                    <a:pt x="107" y="187"/>
                  </a:lnTo>
                  <a:lnTo>
                    <a:pt x="105" y="187"/>
                  </a:lnTo>
                  <a:lnTo>
                    <a:pt x="102" y="186"/>
                  </a:lnTo>
                  <a:lnTo>
                    <a:pt x="101" y="181"/>
                  </a:lnTo>
                  <a:lnTo>
                    <a:pt x="101" y="180"/>
                  </a:lnTo>
                  <a:lnTo>
                    <a:pt x="99" y="178"/>
                  </a:lnTo>
                  <a:lnTo>
                    <a:pt x="99" y="175"/>
                  </a:lnTo>
                  <a:lnTo>
                    <a:pt x="98" y="174"/>
                  </a:lnTo>
                  <a:lnTo>
                    <a:pt x="95" y="172"/>
                  </a:lnTo>
                  <a:lnTo>
                    <a:pt x="92" y="172"/>
                  </a:lnTo>
                  <a:lnTo>
                    <a:pt x="92" y="171"/>
                  </a:lnTo>
                  <a:lnTo>
                    <a:pt x="89" y="169"/>
                  </a:lnTo>
                  <a:lnTo>
                    <a:pt x="89" y="168"/>
                  </a:lnTo>
                  <a:lnTo>
                    <a:pt x="87" y="166"/>
                  </a:lnTo>
                  <a:lnTo>
                    <a:pt x="87" y="166"/>
                  </a:lnTo>
                  <a:lnTo>
                    <a:pt x="87" y="165"/>
                  </a:lnTo>
                  <a:lnTo>
                    <a:pt x="87" y="162"/>
                  </a:lnTo>
                  <a:lnTo>
                    <a:pt x="89" y="160"/>
                  </a:lnTo>
                  <a:lnTo>
                    <a:pt x="89" y="157"/>
                  </a:lnTo>
                  <a:lnTo>
                    <a:pt x="90" y="156"/>
                  </a:lnTo>
                  <a:lnTo>
                    <a:pt x="90" y="154"/>
                  </a:lnTo>
                  <a:lnTo>
                    <a:pt x="93" y="153"/>
                  </a:lnTo>
                  <a:lnTo>
                    <a:pt x="96" y="154"/>
                  </a:lnTo>
                  <a:lnTo>
                    <a:pt x="99" y="154"/>
                  </a:lnTo>
                  <a:lnTo>
                    <a:pt x="101" y="157"/>
                  </a:lnTo>
                  <a:lnTo>
                    <a:pt x="101" y="159"/>
                  </a:lnTo>
                  <a:lnTo>
                    <a:pt x="102" y="162"/>
                  </a:lnTo>
                  <a:lnTo>
                    <a:pt x="102" y="163"/>
                  </a:lnTo>
                  <a:lnTo>
                    <a:pt x="104" y="165"/>
                  </a:lnTo>
                  <a:lnTo>
                    <a:pt x="104" y="166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7" y="172"/>
                  </a:lnTo>
                  <a:lnTo>
                    <a:pt x="108" y="174"/>
                  </a:lnTo>
                  <a:lnTo>
                    <a:pt x="110" y="175"/>
                  </a:lnTo>
                  <a:lnTo>
                    <a:pt x="111" y="175"/>
                  </a:lnTo>
                  <a:lnTo>
                    <a:pt x="113" y="174"/>
                  </a:lnTo>
                  <a:lnTo>
                    <a:pt x="113" y="172"/>
                  </a:lnTo>
                  <a:lnTo>
                    <a:pt x="114" y="171"/>
                  </a:lnTo>
                  <a:lnTo>
                    <a:pt x="113" y="168"/>
                  </a:lnTo>
                  <a:lnTo>
                    <a:pt x="113" y="165"/>
                  </a:lnTo>
                  <a:lnTo>
                    <a:pt x="113" y="162"/>
                  </a:lnTo>
                  <a:lnTo>
                    <a:pt x="113" y="160"/>
                  </a:lnTo>
                  <a:lnTo>
                    <a:pt x="113" y="159"/>
                  </a:lnTo>
                  <a:lnTo>
                    <a:pt x="114" y="157"/>
                  </a:lnTo>
                  <a:lnTo>
                    <a:pt x="114" y="154"/>
                  </a:lnTo>
                  <a:lnTo>
                    <a:pt x="114" y="153"/>
                  </a:lnTo>
                  <a:lnTo>
                    <a:pt x="113" y="150"/>
                  </a:lnTo>
                  <a:lnTo>
                    <a:pt x="113" y="150"/>
                  </a:lnTo>
                  <a:lnTo>
                    <a:pt x="111" y="148"/>
                  </a:lnTo>
                  <a:lnTo>
                    <a:pt x="111" y="148"/>
                  </a:lnTo>
                  <a:lnTo>
                    <a:pt x="110" y="147"/>
                  </a:lnTo>
                  <a:lnTo>
                    <a:pt x="108" y="147"/>
                  </a:lnTo>
                  <a:lnTo>
                    <a:pt x="108" y="145"/>
                  </a:lnTo>
                  <a:lnTo>
                    <a:pt x="107" y="144"/>
                  </a:lnTo>
                  <a:lnTo>
                    <a:pt x="108" y="142"/>
                  </a:lnTo>
                  <a:lnTo>
                    <a:pt x="108" y="142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11" y="138"/>
                  </a:lnTo>
                  <a:lnTo>
                    <a:pt x="113" y="136"/>
                  </a:lnTo>
                  <a:lnTo>
                    <a:pt x="113" y="135"/>
                  </a:lnTo>
                  <a:lnTo>
                    <a:pt x="117" y="127"/>
                  </a:lnTo>
                  <a:lnTo>
                    <a:pt x="117" y="126"/>
                  </a:lnTo>
                  <a:lnTo>
                    <a:pt x="119" y="121"/>
                  </a:lnTo>
                  <a:lnTo>
                    <a:pt x="119" y="118"/>
                  </a:lnTo>
                  <a:lnTo>
                    <a:pt x="120" y="115"/>
                  </a:lnTo>
                  <a:lnTo>
                    <a:pt x="123" y="114"/>
                  </a:lnTo>
                  <a:lnTo>
                    <a:pt x="125" y="112"/>
                  </a:lnTo>
                  <a:lnTo>
                    <a:pt x="128" y="111"/>
                  </a:lnTo>
                  <a:lnTo>
                    <a:pt x="129" y="109"/>
                  </a:lnTo>
                  <a:lnTo>
                    <a:pt x="138" y="105"/>
                  </a:lnTo>
                  <a:lnTo>
                    <a:pt x="141" y="99"/>
                  </a:lnTo>
                  <a:lnTo>
                    <a:pt x="143" y="98"/>
                  </a:lnTo>
                  <a:lnTo>
                    <a:pt x="144" y="96"/>
                  </a:lnTo>
                  <a:lnTo>
                    <a:pt x="147" y="95"/>
                  </a:lnTo>
                  <a:lnTo>
                    <a:pt x="149" y="95"/>
                  </a:lnTo>
                  <a:lnTo>
                    <a:pt x="150" y="95"/>
                  </a:lnTo>
                  <a:lnTo>
                    <a:pt x="150" y="95"/>
                  </a:lnTo>
                  <a:lnTo>
                    <a:pt x="152" y="95"/>
                  </a:lnTo>
                  <a:lnTo>
                    <a:pt x="153" y="93"/>
                  </a:lnTo>
                  <a:lnTo>
                    <a:pt x="153" y="90"/>
                  </a:lnTo>
                  <a:lnTo>
                    <a:pt x="153" y="89"/>
                  </a:lnTo>
                  <a:lnTo>
                    <a:pt x="153" y="86"/>
                  </a:lnTo>
                  <a:lnTo>
                    <a:pt x="153" y="84"/>
                  </a:lnTo>
                  <a:lnTo>
                    <a:pt x="154" y="83"/>
                  </a:lnTo>
                  <a:lnTo>
                    <a:pt x="156" y="83"/>
                  </a:lnTo>
                  <a:lnTo>
                    <a:pt x="157" y="83"/>
                  </a:lnTo>
                  <a:lnTo>
                    <a:pt x="157" y="84"/>
                  </a:lnTo>
                  <a:lnTo>
                    <a:pt x="159" y="84"/>
                  </a:lnTo>
                  <a:lnTo>
                    <a:pt x="160" y="84"/>
                  </a:lnTo>
                  <a:lnTo>
                    <a:pt x="163" y="84"/>
                  </a:lnTo>
                  <a:lnTo>
                    <a:pt x="165" y="84"/>
                  </a:lnTo>
                  <a:lnTo>
                    <a:pt x="165" y="84"/>
                  </a:lnTo>
                  <a:lnTo>
                    <a:pt x="166" y="86"/>
                  </a:lnTo>
                  <a:lnTo>
                    <a:pt x="168" y="86"/>
                  </a:lnTo>
                  <a:lnTo>
                    <a:pt x="171" y="86"/>
                  </a:lnTo>
                  <a:lnTo>
                    <a:pt x="172" y="86"/>
                  </a:lnTo>
                  <a:lnTo>
                    <a:pt x="172" y="89"/>
                  </a:lnTo>
                  <a:lnTo>
                    <a:pt x="172" y="92"/>
                  </a:lnTo>
                  <a:lnTo>
                    <a:pt x="174" y="95"/>
                  </a:lnTo>
                  <a:lnTo>
                    <a:pt x="175" y="96"/>
                  </a:lnTo>
                  <a:lnTo>
                    <a:pt x="178" y="98"/>
                  </a:lnTo>
                  <a:lnTo>
                    <a:pt x="180" y="98"/>
                  </a:lnTo>
                  <a:lnTo>
                    <a:pt x="180" y="98"/>
                  </a:lnTo>
                  <a:lnTo>
                    <a:pt x="183" y="101"/>
                  </a:lnTo>
                  <a:lnTo>
                    <a:pt x="184" y="102"/>
                  </a:lnTo>
                  <a:lnTo>
                    <a:pt x="186" y="105"/>
                  </a:lnTo>
                  <a:lnTo>
                    <a:pt x="189" y="107"/>
                  </a:lnTo>
                  <a:lnTo>
                    <a:pt x="192" y="112"/>
                  </a:lnTo>
                  <a:lnTo>
                    <a:pt x="193" y="114"/>
                  </a:lnTo>
                  <a:lnTo>
                    <a:pt x="193" y="115"/>
                  </a:lnTo>
                  <a:lnTo>
                    <a:pt x="195" y="115"/>
                  </a:lnTo>
                  <a:lnTo>
                    <a:pt x="196" y="115"/>
                  </a:lnTo>
                  <a:lnTo>
                    <a:pt x="198" y="114"/>
                  </a:lnTo>
                  <a:lnTo>
                    <a:pt x="199" y="111"/>
                  </a:lnTo>
                  <a:lnTo>
                    <a:pt x="201" y="109"/>
                  </a:lnTo>
                  <a:lnTo>
                    <a:pt x="202" y="107"/>
                  </a:lnTo>
                  <a:lnTo>
                    <a:pt x="202" y="104"/>
                  </a:lnTo>
                  <a:lnTo>
                    <a:pt x="201" y="99"/>
                  </a:lnTo>
                  <a:lnTo>
                    <a:pt x="201" y="96"/>
                  </a:lnTo>
                  <a:lnTo>
                    <a:pt x="201" y="93"/>
                  </a:lnTo>
                  <a:lnTo>
                    <a:pt x="199" y="92"/>
                  </a:lnTo>
                  <a:lnTo>
                    <a:pt x="199" y="89"/>
                  </a:lnTo>
                  <a:lnTo>
                    <a:pt x="198" y="89"/>
                  </a:lnTo>
                  <a:lnTo>
                    <a:pt x="198" y="84"/>
                  </a:lnTo>
                  <a:lnTo>
                    <a:pt x="201" y="84"/>
                  </a:lnTo>
                  <a:lnTo>
                    <a:pt x="202" y="84"/>
                  </a:lnTo>
                  <a:lnTo>
                    <a:pt x="204" y="84"/>
                  </a:lnTo>
                  <a:lnTo>
                    <a:pt x="205" y="83"/>
                  </a:lnTo>
                  <a:lnTo>
                    <a:pt x="207" y="81"/>
                  </a:lnTo>
                  <a:lnTo>
                    <a:pt x="210" y="80"/>
                  </a:lnTo>
                  <a:lnTo>
                    <a:pt x="213" y="80"/>
                  </a:lnTo>
                  <a:lnTo>
                    <a:pt x="214" y="80"/>
                  </a:lnTo>
                  <a:lnTo>
                    <a:pt x="217" y="81"/>
                  </a:lnTo>
                  <a:lnTo>
                    <a:pt x="219" y="84"/>
                  </a:lnTo>
                  <a:lnTo>
                    <a:pt x="222" y="84"/>
                  </a:lnTo>
                  <a:lnTo>
                    <a:pt x="223" y="84"/>
                  </a:lnTo>
                  <a:lnTo>
                    <a:pt x="225" y="81"/>
                  </a:lnTo>
                  <a:lnTo>
                    <a:pt x="226" y="78"/>
                  </a:lnTo>
                  <a:lnTo>
                    <a:pt x="226" y="74"/>
                  </a:lnTo>
                  <a:lnTo>
                    <a:pt x="225" y="71"/>
                  </a:lnTo>
                  <a:lnTo>
                    <a:pt x="225" y="69"/>
                  </a:lnTo>
                  <a:lnTo>
                    <a:pt x="225" y="68"/>
                  </a:lnTo>
                  <a:lnTo>
                    <a:pt x="225" y="66"/>
                  </a:lnTo>
                  <a:lnTo>
                    <a:pt x="226" y="65"/>
                  </a:lnTo>
                  <a:lnTo>
                    <a:pt x="228" y="63"/>
                  </a:lnTo>
                  <a:lnTo>
                    <a:pt x="229" y="63"/>
                  </a:lnTo>
                  <a:lnTo>
                    <a:pt x="231" y="63"/>
                  </a:lnTo>
                  <a:lnTo>
                    <a:pt x="232" y="65"/>
                  </a:lnTo>
                  <a:lnTo>
                    <a:pt x="235" y="68"/>
                  </a:lnTo>
                  <a:lnTo>
                    <a:pt x="237" y="68"/>
                  </a:lnTo>
                  <a:lnTo>
                    <a:pt x="238" y="69"/>
                  </a:lnTo>
                  <a:lnTo>
                    <a:pt x="241" y="72"/>
                  </a:lnTo>
                  <a:lnTo>
                    <a:pt x="241" y="74"/>
                  </a:lnTo>
                  <a:lnTo>
                    <a:pt x="243" y="77"/>
                  </a:lnTo>
                  <a:lnTo>
                    <a:pt x="244" y="80"/>
                  </a:lnTo>
                  <a:lnTo>
                    <a:pt x="246" y="80"/>
                  </a:lnTo>
                  <a:lnTo>
                    <a:pt x="247" y="80"/>
                  </a:lnTo>
                  <a:lnTo>
                    <a:pt x="250" y="78"/>
                  </a:lnTo>
                  <a:lnTo>
                    <a:pt x="252" y="78"/>
                  </a:lnTo>
                  <a:lnTo>
                    <a:pt x="253" y="81"/>
                  </a:lnTo>
                  <a:lnTo>
                    <a:pt x="256" y="81"/>
                  </a:lnTo>
                  <a:lnTo>
                    <a:pt x="256" y="83"/>
                  </a:lnTo>
                  <a:lnTo>
                    <a:pt x="259" y="86"/>
                  </a:lnTo>
                  <a:lnTo>
                    <a:pt x="262" y="87"/>
                  </a:lnTo>
                  <a:lnTo>
                    <a:pt x="264" y="87"/>
                  </a:lnTo>
                  <a:lnTo>
                    <a:pt x="265" y="86"/>
                  </a:lnTo>
                  <a:lnTo>
                    <a:pt x="267" y="87"/>
                  </a:lnTo>
                  <a:lnTo>
                    <a:pt x="270" y="89"/>
                  </a:lnTo>
                  <a:lnTo>
                    <a:pt x="274" y="87"/>
                  </a:lnTo>
                  <a:lnTo>
                    <a:pt x="276" y="86"/>
                  </a:lnTo>
                  <a:lnTo>
                    <a:pt x="280" y="86"/>
                  </a:lnTo>
                  <a:lnTo>
                    <a:pt x="283" y="87"/>
                  </a:lnTo>
                  <a:lnTo>
                    <a:pt x="283" y="87"/>
                  </a:lnTo>
                  <a:lnTo>
                    <a:pt x="288" y="89"/>
                  </a:lnTo>
                  <a:lnTo>
                    <a:pt x="291" y="89"/>
                  </a:lnTo>
                  <a:lnTo>
                    <a:pt x="294" y="87"/>
                  </a:lnTo>
                  <a:lnTo>
                    <a:pt x="295" y="87"/>
                  </a:lnTo>
                  <a:lnTo>
                    <a:pt x="297" y="87"/>
                  </a:lnTo>
                  <a:lnTo>
                    <a:pt x="304" y="86"/>
                  </a:lnTo>
                  <a:lnTo>
                    <a:pt x="306" y="86"/>
                  </a:lnTo>
                  <a:lnTo>
                    <a:pt x="306" y="84"/>
                  </a:lnTo>
                  <a:lnTo>
                    <a:pt x="307" y="83"/>
                  </a:lnTo>
                  <a:lnTo>
                    <a:pt x="307" y="80"/>
                  </a:lnTo>
                  <a:lnTo>
                    <a:pt x="307" y="77"/>
                  </a:lnTo>
                  <a:lnTo>
                    <a:pt x="307" y="75"/>
                  </a:lnTo>
                  <a:lnTo>
                    <a:pt x="309" y="72"/>
                  </a:lnTo>
                  <a:lnTo>
                    <a:pt x="310" y="71"/>
                  </a:lnTo>
                  <a:lnTo>
                    <a:pt x="312" y="68"/>
                  </a:lnTo>
                  <a:lnTo>
                    <a:pt x="315" y="65"/>
                  </a:lnTo>
                  <a:lnTo>
                    <a:pt x="315" y="63"/>
                  </a:lnTo>
                  <a:lnTo>
                    <a:pt x="316" y="60"/>
                  </a:lnTo>
                  <a:lnTo>
                    <a:pt x="316" y="59"/>
                  </a:lnTo>
                  <a:lnTo>
                    <a:pt x="316" y="56"/>
                  </a:lnTo>
                  <a:lnTo>
                    <a:pt x="318" y="54"/>
                  </a:lnTo>
                  <a:lnTo>
                    <a:pt x="318" y="51"/>
                  </a:lnTo>
                  <a:lnTo>
                    <a:pt x="318" y="50"/>
                  </a:lnTo>
                  <a:lnTo>
                    <a:pt x="319" y="50"/>
                  </a:lnTo>
                  <a:lnTo>
                    <a:pt x="321" y="50"/>
                  </a:lnTo>
                  <a:lnTo>
                    <a:pt x="322" y="48"/>
                  </a:lnTo>
                  <a:lnTo>
                    <a:pt x="324" y="48"/>
                  </a:lnTo>
                  <a:lnTo>
                    <a:pt x="325" y="47"/>
                  </a:lnTo>
                  <a:lnTo>
                    <a:pt x="330" y="45"/>
                  </a:lnTo>
                  <a:lnTo>
                    <a:pt x="330" y="45"/>
                  </a:lnTo>
                  <a:lnTo>
                    <a:pt x="331" y="44"/>
                  </a:lnTo>
                  <a:lnTo>
                    <a:pt x="334" y="41"/>
                  </a:lnTo>
                  <a:lnTo>
                    <a:pt x="336" y="39"/>
                  </a:lnTo>
                  <a:lnTo>
                    <a:pt x="336" y="38"/>
                  </a:lnTo>
                  <a:lnTo>
                    <a:pt x="339" y="38"/>
                  </a:lnTo>
                  <a:lnTo>
                    <a:pt x="340" y="36"/>
                  </a:lnTo>
                  <a:lnTo>
                    <a:pt x="342" y="33"/>
                  </a:lnTo>
                  <a:lnTo>
                    <a:pt x="342" y="32"/>
                  </a:lnTo>
                  <a:lnTo>
                    <a:pt x="342" y="29"/>
                  </a:lnTo>
                  <a:lnTo>
                    <a:pt x="343" y="29"/>
                  </a:lnTo>
                  <a:lnTo>
                    <a:pt x="345" y="27"/>
                  </a:lnTo>
                  <a:lnTo>
                    <a:pt x="348" y="26"/>
                  </a:lnTo>
                  <a:lnTo>
                    <a:pt x="349" y="23"/>
                  </a:lnTo>
                  <a:lnTo>
                    <a:pt x="354" y="23"/>
                  </a:lnTo>
                  <a:lnTo>
                    <a:pt x="357" y="21"/>
                  </a:lnTo>
                  <a:lnTo>
                    <a:pt x="358" y="21"/>
                  </a:lnTo>
                  <a:lnTo>
                    <a:pt x="361" y="20"/>
                  </a:lnTo>
                  <a:lnTo>
                    <a:pt x="363" y="18"/>
                  </a:lnTo>
                  <a:lnTo>
                    <a:pt x="364" y="15"/>
                  </a:lnTo>
                  <a:lnTo>
                    <a:pt x="366" y="14"/>
                  </a:lnTo>
                  <a:lnTo>
                    <a:pt x="369" y="12"/>
                  </a:lnTo>
                  <a:lnTo>
                    <a:pt x="370" y="11"/>
                  </a:lnTo>
                  <a:lnTo>
                    <a:pt x="372" y="9"/>
                  </a:lnTo>
                  <a:lnTo>
                    <a:pt x="375" y="8"/>
                  </a:lnTo>
                  <a:lnTo>
                    <a:pt x="375" y="6"/>
                  </a:lnTo>
                  <a:lnTo>
                    <a:pt x="376" y="3"/>
                  </a:lnTo>
                  <a:lnTo>
                    <a:pt x="379" y="0"/>
                  </a:lnTo>
                  <a:lnTo>
                    <a:pt x="384" y="0"/>
                  </a:lnTo>
                  <a:lnTo>
                    <a:pt x="387" y="2"/>
                  </a:lnTo>
                  <a:lnTo>
                    <a:pt x="388" y="0"/>
                  </a:lnTo>
                  <a:lnTo>
                    <a:pt x="39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4" name="Freeform 130"/>
            <p:cNvSpPr>
              <a:spLocks/>
            </p:cNvSpPr>
            <p:nvPr/>
          </p:nvSpPr>
          <p:spPr bwMode="auto">
            <a:xfrm>
              <a:off x="2325" y="1965"/>
              <a:ext cx="459" cy="334"/>
            </a:xfrm>
            <a:custGeom>
              <a:avLst/>
              <a:gdLst/>
              <a:ahLst/>
              <a:cxnLst>
                <a:cxn ang="0">
                  <a:pos x="409" y="208"/>
                </a:cxn>
                <a:cxn ang="0">
                  <a:pos x="400" y="218"/>
                </a:cxn>
                <a:cxn ang="0">
                  <a:pos x="408" y="245"/>
                </a:cxn>
                <a:cxn ang="0">
                  <a:pos x="412" y="274"/>
                </a:cxn>
                <a:cxn ang="0">
                  <a:pos x="415" y="305"/>
                </a:cxn>
                <a:cxn ang="0">
                  <a:pos x="399" y="316"/>
                </a:cxn>
                <a:cxn ang="0">
                  <a:pos x="382" y="320"/>
                </a:cxn>
                <a:cxn ang="0">
                  <a:pos x="375" y="328"/>
                </a:cxn>
                <a:cxn ang="0">
                  <a:pos x="357" y="305"/>
                </a:cxn>
                <a:cxn ang="0">
                  <a:pos x="334" y="299"/>
                </a:cxn>
                <a:cxn ang="0">
                  <a:pos x="318" y="298"/>
                </a:cxn>
                <a:cxn ang="0">
                  <a:pos x="310" y="284"/>
                </a:cxn>
                <a:cxn ang="0">
                  <a:pos x="288" y="289"/>
                </a:cxn>
                <a:cxn ang="0">
                  <a:pos x="262" y="283"/>
                </a:cxn>
                <a:cxn ang="0">
                  <a:pos x="243" y="280"/>
                </a:cxn>
                <a:cxn ang="0">
                  <a:pos x="222" y="278"/>
                </a:cxn>
                <a:cxn ang="0">
                  <a:pos x="207" y="269"/>
                </a:cxn>
                <a:cxn ang="0">
                  <a:pos x="193" y="263"/>
                </a:cxn>
                <a:cxn ang="0">
                  <a:pos x="180" y="250"/>
                </a:cxn>
                <a:cxn ang="0">
                  <a:pos x="171" y="233"/>
                </a:cxn>
                <a:cxn ang="0">
                  <a:pos x="175" y="214"/>
                </a:cxn>
                <a:cxn ang="0">
                  <a:pos x="153" y="211"/>
                </a:cxn>
                <a:cxn ang="0">
                  <a:pos x="138" y="233"/>
                </a:cxn>
                <a:cxn ang="0">
                  <a:pos x="120" y="232"/>
                </a:cxn>
                <a:cxn ang="0">
                  <a:pos x="103" y="253"/>
                </a:cxn>
                <a:cxn ang="0">
                  <a:pos x="84" y="260"/>
                </a:cxn>
                <a:cxn ang="0">
                  <a:pos x="75" y="244"/>
                </a:cxn>
                <a:cxn ang="0">
                  <a:pos x="64" y="227"/>
                </a:cxn>
                <a:cxn ang="0">
                  <a:pos x="54" y="205"/>
                </a:cxn>
                <a:cxn ang="0">
                  <a:pos x="38" y="197"/>
                </a:cxn>
                <a:cxn ang="0">
                  <a:pos x="26" y="188"/>
                </a:cxn>
                <a:cxn ang="0">
                  <a:pos x="9" y="179"/>
                </a:cxn>
                <a:cxn ang="0">
                  <a:pos x="12" y="164"/>
                </a:cxn>
                <a:cxn ang="0">
                  <a:pos x="0" y="145"/>
                </a:cxn>
                <a:cxn ang="0">
                  <a:pos x="15" y="118"/>
                </a:cxn>
                <a:cxn ang="0">
                  <a:pos x="60" y="106"/>
                </a:cxn>
                <a:cxn ang="0">
                  <a:pos x="88" y="95"/>
                </a:cxn>
                <a:cxn ang="0">
                  <a:pos x="85" y="64"/>
                </a:cxn>
                <a:cxn ang="0">
                  <a:pos x="94" y="52"/>
                </a:cxn>
                <a:cxn ang="0">
                  <a:pos x="115" y="23"/>
                </a:cxn>
                <a:cxn ang="0">
                  <a:pos x="151" y="28"/>
                </a:cxn>
                <a:cxn ang="0">
                  <a:pos x="181" y="3"/>
                </a:cxn>
                <a:cxn ang="0">
                  <a:pos x="202" y="15"/>
                </a:cxn>
                <a:cxn ang="0">
                  <a:pos x="229" y="35"/>
                </a:cxn>
                <a:cxn ang="0">
                  <a:pos x="255" y="40"/>
                </a:cxn>
                <a:cxn ang="0">
                  <a:pos x="279" y="44"/>
                </a:cxn>
                <a:cxn ang="0">
                  <a:pos x="303" y="35"/>
                </a:cxn>
                <a:cxn ang="0">
                  <a:pos x="316" y="58"/>
                </a:cxn>
                <a:cxn ang="0">
                  <a:pos x="339" y="41"/>
                </a:cxn>
                <a:cxn ang="0">
                  <a:pos x="345" y="23"/>
                </a:cxn>
                <a:cxn ang="0">
                  <a:pos x="360" y="29"/>
                </a:cxn>
                <a:cxn ang="0">
                  <a:pos x="369" y="49"/>
                </a:cxn>
                <a:cxn ang="0">
                  <a:pos x="381" y="68"/>
                </a:cxn>
                <a:cxn ang="0">
                  <a:pos x="388" y="89"/>
                </a:cxn>
                <a:cxn ang="0">
                  <a:pos x="399" y="103"/>
                </a:cxn>
                <a:cxn ang="0">
                  <a:pos x="417" y="106"/>
                </a:cxn>
                <a:cxn ang="0">
                  <a:pos x="432" y="118"/>
                </a:cxn>
                <a:cxn ang="0">
                  <a:pos x="450" y="122"/>
                </a:cxn>
                <a:cxn ang="0">
                  <a:pos x="457" y="140"/>
                </a:cxn>
                <a:cxn ang="0">
                  <a:pos x="456" y="160"/>
                </a:cxn>
                <a:cxn ang="0">
                  <a:pos x="459" y="179"/>
                </a:cxn>
                <a:cxn ang="0">
                  <a:pos x="433" y="193"/>
                </a:cxn>
              </a:cxnLst>
              <a:rect l="0" t="0" r="r" b="b"/>
              <a:pathLst>
                <a:path w="459" h="334">
                  <a:moveTo>
                    <a:pt x="433" y="200"/>
                  </a:moveTo>
                  <a:lnTo>
                    <a:pt x="430" y="200"/>
                  </a:lnTo>
                  <a:lnTo>
                    <a:pt x="429" y="200"/>
                  </a:lnTo>
                  <a:lnTo>
                    <a:pt x="427" y="202"/>
                  </a:lnTo>
                  <a:lnTo>
                    <a:pt x="426" y="202"/>
                  </a:lnTo>
                  <a:lnTo>
                    <a:pt x="424" y="203"/>
                  </a:lnTo>
                  <a:lnTo>
                    <a:pt x="424" y="203"/>
                  </a:lnTo>
                  <a:lnTo>
                    <a:pt x="423" y="205"/>
                  </a:lnTo>
                  <a:lnTo>
                    <a:pt x="421" y="205"/>
                  </a:lnTo>
                  <a:lnTo>
                    <a:pt x="418" y="206"/>
                  </a:lnTo>
                  <a:lnTo>
                    <a:pt x="417" y="206"/>
                  </a:lnTo>
                  <a:lnTo>
                    <a:pt x="412" y="206"/>
                  </a:lnTo>
                  <a:lnTo>
                    <a:pt x="409" y="208"/>
                  </a:lnTo>
                  <a:lnTo>
                    <a:pt x="409" y="208"/>
                  </a:lnTo>
                  <a:lnTo>
                    <a:pt x="406" y="211"/>
                  </a:lnTo>
                  <a:lnTo>
                    <a:pt x="406" y="212"/>
                  </a:lnTo>
                  <a:lnTo>
                    <a:pt x="406" y="214"/>
                  </a:lnTo>
                  <a:lnTo>
                    <a:pt x="405" y="214"/>
                  </a:lnTo>
                  <a:lnTo>
                    <a:pt x="403" y="214"/>
                  </a:lnTo>
                  <a:lnTo>
                    <a:pt x="402" y="212"/>
                  </a:lnTo>
                  <a:lnTo>
                    <a:pt x="400" y="212"/>
                  </a:lnTo>
                  <a:lnTo>
                    <a:pt x="400" y="214"/>
                  </a:lnTo>
                  <a:lnTo>
                    <a:pt x="399" y="214"/>
                  </a:lnTo>
                  <a:lnTo>
                    <a:pt x="399" y="217"/>
                  </a:lnTo>
                  <a:lnTo>
                    <a:pt x="400" y="218"/>
                  </a:lnTo>
                  <a:lnTo>
                    <a:pt x="400" y="218"/>
                  </a:lnTo>
                  <a:lnTo>
                    <a:pt x="402" y="220"/>
                  </a:lnTo>
                  <a:lnTo>
                    <a:pt x="403" y="223"/>
                  </a:lnTo>
                  <a:lnTo>
                    <a:pt x="403" y="223"/>
                  </a:lnTo>
                  <a:lnTo>
                    <a:pt x="405" y="226"/>
                  </a:lnTo>
                  <a:lnTo>
                    <a:pt x="405" y="229"/>
                  </a:lnTo>
                  <a:lnTo>
                    <a:pt x="405" y="230"/>
                  </a:lnTo>
                  <a:lnTo>
                    <a:pt x="405" y="233"/>
                  </a:lnTo>
                  <a:lnTo>
                    <a:pt x="405" y="236"/>
                  </a:lnTo>
                  <a:lnTo>
                    <a:pt x="406" y="239"/>
                  </a:lnTo>
                  <a:lnTo>
                    <a:pt x="408" y="242"/>
                  </a:lnTo>
                  <a:lnTo>
                    <a:pt x="408" y="244"/>
                  </a:lnTo>
                  <a:lnTo>
                    <a:pt x="408" y="245"/>
                  </a:lnTo>
                  <a:lnTo>
                    <a:pt x="408" y="245"/>
                  </a:lnTo>
                  <a:lnTo>
                    <a:pt x="405" y="247"/>
                  </a:lnTo>
                  <a:lnTo>
                    <a:pt x="405" y="250"/>
                  </a:lnTo>
                  <a:lnTo>
                    <a:pt x="405" y="251"/>
                  </a:lnTo>
                  <a:lnTo>
                    <a:pt x="406" y="254"/>
                  </a:lnTo>
                  <a:lnTo>
                    <a:pt x="408" y="257"/>
                  </a:lnTo>
                  <a:lnTo>
                    <a:pt x="408" y="259"/>
                  </a:lnTo>
                  <a:lnTo>
                    <a:pt x="408" y="259"/>
                  </a:lnTo>
                  <a:lnTo>
                    <a:pt x="408" y="262"/>
                  </a:lnTo>
                  <a:lnTo>
                    <a:pt x="408" y="265"/>
                  </a:lnTo>
                  <a:lnTo>
                    <a:pt x="409" y="266"/>
                  </a:lnTo>
                  <a:lnTo>
                    <a:pt x="411" y="268"/>
                  </a:lnTo>
                  <a:lnTo>
                    <a:pt x="412" y="271"/>
                  </a:lnTo>
                  <a:lnTo>
                    <a:pt x="412" y="274"/>
                  </a:lnTo>
                  <a:lnTo>
                    <a:pt x="412" y="275"/>
                  </a:lnTo>
                  <a:lnTo>
                    <a:pt x="412" y="278"/>
                  </a:lnTo>
                  <a:lnTo>
                    <a:pt x="411" y="280"/>
                  </a:lnTo>
                  <a:lnTo>
                    <a:pt x="411" y="283"/>
                  </a:lnTo>
                  <a:lnTo>
                    <a:pt x="411" y="284"/>
                  </a:lnTo>
                  <a:lnTo>
                    <a:pt x="411" y="286"/>
                  </a:lnTo>
                  <a:lnTo>
                    <a:pt x="411" y="287"/>
                  </a:lnTo>
                  <a:lnTo>
                    <a:pt x="409" y="289"/>
                  </a:lnTo>
                  <a:lnTo>
                    <a:pt x="411" y="292"/>
                  </a:lnTo>
                  <a:lnTo>
                    <a:pt x="411" y="293"/>
                  </a:lnTo>
                  <a:lnTo>
                    <a:pt x="412" y="298"/>
                  </a:lnTo>
                  <a:lnTo>
                    <a:pt x="414" y="299"/>
                  </a:lnTo>
                  <a:lnTo>
                    <a:pt x="415" y="305"/>
                  </a:lnTo>
                  <a:lnTo>
                    <a:pt x="415" y="307"/>
                  </a:lnTo>
                  <a:lnTo>
                    <a:pt x="415" y="310"/>
                  </a:lnTo>
                  <a:lnTo>
                    <a:pt x="414" y="311"/>
                  </a:lnTo>
                  <a:lnTo>
                    <a:pt x="412" y="311"/>
                  </a:lnTo>
                  <a:lnTo>
                    <a:pt x="411" y="313"/>
                  </a:lnTo>
                  <a:lnTo>
                    <a:pt x="409" y="313"/>
                  </a:lnTo>
                  <a:lnTo>
                    <a:pt x="408" y="314"/>
                  </a:lnTo>
                  <a:lnTo>
                    <a:pt x="406" y="314"/>
                  </a:lnTo>
                  <a:lnTo>
                    <a:pt x="405" y="316"/>
                  </a:lnTo>
                  <a:lnTo>
                    <a:pt x="405" y="316"/>
                  </a:lnTo>
                  <a:lnTo>
                    <a:pt x="403" y="316"/>
                  </a:lnTo>
                  <a:lnTo>
                    <a:pt x="400" y="316"/>
                  </a:lnTo>
                  <a:lnTo>
                    <a:pt x="399" y="316"/>
                  </a:lnTo>
                  <a:lnTo>
                    <a:pt x="397" y="314"/>
                  </a:lnTo>
                  <a:lnTo>
                    <a:pt x="397" y="314"/>
                  </a:lnTo>
                  <a:lnTo>
                    <a:pt x="397" y="314"/>
                  </a:lnTo>
                  <a:lnTo>
                    <a:pt x="396" y="316"/>
                  </a:lnTo>
                  <a:lnTo>
                    <a:pt x="396" y="319"/>
                  </a:lnTo>
                  <a:lnTo>
                    <a:pt x="396" y="319"/>
                  </a:lnTo>
                  <a:lnTo>
                    <a:pt x="394" y="319"/>
                  </a:lnTo>
                  <a:lnTo>
                    <a:pt x="393" y="320"/>
                  </a:lnTo>
                  <a:lnTo>
                    <a:pt x="391" y="319"/>
                  </a:lnTo>
                  <a:lnTo>
                    <a:pt x="388" y="317"/>
                  </a:lnTo>
                  <a:lnTo>
                    <a:pt x="385" y="317"/>
                  </a:lnTo>
                  <a:lnTo>
                    <a:pt x="384" y="319"/>
                  </a:lnTo>
                  <a:lnTo>
                    <a:pt x="382" y="320"/>
                  </a:lnTo>
                  <a:lnTo>
                    <a:pt x="382" y="322"/>
                  </a:lnTo>
                  <a:lnTo>
                    <a:pt x="381" y="325"/>
                  </a:lnTo>
                  <a:lnTo>
                    <a:pt x="381" y="326"/>
                  </a:lnTo>
                  <a:lnTo>
                    <a:pt x="381" y="328"/>
                  </a:lnTo>
                  <a:lnTo>
                    <a:pt x="381" y="329"/>
                  </a:lnTo>
                  <a:lnTo>
                    <a:pt x="381" y="332"/>
                  </a:lnTo>
                  <a:lnTo>
                    <a:pt x="379" y="332"/>
                  </a:lnTo>
                  <a:lnTo>
                    <a:pt x="379" y="334"/>
                  </a:lnTo>
                  <a:lnTo>
                    <a:pt x="379" y="332"/>
                  </a:lnTo>
                  <a:lnTo>
                    <a:pt x="378" y="331"/>
                  </a:lnTo>
                  <a:lnTo>
                    <a:pt x="376" y="331"/>
                  </a:lnTo>
                  <a:lnTo>
                    <a:pt x="376" y="329"/>
                  </a:lnTo>
                  <a:lnTo>
                    <a:pt x="375" y="328"/>
                  </a:lnTo>
                  <a:lnTo>
                    <a:pt x="375" y="326"/>
                  </a:lnTo>
                  <a:lnTo>
                    <a:pt x="373" y="325"/>
                  </a:lnTo>
                  <a:lnTo>
                    <a:pt x="372" y="323"/>
                  </a:lnTo>
                  <a:lnTo>
                    <a:pt x="370" y="322"/>
                  </a:lnTo>
                  <a:lnTo>
                    <a:pt x="369" y="320"/>
                  </a:lnTo>
                  <a:lnTo>
                    <a:pt x="367" y="320"/>
                  </a:lnTo>
                  <a:lnTo>
                    <a:pt x="366" y="322"/>
                  </a:lnTo>
                  <a:lnTo>
                    <a:pt x="363" y="319"/>
                  </a:lnTo>
                  <a:lnTo>
                    <a:pt x="361" y="317"/>
                  </a:lnTo>
                  <a:lnTo>
                    <a:pt x="361" y="316"/>
                  </a:lnTo>
                  <a:lnTo>
                    <a:pt x="361" y="313"/>
                  </a:lnTo>
                  <a:lnTo>
                    <a:pt x="358" y="308"/>
                  </a:lnTo>
                  <a:lnTo>
                    <a:pt x="357" y="305"/>
                  </a:lnTo>
                  <a:lnTo>
                    <a:pt x="355" y="304"/>
                  </a:lnTo>
                  <a:lnTo>
                    <a:pt x="354" y="301"/>
                  </a:lnTo>
                  <a:lnTo>
                    <a:pt x="352" y="301"/>
                  </a:lnTo>
                  <a:lnTo>
                    <a:pt x="349" y="299"/>
                  </a:lnTo>
                  <a:lnTo>
                    <a:pt x="349" y="299"/>
                  </a:lnTo>
                  <a:lnTo>
                    <a:pt x="346" y="301"/>
                  </a:lnTo>
                  <a:lnTo>
                    <a:pt x="345" y="299"/>
                  </a:lnTo>
                  <a:lnTo>
                    <a:pt x="343" y="299"/>
                  </a:lnTo>
                  <a:lnTo>
                    <a:pt x="342" y="301"/>
                  </a:lnTo>
                  <a:lnTo>
                    <a:pt x="340" y="301"/>
                  </a:lnTo>
                  <a:lnTo>
                    <a:pt x="337" y="301"/>
                  </a:lnTo>
                  <a:lnTo>
                    <a:pt x="336" y="301"/>
                  </a:lnTo>
                  <a:lnTo>
                    <a:pt x="334" y="299"/>
                  </a:lnTo>
                  <a:lnTo>
                    <a:pt x="333" y="301"/>
                  </a:lnTo>
                  <a:lnTo>
                    <a:pt x="331" y="301"/>
                  </a:lnTo>
                  <a:lnTo>
                    <a:pt x="331" y="301"/>
                  </a:lnTo>
                  <a:lnTo>
                    <a:pt x="330" y="301"/>
                  </a:lnTo>
                  <a:lnTo>
                    <a:pt x="328" y="301"/>
                  </a:lnTo>
                  <a:lnTo>
                    <a:pt x="325" y="301"/>
                  </a:lnTo>
                  <a:lnTo>
                    <a:pt x="324" y="302"/>
                  </a:lnTo>
                  <a:lnTo>
                    <a:pt x="322" y="302"/>
                  </a:lnTo>
                  <a:lnTo>
                    <a:pt x="321" y="304"/>
                  </a:lnTo>
                  <a:lnTo>
                    <a:pt x="319" y="304"/>
                  </a:lnTo>
                  <a:lnTo>
                    <a:pt x="318" y="302"/>
                  </a:lnTo>
                  <a:lnTo>
                    <a:pt x="318" y="301"/>
                  </a:lnTo>
                  <a:lnTo>
                    <a:pt x="318" y="298"/>
                  </a:lnTo>
                  <a:lnTo>
                    <a:pt x="316" y="296"/>
                  </a:lnTo>
                  <a:lnTo>
                    <a:pt x="316" y="295"/>
                  </a:lnTo>
                  <a:lnTo>
                    <a:pt x="318" y="292"/>
                  </a:lnTo>
                  <a:lnTo>
                    <a:pt x="318" y="292"/>
                  </a:lnTo>
                  <a:lnTo>
                    <a:pt x="318" y="290"/>
                  </a:lnTo>
                  <a:lnTo>
                    <a:pt x="318" y="290"/>
                  </a:lnTo>
                  <a:lnTo>
                    <a:pt x="316" y="290"/>
                  </a:lnTo>
                  <a:lnTo>
                    <a:pt x="316" y="289"/>
                  </a:lnTo>
                  <a:lnTo>
                    <a:pt x="316" y="284"/>
                  </a:lnTo>
                  <a:lnTo>
                    <a:pt x="315" y="283"/>
                  </a:lnTo>
                  <a:lnTo>
                    <a:pt x="313" y="283"/>
                  </a:lnTo>
                  <a:lnTo>
                    <a:pt x="312" y="283"/>
                  </a:lnTo>
                  <a:lnTo>
                    <a:pt x="310" y="284"/>
                  </a:lnTo>
                  <a:lnTo>
                    <a:pt x="309" y="284"/>
                  </a:lnTo>
                  <a:lnTo>
                    <a:pt x="307" y="283"/>
                  </a:lnTo>
                  <a:lnTo>
                    <a:pt x="306" y="280"/>
                  </a:lnTo>
                  <a:lnTo>
                    <a:pt x="306" y="280"/>
                  </a:lnTo>
                  <a:lnTo>
                    <a:pt x="304" y="280"/>
                  </a:lnTo>
                  <a:lnTo>
                    <a:pt x="303" y="281"/>
                  </a:lnTo>
                  <a:lnTo>
                    <a:pt x="301" y="281"/>
                  </a:lnTo>
                  <a:lnTo>
                    <a:pt x="300" y="281"/>
                  </a:lnTo>
                  <a:lnTo>
                    <a:pt x="298" y="283"/>
                  </a:lnTo>
                  <a:lnTo>
                    <a:pt x="295" y="284"/>
                  </a:lnTo>
                  <a:lnTo>
                    <a:pt x="295" y="286"/>
                  </a:lnTo>
                  <a:lnTo>
                    <a:pt x="288" y="289"/>
                  </a:lnTo>
                  <a:lnTo>
                    <a:pt x="288" y="289"/>
                  </a:lnTo>
                  <a:lnTo>
                    <a:pt x="286" y="290"/>
                  </a:lnTo>
                  <a:lnTo>
                    <a:pt x="285" y="290"/>
                  </a:lnTo>
                  <a:lnTo>
                    <a:pt x="283" y="292"/>
                  </a:lnTo>
                  <a:lnTo>
                    <a:pt x="282" y="290"/>
                  </a:lnTo>
                  <a:lnTo>
                    <a:pt x="282" y="287"/>
                  </a:lnTo>
                  <a:lnTo>
                    <a:pt x="280" y="287"/>
                  </a:lnTo>
                  <a:lnTo>
                    <a:pt x="279" y="286"/>
                  </a:lnTo>
                  <a:lnTo>
                    <a:pt x="277" y="286"/>
                  </a:lnTo>
                  <a:lnTo>
                    <a:pt x="274" y="284"/>
                  </a:lnTo>
                  <a:lnTo>
                    <a:pt x="273" y="284"/>
                  </a:lnTo>
                  <a:lnTo>
                    <a:pt x="270" y="284"/>
                  </a:lnTo>
                  <a:lnTo>
                    <a:pt x="265" y="284"/>
                  </a:lnTo>
                  <a:lnTo>
                    <a:pt x="262" y="283"/>
                  </a:lnTo>
                  <a:lnTo>
                    <a:pt x="259" y="283"/>
                  </a:lnTo>
                  <a:lnTo>
                    <a:pt x="258" y="284"/>
                  </a:lnTo>
                  <a:lnTo>
                    <a:pt x="256" y="284"/>
                  </a:lnTo>
                  <a:lnTo>
                    <a:pt x="255" y="283"/>
                  </a:lnTo>
                  <a:lnTo>
                    <a:pt x="253" y="281"/>
                  </a:lnTo>
                  <a:lnTo>
                    <a:pt x="253" y="283"/>
                  </a:lnTo>
                  <a:lnTo>
                    <a:pt x="252" y="283"/>
                  </a:lnTo>
                  <a:lnTo>
                    <a:pt x="250" y="281"/>
                  </a:lnTo>
                  <a:lnTo>
                    <a:pt x="249" y="281"/>
                  </a:lnTo>
                  <a:lnTo>
                    <a:pt x="247" y="280"/>
                  </a:lnTo>
                  <a:lnTo>
                    <a:pt x="246" y="280"/>
                  </a:lnTo>
                  <a:lnTo>
                    <a:pt x="244" y="280"/>
                  </a:lnTo>
                  <a:lnTo>
                    <a:pt x="243" y="280"/>
                  </a:lnTo>
                  <a:lnTo>
                    <a:pt x="243" y="281"/>
                  </a:lnTo>
                  <a:lnTo>
                    <a:pt x="240" y="281"/>
                  </a:lnTo>
                  <a:lnTo>
                    <a:pt x="240" y="283"/>
                  </a:lnTo>
                  <a:lnTo>
                    <a:pt x="238" y="283"/>
                  </a:lnTo>
                  <a:lnTo>
                    <a:pt x="237" y="283"/>
                  </a:lnTo>
                  <a:lnTo>
                    <a:pt x="235" y="283"/>
                  </a:lnTo>
                  <a:lnTo>
                    <a:pt x="232" y="283"/>
                  </a:lnTo>
                  <a:lnTo>
                    <a:pt x="231" y="283"/>
                  </a:lnTo>
                  <a:lnTo>
                    <a:pt x="228" y="281"/>
                  </a:lnTo>
                  <a:lnTo>
                    <a:pt x="226" y="280"/>
                  </a:lnTo>
                  <a:lnTo>
                    <a:pt x="223" y="278"/>
                  </a:lnTo>
                  <a:lnTo>
                    <a:pt x="223" y="278"/>
                  </a:lnTo>
                  <a:lnTo>
                    <a:pt x="222" y="278"/>
                  </a:lnTo>
                  <a:lnTo>
                    <a:pt x="220" y="277"/>
                  </a:lnTo>
                  <a:lnTo>
                    <a:pt x="219" y="275"/>
                  </a:lnTo>
                  <a:lnTo>
                    <a:pt x="219" y="272"/>
                  </a:lnTo>
                  <a:lnTo>
                    <a:pt x="219" y="269"/>
                  </a:lnTo>
                  <a:lnTo>
                    <a:pt x="217" y="268"/>
                  </a:lnTo>
                  <a:lnTo>
                    <a:pt x="216" y="266"/>
                  </a:lnTo>
                  <a:lnTo>
                    <a:pt x="213" y="268"/>
                  </a:lnTo>
                  <a:lnTo>
                    <a:pt x="213" y="268"/>
                  </a:lnTo>
                  <a:lnTo>
                    <a:pt x="211" y="269"/>
                  </a:lnTo>
                  <a:lnTo>
                    <a:pt x="210" y="269"/>
                  </a:lnTo>
                  <a:lnTo>
                    <a:pt x="210" y="269"/>
                  </a:lnTo>
                  <a:lnTo>
                    <a:pt x="208" y="269"/>
                  </a:lnTo>
                  <a:lnTo>
                    <a:pt x="207" y="269"/>
                  </a:lnTo>
                  <a:lnTo>
                    <a:pt x="205" y="269"/>
                  </a:lnTo>
                  <a:lnTo>
                    <a:pt x="204" y="268"/>
                  </a:lnTo>
                  <a:lnTo>
                    <a:pt x="204" y="268"/>
                  </a:lnTo>
                  <a:lnTo>
                    <a:pt x="202" y="268"/>
                  </a:lnTo>
                  <a:lnTo>
                    <a:pt x="201" y="268"/>
                  </a:lnTo>
                  <a:lnTo>
                    <a:pt x="199" y="268"/>
                  </a:lnTo>
                  <a:lnTo>
                    <a:pt x="198" y="269"/>
                  </a:lnTo>
                  <a:lnTo>
                    <a:pt x="196" y="269"/>
                  </a:lnTo>
                  <a:lnTo>
                    <a:pt x="196" y="268"/>
                  </a:lnTo>
                  <a:lnTo>
                    <a:pt x="195" y="266"/>
                  </a:lnTo>
                  <a:lnTo>
                    <a:pt x="195" y="265"/>
                  </a:lnTo>
                  <a:lnTo>
                    <a:pt x="193" y="265"/>
                  </a:lnTo>
                  <a:lnTo>
                    <a:pt x="193" y="263"/>
                  </a:lnTo>
                  <a:lnTo>
                    <a:pt x="192" y="262"/>
                  </a:lnTo>
                  <a:lnTo>
                    <a:pt x="190" y="262"/>
                  </a:lnTo>
                  <a:lnTo>
                    <a:pt x="190" y="262"/>
                  </a:lnTo>
                  <a:lnTo>
                    <a:pt x="189" y="260"/>
                  </a:lnTo>
                  <a:lnTo>
                    <a:pt x="187" y="260"/>
                  </a:lnTo>
                  <a:lnTo>
                    <a:pt x="186" y="260"/>
                  </a:lnTo>
                  <a:lnTo>
                    <a:pt x="184" y="260"/>
                  </a:lnTo>
                  <a:lnTo>
                    <a:pt x="184" y="260"/>
                  </a:lnTo>
                  <a:lnTo>
                    <a:pt x="183" y="259"/>
                  </a:lnTo>
                  <a:lnTo>
                    <a:pt x="183" y="256"/>
                  </a:lnTo>
                  <a:lnTo>
                    <a:pt x="181" y="254"/>
                  </a:lnTo>
                  <a:lnTo>
                    <a:pt x="181" y="251"/>
                  </a:lnTo>
                  <a:lnTo>
                    <a:pt x="180" y="250"/>
                  </a:lnTo>
                  <a:lnTo>
                    <a:pt x="180" y="247"/>
                  </a:lnTo>
                  <a:lnTo>
                    <a:pt x="180" y="244"/>
                  </a:lnTo>
                  <a:lnTo>
                    <a:pt x="177" y="242"/>
                  </a:lnTo>
                  <a:lnTo>
                    <a:pt x="175" y="242"/>
                  </a:lnTo>
                  <a:lnTo>
                    <a:pt x="174" y="242"/>
                  </a:lnTo>
                  <a:lnTo>
                    <a:pt x="171" y="242"/>
                  </a:lnTo>
                  <a:lnTo>
                    <a:pt x="169" y="241"/>
                  </a:lnTo>
                  <a:lnTo>
                    <a:pt x="169" y="241"/>
                  </a:lnTo>
                  <a:lnTo>
                    <a:pt x="169" y="239"/>
                  </a:lnTo>
                  <a:lnTo>
                    <a:pt x="171" y="238"/>
                  </a:lnTo>
                  <a:lnTo>
                    <a:pt x="171" y="235"/>
                  </a:lnTo>
                  <a:lnTo>
                    <a:pt x="171" y="235"/>
                  </a:lnTo>
                  <a:lnTo>
                    <a:pt x="171" y="233"/>
                  </a:lnTo>
                  <a:lnTo>
                    <a:pt x="169" y="233"/>
                  </a:lnTo>
                  <a:lnTo>
                    <a:pt x="169" y="230"/>
                  </a:lnTo>
                  <a:lnTo>
                    <a:pt x="169" y="229"/>
                  </a:lnTo>
                  <a:lnTo>
                    <a:pt x="171" y="226"/>
                  </a:lnTo>
                  <a:lnTo>
                    <a:pt x="172" y="226"/>
                  </a:lnTo>
                  <a:lnTo>
                    <a:pt x="172" y="226"/>
                  </a:lnTo>
                  <a:lnTo>
                    <a:pt x="174" y="224"/>
                  </a:lnTo>
                  <a:lnTo>
                    <a:pt x="175" y="224"/>
                  </a:lnTo>
                  <a:lnTo>
                    <a:pt x="177" y="223"/>
                  </a:lnTo>
                  <a:lnTo>
                    <a:pt x="177" y="221"/>
                  </a:lnTo>
                  <a:lnTo>
                    <a:pt x="175" y="218"/>
                  </a:lnTo>
                  <a:lnTo>
                    <a:pt x="177" y="217"/>
                  </a:lnTo>
                  <a:lnTo>
                    <a:pt x="175" y="214"/>
                  </a:lnTo>
                  <a:lnTo>
                    <a:pt x="175" y="214"/>
                  </a:lnTo>
                  <a:lnTo>
                    <a:pt x="172" y="214"/>
                  </a:lnTo>
                  <a:lnTo>
                    <a:pt x="171" y="214"/>
                  </a:lnTo>
                  <a:lnTo>
                    <a:pt x="169" y="214"/>
                  </a:lnTo>
                  <a:lnTo>
                    <a:pt x="166" y="214"/>
                  </a:lnTo>
                  <a:lnTo>
                    <a:pt x="163" y="212"/>
                  </a:lnTo>
                  <a:lnTo>
                    <a:pt x="162" y="212"/>
                  </a:lnTo>
                  <a:lnTo>
                    <a:pt x="159" y="212"/>
                  </a:lnTo>
                  <a:lnTo>
                    <a:pt x="159" y="212"/>
                  </a:lnTo>
                  <a:lnTo>
                    <a:pt x="157" y="212"/>
                  </a:lnTo>
                  <a:lnTo>
                    <a:pt x="156" y="212"/>
                  </a:lnTo>
                  <a:lnTo>
                    <a:pt x="154" y="211"/>
                  </a:lnTo>
                  <a:lnTo>
                    <a:pt x="153" y="211"/>
                  </a:lnTo>
                  <a:lnTo>
                    <a:pt x="151" y="211"/>
                  </a:lnTo>
                  <a:lnTo>
                    <a:pt x="148" y="212"/>
                  </a:lnTo>
                  <a:lnTo>
                    <a:pt x="147" y="214"/>
                  </a:lnTo>
                  <a:lnTo>
                    <a:pt x="145" y="215"/>
                  </a:lnTo>
                  <a:lnTo>
                    <a:pt x="144" y="218"/>
                  </a:lnTo>
                  <a:lnTo>
                    <a:pt x="144" y="220"/>
                  </a:lnTo>
                  <a:lnTo>
                    <a:pt x="144" y="224"/>
                  </a:lnTo>
                  <a:lnTo>
                    <a:pt x="144" y="227"/>
                  </a:lnTo>
                  <a:lnTo>
                    <a:pt x="144" y="230"/>
                  </a:lnTo>
                  <a:lnTo>
                    <a:pt x="144" y="232"/>
                  </a:lnTo>
                  <a:lnTo>
                    <a:pt x="142" y="233"/>
                  </a:lnTo>
                  <a:lnTo>
                    <a:pt x="139" y="233"/>
                  </a:lnTo>
                  <a:lnTo>
                    <a:pt x="138" y="233"/>
                  </a:lnTo>
                  <a:lnTo>
                    <a:pt x="136" y="233"/>
                  </a:lnTo>
                  <a:lnTo>
                    <a:pt x="133" y="232"/>
                  </a:lnTo>
                  <a:lnTo>
                    <a:pt x="133" y="230"/>
                  </a:lnTo>
                  <a:lnTo>
                    <a:pt x="132" y="229"/>
                  </a:lnTo>
                  <a:lnTo>
                    <a:pt x="130" y="229"/>
                  </a:lnTo>
                  <a:lnTo>
                    <a:pt x="129" y="229"/>
                  </a:lnTo>
                  <a:lnTo>
                    <a:pt x="126" y="226"/>
                  </a:lnTo>
                  <a:lnTo>
                    <a:pt x="124" y="224"/>
                  </a:lnTo>
                  <a:lnTo>
                    <a:pt x="121" y="223"/>
                  </a:lnTo>
                  <a:lnTo>
                    <a:pt x="120" y="224"/>
                  </a:lnTo>
                  <a:lnTo>
                    <a:pt x="118" y="226"/>
                  </a:lnTo>
                  <a:lnTo>
                    <a:pt x="118" y="229"/>
                  </a:lnTo>
                  <a:lnTo>
                    <a:pt x="120" y="232"/>
                  </a:lnTo>
                  <a:lnTo>
                    <a:pt x="120" y="235"/>
                  </a:lnTo>
                  <a:lnTo>
                    <a:pt x="120" y="236"/>
                  </a:lnTo>
                  <a:lnTo>
                    <a:pt x="118" y="239"/>
                  </a:lnTo>
                  <a:lnTo>
                    <a:pt x="117" y="241"/>
                  </a:lnTo>
                  <a:lnTo>
                    <a:pt x="115" y="241"/>
                  </a:lnTo>
                  <a:lnTo>
                    <a:pt x="112" y="241"/>
                  </a:lnTo>
                  <a:lnTo>
                    <a:pt x="111" y="242"/>
                  </a:lnTo>
                  <a:lnTo>
                    <a:pt x="108" y="244"/>
                  </a:lnTo>
                  <a:lnTo>
                    <a:pt x="106" y="245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5" y="250"/>
                  </a:lnTo>
                  <a:lnTo>
                    <a:pt x="103" y="253"/>
                  </a:lnTo>
                  <a:lnTo>
                    <a:pt x="103" y="254"/>
                  </a:lnTo>
                  <a:lnTo>
                    <a:pt x="102" y="257"/>
                  </a:lnTo>
                  <a:lnTo>
                    <a:pt x="102" y="260"/>
                  </a:lnTo>
                  <a:lnTo>
                    <a:pt x="100" y="260"/>
                  </a:lnTo>
                  <a:lnTo>
                    <a:pt x="100" y="262"/>
                  </a:lnTo>
                  <a:lnTo>
                    <a:pt x="97" y="263"/>
                  </a:lnTo>
                  <a:lnTo>
                    <a:pt x="96" y="263"/>
                  </a:lnTo>
                  <a:lnTo>
                    <a:pt x="94" y="263"/>
                  </a:lnTo>
                  <a:lnTo>
                    <a:pt x="91" y="262"/>
                  </a:lnTo>
                  <a:lnTo>
                    <a:pt x="91" y="262"/>
                  </a:lnTo>
                  <a:lnTo>
                    <a:pt x="88" y="260"/>
                  </a:lnTo>
                  <a:lnTo>
                    <a:pt x="87" y="260"/>
                  </a:lnTo>
                  <a:lnTo>
                    <a:pt x="84" y="260"/>
                  </a:lnTo>
                  <a:lnTo>
                    <a:pt x="84" y="260"/>
                  </a:lnTo>
                  <a:lnTo>
                    <a:pt x="82" y="259"/>
                  </a:lnTo>
                  <a:lnTo>
                    <a:pt x="81" y="259"/>
                  </a:lnTo>
                  <a:lnTo>
                    <a:pt x="79" y="257"/>
                  </a:lnTo>
                  <a:lnTo>
                    <a:pt x="78" y="256"/>
                  </a:lnTo>
                  <a:lnTo>
                    <a:pt x="78" y="254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6" y="251"/>
                  </a:lnTo>
                  <a:lnTo>
                    <a:pt x="76" y="250"/>
                  </a:lnTo>
                  <a:lnTo>
                    <a:pt x="75" y="247"/>
                  </a:lnTo>
                  <a:lnTo>
                    <a:pt x="75" y="245"/>
                  </a:lnTo>
                  <a:lnTo>
                    <a:pt x="75" y="244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2" y="242"/>
                  </a:lnTo>
                  <a:lnTo>
                    <a:pt x="70" y="242"/>
                  </a:lnTo>
                  <a:lnTo>
                    <a:pt x="69" y="242"/>
                  </a:lnTo>
                  <a:lnTo>
                    <a:pt x="67" y="239"/>
                  </a:lnTo>
                  <a:lnTo>
                    <a:pt x="67" y="238"/>
                  </a:lnTo>
                  <a:lnTo>
                    <a:pt x="66" y="236"/>
                  </a:lnTo>
                  <a:lnTo>
                    <a:pt x="66" y="235"/>
                  </a:lnTo>
                  <a:lnTo>
                    <a:pt x="66" y="233"/>
                  </a:lnTo>
                  <a:lnTo>
                    <a:pt x="66" y="232"/>
                  </a:lnTo>
                  <a:lnTo>
                    <a:pt x="64" y="229"/>
                  </a:lnTo>
                  <a:lnTo>
                    <a:pt x="64" y="227"/>
                  </a:lnTo>
                  <a:lnTo>
                    <a:pt x="64" y="226"/>
                  </a:lnTo>
                  <a:lnTo>
                    <a:pt x="64" y="223"/>
                  </a:lnTo>
                  <a:lnTo>
                    <a:pt x="63" y="221"/>
                  </a:lnTo>
                  <a:lnTo>
                    <a:pt x="63" y="221"/>
                  </a:lnTo>
                  <a:lnTo>
                    <a:pt x="63" y="220"/>
                  </a:lnTo>
                  <a:lnTo>
                    <a:pt x="62" y="217"/>
                  </a:lnTo>
                  <a:lnTo>
                    <a:pt x="60" y="215"/>
                  </a:lnTo>
                  <a:lnTo>
                    <a:pt x="57" y="214"/>
                  </a:lnTo>
                  <a:lnTo>
                    <a:pt x="57" y="212"/>
                  </a:lnTo>
                  <a:lnTo>
                    <a:pt x="56" y="211"/>
                  </a:lnTo>
                  <a:lnTo>
                    <a:pt x="54" y="208"/>
                  </a:lnTo>
                  <a:lnTo>
                    <a:pt x="54" y="205"/>
                  </a:lnTo>
                  <a:lnTo>
                    <a:pt x="54" y="205"/>
                  </a:lnTo>
                  <a:lnTo>
                    <a:pt x="54" y="202"/>
                  </a:lnTo>
                  <a:lnTo>
                    <a:pt x="51" y="200"/>
                  </a:lnTo>
                  <a:lnTo>
                    <a:pt x="50" y="199"/>
                  </a:lnTo>
                  <a:lnTo>
                    <a:pt x="48" y="197"/>
                  </a:lnTo>
                  <a:lnTo>
                    <a:pt x="47" y="197"/>
                  </a:lnTo>
                  <a:lnTo>
                    <a:pt x="44" y="196"/>
                  </a:lnTo>
                  <a:lnTo>
                    <a:pt x="41" y="197"/>
                  </a:lnTo>
                  <a:lnTo>
                    <a:pt x="41" y="199"/>
                  </a:lnTo>
                  <a:lnTo>
                    <a:pt x="39" y="200"/>
                  </a:lnTo>
                  <a:lnTo>
                    <a:pt x="39" y="200"/>
                  </a:lnTo>
                  <a:lnTo>
                    <a:pt x="38" y="199"/>
                  </a:lnTo>
                  <a:lnTo>
                    <a:pt x="38" y="197"/>
                  </a:lnTo>
                  <a:lnTo>
                    <a:pt x="38" y="197"/>
                  </a:lnTo>
                  <a:lnTo>
                    <a:pt x="38" y="196"/>
                  </a:lnTo>
                  <a:lnTo>
                    <a:pt x="38" y="193"/>
                  </a:lnTo>
                  <a:lnTo>
                    <a:pt x="38" y="191"/>
                  </a:lnTo>
                  <a:lnTo>
                    <a:pt x="36" y="190"/>
                  </a:lnTo>
                  <a:lnTo>
                    <a:pt x="35" y="187"/>
                  </a:lnTo>
                  <a:lnTo>
                    <a:pt x="32" y="185"/>
                  </a:lnTo>
                  <a:lnTo>
                    <a:pt x="30" y="184"/>
                  </a:lnTo>
                  <a:lnTo>
                    <a:pt x="29" y="182"/>
                  </a:lnTo>
                  <a:lnTo>
                    <a:pt x="27" y="182"/>
                  </a:lnTo>
                  <a:lnTo>
                    <a:pt x="27" y="184"/>
                  </a:lnTo>
                  <a:lnTo>
                    <a:pt x="26" y="185"/>
                  </a:lnTo>
                  <a:lnTo>
                    <a:pt x="26" y="187"/>
                  </a:lnTo>
                  <a:lnTo>
                    <a:pt x="26" y="188"/>
                  </a:lnTo>
                  <a:lnTo>
                    <a:pt x="24" y="188"/>
                  </a:lnTo>
                  <a:lnTo>
                    <a:pt x="23" y="190"/>
                  </a:lnTo>
                  <a:lnTo>
                    <a:pt x="23" y="188"/>
                  </a:lnTo>
                  <a:lnTo>
                    <a:pt x="21" y="187"/>
                  </a:lnTo>
                  <a:lnTo>
                    <a:pt x="21" y="185"/>
                  </a:lnTo>
                  <a:lnTo>
                    <a:pt x="20" y="185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5" y="184"/>
                  </a:lnTo>
                  <a:lnTo>
                    <a:pt x="14" y="184"/>
                  </a:lnTo>
                  <a:lnTo>
                    <a:pt x="12" y="182"/>
                  </a:lnTo>
                  <a:lnTo>
                    <a:pt x="11" y="181"/>
                  </a:lnTo>
                  <a:lnTo>
                    <a:pt x="9" y="179"/>
                  </a:lnTo>
                  <a:lnTo>
                    <a:pt x="8" y="178"/>
                  </a:lnTo>
                  <a:lnTo>
                    <a:pt x="8" y="176"/>
                  </a:lnTo>
                  <a:lnTo>
                    <a:pt x="8" y="175"/>
                  </a:lnTo>
                  <a:lnTo>
                    <a:pt x="9" y="173"/>
                  </a:lnTo>
                  <a:lnTo>
                    <a:pt x="9" y="172"/>
                  </a:lnTo>
                  <a:lnTo>
                    <a:pt x="11" y="170"/>
                  </a:lnTo>
                  <a:lnTo>
                    <a:pt x="14" y="170"/>
                  </a:lnTo>
                  <a:lnTo>
                    <a:pt x="15" y="169"/>
                  </a:lnTo>
                  <a:lnTo>
                    <a:pt x="17" y="167"/>
                  </a:lnTo>
                  <a:lnTo>
                    <a:pt x="15" y="166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2" y="164"/>
                  </a:lnTo>
                  <a:lnTo>
                    <a:pt x="11" y="166"/>
                  </a:lnTo>
                  <a:lnTo>
                    <a:pt x="9" y="166"/>
                  </a:lnTo>
                  <a:lnTo>
                    <a:pt x="6" y="164"/>
                  </a:lnTo>
                  <a:lnTo>
                    <a:pt x="5" y="164"/>
                  </a:lnTo>
                  <a:lnTo>
                    <a:pt x="3" y="164"/>
                  </a:lnTo>
                  <a:lnTo>
                    <a:pt x="2" y="163"/>
                  </a:lnTo>
                  <a:lnTo>
                    <a:pt x="0" y="160"/>
                  </a:lnTo>
                  <a:lnTo>
                    <a:pt x="0" y="157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0" y="148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2" y="140"/>
                  </a:lnTo>
                  <a:lnTo>
                    <a:pt x="2" y="137"/>
                  </a:lnTo>
                  <a:lnTo>
                    <a:pt x="3" y="134"/>
                  </a:lnTo>
                  <a:lnTo>
                    <a:pt x="5" y="131"/>
                  </a:lnTo>
                  <a:lnTo>
                    <a:pt x="5" y="130"/>
                  </a:lnTo>
                  <a:lnTo>
                    <a:pt x="6" y="128"/>
                  </a:lnTo>
                  <a:lnTo>
                    <a:pt x="8" y="128"/>
                  </a:lnTo>
                  <a:lnTo>
                    <a:pt x="9" y="128"/>
                  </a:lnTo>
                  <a:lnTo>
                    <a:pt x="12" y="128"/>
                  </a:lnTo>
                  <a:lnTo>
                    <a:pt x="14" y="127"/>
                  </a:lnTo>
                  <a:lnTo>
                    <a:pt x="14" y="124"/>
                  </a:lnTo>
                  <a:lnTo>
                    <a:pt x="14" y="119"/>
                  </a:lnTo>
                  <a:lnTo>
                    <a:pt x="15" y="118"/>
                  </a:lnTo>
                  <a:lnTo>
                    <a:pt x="21" y="115"/>
                  </a:lnTo>
                  <a:lnTo>
                    <a:pt x="23" y="113"/>
                  </a:lnTo>
                  <a:lnTo>
                    <a:pt x="27" y="110"/>
                  </a:lnTo>
                  <a:lnTo>
                    <a:pt x="33" y="109"/>
                  </a:lnTo>
                  <a:lnTo>
                    <a:pt x="35" y="109"/>
                  </a:lnTo>
                  <a:lnTo>
                    <a:pt x="38" y="107"/>
                  </a:lnTo>
                  <a:lnTo>
                    <a:pt x="41" y="107"/>
                  </a:lnTo>
                  <a:lnTo>
                    <a:pt x="42" y="109"/>
                  </a:lnTo>
                  <a:lnTo>
                    <a:pt x="45" y="109"/>
                  </a:lnTo>
                  <a:lnTo>
                    <a:pt x="48" y="107"/>
                  </a:lnTo>
                  <a:lnTo>
                    <a:pt x="51" y="106"/>
                  </a:lnTo>
                  <a:lnTo>
                    <a:pt x="56" y="106"/>
                  </a:lnTo>
                  <a:lnTo>
                    <a:pt x="60" y="106"/>
                  </a:lnTo>
                  <a:lnTo>
                    <a:pt x="60" y="107"/>
                  </a:lnTo>
                  <a:lnTo>
                    <a:pt x="63" y="107"/>
                  </a:lnTo>
                  <a:lnTo>
                    <a:pt x="66" y="107"/>
                  </a:lnTo>
                  <a:lnTo>
                    <a:pt x="67" y="109"/>
                  </a:lnTo>
                  <a:lnTo>
                    <a:pt x="73" y="107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81" y="103"/>
                  </a:lnTo>
                  <a:lnTo>
                    <a:pt x="84" y="101"/>
                  </a:lnTo>
                  <a:lnTo>
                    <a:pt x="85" y="100"/>
                  </a:lnTo>
                  <a:lnTo>
                    <a:pt x="87" y="98"/>
                  </a:lnTo>
                  <a:lnTo>
                    <a:pt x="88" y="97"/>
                  </a:lnTo>
                  <a:lnTo>
                    <a:pt x="88" y="95"/>
                  </a:lnTo>
                  <a:lnTo>
                    <a:pt x="88" y="92"/>
                  </a:lnTo>
                  <a:lnTo>
                    <a:pt x="88" y="89"/>
                  </a:lnTo>
                  <a:lnTo>
                    <a:pt x="88" y="88"/>
                  </a:lnTo>
                  <a:lnTo>
                    <a:pt x="87" y="83"/>
                  </a:lnTo>
                  <a:lnTo>
                    <a:pt x="85" y="82"/>
                  </a:lnTo>
                  <a:lnTo>
                    <a:pt x="84" y="80"/>
                  </a:lnTo>
                  <a:lnTo>
                    <a:pt x="81" y="79"/>
                  </a:lnTo>
                  <a:lnTo>
                    <a:pt x="81" y="77"/>
                  </a:lnTo>
                  <a:lnTo>
                    <a:pt x="81" y="74"/>
                  </a:lnTo>
                  <a:lnTo>
                    <a:pt x="82" y="71"/>
                  </a:lnTo>
                  <a:lnTo>
                    <a:pt x="84" y="70"/>
                  </a:lnTo>
                  <a:lnTo>
                    <a:pt x="84" y="67"/>
                  </a:lnTo>
                  <a:lnTo>
                    <a:pt x="85" y="64"/>
                  </a:lnTo>
                  <a:lnTo>
                    <a:pt x="82" y="61"/>
                  </a:lnTo>
                  <a:lnTo>
                    <a:pt x="81" y="59"/>
                  </a:lnTo>
                  <a:lnTo>
                    <a:pt x="78" y="56"/>
                  </a:lnTo>
                  <a:lnTo>
                    <a:pt x="79" y="55"/>
                  </a:lnTo>
                  <a:lnTo>
                    <a:pt x="82" y="53"/>
                  </a:lnTo>
                  <a:lnTo>
                    <a:pt x="84" y="53"/>
                  </a:lnTo>
                  <a:lnTo>
                    <a:pt x="85" y="53"/>
                  </a:lnTo>
                  <a:lnTo>
                    <a:pt x="87" y="55"/>
                  </a:lnTo>
                  <a:lnTo>
                    <a:pt x="88" y="55"/>
                  </a:lnTo>
                  <a:lnTo>
                    <a:pt x="90" y="56"/>
                  </a:lnTo>
                  <a:lnTo>
                    <a:pt x="91" y="56"/>
                  </a:lnTo>
                  <a:lnTo>
                    <a:pt x="93" y="55"/>
                  </a:lnTo>
                  <a:lnTo>
                    <a:pt x="94" y="52"/>
                  </a:lnTo>
                  <a:lnTo>
                    <a:pt x="93" y="50"/>
                  </a:lnTo>
                  <a:lnTo>
                    <a:pt x="91" y="47"/>
                  </a:lnTo>
                  <a:lnTo>
                    <a:pt x="93" y="44"/>
                  </a:lnTo>
                  <a:lnTo>
                    <a:pt x="96" y="43"/>
                  </a:lnTo>
                  <a:lnTo>
                    <a:pt x="99" y="41"/>
                  </a:lnTo>
                  <a:lnTo>
                    <a:pt x="102" y="40"/>
                  </a:lnTo>
                  <a:lnTo>
                    <a:pt x="105" y="38"/>
                  </a:lnTo>
                  <a:lnTo>
                    <a:pt x="106" y="37"/>
                  </a:lnTo>
                  <a:lnTo>
                    <a:pt x="108" y="34"/>
                  </a:lnTo>
                  <a:lnTo>
                    <a:pt x="109" y="32"/>
                  </a:lnTo>
                  <a:lnTo>
                    <a:pt x="112" y="31"/>
                  </a:lnTo>
                  <a:lnTo>
                    <a:pt x="114" y="25"/>
                  </a:lnTo>
                  <a:lnTo>
                    <a:pt x="115" y="23"/>
                  </a:lnTo>
                  <a:lnTo>
                    <a:pt x="117" y="22"/>
                  </a:lnTo>
                  <a:lnTo>
                    <a:pt x="118" y="22"/>
                  </a:lnTo>
                  <a:lnTo>
                    <a:pt x="121" y="23"/>
                  </a:lnTo>
                  <a:lnTo>
                    <a:pt x="123" y="29"/>
                  </a:lnTo>
                  <a:lnTo>
                    <a:pt x="126" y="32"/>
                  </a:lnTo>
                  <a:lnTo>
                    <a:pt x="129" y="35"/>
                  </a:lnTo>
                  <a:lnTo>
                    <a:pt x="132" y="32"/>
                  </a:lnTo>
                  <a:lnTo>
                    <a:pt x="135" y="31"/>
                  </a:lnTo>
                  <a:lnTo>
                    <a:pt x="138" y="28"/>
                  </a:lnTo>
                  <a:lnTo>
                    <a:pt x="139" y="26"/>
                  </a:lnTo>
                  <a:lnTo>
                    <a:pt x="145" y="26"/>
                  </a:lnTo>
                  <a:lnTo>
                    <a:pt x="150" y="28"/>
                  </a:lnTo>
                  <a:lnTo>
                    <a:pt x="151" y="28"/>
                  </a:lnTo>
                  <a:lnTo>
                    <a:pt x="151" y="25"/>
                  </a:lnTo>
                  <a:lnTo>
                    <a:pt x="153" y="22"/>
                  </a:lnTo>
                  <a:lnTo>
                    <a:pt x="154" y="20"/>
                  </a:lnTo>
                  <a:lnTo>
                    <a:pt x="157" y="19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3" y="12"/>
                  </a:lnTo>
                  <a:lnTo>
                    <a:pt x="166" y="10"/>
                  </a:lnTo>
                  <a:lnTo>
                    <a:pt x="168" y="7"/>
                  </a:lnTo>
                  <a:lnTo>
                    <a:pt x="171" y="4"/>
                  </a:lnTo>
                  <a:lnTo>
                    <a:pt x="174" y="4"/>
                  </a:lnTo>
                  <a:lnTo>
                    <a:pt x="177" y="4"/>
                  </a:lnTo>
                  <a:lnTo>
                    <a:pt x="181" y="3"/>
                  </a:lnTo>
                  <a:lnTo>
                    <a:pt x="183" y="1"/>
                  </a:lnTo>
                  <a:lnTo>
                    <a:pt x="184" y="0"/>
                  </a:lnTo>
                  <a:lnTo>
                    <a:pt x="189" y="3"/>
                  </a:lnTo>
                  <a:lnTo>
                    <a:pt x="189" y="4"/>
                  </a:lnTo>
                  <a:lnTo>
                    <a:pt x="193" y="4"/>
                  </a:lnTo>
                  <a:lnTo>
                    <a:pt x="195" y="4"/>
                  </a:lnTo>
                  <a:lnTo>
                    <a:pt x="198" y="3"/>
                  </a:lnTo>
                  <a:lnTo>
                    <a:pt x="199" y="3"/>
                  </a:lnTo>
                  <a:lnTo>
                    <a:pt x="199" y="1"/>
                  </a:lnTo>
                  <a:lnTo>
                    <a:pt x="199" y="3"/>
                  </a:lnTo>
                  <a:lnTo>
                    <a:pt x="199" y="7"/>
                  </a:lnTo>
                  <a:lnTo>
                    <a:pt x="201" y="12"/>
                  </a:lnTo>
                  <a:lnTo>
                    <a:pt x="202" y="15"/>
                  </a:lnTo>
                  <a:lnTo>
                    <a:pt x="204" y="17"/>
                  </a:lnTo>
                  <a:lnTo>
                    <a:pt x="205" y="20"/>
                  </a:lnTo>
                  <a:lnTo>
                    <a:pt x="208" y="22"/>
                  </a:lnTo>
                  <a:lnTo>
                    <a:pt x="210" y="23"/>
                  </a:lnTo>
                  <a:lnTo>
                    <a:pt x="213" y="25"/>
                  </a:lnTo>
                  <a:lnTo>
                    <a:pt x="214" y="25"/>
                  </a:lnTo>
                  <a:lnTo>
                    <a:pt x="217" y="26"/>
                  </a:lnTo>
                  <a:lnTo>
                    <a:pt x="219" y="26"/>
                  </a:lnTo>
                  <a:lnTo>
                    <a:pt x="222" y="28"/>
                  </a:lnTo>
                  <a:lnTo>
                    <a:pt x="225" y="29"/>
                  </a:lnTo>
                  <a:lnTo>
                    <a:pt x="226" y="31"/>
                  </a:lnTo>
                  <a:lnTo>
                    <a:pt x="228" y="34"/>
                  </a:lnTo>
                  <a:lnTo>
                    <a:pt x="229" y="35"/>
                  </a:lnTo>
                  <a:lnTo>
                    <a:pt x="231" y="37"/>
                  </a:lnTo>
                  <a:lnTo>
                    <a:pt x="232" y="38"/>
                  </a:lnTo>
                  <a:lnTo>
                    <a:pt x="234" y="41"/>
                  </a:lnTo>
                  <a:lnTo>
                    <a:pt x="235" y="43"/>
                  </a:lnTo>
                  <a:lnTo>
                    <a:pt x="238" y="44"/>
                  </a:lnTo>
                  <a:lnTo>
                    <a:pt x="241" y="46"/>
                  </a:lnTo>
                  <a:lnTo>
                    <a:pt x="244" y="47"/>
                  </a:lnTo>
                  <a:lnTo>
                    <a:pt x="246" y="47"/>
                  </a:lnTo>
                  <a:lnTo>
                    <a:pt x="249" y="46"/>
                  </a:lnTo>
                  <a:lnTo>
                    <a:pt x="250" y="43"/>
                  </a:lnTo>
                  <a:lnTo>
                    <a:pt x="252" y="41"/>
                  </a:lnTo>
                  <a:lnTo>
                    <a:pt x="253" y="41"/>
                  </a:lnTo>
                  <a:lnTo>
                    <a:pt x="255" y="40"/>
                  </a:lnTo>
                  <a:lnTo>
                    <a:pt x="256" y="38"/>
                  </a:lnTo>
                  <a:lnTo>
                    <a:pt x="258" y="38"/>
                  </a:lnTo>
                  <a:lnTo>
                    <a:pt x="259" y="37"/>
                  </a:lnTo>
                  <a:lnTo>
                    <a:pt x="262" y="34"/>
                  </a:lnTo>
                  <a:lnTo>
                    <a:pt x="264" y="34"/>
                  </a:lnTo>
                  <a:lnTo>
                    <a:pt x="264" y="32"/>
                  </a:lnTo>
                  <a:lnTo>
                    <a:pt x="268" y="32"/>
                  </a:lnTo>
                  <a:lnTo>
                    <a:pt x="270" y="34"/>
                  </a:lnTo>
                  <a:lnTo>
                    <a:pt x="273" y="35"/>
                  </a:lnTo>
                  <a:lnTo>
                    <a:pt x="273" y="38"/>
                  </a:lnTo>
                  <a:lnTo>
                    <a:pt x="274" y="41"/>
                  </a:lnTo>
                  <a:lnTo>
                    <a:pt x="276" y="41"/>
                  </a:lnTo>
                  <a:lnTo>
                    <a:pt x="279" y="44"/>
                  </a:lnTo>
                  <a:lnTo>
                    <a:pt x="280" y="44"/>
                  </a:lnTo>
                  <a:lnTo>
                    <a:pt x="283" y="44"/>
                  </a:lnTo>
                  <a:lnTo>
                    <a:pt x="286" y="43"/>
                  </a:lnTo>
                  <a:lnTo>
                    <a:pt x="288" y="41"/>
                  </a:lnTo>
                  <a:lnTo>
                    <a:pt x="289" y="40"/>
                  </a:lnTo>
                  <a:lnTo>
                    <a:pt x="291" y="38"/>
                  </a:lnTo>
                  <a:lnTo>
                    <a:pt x="291" y="37"/>
                  </a:lnTo>
                  <a:lnTo>
                    <a:pt x="292" y="35"/>
                  </a:lnTo>
                  <a:lnTo>
                    <a:pt x="294" y="34"/>
                  </a:lnTo>
                  <a:lnTo>
                    <a:pt x="295" y="34"/>
                  </a:lnTo>
                  <a:lnTo>
                    <a:pt x="298" y="34"/>
                  </a:lnTo>
                  <a:lnTo>
                    <a:pt x="301" y="34"/>
                  </a:lnTo>
                  <a:lnTo>
                    <a:pt x="303" y="35"/>
                  </a:lnTo>
                  <a:lnTo>
                    <a:pt x="304" y="37"/>
                  </a:lnTo>
                  <a:lnTo>
                    <a:pt x="306" y="38"/>
                  </a:lnTo>
                  <a:lnTo>
                    <a:pt x="307" y="40"/>
                  </a:lnTo>
                  <a:lnTo>
                    <a:pt x="310" y="41"/>
                  </a:lnTo>
                  <a:lnTo>
                    <a:pt x="312" y="43"/>
                  </a:lnTo>
                  <a:lnTo>
                    <a:pt x="312" y="44"/>
                  </a:lnTo>
                  <a:lnTo>
                    <a:pt x="310" y="46"/>
                  </a:lnTo>
                  <a:lnTo>
                    <a:pt x="310" y="49"/>
                  </a:lnTo>
                  <a:lnTo>
                    <a:pt x="309" y="50"/>
                  </a:lnTo>
                  <a:lnTo>
                    <a:pt x="309" y="52"/>
                  </a:lnTo>
                  <a:lnTo>
                    <a:pt x="310" y="55"/>
                  </a:lnTo>
                  <a:lnTo>
                    <a:pt x="313" y="56"/>
                  </a:lnTo>
                  <a:lnTo>
                    <a:pt x="316" y="58"/>
                  </a:lnTo>
                  <a:lnTo>
                    <a:pt x="319" y="56"/>
                  </a:lnTo>
                  <a:lnTo>
                    <a:pt x="321" y="56"/>
                  </a:lnTo>
                  <a:lnTo>
                    <a:pt x="321" y="53"/>
                  </a:lnTo>
                  <a:lnTo>
                    <a:pt x="322" y="52"/>
                  </a:lnTo>
                  <a:lnTo>
                    <a:pt x="325" y="47"/>
                  </a:lnTo>
                  <a:lnTo>
                    <a:pt x="327" y="47"/>
                  </a:lnTo>
                  <a:lnTo>
                    <a:pt x="328" y="46"/>
                  </a:lnTo>
                  <a:lnTo>
                    <a:pt x="330" y="44"/>
                  </a:lnTo>
                  <a:lnTo>
                    <a:pt x="333" y="44"/>
                  </a:lnTo>
                  <a:lnTo>
                    <a:pt x="336" y="46"/>
                  </a:lnTo>
                  <a:lnTo>
                    <a:pt x="339" y="46"/>
                  </a:lnTo>
                  <a:lnTo>
                    <a:pt x="339" y="44"/>
                  </a:lnTo>
                  <a:lnTo>
                    <a:pt x="339" y="41"/>
                  </a:lnTo>
                  <a:lnTo>
                    <a:pt x="337" y="37"/>
                  </a:lnTo>
                  <a:lnTo>
                    <a:pt x="337" y="35"/>
                  </a:lnTo>
                  <a:lnTo>
                    <a:pt x="337" y="31"/>
                  </a:lnTo>
                  <a:lnTo>
                    <a:pt x="337" y="31"/>
                  </a:lnTo>
                  <a:lnTo>
                    <a:pt x="339" y="31"/>
                  </a:lnTo>
                  <a:lnTo>
                    <a:pt x="340" y="31"/>
                  </a:lnTo>
                  <a:lnTo>
                    <a:pt x="342" y="31"/>
                  </a:lnTo>
                  <a:lnTo>
                    <a:pt x="343" y="31"/>
                  </a:lnTo>
                  <a:lnTo>
                    <a:pt x="345" y="29"/>
                  </a:lnTo>
                  <a:lnTo>
                    <a:pt x="346" y="29"/>
                  </a:lnTo>
                  <a:lnTo>
                    <a:pt x="348" y="28"/>
                  </a:lnTo>
                  <a:lnTo>
                    <a:pt x="346" y="25"/>
                  </a:lnTo>
                  <a:lnTo>
                    <a:pt x="345" y="23"/>
                  </a:lnTo>
                  <a:lnTo>
                    <a:pt x="345" y="19"/>
                  </a:lnTo>
                  <a:lnTo>
                    <a:pt x="348" y="13"/>
                  </a:lnTo>
                  <a:lnTo>
                    <a:pt x="349" y="13"/>
                  </a:lnTo>
                  <a:lnTo>
                    <a:pt x="349" y="16"/>
                  </a:lnTo>
                  <a:lnTo>
                    <a:pt x="349" y="17"/>
                  </a:lnTo>
                  <a:lnTo>
                    <a:pt x="351" y="17"/>
                  </a:lnTo>
                  <a:lnTo>
                    <a:pt x="354" y="17"/>
                  </a:lnTo>
                  <a:lnTo>
                    <a:pt x="357" y="17"/>
                  </a:lnTo>
                  <a:lnTo>
                    <a:pt x="357" y="19"/>
                  </a:lnTo>
                  <a:lnTo>
                    <a:pt x="357" y="22"/>
                  </a:lnTo>
                  <a:lnTo>
                    <a:pt x="357" y="25"/>
                  </a:lnTo>
                  <a:lnTo>
                    <a:pt x="358" y="26"/>
                  </a:lnTo>
                  <a:lnTo>
                    <a:pt x="360" y="29"/>
                  </a:lnTo>
                  <a:lnTo>
                    <a:pt x="360" y="31"/>
                  </a:lnTo>
                  <a:lnTo>
                    <a:pt x="360" y="31"/>
                  </a:lnTo>
                  <a:lnTo>
                    <a:pt x="360" y="34"/>
                  </a:lnTo>
                  <a:lnTo>
                    <a:pt x="361" y="35"/>
                  </a:lnTo>
                  <a:lnTo>
                    <a:pt x="363" y="35"/>
                  </a:lnTo>
                  <a:lnTo>
                    <a:pt x="364" y="38"/>
                  </a:lnTo>
                  <a:lnTo>
                    <a:pt x="364" y="40"/>
                  </a:lnTo>
                  <a:lnTo>
                    <a:pt x="364" y="41"/>
                  </a:lnTo>
                  <a:lnTo>
                    <a:pt x="366" y="43"/>
                  </a:lnTo>
                  <a:lnTo>
                    <a:pt x="367" y="43"/>
                  </a:lnTo>
                  <a:lnTo>
                    <a:pt x="369" y="46"/>
                  </a:lnTo>
                  <a:lnTo>
                    <a:pt x="369" y="47"/>
                  </a:lnTo>
                  <a:lnTo>
                    <a:pt x="369" y="49"/>
                  </a:lnTo>
                  <a:lnTo>
                    <a:pt x="370" y="49"/>
                  </a:lnTo>
                  <a:lnTo>
                    <a:pt x="372" y="50"/>
                  </a:lnTo>
                  <a:lnTo>
                    <a:pt x="373" y="50"/>
                  </a:lnTo>
                  <a:lnTo>
                    <a:pt x="373" y="52"/>
                  </a:lnTo>
                  <a:lnTo>
                    <a:pt x="375" y="52"/>
                  </a:lnTo>
                  <a:lnTo>
                    <a:pt x="376" y="55"/>
                  </a:lnTo>
                  <a:lnTo>
                    <a:pt x="378" y="58"/>
                  </a:lnTo>
                  <a:lnTo>
                    <a:pt x="378" y="59"/>
                  </a:lnTo>
                  <a:lnTo>
                    <a:pt x="379" y="61"/>
                  </a:lnTo>
                  <a:lnTo>
                    <a:pt x="381" y="64"/>
                  </a:lnTo>
                  <a:lnTo>
                    <a:pt x="382" y="65"/>
                  </a:lnTo>
                  <a:lnTo>
                    <a:pt x="382" y="67"/>
                  </a:lnTo>
                  <a:lnTo>
                    <a:pt x="381" y="68"/>
                  </a:lnTo>
                  <a:lnTo>
                    <a:pt x="381" y="70"/>
                  </a:lnTo>
                  <a:lnTo>
                    <a:pt x="381" y="70"/>
                  </a:lnTo>
                  <a:lnTo>
                    <a:pt x="381" y="71"/>
                  </a:lnTo>
                  <a:lnTo>
                    <a:pt x="382" y="73"/>
                  </a:lnTo>
                  <a:lnTo>
                    <a:pt x="382" y="74"/>
                  </a:lnTo>
                  <a:lnTo>
                    <a:pt x="384" y="74"/>
                  </a:lnTo>
                  <a:lnTo>
                    <a:pt x="385" y="74"/>
                  </a:lnTo>
                  <a:lnTo>
                    <a:pt x="385" y="76"/>
                  </a:lnTo>
                  <a:lnTo>
                    <a:pt x="387" y="79"/>
                  </a:lnTo>
                  <a:lnTo>
                    <a:pt x="387" y="82"/>
                  </a:lnTo>
                  <a:lnTo>
                    <a:pt x="388" y="85"/>
                  </a:lnTo>
                  <a:lnTo>
                    <a:pt x="388" y="86"/>
                  </a:lnTo>
                  <a:lnTo>
                    <a:pt x="388" y="89"/>
                  </a:lnTo>
                  <a:lnTo>
                    <a:pt x="387" y="91"/>
                  </a:lnTo>
                  <a:lnTo>
                    <a:pt x="387" y="94"/>
                  </a:lnTo>
                  <a:lnTo>
                    <a:pt x="387" y="94"/>
                  </a:lnTo>
                  <a:lnTo>
                    <a:pt x="387" y="97"/>
                  </a:lnTo>
                  <a:lnTo>
                    <a:pt x="388" y="100"/>
                  </a:lnTo>
                  <a:lnTo>
                    <a:pt x="390" y="100"/>
                  </a:lnTo>
                  <a:lnTo>
                    <a:pt x="391" y="100"/>
                  </a:lnTo>
                  <a:lnTo>
                    <a:pt x="393" y="100"/>
                  </a:lnTo>
                  <a:lnTo>
                    <a:pt x="393" y="100"/>
                  </a:lnTo>
                  <a:lnTo>
                    <a:pt x="394" y="100"/>
                  </a:lnTo>
                  <a:lnTo>
                    <a:pt x="396" y="101"/>
                  </a:lnTo>
                  <a:lnTo>
                    <a:pt x="396" y="103"/>
                  </a:lnTo>
                  <a:lnTo>
                    <a:pt x="399" y="103"/>
                  </a:lnTo>
                  <a:lnTo>
                    <a:pt x="400" y="103"/>
                  </a:lnTo>
                  <a:lnTo>
                    <a:pt x="402" y="103"/>
                  </a:lnTo>
                  <a:lnTo>
                    <a:pt x="403" y="104"/>
                  </a:lnTo>
                  <a:lnTo>
                    <a:pt x="403" y="104"/>
                  </a:lnTo>
                  <a:lnTo>
                    <a:pt x="406" y="106"/>
                  </a:lnTo>
                  <a:lnTo>
                    <a:pt x="408" y="106"/>
                  </a:lnTo>
                  <a:lnTo>
                    <a:pt x="409" y="104"/>
                  </a:lnTo>
                  <a:lnTo>
                    <a:pt x="411" y="103"/>
                  </a:lnTo>
                  <a:lnTo>
                    <a:pt x="414" y="103"/>
                  </a:lnTo>
                  <a:lnTo>
                    <a:pt x="414" y="101"/>
                  </a:lnTo>
                  <a:lnTo>
                    <a:pt x="415" y="101"/>
                  </a:lnTo>
                  <a:lnTo>
                    <a:pt x="417" y="103"/>
                  </a:lnTo>
                  <a:lnTo>
                    <a:pt x="417" y="106"/>
                  </a:lnTo>
                  <a:lnTo>
                    <a:pt x="415" y="107"/>
                  </a:lnTo>
                  <a:lnTo>
                    <a:pt x="417" y="109"/>
                  </a:lnTo>
                  <a:lnTo>
                    <a:pt x="418" y="109"/>
                  </a:lnTo>
                  <a:lnTo>
                    <a:pt x="420" y="109"/>
                  </a:lnTo>
                  <a:lnTo>
                    <a:pt x="420" y="110"/>
                  </a:lnTo>
                  <a:lnTo>
                    <a:pt x="421" y="112"/>
                  </a:lnTo>
                  <a:lnTo>
                    <a:pt x="421" y="113"/>
                  </a:lnTo>
                  <a:lnTo>
                    <a:pt x="423" y="118"/>
                  </a:lnTo>
                  <a:lnTo>
                    <a:pt x="424" y="119"/>
                  </a:lnTo>
                  <a:lnTo>
                    <a:pt x="427" y="121"/>
                  </a:lnTo>
                  <a:lnTo>
                    <a:pt x="429" y="119"/>
                  </a:lnTo>
                  <a:lnTo>
                    <a:pt x="430" y="119"/>
                  </a:lnTo>
                  <a:lnTo>
                    <a:pt x="432" y="118"/>
                  </a:lnTo>
                  <a:lnTo>
                    <a:pt x="433" y="116"/>
                  </a:lnTo>
                  <a:lnTo>
                    <a:pt x="435" y="115"/>
                  </a:lnTo>
                  <a:lnTo>
                    <a:pt x="436" y="115"/>
                  </a:lnTo>
                  <a:lnTo>
                    <a:pt x="439" y="116"/>
                  </a:lnTo>
                  <a:lnTo>
                    <a:pt x="441" y="116"/>
                  </a:lnTo>
                  <a:lnTo>
                    <a:pt x="442" y="116"/>
                  </a:lnTo>
                  <a:lnTo>
                    <a:pt x="444" y="116"/>
                  </a:lnTo>
                  <a:lnTo>
                    <a:pt x="445" y="116"/>
                  </a:lnTo>
                  <a:lnTo>
                    <a:pt x="445" y="119"/>
                  </a:lnTo>
                  <a:lnTo>
                    <a:pt x="445" y="121"/>
                  </a:lnTo>
                  <a:lnTo>
                    <a:pt x="447" y="122"/>
                  </a:lnTo>
                  <a:lnTo>
                    <a:pt x="448" y="122"/>
                  </a:lnTo>
                  <a:lnTo>
                    <a:pt x="450" y="122"/>
                  </a:lnTo>
                  <a:lnTo>
                    <a:pt x="451" y="122"/>
                  </a:lnTo>
                  <a:lnTo>
                    <a:pt x="453" y="124"/>
                  </a:lnTo>
                  <a:lnTo>
                    <a:pt x="454" y="125"/>
                  </a:lnTo>
                  <a:lnTo>
                    <a:pt x="456" y="125"/>
                  </a:lnTo>
                  <a:lnTo>
                    <a:pt x="457" y="127"/>
                  </a:lnTo>
                  <a:lnTo>
                    <a:pt x="459" y="128"/>
                  </a:lnTo>
                  <a:lnTo>
                    <a:pt x="459" y="130"/>
                  </a:lnTo>
                  <a:lnTo>
                    <a:pt x="459" y="133"/>
                  </a:lnTo>
                  <a:lnTo>
                    <a:pt x="459" y="134"/>
                  </a:lnTo>
                  <a:lnTo>
                    <a:pt x="457" y="136"/>
                  </a:lnTo>
                  <a:lnTo>
                    <a:pt x="457" y="136"/>
                  </a:lnTo>
                  <a:lnTo>
                    <a:pt x="457" y="137"/>
                  </a:lnTo>
                  <a:lnTo>
                    <a:pt x="457" y="140"/>
                  </a:lnTo>
                  <a:lnTo>
                    <a:pt x="457" y="142"/>
                  </a:lnTo>
                  <a:lnTo>
                    <a:pt x="456" y="143"/>
                  </a:lnTo>
                  <a:lnTo>
                    <a:pt x="454" y="143"/>
                  </a:lnTo>
                  <a:lnTo>
                    <a:pt x="454" y="145"/>
                  </a:lnTo>
                  <a:lnTo>
                    <a:pt x="454" y="146"/>
                  </a:lnTo>
                  <a:lnTo>
                    <a:pt x="454" y="148"/>
                  </a:lnTo>
                  <a:lnTo>
                    <a:pt x="454" y="148"/>
                  </a:lnTo>
                  <a:lnTo>
                    <a:pt x="453" y="151"/>
                  </a:lnTo>
                  <a:lnTo>
                    <a:pt x="453" y="151"/>
                  </a:lnTo>
                  <a:lnTo>
                    <a:pt x="453" y="152"/>
                  </a:lnTo>
                  <a:lnTo>
                    <a:pt x="453" y="155"/>
                  </a:lnTo>
                  <a:lnTo>
                    <a:pt x="454" y="158"/>
                  </a:lnTo>
                  <a:lnTo>
                    <a:pt x="456" y="160"/>
                  </a:lnTo>
                  <a:lnTo>
                    <a:pt x="456" y="161"/>
                  </a:lnTo>
                  <a:lnTo>
                    <a:pt x="456" y="166"/>
                  </a:lnTo>
                  <a:lnTo>
                    <a:pt x="457" y="167"/>
                  </a:lnTo>
                  <a:lnTo>
                    <a:pt x="457" y="170"/>
                  </a:lnTo>
                  <a:lnTo>
                    <a:pt x="456" y="173"/>
                  </a:lnTo>
                  <a:lnTo>
                    <a:pt x="454" y="175"/>
                  </a:lnTo>
                  <a:lnTo>
                    <a:pt x="454" y="178"/>
                  </a:lnTo>
                  <a:lnTo>
                    <a:pt x="456" y="178"/>
                  </a:lnTo>
                  <a:lnTo>
                    <a:pt x="457" y="178"/>
                  </a:lnTo>
                  <a:lnTo>
                    <a:pt x="457" y="17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9" y="179"/>
                  </a:lnTo>
                  <a:lnTo>
                    <a:pt x="459" y="181"/>
                  </a:lnTo>
                  <a:lnTo>
                    <a:pt x="457" y="182"/>
                  </a:lnTo>
                  <a:lnTo>
                    <a:pt x="454" y="184"/>
                  </a:lnTo>
                  <a:lnTo>
                    <a:pt x="454" y="184"/>
                  </a:lnTo>
                  <a:lnTo>
                    <a:pt x="451" y="182"/>
                  </a:lnTo>
                  <a:lnTo>
                    <a:pt x="448" y="182"/>
                  </a:lnTo>
                  <a:lnTo>
                    <a:pt x="447" y="182"/>
                  </a:lnTo>
                  <a:lnTo>
                    <a:pt x="445" y="184"/>
                  </a:lnTo>
                  <a:lnTo>
                    <a:pt x="445" y="185"/>
                  </a:lnTo>
                  <a:lnTo>
                    <a:pt x="444" y="188"/>
                  </a:lnTo>
                  <a:lnTo>
                    <a:pt x="441" y="191"/>
                  </a:lnTo>
                  <a:lnTo>
                    <a:pt x="438" y="193"/>
                  </a:lnTo>
                  <a:lnTo>
                    <a:pt x="433" y="193"/>
                  </a:lnTo>
                  <a:lnTo>
                    <a:pt x="433" y="193"/>
                  </a:lnTo>
                  <a:lnTo>
                    <a:pt x="432" y="194"/>
                  </a:lnTo>
                  <a:lnTo>
                    <a:pt x="432" y="196"/>
                  </a:lnTo>
                  <a:lnTo>
                    <a:pt x="432" y="196"/>
                  </a:lnTo>
                  <a:lnTo>
                    <a:pt x="433" y="199"/>
                  </a:lnTo>
                  <a:lnTo>
                    <a:pt x="433" y="20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5" name="Freeform 131"/>
            <p:cNvSpPr>
              <a:spLocks/>
            </p:cNvSpPr>
            <p:nvPr/>
          </p:nvSpPr>
          <p:spPr bwMode="auto">
            <a:xfrm>
              <a:off x="2499" y="707"/>
              <a:ext cx="319" cy="474"/>
            </a:xfrm>
            <a:custGeom>
              <a:avLst/>
              <a:gdLst/>
              <a:ahLst/>
              <a:cxnLst>
                <a:cxn ang="0">
                  <a:pos x="313" y="41"/>
                </a:cxn>
                <a:cxn ang="0">
                  <a:pos x="319" y="68"/>
                </a:cxn>
                <a:cxn ang="0">
                  <a:pos x="313" y="104"/>
                </a:cxn>
                <a:cxn ang="0">
                  <a:pos x="315" y="125"/>
                </a:cxn>
                <a:cxn ang="0">
                  <a:pos x="294" y="147"/>
                </a:cxn>
                <a:cxn ang="0">
                  <a:pos x="276" y="165"/>
                </a:cxn>
                <a:cxn ang="0">
                  <a:pos x="274" y="185"/>
                </a:cxn>
                <a:cxn ang="0">
                  <a:pos x="274" y="209"/>
                </a:cxn>
                <a:cxn ang="0">
                  <a:pos x="273" y="240"/>
                </a:cxn>
                <a:cxn ang="0">
                  <a:pos x="268" y="270"/>
                </a:cxn>
                <a:cxn ang="0">
                  <a:pos x="246" y="261"/>
                </a:cxn>
                <a:cxn ang="0">
                  <a:pos x="226" y="266"/>
                </a:cxn>
                <a:cxn ang="0">
                  <a:pos x="208" y="275"/>
                </a:cxn>
                <a:cxn ang="0">
                  <a:pos x="178" y="288"/>
                </a:cxn>
                <a:cxn ang="0">
                  <a:pos x="175" y="314"/>
                </a:cxn>
                <a:cxn ang="0">
                  <a:pos x="181" y="335"/>
                </a:cxn>
                <a:cxn ang="0">
                  <a:pos x="199" y="347"/>
                </a:cxn>
                <a:cxn ang="0">
                  <a:pos x="168" y="354"/>
                </a:cxn>
                <a:cxn ang="0">
                  <a:pos x="159" y="389"/>
                </a:cxn>
                <a:cxn ang="0">
                  <a:pos x="174" y="409"/>
                </a:cxn>
                <a:cxn ang="0">
                  <a:pos x="157" y="433"/>
                </a:cxn>
                <a:cxn ang="0">
                  <a:pos x="139" y="459"/>
                </a:cxn>
                <a:cxn ang="0">
                  <a:pos x="124" y="474"/>
                </a:cxn>
                <a:cxn ang="0">
                  <a:pos x="114" y="460"/>
                </a:cxn>
                <a:cxn ang="0">
                  <a:pos x="103" y="441"/>
                </a:cxn>
                <a:cxn ang="0">
                  <a:pos x="87" y="432"/>
                </a:cxn>
                <a:cxn ang="0">
                  <a:pos x="70" y="423"/>
                </a:cxn>
                <a:cxn ang="0">
                  <a:pos x="51" y="403"/>
                </a:cxn>
                <a:cxn ang="0">
                  <a:pos x="49" y="380"/>
                </a:cxn>
                <a:cxn ang="0">
                  <a:pos x="34" y="371"/>
                </a:cxn>
                <a:cxn ang="0">
                  <a:pos x="39" y="357"/>
                </a:cxn>
                <a:cxn ang="0">
                  <a:pos x="33" y="342"/>
                </a:cxn>
                <a:cxn ang="0">
                  <a:pos x="18" y="333"/>
                </a:cxn>
                <a:cxn ang="0">
                  <a:pos x="15" y="348"/>
                </a:cxn>
                <a:cxn ang="0">
                  <a:pos x="4" y="323"/>
                </a:cxn>
                <a:cxn ang="0">
                  <a:pos x="18" y="321"/>
                </a:cxn>
                <a:cxn ang="0">
                  <a:pos x="7" y="302"/>
                </a:cxn>
                <a:cxn ang="0">
                  <a:pos x="12" y="282"/>
                </a:cxn>
                <a:cxn ang="0">
                  <a:pos x="28" y="273"/>
                </a:cxn>
                <a:cxn ang="0">
                  <a:pos x="34" y="246"/>
                </a:cxn>
                <a:cxn ang="0">
                  <a:pos x="37" y="234"/>
                </a:cxn>
                <a:cxn ang="0">
                  <a:pos x="40" y="206"/>
                </a:cxn>
                <a:cxn ang="0">
                  <a:pos x="33" y="174"/>
                </a:cxn>
                <a:cxn ang="0">
                  <a:pos x="37" y="158"/>
                </a:cxn>
                <a:cxn ang="0">
                  <a:pos x="34" y="132"/>
                </a:cxn>
                <a:cxn ang="0">
                  <a:pos x="27" y="110"/>
                </a:cxn>
                <a:cxn ang="0">
                  <a:pos x="27" y="86"/>
                </a:cxn>
                <a:cxn ang="0">
                  <a:pos x="33" y="75"/>
                </a:cxn>
                <a:cxn ang="0">
                  <a:pos x="46" y="48"/>
                </a:cxn>
                <a:cxn ang="0">
                  <a:pos x="48" y="26"/>
                </a:cxn>
                <a:cxn ang="0">
                  <a:pos x="69" y="17"/>
                </a:cxn>
                <a:cxn ang="0">
                  <a:pos x="91" y="18"/>
                </a:cxn>
                <a:cxn ang="0">
                  <a:pos x="114" y="18"/>
                </a:cxn>
                <a:cxn ang="0">
                  <a:pos x="141" y="8"/>
                </a:cxn>
                <a:cxn ang="0">
                  <a:pos x="166" y="12"/>
                </a:cxn>
                <a:cxn ang="0">
                  <a:pos x="192" y="5"/>
                </a:cxn>
                <a:cxn ang="0">
                  <a:pos x="220" y="11"/>
                </a:cxn>
                <a:cxn ang="0">
                  <a:pos x="241" y="14"/>
                </a:cxn>
                <a:cxn ang="0">
                  <a:pos x="250" y="27"/>
                </a:cxn>
                <a:cxn ang="0">
                  <a:pos x="283" y="35"/>
                </a:cxn>
              </a:cxnLst>
              <a:rect l="0" t="0" r="r" b="b"/>
              <a:pathLst>
                <a:path w="319" h="474">
                  <a:moveTo>
                    <a:pt x="292" y="32"/>
                  </a:moveTo>
                  <a:lnTo>
                    <a:pt x="294" y="32"/>
                  </a:lnTo>
                  <a:lnTo>
                    <a:pt x="295" y="33"/>
                  </a:lnTo>
                  <a:lnTo>
                    <a:pt x="297" y="33"/>
                  </a:lnTo>
                  <a:lnTo>
                    <a:pt x="298" y="33"/>
                  </a:lnTo>
                  <a:lnTo>
                    <a:pt x="300" y="33"/>
                  </a:lnTo>
                  <a:lnTo>
                    <a:pt x="303" y="35"/>
                  </a:lnTo>
                  <a:lnTo>
                    <a:pt x="304" y="36"/>
                  </a:lnTo>
                  <a:lnTo>
                    <a:pt x="304" y="38"/>
                  </a:lnTo>
                  <a:lnTo>
                    <a:pt x="306" y="39"/>
                  </a:lnTo>
                  <a:lnTo>
                    <a:pt x="309" y="41"/>
                  </a:lnTo>
                  <a:lnTo>
                    <a:pt x="310" y="41"/>
                  </a:lnTo>
                  <a:lnTo>
                    <a:pt x="312" y="41"/>
                  </a:lnTo>
                  <a:lnTo>
                    <a:pt x="313" y="41"/>
                  </a:lnTo>
                  <a:lnTo>
                    <a:pt x="313" y="41"/>
                  </a:lnTo>
                  <a:lnTo>
                    <a:pt x="313" y="41"/>
                  </a:lnTo>
                  <a:lnTo>
                    <a:pt x="313" y="44"/>
                  </a:lnTo>
                  <a:lnTo>
                    <a:pt x="313" y="45"/>
                  </a:lnTo>
                  <a:lnTo>
                    <a:pt x="312" y="47"/>
                  </a:lnTo>
                  <a:lnTo>
                    <a:pt x="310" y="48"/>
                  </a:lnTo>
                  <a:lnTo>
                    <a:pt x="310" y="51"/>
                  </a:lnTo>
                  <a:lnTo>
                    <a:pt x="310" y="54"/>
                  </a:lnTo>
                  <a:lnTo>
                    <a:pt x="312" y="57"/>
                  </a:lnTo>
                  <a:lnTo>
                    <a:pt x="313" y="59"/>
                  </a:lnTo>
                  <a:lnTo>
                    <a:pt x="316" y="60"/>
                  </a:lnTo>
                  <a:lnTo>
                    <a:pt x="319" y="62"/>
                  </a:lnTo>
                  <a:lnTo>
                    <a:pt x="319" y="65"/>
                  </a:lnTo>
                  <a:lnTo>
                    <a:pt x="319" y="68"/>
                  </a:lnTo>
                  <a:lnTo>
                    <a:pt x="318" y="71"/>
                  </a:lnTo>
                  <a:lnTo>
                    <a:pt x="318" y="74"/>
                  </a:lnTo>
                  <a:lnTo>
                    <a:pt x="319" y="77"/>
                  </a:lnTo>
                  <a:lnTo>
                    <a:pt x="318" y="80"/>
                  </a:lnTo>
                  <a:lnTo>
                    <a:pt x="316" y="81"/>
                  </a:lnTo>
                  <a:lnTo>
                    <a:pt x="315" y="83"/>
                  </a:lnTo>
                  <a:lnTo>
                    <a:pt x="313" y="86"/>
                  </a:lnTo>
                  <a:lnTo>
                    <a:pt x="312" y="87"/>
                  </a:lnTo>
                  <a:lnTo>
                    <a:pt x="312" y="92"/>
                  </a:lnTo>
                  <a:lnTo>
                    <a:pt x="310" y="93"/>
                  </a:lnTo>
                  <a:lnTo>
                    <a:pt x="310" y="96"/>
                  </a:lnTo>
                  <a:lnTo>
                    <a:pt x="309" y="98"/>
                  </a:lnTo>
                  <a:lnTo>
                    <a:pt x="313" y="102"/>
                  </a:lnTo>
                  <a:lnTo>
                    <a:pt x="313" y="104"/>
                  </a:lnTo>
                  <a:lnTo>
                    <a:pt x="312" y="105"/>
                  </a:lnTo>
                  <a:lnTo>
                    <a:pt x="310" y="108"/>
                  </a:lnTo>
                  <a:lnTo>
                    <a:pt x="309" y="108"/>
                  </a:lnTo>
                  <a:lnTo>
                    <a:pt x="310" y="111"/>
                  </a:lnTo>
                  <a:lnTo>
                    <a:pt x="313" y="111"/>
                  </a:lnTo>
                  <a:lnTo>
                    <a:pt x="315" y="111"/>
                  </a:lnTo>
                  <a:lnTo>
                    <a:pt x="316" y="113"/>
                  </a:lnTo>
                  <a:lnTo>
                    <a:pt x="318" y="114"/>
                  </a:lnTo>
                  <a:lnTo>
                    <a:pt x="319" y="116"/>
                  </a:lnTo>
                  <a:lnTo>
                    <a:pt x="318" y="117"/>
                  </a:lnTo>
                  <a:lnTo>
                    <a:pt x="318" y="119"/>
                  </a:lnTo>
                  <a:lnTo>
                    <a:pt x="316" y="120"/>
                  </a:lnTo>
                  <a:lnTo>
                    <a:pt x="316" y="122"/>
                  </a:lnTo>
                  <a:lnTo>
                    <a:pt x="315" y="125"/>
                  </a:lnTo>
                  <a:lnTo>
                    <a:pt x="315" y="128"/>
                  </a:lnTo>
                  <a:lnTo>
                    <a:pt x="312" y="129"/>
                  </a:lnTo>
                  <a:lnTo>
                    <a:pt x="310" y="131"/>
                  </a:lnTo>
                  <a:lnTo>
                    <a:pt x="309" y="132"/>
                  </a:lnTo>
                  <a:lnTo>
                    <a:pt x="307" y="132"/>
                  </a:lnTo>
                  <a:lnTo>
                    <a:pt x="307" y="134"/>
                  </a:lnTo>
                  <a:lnTo>
                    <a:pt x="306" y="135"/>
                  </a:lnTo>
                  <a:lnTo>
                    <a:pt x="304" y="138"/>
                  </a:lnTo>
                  <a:lnTo>
                    <a:pt x="303" y="140"/>
                  </a:lnTo>
                  <a:lnTo>
                    <a:pt x="300" y="141"/>
                  </a:lnTo>
                  <a:lnTo>
                    <a:pt x="300" y="141"/>
                  </a:lnTo>
                  <a:lnTo>
                    <a:pt x="295" y="143"/>
                  </a:lnTo>
                  <a:lnTo>
                    <a:pt x="295" y="144"/>
                  </a:lnTo>
                  <a:lnTo>
                    <a:pt x="294" y="147"/>
                  </a:lnTo>
                  <a:lnTo>
                    <a:pt x="292" y="149"/>
                  </a:lnTo>
                  <a:lnTo>
                    <a:pt x="291" y="149"/>
                  </a:lnTo>
                  <a:lnTo>
                    <a:pt x="289" y="150"/>
                  </a:lnTo>
                  <a:lnTo>
                    <a:pt x="289" y="152"/>
                  </a:lnTo>
                  <a:lnTo>
                    <a:pt x="289" y="156"/>
                  </a:lnTo>
                  <a:lnTo>
                    <a:pt x="289" y="158"/>
                  </a:lnTo>
                  <a:lnTo>
                    <a:pt x="288" y="161"/>
                  </a:lnTo>
                  <a:lnTo>
                    <a:pt x="288" y="164"/>
                  </a:lnTo>
                  <a:lnTo>
                    <a:pt x="286" y="165"/>
                  </a:lnTo>
                  <a:lnTo>
                    <a:pt x="283" y="167"/>
                  </a:lnTo>
                  <a:lnTo>
                    <a:pt x="282" y="167"/>
                  </a:lnTo>
                  <a:lnTo>
                    <a:pt x="279" y="167"/>
                  </a:lnTo>
                  <a:lnTo>
                    <a:pt x="277" y="165"/>
                  </a:lnTo>
                  <a:lnTo>
                    <a:pt x="276" y="165"/>
                  </a:lnTo>
                  <a:lnTo>
                    <a:pt x="274" y="165"/>
                  </a:lnTo>
                  <a:lnTo>
                    <a:pt x="273" y="164"/>
                  </a:lnTo>
                  <a:lnTo>
                    <a:pt x="271" y="162"/>
                  </a:lnTo>
                  <a:lnTo>
                    <a:pt x="270" y="162"/>
                  </a:lnTo>
                  <a:lnTo>
                    <a:pt x="268" y="164"/>
                  </a:lnTo>
                  <a:lnTo>
                    <a:pt x="268" y="167"/>
                  </a:lnTo>
                  <a:lnTo>
                    <a:pt x="265" y="168"/>
                  </a:lnTo>
                  <a:lnTo>
                    <a:pt x="264" y="171"/>
                  </a:lnTo>
                  <a:lnTo>
                    <a:pt x="267" y="173"/>
                  </a:lnTo>
                  <a:lnTo>
                    <a:pt x="268" y="176"/>
                  </a:lnTo>
                  <a:lnTo>
                    <a:pt x="270" y="177"/>
                  </a:lnTo>
                  <a:lnTo>
                    <a:pt x="273" y="180"/>
                  </a:lnTo>
                  <a:lnTo>
                    <a:pt x="274" y="182"/>
                  </a:lnTo>
                  <a:lnTo>
                    <a:pt x="274" y="185"/>
                  </a:lnTo>
                  <a:lnTo>
                    <a:pt x="274" y="188"/>
                  </a:lnTo>
                  <a:lnTo>
                    <a:pt x="276" y="189"/>
                  </a:lnTo>
                  <a:lnTo>
                    <a:pt x="277" y="191"/>
                  </a:lnTo>
                  <a:lnTo>
                    <a:pt x="276" y="194"/>
                  </a:lnTo>
                  <a:lnTo>
                    <a:pt x="274" y="195"/>
                  </a:lnTo>
                  <a:lnTo>
                    <a:pt x="273" y="197"/>
                  </a:lnTo>
                  <a:lnTo>
                    <a:pt x="273" y="198"/>
                  </a:lnTo>
                  <a:lnTo>
                    <a:pt x="274" y="200"/>
                  </a:lnTo>
                  <a:lnTo>
                    <a:pt x="276" y="200"/>
                  </a:lnTo>
                  <a:lnTo>
                    <a:pt x="277" y="201"/>
                  </a:lnTo>
                  <a:lnTo>
                    <a:pt x="277" y="203"/>
                  </a:lnTo>
                  <a:lnTo>
                    <a:pt x="277" y="207"/>
                  </a:lnTo>
                  <a:lnTo>
                    <a:pt x="276" y="209"/>
                  </a:lnTo>
                  <a:lnTo>
                    <a:pt x="274" y="209"/>
                  </a:lnTo>
                  <a:lnTo>
                    <a:pt x="274" y="210"/>
                  </a:lnTo>
                  <a:lnTo>
                    <a:pt x="273" y="213"/>
                  </a:lnTo>
                  <a:lnTo>
                    <a:pt x="270" y="215"/>
                  </a:lnTo>
                  <a:lnTo>
                    <a:pt x="270" y="216"/>
                  </a:lnTo>
                  <a:lnTo>
                    <a:pt x="270" y="218"/>
                  </a:lnTo>
                  <a:lnTo>
                    <a:pt x="271" y="221"/>
                  </a:lnTo>
                  <a:lnTo>
                    <a:pt x="271" y="224"/>
                  </a:lnTo>
                  <a:lnTo>
                    <a:pt x="271" y="227"/>
                  </a:lnTo>
                  <a:lnTo>
                    <a:pt x="271" y="230"/>
                  </a:lnTo>
                  <a:lnTo>
                    <a:pt x="273" y="233"/>
                  </a:lnTo>
                  <a:lnTo>
                    <a:pt x="274" y="236"/>
                  </a:lnTo>
                  <a:lnTo>
                    <a:pt x="274" y="237"/>
                  </a:lnTo>
                  <a:lnTo>
                    <a:pt x="274" y="239"/>
                  </a:lnTo>
                  <a:lnTo>
                    <a:pt x="273" y="240"/>
                  </a:lnTo>
                  <a:lnTo>
                    <a:pt x="270" y="242"/>
                  </a:lnTo>
                  <a:lnTo>
                    <a:pt x="268" y="243"/>
                  </a:lnTo>
                  <a:lnTo>
                    <a:pt x="268" y="248"/>
                  </a:lnTo>
                  <a:lnTo>
                    <a:pt x="270" y="249"/>
                  </a:lnTo>
                  <a:lnTo>
                    <a:pt x="270" y="251"/>
                  </a:lnTo>
                  <a:lnTo>
                    <a:pt x="271" y="252"/>
                  </a:lnTo>
                  <a:lnTo>
                    <a:pt x="270" y="254"/>
                  </a:lnTo>
                  <a:lnTo>
                    <a:pt x="270" y="254"/>
                  </a:lnTo>
                  <a:lnTo>
                    <a:pt x="270" y="257"/>
                  </a:lnTo>
                  <a:lnTo>
                    <a:pt x="268" y="258"/>
                  </a:lnTo>
                  <a:lnTo>
                    <a:pt x="268" y="261"/>
                  </a:lnTo>
                  <a:lnTo>
                    <a:pt x="268" y="264"/>
                  </a:lnTo>
                  <a:lnTo>
                    <a:pt x="268" y="267"/>
                  </a:lnTo>
                  <a:lnTo>
                    <a:pt x="268" y="270"/>
                  </a:lnTo>
                  <a:lnTo>
                    <a:pt x="268" y="272"/>
                  </a:lnTo>
                  <a:lnTo>
                    <a:pt x="267" y="272"/>
                  </a:lnTo>
                  <a:lnTo>
                    <a:pt x="265" y="272"/>
                  </a:lnTo>
                  <a:lnTo>
                    <a:pt x="262" y="272"/>
                  </a:lnTo>
                  <a:lnTo>
                    <a:pt x="261" y="270"/>
                  </a:lnTo>
                  <a:lnTo>
                    <a:pt x="259" y="267"/>
                  </a:lnTo>
                  <a:lnTo>
                    <a:pt x="258" y="266"/>
                  </a:lnTo>
                  <a:lnTo>
                    <a:pt x="256" y="266"/>
                  </a:lnTo>
                  <a:lnTo>
                    <a:pt x="252" y="264"/>
                  </a:lnTo>
                  <a:lnTo>
                    <a:pt x="250" y="264"/>
                  </a:lnTo>
                  <a:lnTo>
                    <a:pt x="249" y="264"/>
                  </a:lnTo>
                  <a:lnTo>
                    <a:pt x="247" y="264"/>
                  </a:lnTo>
                  <a:lnTo>
                    <a:pt x="247" y="263"/>
                  </a:lnTo>
                  <a:lnTo>
                    <a:pt x="246" y="261"/>
                  </a:lnTo>
                  <a:lnTo>
                    <a:pt x="244" y="258"/>
                  </a:lnTo>
                  <a:lnTo>
                    <a:pt x="244" y="255"/>
                  </a:lnTo>
                  <a:lnTo>
                    <a:pt x="244" y="254"/>
                  </a:lnTo>
                  <a:lnTo>
                    <a:pt x="243" y="252"/>
                  </a:lnTo>
                  <a:lnTo>
                    <a:pt x="241" y="254"/>
                  </a:lnTo>
                  <a:lnTo>
                    <a:pt x="241" y="255"/>
                  </a:lnTo>
                  <a:lnTo>
                    <a:pt x="240" y="257"/>
                  </a:lnTo>
                  <a:lnTo>
                    <a:pt x="238" y="258"/>
                  </a:lnTo>
                  <a:lnTo>
                    <a:pt x="235" y="260"/>
                  </a:lnTo>
                  <a:lnTo>
                    <a:pt x="232" y="261"/>
                  </a:lnTo>
                  <a:lnTo>
                    <a:pt x="229" y="261"/>
                  </a:lnTo>
                  <a:lnTo>
                    <a:pt x="228" y="263"/>
                  </a:lnTo>
                  <a:lnTo>
                    <a:pt x="226" y="264"/>
                  </a:lnTo>
                  <a:lnTo>
                    <a:pt x="226" y="266"/>
                  </a:lnTo>
                  <a:lnTo>
                    <a:pt x="225" y="267"/>
                  </a:lnTo>
                  <a:lnTo>
                    <a:pt x="225" y="269"/>
                  </a:lnTo>
                  <a:lnTo>
                    <a:pt x="223" y="270"/>
                  </a:lnTo>
                  <a:lnTo>
                    <a:pt x="223" y="272"/>
                  </a:lnTo>
                  <a:lnTo>
                    <a:pt x="225" y="273"/>
                  </a:lnTo>
                  <a:lnTo>
                    <a:pt x="225" y="275"/>
                  </a:lnTo>
                  <a:lnTo>
                    <a:pt x="225" y="276"/>
                  </a:lnTo>
                  <a:lnTo>
                    <a:pt x="223" y="276"/>
                  </a:lnTo>
                  <a:lnTo>
                    <a:pt x="222" y="278"/>
                  </a:lnTo>
                  <a:lnTo>
                    <a:pt x="219" y="276"/>
                  </a:lnTo>
                  <a:lnTo>
                    <a:pt x="216" y="275"/>
                  </a:lnTo>
                  <a:lnTo>
                    <a:pt x="214" y="273"/>
                  </a:lnTo>
                  <a:lnTo>
                    <a:pt x="211" y="273"/>
                  </a:lnTo>
                  <a:lnTo>
                    <a:pt x="208" y="275"/>
                  </a:lnTo>
                  <a:lnTo>
                    <a:pt x="207" y="276"/>
                  </a:lnTo>
                  <a:lnTo>
                    <a:pt x="204" y="275"/>
                  </a:lnTo>
                  <a:lnTo>
                    <a:pt x="201" y="276"/>
                  </a:lnTo>
                  <a:lnTo>
                    <a:pt x="199" y="278"/>
                  </a:lnTo>
                  <a:lnTo>
                    <a:pt x="198" y="278"/>
                  </a:lnTo>
                  <a:lnTo>
                    <a:pt x="196" y="278"/>
                  </a:lnTo>
                  <a:lnTo>
                    <a:pt x="195" y="281"/>
                  </a:lnTo>
                  <a:lnTo>
                    <a:pt x="195" y="282"/>
                  </a:lnTo>
                  <a:lnTo>
                    <a:pt x="192" y="282"/>
                  </a:lnTo>
                  <a:lnTo>
                    <a:pt x="189" y="282"/>
                  </a:lnTo>
                  <a:lnTo>
                    <a:pt x="184" y="284"/>
                  </a:lnTo>
                  <a:lnTo>
                    <a:pt x="180" y="287"/>
                  </a:lnTo>
                  <a:lnTo>
                    <a:pt x="180" y="287"/>
                  </a:lnTo>
                  <a:lnTo>
                    <a:pt x="178" y="288"/>
                  </a:lnTo>
                  <a:lnTo>
                    <a:pt x="174" y="290"/>
                  </a:lnTo>
                  <a:lnTo>
                    <a:pt x="172" y="291"/>
                  </a:lnTo>
                  <a:lnTo>
                    <a:pt x="171" y="293"/>
                  </a:lnTo>
                  <a:lnTo>
                    <a:pt x="171" y="296"/>
                  </a:lnTo>
                  <a:lnTo>
                    <a:pt x="172" y="297"/>
                  </a:lnTo>
                  <a:lnTo>
                    <a:pt x="174" y="297"/>
                  </a:lnTo>
                  <a:lnTo>
                    <a:pt x="175" y="300"/>
                  </a:lnTo>
                  <a:lnTo>
                    <a:pt x="175" y="302"/>
                  </a:lnTo>
                  <a:lnTo>
                    <a:pt x="174" y="303"/>
                  </a:lnTo>
                  <a:lnTo>
                    <a:pt x="175" y="305"/>
                  </a:lnTo>
                  <a:lnTo>
                    <a:pt x="177" y="308"/>
                  </a:lnTo>
                  <a:lnTo>
                    <a:pt x="175" y="309"/>
                  </a:lnTo>
                  <a:lnTo>
                    <a:pt x="174" y="312"/>
                  </a:lnTo>
                  <a:lnTo>
                    <a:pt x="175" y="314"/>
                  </a:lnTo>
                  <a:lnTo>
                    <a:pt x="175" y="315"/>
                  </a:lnTo>
                  <a:lnTo>
                    <a:pt x="177" y="317"/>
                  </a:lnTo>
                  <a:lnTo>
                    <a:pt x="177" y="317"/>
                  </a:lnTo>
                  <a:lnTo>
                    <a:pt x="180" y="321"/>
                  </a:lnTo>
                  <a:lnTo>
                    <a:pt x="178" y="323"/>
                  </a:lnTo>
                  <a:lnTo>
                    <a:pt x="177" y="324"/>
                  </a:lnTo>
                  <a:lnTo>
                    <a:pt x="175" y="326"/>
                  </a:lnTo>
                  <a:lnTo>
                    <a:pt x="174" y="327"/>
                  </a:lnTo>
                  <a:lnTo>
                    <a:pt x="174" y="330"/>
                  </a:lnTo>
                  <a:lnTo>
                    <a:pt x="175" y="330"/>
                  </a:lnTo>
                  <a:lnTo>
                    <a:pt x="177" y="332"/>
                  </a:lnTo>
                  <a:lnTo>
                    <a:pt x="180" y="333"/>
                  </a:lnTo>
                  <a:lnTo>
                    <a:pt x="181" y="335"/>
                  </a:lnTo>
                  <a:lnTo>
                    <a:pt x="181" y="335"/>
                  </a:lnTo>
                  <a:lnTo>
                    <a:pt x="183" y="333"/>
                  </a:lnTo>
                  <a:lnTo>
                    <a:pt x="186" y="332"/>
                  </a:lnTo>
                  <a:lnTo>
                    <a:pt x="186" y="333"/>
                  </a:lnTo>
                  <a:lnTo>
                    <a:pt x="187" y="335"/>
                  </a:lnTo>
                  <a:lnTo>
                    <a:pt x="187" y="335"/>
                  </a:lnTo>
                  <a:lnTo>
                    <a:pt x="186" y="338"/>
                  </a:lnTo>
                  <a:lnTo>
                    <a:pt x="187" y="339"/>
                  </a:lnTo>
                  <a:lnTo>
                    <a:pt x="189" y="341"/>
                  </a:lnTo>
                  <a:lnTo>
                    <a:pt x="189" y="342"/>
                  </a:lnTo>
                  <a:lnTo>
                    <a:pt x="192" y="344"/>
                  </a:lnTo>
                  <a:lnTo>
                    <a:pt x="193" y="344"/>
                  </a:lnTo>
                  <a:lnTo>
                    <a:pt x="196" y="344"/>
                  </a:lnTo>
                  <a:lnTo>
                    <a:pt x="199" y="345"/>
                  </a:lnTo>
                  <a:lnTo>
                    <a:pt x="199" y="347"/>
                  </a:lnTo>
                  <a:lnTo>
                    <a:pt x="199" y="350"/>
                  </a:lnTo>
                  <a:lnTo>
                    <a:pt x="198" y="351"/>
                  </a:lnTo>
                  <a:lnTo>
                    <a:pt x="196" y="351"/>
                  </a:lnTo>
                  <a:lnTo>
                    <a:pt x="193" y="351"/>
                  </a:lnTo>
                  <a:lnTo>
                    <a:pt x="192" y="351"/>
                  </a:lnTo>
                  <a:lnTo>
                    <a:pt x="190" y="351"/>
                  </a:lnTo>
                  <a:lnTo>
                    <a:pt x="189" y="353"/>
                  </a:lnTo>
                  <a:lnTo>
                    <a:pt x="186" y="353"/>
                  </a:lnTo>
                  <a:lnTo>
                    <a:pt x="184" y="353"/>
                  </a:lnTo>
                  <a:lnTo>
                    <a:pt x="181" y="354"/>
                  </a:lnTo>
                  <a:lnTo>
                    <a:pt x="177" y="353"/>
                  </a:lnTo>
                  <a:lnTo>
                    <a:pt x="175" y="353"/>
                  </a:lnTo>
                  <a:lnTo>
                    <a:pt x="171" y="354"/>
                  </a:lnTo>
                  <a:lnTo>
                    <a:pt x="168" y="354"/>
                  </a:lnTo>
                  <a:lnTo>
                    <a:pt x="166" y="357"/>
                  </a:lnTo>
                  <a:lnTo>
                    <a:pt x="165" y="360"/>
                  </a:lnTo>
                  <a:lnTo>
                    <a:pt x="163" y="363"/>
                  </a:lnTo>
                  <a:lnTo>
                    <a:pt x="163" y="366"/>
                  </a:lnTo>
                  <a:lnTo>
                    <a:pt x="165" y="369"/>
                  </a:lnTo>
                  <a:lnTo>
                    <a:pt x="168" y="371"/>
                  </a:lnTo>
                  <a:lnTo>
                    <a:pt x="168" y="374"/>
                  </a:lnTo>
                  <a:lnTo>
                    <a:pt x="169" y="378"/>
                  </a:lnTo>
                  <a:lnTo>
                    <a:pt x="171" y="383"/>
                  </a:lnTo>
                  <a:lnTo>
                    <a:pt x="168" y="383"/>
                  </a:lnTo>
                  <a:lnTo>
                    <a:pt x="166" y="383"/>
                  </a:lnTo>
                  <a:lnTo>
                    <a:pt x="165" y="386"/>
                  </a:lnTo>
                  <a:lnTo>
                    <a:pt x="162" y="387"/>
                  </a:lnTo>
                  <a:lnTo>
                    <a:pt x="159" y="389"/>
                  </a:lnTo>
                  <a:lnTo>
                    <a:pt x="157" y="393"/>
                  </a:lnTo>
                  <a:lnTo>
                    <a:pt x="157" y="395"/>
                  </a:lnTo>
                  <a:lnTo>
                    <a:pt x="159" y="397"/>
                  </a:lnTo>
                  <a:lnTo>
                    <a:pt x="163" y="399"/>
                  </a:lnTo>
                  <a:lnTo>
                    <a:pt x="168" y="397"/>
                  </a:lnTo>
                  <a:lnTo>
                    <a:pt x="172" y="397"/>
                  </a:lnTo>
                  <a:lnTo>
                    <a:pt x="177" y="397"/>
                  </a:lnTo>
                  <a:lnTo>
                    <a:pt x="178" y="399"/>
                  </a:lnTo>
                  <a:lnTo>
                    <a:pt x="180" y="400"/>
                  </a:lnTo>
                  <a:lnTo>
                    <a:pt x="180" y="405"/>
                  </a:lnTo>
                  <a:lnTo>
                    <a:pt x="178" y="406"/>
                  </a:lnTo>
                  <a:lnTo>
                    <a:pt x="177" y="408"/>
                  </a:lnTo>
                  <a:lnTo>
                    <a:pt x="175" y="408"/>
                  </a:lnTo>
                  <a:lnTo>
                    <a:pt x="174" y="409"/>
                  </a:lnTo>
                  <a:lnTo>
                    <a:pt x="171" y="411"/>
                  </a:lnTo>
                  <a:lnTo>
                    <a:pt x="168" y="414"/>
                  </a:lnTo>
                  <a:lnTo>
                    <a:pt x="168" y="415"/>
                  </a:lnTo>
                  <a:lnTo>
                    <a:pt x="168" y="417"/>
                  </a:lnTo>
                  <a:lnTo>
                    <a:pt x="168" y="420"/>
                  </a:lnTo>
                  <a:lnTo>
                    <a:pt x="168" y="421"/>
                  </a:lnTo>
                  <a:lnTo>
                    <a:pt x="165" y="424"/>
                  </a:lnTo>
                  <a:lnTo>
                    <a:pt x="163" y="424"/>
                  </a:lnTo>
                  <a:lnTo>
                    <a:pt x="162" y="424"/>
                  </a:lnTo>
                  <a:lnTo>
                    <a:pt x="160" y="426"/>
                  </a:lnTo>
                  <a:lnTo>
                    <a:pt x="160" y="429"/>
                  </a:lnTo>
                  <a:lnTo>
                    <a:pt x="160" y="432"/>
                  </a:lnTo>
                  <a:lnTo>
                    <a:pt x="159" y="433"/>
                  </a:lnTo>
                  <a:lnTo>
                    <a:pt x="157" y="433"/>
                  </a:lnTo>
                  <a:lnTo>
                    <a:pt x="156" y="435"/>
                  </a:lnTo>
                  <a:lnTo>
                    <a:pt x="156" y="439"/>
                  </a:lnTo>
                  <a:lnTo>
                    <a:pt x="156" y="442"/>
                  </a:lnTo>
                  <a:lnTo>
                    <a:pt x="154" y="444"/>
                  </a:lnTo>
                  <a:lnTo>
                    <a:pt x="151" y="445"/>
                  </a:lnTo>
                  <a:lnTo>
                    <a:pt x="151" y="445"/>
                  </a:lnTo>
                  <a:lnTo>
                    <a:pt x="148" y="444"/>
                  </a:lnTo>
                  <a:lnTo>
                    <a:pt x="147" y="444"/>
                  </a:lnTo>
                  <a:lnTo>
                    <a:pt x="144" y="447"/>
                  </a:lnTo>
                  <a:lnTo>
                    <a:pt x="142" y="448"/>
                  </a:lnTo>
                  <a:lnTo>
                    <a:pt x="141" y="450"/>
                  </a:lnTo>
                  <a:lnTo>
                    <a:pt x="139" y="453"/>
                  </a:lnTo>
                  <a:lnTo>
                    <a:pt x="139" y="456"/>
                  </a:lnTo>
                  <a:lnTo>
                    <a:pt x="139" y="459"/>
                  </a:lnTo>
                  <a:lnTo>
                    <a:pt x="138" y="460"/>
                  </a:lnTo>
                  <a:lnTo>
                    <a:pt x="135" y="462"/>
                  </a:lnTo>
                  <a:lnTo>
                    <a:pt x="133" y="465"/>
                  </a:lnTo>
                  <a:lnTo>
                    <a:pt x="133" y="466"/>
                  </a:lnTo>
                  <a:lnTo>
                    <a:pt x="133" y="468"/>
                  </a:lnTo>
                  <a:lnTo>
                    <a:pt x="133" y="468"/>
                  </a:lnTo>
                  <a:lnTo>
                    <a:pt x="133" y="468"/>
                  </a:lnTo>
                  <a:lnTo>
                    <a:pt x="132" y="469"/>
                  </a:lnTo>
                  <a:lnTo>
                    <a:pt x="130" y="469"/>
                  </a:lnTo>
                  <a:lnTo>
                    <a:pt x="129" y="469"/>
                  </a:lnTo>
                  <a:lnTo>
                    <a:pt x="129" y="472"/>
                  </a:lnTo>
                  <a:lnTo>
                    <a:pt x="127" y="474"/>
                  </a:lnTo>
                  <a:lnTo>
                    <a:pt x="126" y="474"/>
                  </a:lnTo>
                  <a:lnTo>
                    <a:pt x="124" y="474"/>
                  </a:lnTo>
                  <a:lnTo>
                    <a:pt x="123" y="472"/>
                  </a:lnTo>
                  <a:lnTo>
                    <a:pt x="123" y="471"/>
                  </a:lnTo>
                  <a:lnTo>
                    <a:pt x="124" y="468"/>
                  </a:lnTo>
                  <a:lnTo>
                    <a:pt x="124" y="466"/>
                  </a:lnTo>
                  <a:lnTo>
                    <a:pt x="121" y="466"/>
                  </a:lnTo>
                  <a:lnTo>
                    <a:pt x="120" y="466"/>
                  </a:lnTo>
                  <a:lnTo>
                    <a:pt x="120" y="465"/>
                  </a:lnTo>
                  <a:lnTo>
                    <a:pt x="120" y="463"/>
                  </a:lnTo>
                  <a:lnTo>
                    <a:pt x="117" y="463"/>
                  </a:lnTo>
                  <a:lnTo>
                    <a:pt x="115" y="465"/>
                  </a:lnTo>
                  <a:lnTo>
                    <a:pt x="114" y="465"/>
                  </a:lnTo>
                  <a:lnTo>
                    <a:pt x="114" y="463"/>
                  </a:lnTo>
                  <a:lnTo>
                    <a:pt x="114" y="462"/>
                  </a:lnTo>
                  <a:lnTo>
                    <a:pt x="114" y="460"/>
                  </a:lnTo>
                  <a:lnTo>
                    <a:pt x="114" y="460"/>
                  </a:lnTo>
                  <a:lnTo>
                    <a:pt x="112" y="460"/>
                  </a:lnTo>
                  <a:lnTo>
                    <a:pt x="111" y="462"/>
                  </a:lnTo>
                  <a:lnTo>
                    <a:pt x="109" y="462"/>
                  </a:lnTo>
                  <a:lnTo>
                    <a:pt x="108" y="460"/>
                  </a:lnTo>
                  <a:lnTo>
                    <a:pt x="108" y="459"/>
                  </a:lnTo>
                  <a:lnTo>
                    <a:pt x="108" y="457"/>
                  </a:lnTo>
                  <a:lnTo>
                    <a:pt x="105" y="454"/>
                  </a:lnTo>
                  <a:lnTo>
                    <a:pt x="105" y="451"/>
                  </a:lnTo>
                  <a:lnTo>
                    <a:pt x="105" y="450"/>
                  </a:lnTo>
                  <a:lnTo>
                    <a:pt x="106" y="445"/>
                  </a:lnTo>
                  <a:lnTo>
                    <a:pt x="106" y="445"/>
                  </a:lnTo>
                  <a:lnTo>
                    <a:pt x="105" y="442"/>
                  </a:lnTo>
                  <a:lnTo>
                    <a:pt x="103" y="441"/>
                  </a:lnTo>
                  <a:lnTo>
                    <a:pt x="102" y="441"/>
                  </a:lnTo>
                  <a:lnTo>
                    <a:pt x="100" y="444"/>
                  </a:lnTo>
                  <a:lnTo>
                    <a:pt x="99" y="445"/>
                  </a:lnTo>
                  <a:lnTo>
                    <a:pt x="97" y="445"/>
                  </a:lnTo>
                  <a:lnTo>
                    <a:pt x="96" y="447"/>
                  </a:lnTo>
                  <a:lnTo>
                    <a:pt x="93" y="447"/>
                  </a:lnTo>
                  <a:lnTo>
                    <a:pt x="91" y="447"/>
                  </a:lnTo>
                  <a:lnTo>
                    <a:pt x="90" y="444"/>
                  </a:lnTo>
                  <a:lnTo>
                    <a:pt x="88" y="442"/>
                  </a:lnTo>
                  <a:lnTo>
                    <a:pt x="88" y="439"/>
                  </a:lnTo>
                  <a:lnTo>
                    <a:pt x="88" y="436"/>
                  </a:lnTo>
                  <a:lnTo>
                    <a:pt x="88" y="435"/>
                  </a:lnTo>
                  <a:lnTo>
                    <a:pt x="88" y="432"/>
                  </a:lnTo>
                  <a:lnTo>
                    <a:pt x="87" y="432"/>
                  </a:lnTo>
                  <a:lnTo>
                    <a:pt x="85" y="432"/>
                  </a:lnTo>
                  <a:lnTo>
                    <a:pt x="84" y="433"/>
                  </a:lnTo>
                  <a:lnTo>
                    <a:pt x="82" y="433"/>
                  </a:lnTo>
                  <a:lnTo>
                    <a:pt x="82" y="435"/>
                  </a:lnTo>
                  <a:lnTo>
                    <a:pt x="81" y="436"/>
                  </a:lnTo>
                  <a:lnTo>
                    <a:pt x="79" y="436"/>
                  </a:lnTo>
                  <a:lnTo>
                    <a:pt x="76" y="436"/>
                  </a:lnTo>
                  <a:lnTo>
                    <a:pt x="76" y="436"/>
                  </a:lnTo>
                  <a:lnTo>
                    <a:pt x="75" y="435"/>
                  </a:lnTo>
                  <a:lnTo>
                    <a:pt x="75" y="432"/>
                  </a:lnTo>
                  <a:lnTo>
                    <a:pt x="75" y="430"/>
                  </a:lnTo>
                  <a:lnTo>
                    <a:pt x="73" y="427"/>
                  </a:lnTo>
                  <a:lnTo>
                    <a:pt x="72" y="424"/>
                  </a:lnTo>
                  <a:lnTo>
                    <a:pt x="70" y="423"/>
                  </a:lnTo>
                  <a:lnTo>
                    <a:pt x="69" y="423"/>
                  </a:lnTo>
                  <a:lnTo>
                    <a:pt x="67" y="421"/>
                  </a:lnTo>
                  <a:lnTo>
                    <a:pt x="67" y="418"/>
                  </a:lnTo>
                  <a:lnTo>
                    <a:pt x="66" y="415"/>
                  </a:lnTo>
                  <a:lnTo>
                    <a:pt x="64" y="415"/>
                  </a:lnTo>
                  <a:lnTo>
                    <a:pt x="63" y="415"/>
                  </a:lnTo>
                  <a:lnTo>
                    <a:pt x="61" y="414"/>
                  </a:lnTo>
                  <a:lnTo>
                    <a:pt x="60" y="412"/>
                  </a:lnTo>
                  <a:lnTo>
                    <a:pt x="58" y="409"/>
                  </a:lnTo>
                  <a:lnTo>
                    <a:pt x="57" y="408"/>
                  </a:lnTo>
                  <a:lnTo>
                    <a:pt x="55" y="408"/>
                  </a:lnTo>
                  <a:lnTo>
                    <a:pt x="54" y="408"/>
                  </a:lnTo>
                  <a:lnTo>
                    <a:pt x="52" y="406"/>
                  </a:lnTo>
                  <a:lnTo>
                    <a:pt x="51" y="403"/>
                  </a:lnTo>
                  <a:lnTo>
                    <a:pt x="52" y="402"/>
                  </a:lnTo>
                  <a:lnTo>
                    <a:pt x="52" y="400"/>
                  </a:lnTo>
                  <a:lnTo>
                    <a:pt x="54" y="399"/>
                  </a:lnTo>
                  <a:lnTo>
                    <a:pt x="55" y="397"/>
                  </a:lnTo>
                  <a:lnTo>
                    <a:pt x="57" y="395"/>
                  </a:lnTo>
                  <a:lnTo>
                    <a:pt x="57" y="393"/>
                  </a:lnTo>
                  <a:lnTo>
                    <a:pt x="55" y="392"/>
                  </a:lnTo>
                  <a:lnTo>
                    <a:pt x="55" y="390"/>
                  </a:lnTo>
                  <a:lnTo>
                    <a:pt x="55" y="389"/>
                  </a:lnTo>
                  <a:lnTo>
                    <a:pt x="54" y="387"/>
                  </a:lnTo>
                  <a:lnTo>
                    <a:pt x="52" y="386"/>
                  </a:lnTo>
                  <a:lnTo>
                    <a:pt x="51" y="384"/>
                  </a:lnTo>
                  <a:lnTo>
                    <a:pt x="49" y="383"/>
                  </a:lnTo>
                  <a:lnTo>
                    <a:pt x="49" y="380"/>
                  </a:lnTo>
                  <a:lnTo>
                    <a:pt x="49" y="380"/>
                  </a:lnTo>
                  <a:lnTo>
                    <a:pt x="49" y="378"/>
                  </a:lnTo>
                  <a:lnTo>
                    <a:pt x="49" y="375"/>
                  </a:lnTo>
                  <a:lnTo>
                    <a:pt x="49" y="375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6" y="374"/>
                  </a:lnTo>
                  <a:lnTo>
                    <a:pt x="45" y="372"/>
                  </a:lnTo>
                  <a:lnTo>
                    <a:pt x="43" y="372"/>
                  </a:lnTo>
                  <a:lnTo>
                    <a:pt x="42" y="372"/>
                  </a:lnTo>
                  <a:lnTo>
                    <a:pt x="40" y="372"/>
                  </a:lnTo>
                  <a:lnTo>
                    <a:pt x="39" y="371"/>
                  </a:lnTo>
                  <a:lnTo>
                    <a:pt x="37" y="371"/>
                  </a:lnTo>
                  <a:lnTo>
                    <a:pt x="34" y="371"/>
                  </a:lnTo>
                  <a:lnTo>
                    <a:pt x="33" y="371"/>
                  </a:lnTo>
                  <a:lnTo>
                    <a:pt x="31" y="371"/>
                  </a:lnTo>
                  <a:lnTo>
                    <a:pt x="30" y="369"/>
                  </a:lnTo>
                  <a:lnTo>
                    <a:pt x="28" y="369"/>
                  </a:lnTo>
                  <a:lnTo>
                    <a:pt x="28" y="369"/>
                  </a:lnTo>
                  <a:lnTo>
                    <a:pt x="28" y="368"/>
                  </a:lnTo>
                  <a:lnTo>
                    <a:pt x="30" y="366"/>
                  </a:lnTo>
                  <a:lnTo>
                    <a:pt x="31" y="366"/>
                  </a:lnTo>
                  <a:lnTo>
                    <a:pt x="33" y="363"/>
                  </a:lnTo>
                  <a:lnTo>
                    <a:pt x="33" y="362"/>
                  </a:lnTo>
                  <a:lnTo>
                    <a:pt x="34" y="360"/>
                  </a:lnTo>
                  <a:lnTo>
                    <a:pt x="36" y="360"/>
                  </a:lnTo>
                  <a:lnTo>
                    <a:pt x="37" y="359"/>
                  </a:lnTo>
                  <a:lnTo>
                    <a:pt x="39" y="357"/>
                  </a:lnTo>
                  <a:lnTo>
                    <a:pt x="40" y="357"/>
                  </a:lnTo>
                  <a:lnTo>
                    <a:pt x="43" y="354"/>
                  </a:lnTo>
                  <a:lnTo>
                    <a:pt x="45" y="353"/>
                  </a:lnTo>
                  <a:lnTo>
                    <a:pt x="45" y="353"/>
                  </a:lnTo>
                  <a:lnTo>
                    <a:pt x="42" y="351"/>
                  </a:lnTo>
                  <a:lnTo>
                    <a:pt x="40" y="351"/>
                  </a:lnTo>
                  <a:lnTo>
                    <a:pt x="39" y="350"/>
                  </a:lnTo>
                  <a:lnTo>
                    <a:pt x="39" y="347"/>
                  </a:lnTo>
                  <a:lnTo>
                    <a:pt x="39" y="345"/>
                  </a:lnTo>
                  <a:lnTo>
                    <a:pt x="39" y="342"/>
                  </a:lnTo>
                  <a:lnTo>
                    <a:pt x="37" y="339"/>
                  </a:lnTo>
                  <a:lnTo>
                    <a:pt x="36" y="339"/>
                  </a:lnTo>
                  <a:lnTo>
                    <a:pt x="34" y="341"/>
                  </a:lnTo>
                  <a:lnTo>
                    <a:pt x="33" y="342"/>
                  </a:lnTo>
                  <a:lnTo>
                    <a:pt x="33" y="344"/>
                  </a:lnTo>
                  <a:lnTo>
                    <a:pt x="33" y="347"/>
                  </a:lnTo>
                  <a:lnTo>
                    <a:pt x="33" y="350"/>
                  </a:lnTo>
                  <a:lnTo>
                    <a:pt x="33" y="351"/>
                  </a:lnTo>
                  <a:lnTo>
                    <a:pt x="33" y="351"/>
                  </a:lnTo>
                  <a:lnTo>
                    <a:pt x="30" y="351"/>
                  </a:lnTo>
                  <a:lnTo>
                    <a:pt x="30" y="350"/>
                  </a:lnTo>
                  <a:lnTo>
                    <a:pt x="30" y="345"/>
                  </a:lnTo>
                  <a:lnTo>
                    <a:pt x="30" y="342"/>
                  </a:lnTo>
                  <a:lnTo>
                    <a:pt x="28" y="341"/>
                  </a:lnTo>
                  <a:lnTo>
                    <a:pt x="28" y="339"/>
                  </a:lnTo>
                  <a:lnTo>
                    <a:pt x="21" y="338"/>
                  </a:lnTo>
                  <a:lnTo>
                    <a:pt x="21" y="335"/>
                  </a:lnTo>
                  <a:lnTo>
                    <a:pt x="18" y="333"/>
                  </a:lnTo>
                  <a:lnTo>
                    <a:pt x="15" y="332"/>
                  </a:lnTo>
                  <a:lnTo>
                    <a:pt x="15" y="330"/>
                  </a:lnTo>
                  <a:lnTo>
                    <a:pt x="12" y="330"/>
                  </a:lnTo>
                  <a:lnTo>
                    <a:pt x="10" y="330"/>
                  </a:lnTo>
                  <a:lnTo>
                    <a:pt x="9" y="332"/>
                  </a:lnTo>
                  <a:lnTo>
                    <a:pt x="9" y="336"/>
                  </a:lnTo>
                  <a:lnTo>
                    <a:pt x="9" y="338"/>
                  </a:lnTo>
                  <a:lnTo>
                    <a:pt x="13" y="341"/>
                  </a:lnTo>
                  <a:lnTo>
                    <a:pt x="15" y="341"/>
                  </a:lnTo>
                  <a:lnTo>
                    <a:pt x="16" y="341"/>
                  </a:lnTo>
                  <a:lnTo>
                    <a:pt x="18" y="344"/>
                  </a:lnTo>
                  <a:lnTo>
                    <a:pt x="18" y="345"/>
                  </a:lnTo>
                  <a:lnTo>
                    <a:pt x="16" y="348"/>
                  </a:lnTo>
                  <a:lnTo>
                    <a:pt x="15" y="348"/>
                  </a:lnTo>
                  <a:lnTo>
                    <a:pt x="10" y="347"/>
                  </a:lnTo>
                  <a:lnTo>
                    <a:pt x="9" y="344"/>
                  </a:lnTo>
                  <a:lnTo>
                    <a:pt x="6" y="342"/>
                  </a:lnTo>
                  <a:lnTo>
                    <a:pt x="3" y="342"/>
                  </a:lnTo>
                  <a:lnTo>
                    <a:pt x="1" y="341"/>
                  </a:lnTo>
                  <a:lnTo>
                    <a:pt x="1" y="339"/>
                  </a:lnTo>
                  <a:lnTo>
                    <a:pt x="1" y="336"/>
                  </a:lnTo>
                  <a:lnTo>
                    <a:pt x="0" y="333"/>
                  </a:lnTo>
                  <a:lnTo>
                    <a:pt x="0" y="330"/>
                  </a:lnTo>
                  <a:lnTo>
                    <a:pt x="0" y="329"/>
                  </a:lnTo>
                  <a:lnTo>
                    <a:pt x="0" y="326"/>
                  </a:lnTo>
                  <a:lnTo>
                    <a:pt x="1" y="324"/>
                  </a:lnTo>
                  <a:lnTo>
                    <a:pt x="3" y="323"/>
                  </a:lnTo>
                  <a:lnTo>
                    <a:pt x="4" y="323"/>
                  </a:lnTo>
                  <a:lnTo>
                    <a:pt x="7" y="323"/>
                  </a:lnTo>
                  <a:lnTo>
                    <a:pt x="9" y="323"/>
                  </a:lnTo>
                  <a:lnTo>
                    <a:pt x="10" y="324"/>
                  </a:lnTo>
                  <a:lnTo>
                    <a:pt x="10" y="326"/>
                  </a:lnTo>
                  <a:lnTo>
                    <a:pt x="6" y="327"/>
                  </a:lnTo>
                  <a:lnTo>
                    <a:pt x="6" y="330"/>
                  </a:lnTo>
                  <a:lnTo>
                    <a:pt x="9" y="330"/>
                  </a:lnTo>
                  <a:lnTo>
                    <a:pt x="10" y="329"/>
                  </a:lnTo>
                  <a:lnTo>
                    <a:pt x="12" y="327"/>
                  </a:lnTo>
                  <a:lnTo>
                    <a:pt x="15" y="329"/>
                  </a:lnTo>
                  <a:lnTo>
                    <a:pt x="15" y="327"/>
                  </a:lnTo>
                  <a:lnTo>
                    <a:pt x="18" y="326"/>
                  </a:lnTo>
                  <a:lnTo>
                    <a:pt x="18" y="326"/>
                  </a:lnTo>
                  <a:lnTo>
                    <a:pt x="18" y="321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16" y="317"/>
                  </a:lnTo>
                  <a:lnTo>
                    <a:pt x="16" y="315"/>
                  </a:lnTo>
                  <a:lnTo>
                    <a:pt x="16" y="314"/>
                  </a:lnTo>
                  <a:lnTo>
                    <a:pt x="16" y="311"/>
                  </a:lnTo>
                  <a:lnTo>
                    <a:pt x="18" y="308"/>
                  </a:lnTo>
                  <a:lnTo>
                    <a:pt x="18" y="305"/>
                  </a:lnTo>
                  <a:lnTo>
                    <a:pt x="15" y="303"/>
                  </a:lnTo>
                  <a:lnTo>
                    <a:pt x="13" y="303"/>
                  </a:lnTo>
                  <a:lnTo>
                    <a:pt x="13" y="303"/>
                  </a:lnTo>
                  <a:lnTo>
                    <a:pt x="10" y="302"/>
                  </a:lnTo>
                  <a:lnTo>
                    <a:pt x="9" y="302"/>
                  </a:lnTo>
                  <a:lnTo>
                    <a:pt x="7" y="302"/>
                  </a:lnTo>
                  <a:lnTo>
                    <a:pt x="6" y="300"/>
                  </a:lnTo>
                  <a:lnTo>
                    <a:pt x="3" y="299"/>
                  </a:lnTo>
                  <a:lnTo>
                    <a:pt x="1" y="299"/>
                  </a:lnTo>
                  <a:lnTo>
                    <a:pt x="1" y="296"/>
                  </a:lnTo>
                  <a:lnTo>
                    <a:pt x="3" y="296"/>
                  </a:lnTo>
                  <a:lnTo>
                    <a:pt x="3" y="294"/>
                  </a:lnTo>
                  <a:lnTo>
                    <a:pt x="1" y="291"/>
                  </a:lnTo>
                  <a:lnTo>
                    <a:pt x="1" y="290"/>
                  </a:lnTo>
                  <a:lnTo>
                    <a:pt x="3" y="288"/>
                  </a:lnTo>
                  <a:lnTo>
                    <a:pt x="4" y="288"/>
                  </a:lnTo>
                  <a:lnTo>
                    <a:pt x="7" y="284"/>
                  </a:lnTo>
                  <a:lnTo>
                    <a:pt x="9" y="284"/>
                  </a:lnTo>
                  <a:lnTo>
                    <a:pt x="10" y="282"/>
                  </a:lnTo>
                  <a:lnTo>
                    <a:pt x="12" y="282"/>
                  </a:lnTo>
                  <a:lnTo>
                    <a:pt x="13" y="284"/>
                  </a:lnTo>
                  <a:lnTo>
                    <a:pt x="13" y="285"/>
                  </a:lnTo>
                  <a:lnTo>
                    <a:pt x="15" y="287"/>
                  </a:lnTo>
                  <a:lnTo>
                    <a:pt x="16" y="287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21" y="284"/>
                  </a:lnTo>
                  <a:lnTo>
                    <a:pt x="22" y="282"/>
                  </a:lnTo>
                  <a:lnTo>
                    <a:pt x="22" y="281"/>
                  </a:lnTo>
                  <a:lnTo>
                    <a:pt x="24" y="281"/>
                  </a:lnTo>
                  <a:lnTo>
                    <a:pt x="25" y="279"/>
                  </a:lnTo>
                  <a:lnTo>
                    <a:pt x="27" y="278"/>
                  </a:lnTo>
                  <a:lnTo>
                    <a:pt x="27" y="276"/>
                  </a:lnTo>
                  <a:lnTo>
                    <a:pt x="28" y="273"/>
                  </a:lnTo>
                  <a:lnTo>
                    <a:pt x="28" y="272"/>
                  </a:lnTo>
                  <a:lnTo>
                    <a:pt x="28" y="270"/>
                  </a:lnTo>
                  <a:lnTo>
                    <a:pt x="30" y="269"/>
                  </a:lnTo>
                  <a:lnTo>
                    <a:pt x="30" y="267"/>
                  </a:lnTo>
                  <a:lnTo>
                    <a:pt x="31" y="266"/>
                  </a:lnTo>
                  <a:lnTo>
                    <a:pt x="31" y="263"/>
                  </a:lnTo>
                  <a:lnTo>
                    <a:pt x="31" y="261"/>
                  </a:lnTo>
                  <a:lnTo>
                    <a:pt x="33" y="258"/>
                  </a:lnTo>
                  <a:lnTo>
                    <a:pt x="31" y="255"/>
                  </a:lnTo>
                  <a:lnTo>
                    <a:pt x="31" y="254"/>
                  </a:lnTo>
                  <a:lnTo>
                    <a:pt x="31" y="251"/>
                  </a:lnTo>
                  <a:lnTo>
                    <a:pt x="33" y="248"/>
                  </a:lnTo>
                  <a:lnTo>
                    <a:pt x="33" y="248"/>
                  </a:lnTo>
                  <a:lnTo>
                    <a:pt x="34" y="246"/>
                  </a:lnTo>
                  <a:lnTo>
                    <a:pt x="34" y="246"/>
                  </a:lnTo>
                  <a:lnTo>
                    <a:pt x="36" y="245"/>
                  </a:lnTo>
                  <a:lnTo>
                    <a:pt x="37" y="246"/>
                  </a:lnTo>
                  <a:lnTo>
                    <a:pt x="40" y="246"/>
                  </a:lnTo>
                  <a:lnTo>
                    <a:pt x="42" y="246"/>
                  </a:lnTo>
                  <a:lnTo>
                    <a:pt x="45" y="245"/>
                  </a:lnTo>
                  <a:lnTo>
                    <a:pt x="46" y="243"/>
                  </a:lnTo>
                  <a:lnTo>
                    <a:pt x="49" y="242"/>
                  </a:lnTo>
                  <a:lnTo>
                    <a:pt x="49" y="240"/>
                  </a:lnTo>
                  <a:lnTo>
                    <a:pt x="45" y="237"/>
                  </a:lnTo>
                  <a:lnTo>
                    <a:pt x="43" y="237"/>
                  </a:lnTo>
                  <a:lnTo>
                    <a:pt x="40" y="236"/>
                  </a:lnTo>
                  <a:lnTo>
                    <a:pt x="39" y="236"/>
                  </a:lnTo>
                  <a:lnTo>
                    <a:pt x="37" y="234"/>
                  </a:lnTo>
                  <a:lnTo>
                    <a:pt x="36" y="233"/>
                  </a:lnTo>
                  <a:lnTo>
                    <a:pt x="36" y="230"/>
                  </a:lnTo>
                  <a:lnTo>
                    <a:pt x="37" y="228"/>
                  </a:lnTo>
                  <a:lnTo>
                    <a:pt x="40" y="227"/>
                  </a:lnTo>
                  <a:lnTo>
                    <a:pt x="39" y="224"/>
                  </a:lnTo>
                  <a:lnTo>
                    <a:pt x="37" y="221"/>
                  </a:lnTo>
                  <a:lnTo>
                    <a:pt x="34" y="219"/>
                  </a:lnTo>
                  <a:lnTo>
                    <a:pt x="33" y="218"/>
                  </a:lnTo>
                  <a:lnTo>
                    <a:pt x="31" y="215"/>
                  </a:lnTo>
                  <a:lnTo>
                    <a:pt x="34" y="213"/>
                  </a:lnTo>
                  <a:lnTo>
                    <a:pt x="36" y="212"/>
                  </a:lnTo>
                  <a:lnTo>
                    <a:pt x="39" y="210"/>
                  </a:lnTo>
                  <a:lnTo>
                    <a:pt x="40" y="209"/>
                  </a:lnTo>
                  <a:lnTo>
                    <a:pt x="40" y="206"/>
                  </a:lnTo>
                  <a:lnTo>
                    <a:pt x="40" y="203"/>
                  </a:lnTo>
                  <a:lnTo>
                    <a:pt x="40" y="200"/>
                  </a:lnTo>
                  <a:lnTo>
                    <a:pt x="39" y="197"/>
                  </a:lnTo>
                  <a:lnTo>
                    <a:pt x="39" y="195"/>
                  </a:lnTo>
                  <a:lnTo>
                    <a:pt x="42" y="194"/>
                  </a:lnTo>
                  <a:lnTo>
                    <a:pt x="42" y="192"/>
                  </a:lnTo>
                  <a:lnTo>
                    <a:pt x="40" y="186"/>
                  </a:lnTo>
                  <a:lnTo>
                    <a:pt x="40" y="186"/>
                  </a:lnTo>
                  <a:lnTo>
                    <a:pt x="37" y="183"/>
                  </a:lnTo>
                  <a:lnTo>
                    <a:pt x="36" y="182"/>
                  </a:lnTo>
                  <a:lnTo>
                    <a:pt x="34" y="179"/>
                  </a:lnTo>
                  <a:lnTo>
                    <a:pt x="34" y="177"/>
                  </a:lnTo>
                  <a:lnTo>
                    <a:pt x="33" y="176"/>
                  </a:lnTo>
                  <a:lnTo>
                    <a:pt x="33" y="174"/>
                  </a:lnTo>
                  <a:lnTo>
                    <a:pt x="36" y="173"/>
                  </a:lnTo>
                  <a:lnTo>
                    <a:pt x="36" y="171"/>
                  </a:lnTo>
                  <a:lnTo>
                    <a:pt x="36" y="170"/>
                  </a:lnTo>
                  <a:lnTo>
                    <a:pt x="36" y="167"/>
                  </a:lnTo>
                  <a:lnTo>
                    <a:pt x="33" y="165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4" y="162"/>
                  </a:lnTo>
                  <a:lnTo>
                    <a:pt x="34" y="161"/>
                  </a:lnTo>
                  <a:lnTo>
                    <a:pt x="34" y="159"/>
                  </a:lnTo>
                  <a:lnTo>
                    <a:pt x="36" y="158"/>
                  </a:lnTo>
                  <a:lnTo>
                    <a:pt x="37" y="156"/>
                  </a:lnTo>
                  <a:lnTo>
                    <a:pt x="37" y="158"/>
                  </a:lnTo>
                  <a:lnTo>
                    <a:pt x="37" y="158"/>
                  </a:lnTo>
                  <a:lnTo>
                    <a:pt x="39" y="156"/>
                  </a:lnTo>
                  <a:lnTo>
                    <a:pt x="39" y="155"/>
                  </a:lnTo>
                  <a:lnTo>
                    <a:pt x="37" y="152"/>
                  </a:lnTo>
                  <a:lnTo>
                    <a:pt x="37" y="149"/>
                  </a:lnTo>
                  <a:lnTo>
                    <a:pt x="39" y="149"/>
                  </a:lnTo>
                  <a:lnTo>
                    <a:pt x="39" y="146"/>
                  </a:lnTo>
                  <a:lnTo>
                    <a:pt x="39" y="143"/>
                  </a:lnTo>
                  <a:lnTo>
                    <a:pt x="39" y="141"/>
                  </a:lnTo>
                  <a:lnTo>
                    <a:pt x="37" y="140"/>
                  </a:lnTo>
                  <a:lnTo>
                    <a:pt x="37" y="138"/>
                  </a:lnTo>
                  <a:lnTo>
                    <a:pt x="37" y="138"/>
                  </a:lnTo>
                  <a:lnTo>
                    <a:pt x="36" y="135"/>
                  </a:lnTo>
                  <a:lnTo>
                    <a:pt x="36" y="134"/>
                  </a:lnTo>
                  <a:lnTo>
                    <a:pt x="34" y="132"/>
                  </a:lnTo>
                  <a:lnTo>
                    <a:pt x="33" y="131"/>
                  </a:lnTo>
                  <a:lnTo>
                    <a:pt x="33" y="128"/>
                  </a:lnTo>
                  <a:lnTo>
                    <a:pt x="33" y="126"/>
                  </a:lnTo>
                  <a:lnTo>
                    <a:pt x="33" y="123"/>
                  </a:lnTo>
                  <a:lnTo>
                    <a:pt x="33" y="122"/>
                  </a:lnTo>
                  <a:lnTo>
                    <a:pt x="33" y="120"/>
                  </a:lnTo>
                  <a:lnTo>
                    <a:pt x="31" y="119"/>
                  </a:lnTo>
                  <a:lnTo>
                    <a:pt x="28" y="119"/>
                  </a:lnTo>
                  <a:lnTo>
                    <a:pt x="27" y="119"/>
                  </a:lnTo>
                  <a:lnTo>
                    <a:pt x="24" y="117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5" y="111"/>
                  </a:lnTo>
                  <a:lnTo>
                    <a:pt x="27" y="110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4"/>
                  </a:lnTo>
                  <a:lnTo>
                    <a:pt x="28" y="102"/>
                  </a:lnTo>
                  <a:lnTo>
                    <a:pt x="28" y="99"/>
                  </a:lnTo>
                  <a:lnTo>
                    <a:pt x="25" y="98"/>
                  </a:lnTo>
                  <a:lnTo>
                    <a:pt x="24" y="98"/>
                  </a:lnTo>
                  <a:lnTo>
                    <a:pt x="21" y="96"/>
                  </a:lnTo>
                  <a:lnTo>
                    <a:pt x="21" y="93"/>
                  </a:lnTo>
                  <a:lnTo>
                    <a:pt x="22" y="92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7" y="83"/>
                  </a:lnTo>
                  <a:lnTo>
                    <a:pt x="25" y="81"/>
                  </a:lnTo>
                  <a:lnTo>
                    <a:pt x="25" y="80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8" y="77"/>
                  </a:lnTo>
                  <a:lnTo>
                    <a:pt x="28" y="80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30" y="80"/>
                  </a:lnTo>
                  <a:lnTo>
                    <a:pt x="33" y="78"/>
                  </a:lnTo>
                  <a:lnTo>
                    <a:pt x="33" y="75"/>
                  </a:lnTo>
                  <a:lnTo>
                    <a:pt x="34" y="75"/>
                  </a:lnTo>
                  <a:lnTo>
                    <a:pt x="36" y="74"/>
                  </a:lnTo>
                  <a:lnTo>
                    <a:pt x="36" y="71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6" y="63"/>
                  </a:lnTo>
                  <a:lnTo>
                    <a:pt x="37" y="62"/>
                  </a:lnTo>
                  <a:lnTo>
                    <a:pt x="37" y="59"/>
                  </a:lnTo>
                  <a:lnTo>
                    <a:pt x="39" y="57"/>
                  </a:lnTo>
                  <a:lnTo>
                    <a:pt x="40" y="54"/>
                  </a:lnTo>
                  <a:lnTo>
                    <a:pt x="42" y="53"/>
                  </a:lnTo>
                  <a:lnTo>
                    <a:pt x="43" y="51"/>
                  </a:lnTo>
                  <a:lnTo>
                    <a:pt x="45" y="50"/>
                  </a:lnTo>
                  <a:lnTo>
                    <a:pt x="46" y="48"/>
                  </a:lnTo>
                  <a:lnTo>
                    <a:pt x="46" y="45"/>
                  </a:lnTo>
                  <a:lnTo>
                    <a:pt x="48" y="42"/>
                  </a:lnTo>
                  <a:lnTo>
                    <a:pt x="49" y="41"/>
                  </a:lnTo>
                  <a:lnTo>
                    <a:pt x="51" y="39"/>
                  </a:lnTo>
                  <a:lnTo>
                    <a:pt x="52" y="38"/>
                  </a:lnTo>
                  <a:lnTo>
                    <a:pt x="54" y="36"/>
                  </a:lnTo>
                  <a:lnTo>
                    <a:pt x="55" y="35"/>
                  </a:lnTo>
                  <a:lnTo>
                    <a:pt x="55" y="33"/>
                  </a:lnTo>
                  <a:lnTo>
                    <a:pt x="54" y="33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49" y="30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5" y="23"/>
                  </a:lnTo>
                  <a:lnTo>
                    <a:pt x="57" y="21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61" y="18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7" y="18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3" y="17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4" y="20"/>
                  </a:lnTo>
                  <a:lnTo>
                    <a:pt x="87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1" y="20"/>
                  </a:lnTo>
                  <a:lnTo>
                    <a:pt x="91" y="18"/>
                  </a:lnTo>
                  <a:lnTo>
                    <a:pt x="91" y="17"/>
                  </a:lnTo>
                  <a:lnTo>
                    <a:pt x="93" y="15"/>
                  </a:lnTo>
                  <a:lnTo>
                    <a:pt x="94" y="14"/>
                  </a:lnTo>
                  <a:lnTo>
                    <a:pt x="97" y="12"/>
                  </a:lnTo>
                  <a:lnTo>
                    <a:pt x="99" y="14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5" y="14"/>
                  </a:lnTo>
                  <a:lnTo>
                    <a:pt x="106" y="14"/>
                  </a:lnTo>
                  <a:lnTo>
                    <a:pt x="108" y="15"/>
                  </a:lnTo>
                  <a:lnTo>
                    <a:pt x="108" y="17"/>
                  </a:lnTo>
                  <a:lnTo>
                    <a:pt x="111" y="17"/>
                  </a:lnTo>
                  <a:lnTo>
                    <a:pt x="112" y="17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23" y="20"/>
                  </a:lnTo>
                  <a:lnTo>
                    <a:pt x="127" y="20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0" y="17"/>
                  </a:lnTo>
                  <a:lnTo>
                    <a:pt x="132" y="14"/>
                  </a:lnTo>
                  <a:lnTo>
                    <a:pt x="133" y="14"/>
                  </a:lnTo>
                  <a:lnTo>
                    <a:pt x="135" y="12"/>
                  </a:lnTo>
                  <a:lnTo>
                    <a:pt x="136" y="12"/>
                  </a:lnTo>
                  <a:lnTo>
                    <a:pt x="138" y="11"/>
                  </a:lnTo>
                  <a:lnTo>
                    <a:pt x="139" y="9"/>
                  </a:lnTo>
                  <a:lnTo>
                    <a:pt x="139" y="9"/>
                  </a:lnTo>
                  <a:lnTo>
                    <a:pt x="141" y="8"/>
                  </a:lnTo>
                  <a:lnTo>
                    <a:pt x="142" y="8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50" y="8"/>
                  </a:lnTo>
                  <a:lnTo>
                    <a:pt x="151" y="8"/>
                  </a:lnTo>
                  <a:lnTo>
                    <a:pt x="153" y="9"/>
                  </a:lnTo>
                  <a:lnTo>
                    <a:pt x="154" y="11"/>
                  </a:lnTo>
                  <a:lnTo>
                    <a:pt x="156" y="12"/>
                  </a:lnTo>
                  <a:lnTo>
                    <a:pt x="157" y="15"/>
                  </a:lnTo>
                  <a:lnTo>
                    <a:pt x="159" y="15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63" y="12"/>
                  </a:lnTo>
                  <a:lnTo>
                    <a:pt x="166" y="12"/>
                  </a:lnTo>
                  <a:lnTo>
                    <a:pt x="168" y="14"/>
                  </a:lnTo>
                  <a:lnTo>
                    <a:pt x="169" y="14"/>
                  </a:lnTo>
                  <a:lnTo>
                    <a:pt x="169" y="12"/>
                  </a:lnTo>
                  <a:lnTo>
                    <a:pt x="169" y="11"/>
                  </a:lnTo>
                  <a:lnTo>
                    <a:pt x="169" y="9"/>
                  </a:lnTo>
                  <a:lnTo>
                    <a:pt x="171" y="8"/>
                  </a:lnTo>
                  <a:lnTo>
                    <a:pt x="172" y="5"/>
                  </a:lnTo>
                  <a:lnTo>
                    <a:pt x="175" y="3"/>
                  </a:lnTo>
                  <a:lnTo>
                    <a:pt x="180" y="2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2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5" y="5"/>
                  </a:lnTo>
                  <a:lnTo>
                    <a:pt x="196" y="5"/>
                  </a:lnTo>
                  <a:lnTo>
                    <a:pt x="198" y="8"/>
                  </a:lnTo>
                  <a:lnTo>
                    <a:pt x="199" y="8"/>
                  </a:lnTo>
                  <a:lnTo>
                    <a:pt x="201" y="8"/>
                  </a:lnTo>
                  <a:lnTo>
                    <a:pt x="205" y="8"/>
                  </a:lnTo>
                  <a:lnTo>
                    <a:pt x="207" y="9"/>
                  </a:lnTo>
                  <a:lnTo>
                    <a:pt x="208" y="9"/>
                  </a:lnTo>
                  <a:lnTo>
                    <a:pt x="211" y="9"/>
                  </a:lnTo>
                  <a:lnTo>
                    <a:pt x="211" y="8"/>
                  </a:lnTo>
                  <a:lnTo>
                    <a:pt x="214" y="8"/>
                  </a:lnTo>
                  <a:lnTo>
                    <a:pt x="216" y="8"/>
                  </a:lnTo>
                  <a:lnTo>
                    <a:pt x="217" y="9"/>
                  </a:lnTo>
                  <a:lnTo>
                    <a:pt x="220" y="11"/>
                  </a:lnTo>
                  <a:lnTo>
                    <a:pt x="222" y="11"/>
                  </a:lnTo>
                  <a:lnTo>
                    <a:pt x="223" y="12"/>
                  </a:lnTo>
                  <a:lnTo>
                    <a:pt x="225" y="12"/>
                  </a:lnTo>
                  <a:lnTo>
                    <a:pt x="225" y="14"/>
                  </a:lnTo>
                  <a:lnTo>
                    <a:pt x="225" y="15"/>
                  </a:lnTo>
                  <a:lnTo>
                    <a:pt x="226" y="17"/>
                  </a:lnTo>
                  <a:lnTo>
                    <a:pt x="226" y="18"/>
                  </a:lnTo>
                  <a:lnTo>
                    <a:pt x="228" y="20"/>
                  </a:lnTo>
                  <a:lnTo>
                    <a:pt x="231" y="20"/>
                  </a:lnTo>
                  <a:lnTo>
                    <a:pt x="231" y="20"/>
                  </a:lnTo>
                  <a:lnTo>
                    <a:pt x="234" y="18"/>
                  </a:lnTo>
                  <a:lnTo>
                    <a:pt x="237" y="17"/>
                  </a:lnTo>
                  <a:lnTo>
                    <a:pt x="238" y="15"/>
                  </a:lnTo>
                  <a:lnTo>
                    <a:pt x="241" y="14"/>
                  </a:lnTo>
                  <a:lnTo>
                    <a:pt x="244" y="15"/>
                  </a:lnTo>
                  <a:lnTo>
                    <a:pt x="246" y="14"/>
                  </a:lnTo>
                  <a:lnTo>
                    <a:pt x="249" y="11"/>
                  </a:lnTo>
                  <a:lnTo>
                    <a:pt x="249" y="9"/>
                  </a:lnTo>
                  <a:lnTo>
                    <a:pt x="250" y="8"/>
                  </a:lnTo>
                  <a:lnTo>
                    <a:pt x="252" y="9"/>
                  </a:lnTo>
                  <a:lnTo>
                    <a:pt x="253" y="12"/>
                  </a:lnTo>
                  <a:lnTo>
                    <a:pt x="253" y="15"/>
                  </a:lnTo>
                  <a:lnTo>
                    <a:pt x="252" y="18"/>
                  </a:lnTo>
                  <a:lnTo>
                    <a:pt x="250" y="20"/>
                  </a:lnTo>
                  <a:lnTo>
                    <a:pt x="250" y="21"/>
                  </a:lnTo>
                  <a:lnTo>
                    <a:pt x="249" y="23"/>
                  </a:lnTo>
                  <a:lnTo>
                    <a:pt x="249" y="26"/>
                  </a:lnTo>
                  <a:lnTo>
                    <a:pt x="250" y="27"/>
                  </a:lnTo>
                  <a:lnTo>
                    <a:pt x="252" y="27"/>
                  </a:lnTo>
                  <a:lnTo>
                    <a:pt x="255" y="27"/>
                  </a:lnTo>
                  <a:lnTo>
                    <a:pt x="256" y="29"/>
                  </a:lnTo>
                  <a:lnTo>
                    <a:pt x="258" y="30"/>
                  </a:lnTo>
                  <a:lnTo>
                    <a:pt x="261" y="32"/>
                  </a:lnTo>
                  <a:lnTo>
                    <a:pt x="264" y="30"/>
                  </a:lnTo>
                  <a:lnTo>
                    <a:pt x="267" y="30"/>
                  </a:lnTo>
                  <a:lnTo>
                    <a:pt x="268" y="30"/>
                  </a:lnTo>
                  <a:lnTo>
                    <a:pt x="271" y="30"/>
                  </a:lnTo>
                  <a:lnTo>
                    <a:pt x="276" y="32"/>
                  </a:lnTo>
                  <a:lnTo>
                    <a:pt x="277" y="32"/>
                  </a:lnTo>
                  <a:lnTo>
                    <a:pt x="280" y="33"/>
                  </a:lnTo>
                  <a:lnTo>
                    <a:pt x="280" y="35"/>
                  </a:lnTo>
                  <a:lnTo>
                    <a:pt x="283" y="35"/>
                  </a:lnTo>
                  <a:lnTo>
                    <a:pt x="286" y="33"/>
                  </a:lnTo>
                  <a:lnTo>
                    <a:pt x="292" y="33"/>
                  </a:lnTo>
                  <a:lnTo>
                    <a:pt x="292" y="3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6" name="Freeform 132"/>
            <p:cNvSpPr>
              <a:spLocks/>
            </p:cNvSpPr>
            <p:nvPr/>
          </p:nvSpPr>
          <p:spPr bwMode="auto">
            <a:xfrm>
              <a:off x="2983" y="2062"/>
              <a:ext cx="378" cy="343"/>
            </a:xfrm>
            <a:custGeom>
              <a:avLst/>
              <a:gdLst/>
              <a:ahLst/>
              <a:cxnLst>
                <a:cxn ang="0">
                  <a:pos x="378" y="45"/>
                </a:cxn>
                <a:cxn ang="0">
                  <a:pos x="366" y="73"/>
                </a:cxn>
                <a:cxn ang="0">
                  <a:pos x="363" y="96"/>
                </a:cxn>
                <a:cxn ang="0">
                  <a:pos x="346" y="99"/>
                </a:cxn>
                <a:cxn ang="0">
                  <a:pos x="333" y="117"/>
                </a:cxn>
                <a:cxn ang="0">
                  <a:pos x="324" y="138"/>
                </a:cxn>
                <a:cxn ang="0">
                  <a:pos x="307" y="151"/>
                </a:cxn>
                <a:cxn ang="0">
                  <a:pos x="291" y="157"/>
                </a:cxn>
                <a:cxn ang="0">
                  <a:pos x="286" y="183"/>
                </a:cxn>
                <a:cxn ang="0">
                  <a:pos x="295" y="210"/>
                </a:cxn>
                <a:cxn ang="0">
                  <a:pos x="292" y="235"/>
                </a:cxn>
                <a:cxn ang="0">
                  <a:pos x="285" y="270"/>
                </a:cxn>
                <a:cxn ang="0">
                  <a:pos x="282" y="298"/>
                </a:cxn>
                <a:cxn ang="0">
                  <a:pos x="264" y="307"/>
                </a:cxn>
                <a:cxn ang="0">
                  <a:pos x="261" y="325"/>
                </a:cxn>
                <a:cxn ang="0">
                  <a:pos x="244" y="342"/>
                </a:cxn>
                <a:cxn ang="0">
                  <a:pos x="226" y="322"/>
                </a:cxn>
                <a:cxn ang="0">
                  <a:pos x="220" y="304"/>
                </a:cxn>
                <a:cxn ang="0">
                  <a:pos x="201" y="286"/>
                </a:cxn>
                <a:cxn ang="0">
                  <a:pos x="190" y="262"/>
                </a:cxn>
                <a:cxn ang="0">
                  <a:pos x="168" y="243"/>
                </a:cxn>
                <a:cxn ang="0">
                  <a:pos x="153" y="258"/>
                </a:cxn>
                <a:cxn ang="0">
                  <a:pos x="144" y="280"/>
                </a:cxn>
                <a:cxn ang="0">
                  <a:pos x="124" y="285"/>
                </a:cxn>
                <a:cxn ang="0">
                  <a:pos x="103" y="276"/>
                </a:cxn>
                <a:cxn ang="0">
                  <a:pos x="93" y="273"/>
                </a:cxn>
                <a:cxn ang="0">
                  <a:pos x="67" y="274"/>
                </a:cxn>
                <a:cxn ang="0">
                  <a:pos x="51" y="265"/>
                </a:cxn>
                <a:cxn ang="0">
                  <a:pos x="45" y="247"/>
                </a:cxn>
                <a:cxn ang="0">
                  <a:pos x="33" y="238"/>
                </a:cxn>
                <a:cxn ang="0">
                  <a:pos x="19" y="234"/>
                </a:cxn>
                <a:cxn ang="0">
                  <a:pos x="1" y="228"/>
                </a:cxn>
                <a:cxn ang="0">
                  <a:pos x="4" y="210"/>
                </a:cxn>
                <a:cxn ang="0">
                  <a:pos x="1" y="189"/>
                </a:cxn>
                <a:cxn ang="0">
                  <a:pos x="3" y="169"/>
                </a:cxn>
                <a:cxn ang="0">
                  <a:pos x="13" y="151"/>
                </a:cxn>
                <a:cxn ang="0">
                  <a:pos x="10" y="133"/>
                </a:cxn>
                <a:cxn ang="0">
                  <a:pos x="16" y="115"/>
                </a:cxn>
                <a:cxn ang="0">
                  <a:pos x="22" y="96"/>
                </a:cxn>
                <a:cxn ang="0">
                  <a:pos x="28" y="72"/>
                </a:cxn>
                <a:cxn ang="0">
                  <a:pos x="34" y="43"/>
                </a:cxn>
                <a:cxn ang="0">
                  <a:pos x="48" y="6"/>
                </a:cxn>
                <a:cxn ang="0">
                  <a:pos x="61" y="3"/>
                </a:cxn>
                <a:cxn ang="0">
                  <a:pos x="88" y="9"/>
                </a:cxn>
                <a:cxn ang="0">
                  <a:pos x="106" y="4"/>
                </a:cxn>
                <a:cxn ang="0">
                  <a:pos x="118" y="9"/>
                </a:cxn>
                <a:cxn ang="0">
                  <a:pos x="130" y="22"/>
                </a:cxn>
                <a:cxn ang="0">
                  <a:pos x="150" y="34"/>
                </a:cxn>
                <a:cxn ang="0">
                  <a:pos x="163" y="46"/>
                </a:cxn>
                <a:cxn ang="0">
                  <a:pos x="171" y="64"/>
                </a:cxn>
                <a:cxn ang="0">
                  <a:pos x="177" y="73"/>
                </a:cxn>
                <a:cxn ang="0">
                  <a:pos x="183" y="73"/>
                </a:cxn>
                <a:cxn ang="0">
                  <a:pos x="193" y="82"/>
                </a:cxn>
                <a:cxn ang="0">
                  <a:pos x="204" y="93"/>
                </a:cxn>
                <a:cxn ang="0">
                  <a:pos x="228" y="79"/>
                </a:cxn>
                <a:cxn ang="0">
                  <a:pos x="238" y="64"/>
                </a:cxn>
                <a:cxn ang="0">
                  <a:pos x="253" y="75"/>
                </a:cxn>
                <a:cxn ang="0">
                  <a:pos x="262" y="93"/>
                </a:cxn>
                <a:cxn ang="0">
                  <a:pos x="297" y="90"/>
                </a:cxn>
                <a:cxn ang="0">
                  <a:pos x="310" y="82"/>
                </a:cxn>
                <a:cxn ang="0">
                  <a:pos x="322" y="66"/>
                </a:cxn>
                <a:cxn ang="0">
                  <a:pos x="345" y="36"/>
                </a:cxn>
              </a:cxnLst>
              <a:rect l="0" t="0" r="r" b="b"/>
              <a:pathLst>
                <a:path w="378" h="343">
                  <a:moveTo>
                    <a:pt x="348" y="28"/>
                  </a:moveTo>
                  <a:lnTo>
                    <a:pt x="351" y="30"/>
                  </a:lnTo>
                  <a:lnTo>
                    <a:pt x="357" y="33"/>
                  </a:lnTo>
                  <a:lnTo>
                    <a:pt x="358" y="34"/>
                  </a:lnTo>
                  <a:lnTo>
                    <a:pt x="363" y="36"/>
                  </a:lnTo>
                  <a:lnTo>
                    <a:pt x="367" y="37"/>
                  </a:lnTo>
                  <a:lnTo>
                    <a:pt x="370" y="42"/>
                  </a:lnTo>
                  <a:lnTo>
                    <a:pt x="372" y="43"/>
                  </a:lnTo>
                  <a:lnTo>
                    <a:pt x="373" y="45"/>
                  </a:lnTo>
                  <a:lnTo>
                    <a:pt x="378" y="45"/>
                  </a:lnTo>
                  <a:lnTo>
                    <a:pt x="378" y="46"/>
                  </a:lnTo>
                  <a:lnTo>
                    <a:pt x="378" y="49"/>
                  </a:lnTo>
                  <a:lnTo>
                    <a:pt x="376" y="51"/>
                  </a:lnTo>
                  <a:lnTo>
                    <a:pt x="375" y="54"/>
                  </a:lnTo>
                  <a:lnTo>
                    <a:pt x="372" y="58"/>
                  </a:lnTo>
                  <a:lnTo>
                    <a:pt x="370" y="61"/>
                  </a:lnTo>
                  <a:lnTo>
                    <a:pt x="369" y="63"/>
                  </a:lnTo>
                  <a:lnTo>
                    <a:pt x="367" y="67"/>
                  </a:lnTo>
                  <a:lnTo>
                    <a:pt x="366" y="70"/>
                  </a:lnTo>
                  <a:lnTo>
                    <a:pt x="366" y="73"/>
                  </a:lnTo>
                  <a:lnTo>
                    <a:pt x="364" y="76"/>
                  </a:lnTo>
                  <a:lnTo>
                    <a:pt x="363" y="79"/>
                  </a:lnTo>
                  <a:lnTo>
                    <a:pt x="363" y="82"/>
                  </a:lnTo>
                  <a:lnTo>
                    <a:pt x="363" y="84"/>
                  </a:lnTo>
                  <a:lnTo>
                    <a:pt x="364" y="87"/>
                  </a:lnTo>
                  <a:lnTo>
                    <a:pt x="366" y="90"/>
                  </a:lnTo>
                  <a:lnTo>
                    <a:pt x="366" y="91"/>
                  </a:lnTo>
                  <a:lnTo>
                    <a:pt x="366" y="94"/>
                  </a:lnTo>
                  <a:lnTo>
                    <a:pt x="366" y="96"/>
                  </a:lnTo>
                  <a:lnTo>
                    <a:pt x="363" y="96"/>
                  </a:lnTo>
                  <a:lnTo>
                    <a:pt x="360" y="97"/>
                  </a:lnTo>
                  <a:lnTo>
                    <a:pt x="358" y="97"/>
                  </a:lnTo>
                  <a:lnTo>
                    <a:pt x="357" y="97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1" y="96"/>
                  </a:lnTo>
                  <a:lnTo>
                    <a:pt x="349" y="96"/>
                  </a:lnTo>
                  <a:lnTo>
                    <a:pt x="349" y="96"/>
                  </a:lnTo>
                  <a:lnTo>
                    <a:pt x="348" y="97"/>
                  </a:lnTo>
                  <a:lnTo>
                    <a:pt x="346" y="99"/>
                  </a:lnTo>
                  <a:lnTo>
                    <a:pt x="343" y="100"/>
                  </a:lnTo>
                  <a:lnTo>
                    <a:pt x="340" y="100"/>
                  </a:lnTo>
                  <a:lnTo>
                    <a:pt x="334" y="103"/>
                  </a:lnTo>
                  <a:lnTo>
                    <a:pt x="331" y="106"/>
                  </a:lnTo>
                  <a:lnTo>
                    <a:pt x="330" y="108"/>
                  </a:lnTo>
                  <a:lnTo>
                    <a:pt x="327" y="112"/>
                  </a:lnTo>
                  <a:lnTo>
                    <a:pt x="328" y="115"/>
                  </a:lnTo>
                  <a:lnTo>
                    <a:pt x="330" y="115"/>
                  </a:lnTo>
                  <a:lnTo>
                    <a:pt x="330" y="117"/>
                  </a:lnTo>
                  <a:lnTo>
                    <a:pt x="333" y="117"/>
                  </a:lnTo>
                  <a:lnTo>
                    <a:pt x="333" y="117"/>
                  </a:lnTo>
                  <a:lnTo>
                    <a:pt x="334" y="120"/>
                  </a:lnTo>
                  <a:lnTo>
                    <a:pt x="336" y="123"/>
                  </a:lnTo>
                  <a:lnTo>
                    <a:pt x="336" y="123"/>
                  </a:lnTo>
                  <a:lnTo>
                    <a:pt x="333" y="124"/>
                  </a:lnTo>
                  <a:lnTo>
                    <a:pt x="331" y="126"/>
                  </a:lnTo>
                  <a:lnTo>
                    <a:pt x="331" y="130"/>
                  </a:lnTo>
                  <a:lnTo>
                    <a:pt x="331" y="135"/>
                  </a:lnTo>
                  <a:lnTo>
                    <a:pt x="328" y="136"/>
                  </a:lnTo>
                  <a:lnTo>
                    <a:pt x="324" y="138"/>
                  </a:lnTo>
                  <a:lnTo>
                    <a:pt x="322" y="138"/>
                  </a:lnTo>
                  <a:lnTo>
                    <a:pt x="321" y="139"/>
                  </a:lnTo>
                  <a:lnTo>
                    <a:pt x="319" y="141"/>
                  </a:lnTo>
                  <a:lnTo>
                    <a:pt x="319" y="141"/>
                  </a:lnTo>
                  <a:lnTo>
                    <a:pt x="316" y="141"/>
                  </a:lnTo>
                  <a:lnTo>
                    <a:pt x="315" y="142"/>
                  </a:lnTo>
                  <a:lnTo>
                    <a:pt x="312" y="144"/>
                  </a:lnTo>
                  <a:lnTo>
                    <a:pt x="309" y="147"/>
                  </a:lnTo>
                  <a:lnTo>
                    <a:pt x="307" y="148"/>
                  </a:lnTo>
                  <a:lnTo>
                    <a:pt x="307" y="151"/>
                  </a:lnTo>
                  <a:lnTo>
                    <a:pt x="307" y="154"/>
                  </a:lnTo>
                  <a:lnTo>
                    <a:pt x="307" y="156"/>
                  </a:lnTo>
                  <a:lnTo>
                    <a:pt x="306" y="157"/>
                  </a:lnTo>
                  <a:lnTo>
                    <a:pt x="303" y="157"/>
                  </a:lnTo>
                  <a:lnTo>
                    <a:pt x="300" y="159"/>
                  </a:lnTo>
                  <a:lnTo>
                    <a:pt x="298" y="157"/>
                  </a:lnTo>
                  <a:lnTo>
                    <a:pt x="297" y="157"/>
                  </a:lnTo>
                  <a:lnTo>
                    <a:pt x="295" y="154"/>
                  </a:lnTo>
                  <a:lnTo>
                    <a:pt x="294" y="156"/>
                  </a:lnTo>
                  <a:lnTo>
                    <a:pt x="291" y="157"/>
                  </a:lnTo>
                  <a:lnTo>
                    <a:pt x="289" y="160"/>
                  </a:lnTo>
                  <a:lnTo>
                    <a:pt x="289" y="162"/>
                  </a:lnTo>
                  <a:lnTo>
                    <a:pt x="289" y="165"/>
                  </a:lnTo>
                  <a:lnTo>
                    <a:pt x="289" y="168"/>
                  </a:lnTo>
                  <a:lnTo>
                    <a:pt x="289" y="169"/>
                  </a:lnTo>
                  <a:lnTo>
                    <a:pt x="288" y="174"/>
                  </a:lnTo>
                  <a:lnTo>
                    <a:pt x="288" y="175"/>
                  </a:lnTo>
                  <a:lnTo>
                    <a:pt x="288" y="178"/>
                  </a:lnTo>
                  <a:lnTo>
                    <a:pt x="286" y="181"/>
                  </a:lnTo>
                  <a:lnTo>
                    <a:pt x="286" y="183"/>
                  </a:lnTo>
                  <a:lnTo>
                    <a:pt x="289" y="186"/>
                  </a:lnTo>
                  <a:lnTo>
                    <a:pt x="289" y="187"/>
                  </a:lnTo>
                  <a:lnTo>
                    <a:pt x="288" y="190"/>
                  </a:lnTo>
                  <a:lnTo>
                    <a:pt x="288" y="193"/>
                  </a:lnTo>
                  <a:lnTo>
                    <a:pt x="289" y="196"/>
                  </a:lnTo>
                  <a:lnTo>
                    <a:pt x="291" y="198"/>
                  </a:lnTo>
                  <a:lnTo>
                    <a:pt x="294" y="201"/>
                  </a:lnTo>
                  <a:lnTo>
                    <a:pt x="295" y="204"/>
                  </a:lnTo>
                  <a:lnTo>
                    <a:pt x="295" y="207"/>
                  </a:lnTo>
                  <a:lnTo>
                    <a:pt x="295" y="210"/>
                  </a:lnTo>
                  <a:lnTo>
                    <a:pt x="295" y="213"/>
                  </a:lnTo>
                  <a:lnTo>
                    <a:pt x="295" y="214"/>
                  </a:lnTo>
                  <a:lnTo>
                    <a:pt x="294" y="216"/>
                  </a:lnTo>
                  <a:lnTo>
                    <a:pt x="294" y="219"/>
                  </a:lnTo>
                  <a:lnTo>
                    <a:pt x="294" y="223"/>
                  </a:lnTo>
                  <a:lnTo>
                    <a:pt x="294" y="226"/>
                  </a:lnTo>
                  <a:lnTo>
                    <a:pt x="294" y="228"/>
                  </a:lnTo>
                  <a:lnTo>
                    <a:pt x="294" y="231"/>
                  </a:lnTo>
                  <a:lnTo>
                    <a:pt x="292" y="234"/>
                  </a:lnTo>
                  <a:lnTo>
                    <a:pt x="292" y="235"/>
                  </a:lnTo>
                  <a:lnTo>
                    <a:pt x="291" y="241"/>
                  </a:lnTo>
                  <a:lnTo>
                    <a:pt x="289" y="247"/>
                  </a:lnTo>
                  <a:lnTo>
                    <a:pt x="289" y="247"/>
                  </a:lnTo>
                  <a:lnTo>
                    <a:pt x="288" y="250"/>
                  </a:lnTo>
                  <a:lnTo>
                    <a:pt x="288" y="253"/>
                  </a:lnTo>
                  <a:lnTo>
                    <a:pt x="288" y="256"/>
                  </a:lnTo>
                  <a:lnTo>
                    <a:pt x="288" y="258"/>
                  </a:lnTo>
                  <a:lnTo>
                    <a:pt x="286" y="261"/>
                  </a:lnTo>
                  <a:lnTo>
                    <a:pt x="285" y="267"/>
                  </a:lnTo>
                  <a:lnTo>
                    <a:pt x="285" y="270"/>
                  </a:lnTo>
                  <a:lnTo>
                    <a:pt x="285" y="273"/>
                  </a:lnTo>
                  <a:lnTo>
                    <a:pt x="285" y="276"/>
                  </a:lnTo>
                  <a:lnTo>
                    <a:pt x="283" y="279"/>
                  </a:lnTo>
                  <a:lnTo>
                    <a:pt x="285" y="282"/>
                  </a:lnTo>
                  <a:lnTo>
                    <a:pt x="286" y="286"/>
                  </a:lnTo>
                  <a:lnTo>
                    <a:pt x="285" y="291"/>
                  </a:lnTo>
                  <a:lnTo>
                    <a:pt x="283" y="291"/>
                  </a:lnTo>
                  <a:lnTo>
                    <a:pt x="283" y="292"/>
                  </a:lnTo>
                  <a:lnTo>
                    <a:pt x="283" y="294"/>
                  </a:lnTo>
                  <a:lnTo>
                    <a:pt x="282" y="298"/>
                  </a:lnTo>
                  <a:lnTo>
                    <a:pt x="282" y="300"/>
                  </a:lnTo>
                  <a:lnTo>
                    <a:pt x="280" y="301"/>
                  </a:lnTo>
                  <a:lnTo>
                    <a:pt x="279" y="304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4"/>
                  </a:lnTo>
                  <a:lnTo>
                    <a:pt x="270" y="304"/>
                  </a:lnTo>
                  <a:lnTo>
                    <a:pt x="267" y="304"/>
                  </a:lnTo>
                  <a:lnTo>
                    <a:pt x="265" y="306"/>
                  </a:lnTo>
                  <a:lnTo>
                    <a:pt x="264" y="307"/>
                  </a:lnTo>
                  <a:lnTo>
                    <a:pt x="264" y="310"/>
                  </a:lnTo>
                  <a:lnTo>
                    <a:pt x="264" y="312"/>
                  </a:lnTo>
                  <a:lnTo>
                    <a:pt x="264" y="312"/>
                  </a:lnTo>
                  <a:lnTo>
                    <a:pt x="265" y="316"/>
                  </a:lnTo>
                  <a:lnTo>
                    <a:pt x="264" y="316"/>
                  </a:lnTo>
                  <a:lnTo>
                    <a:pt x="264" y="318"/>
                  </a:lnTo>
                  <a:lnTo>
                    <a:pt x="262" y="319"/>
                  </a:lnTo>
                  <a:lnTo>
                    <a:pt x="261" y="321"/>
                  </a:lnTo>
                  <a:lnTo>
                    <a:pt x="259" y="322"/>
                  </a:lnTo>
                  <a:lnTo>
                    <a:pt x="261" y="325"/>
                  </a:lnTo>
                  <a:lnTo>
                    <a:pt x="264" y="330"/>
                  </a:lnTo>
                  <a:lnTo>
                    <a:pt x="262" y="331"/>
                  </a:lnTo>
                  <a:lnTo>
                    <a:pt x="256" y="333"/>
                  </a:lnTo>
                  <a:lnTo>
                    <a:pt x="255" y="333"/>
                  </a:lnTo>
                  <a:lnTo>
                    <a:pt x="252" y="336"/>
                  </a:lnTo>
                  <a:lnTo>
                    <a:pt x="250" y="337"/>
                  </a:lnTo>
                  <a:lnTo>
                    <a:pt x="249" y="340"/>
                  </a:lnTo>
                  <a:lnTo>
                    <a:pt x="249" y="342"/>
                  </a:lnTo>
                  <a:lnTo>
                    <a:pt x="246" y="343"/>
                  </a:lnTo>
                  <a:lnTo>
                    <a:pt x="244" y="342"/>
                  </a:lnTo>
                  <a:lnTo>
                    <a:pt x="244" y="342"/>
                  </a:lnTo>
                  <a:lnTo>
                    <a:pt x="243" y="342"/>
                  </a:lnTo>
                  <a:lnTo>
                    <a:pt x="241" y="339"/>
                  </a:lnTo>
                  <a:lnTo>
                    <a:pt x="240" y="336"/>
                  </a:lnTo>
                  <a:lnTo>
                    <a:pt x="238" y="334"/>
                  </a:lnTo>
                  <a:lnTo>
                    <a:pt x="238" y="330"/>
                  </a:lnTo>
                  <a:lnTo>
                    <a:pt x="237" y="328"/>
                  </a:lnTo>
                  <a:lnTo>
                    <a:pt x="234" y="325"/>
                  </a:lnTo>
                  <a:lnTo>
                    <a:pt x="229" y="324"/>
                  </a:lnTo>
                  <a:lnTo>
                    <a:pt x="226" y="322"/>
                  </a:lnTo>
                  <a:lnTo>
                    <a:pt x="225" y="321"/>
                  </a:lnTo>
                  <a:lnTo>
                    <a:pt x="226" y="318"/>
                  </a:lnTo>
                  <a:lnTo>
                    <a:pt x="226" y="316"/>
                  </a:lnTo>
                  <a:lnTo>
                    <a:pt x="229" y="316"/>
                  </a:lnTo>
                  <a:lnTo>
                    <a:pt x="229" y="313"/>
                  </a:lnTo>
                  <a:lnTo>
                    <a:pt x="226" y="310"/>
                  </a:lnTo>
                  <a:lnTo>
                    <a:pt x="225" y="309"/>
                  </a:lnTo>
                  <a:lnTo>
                    <a:pt x="223" y="309"/>
                  </a:lnTo>
                  <a:lnTo>
                    <a:pt x="222" y="306"/>
                  </a:lnTo>
                  <a:lnTo>
                    <a:pt x="220" y="304"/>
                  </a:lnTo>
                  <a:lnTo>
                    <a:pt x="217" y="304"/>
                  </a:lnTo>
                  <a:lnTo>
                    <a:pt x="216" y="301"/>
                  </a:lnTo>
                  <a:lnTo>
                    <a:pt x="213" y="298"/>
                  </a:lnTo>
                  <a:lnTo>
                    <a:pt x="211" y="297"/>
                  </a:lnTo>
                  <a:lnTo>
                    <a:pt x="211" y="297"/>
                  </a:lnTo>
                  <a:lnTo>
                    <a:pt x="208" y="294"/>
                  </a:lnTo>
                  <a:lnTo>
                    <a:pt x="207" y="292"/>
                  </a:lnTo>
                  <a:lnTo>
                    <a:pt x="204" y="292"/>
                  </a:lnTo>
                  <a:lnTo>
                    <a:pt x="202" y="289"/>
                  </a:lnTo>
                  <a:lnTo>
                    <a:pt x="201" y="286"/>
                  </a:lnTo>
                  <a:lnTo>
                    <a:pt x="199" y="283"/>
                  </a:lnTo>
                  <a:lnTo>
                    <a:pt x="198" y="280"/>
                  </a:lnTo>
                  <a:lnTo>
                    <a:pt x="195" y="277"/>
                  </a:lnTo>
                  <a:lnTo>
                    <a:pt x="192" y="276"/>
                  </a:lnTo>
                  <a:lnTo>
                    <a:pt x="189" y="271"/>
                  </a:lnTo>
                  <a:lnTo>
                    <a:pt x="187" y="270"/>
                  </a:lnTo>
                  <a:lnTo>
                    <a:pt x="187" y="267"/>
                  </a:lnTo>
                  <a:lnTo>
                    <a:pt x="187" y="265"/>
                  </a:lnTo>
                  <a:lnTo>
                    <a:pt x="189" y="264"/>
                  </a:lnTo>
                  <a:lnTo>
                    <a:pt x="190" y="262"/>
                  </a:lnTo>
                  <a:lnTo>
                    <a:pt x="187" y="261"/>
                  </a:lnTo>
                  <a:lnTo>
                    <a:pt x="186" y="256"/>
                  </a:lnTo>
                  <a:lnTo>
                    <a:pt x="184" y="252"/>
                  </a:lnTo>
                  <a:lnTo>
                    <a:pt x="183" y="252"/>
                  </a:lnTo>
                  <a:lnTo>
                    <a:pt x="180" y="250"/>
                  </a:lnTo>
                  <a:lnTo>
                    <a:pt x="177" y="249"/>
                  </a:lnTo>
                  <a:lnTo>
                    <a:pt x="175" y="249"/>
                  </a:lnTo>
                  <a:lnTo>
                    <a:pt x="172" y="246"/>
                  </a:lnTo>
                  <a:lnTo>
                    <a:pt x="169" y="244"/>
                  </a:lnTo>
                  <a:lnTo>
                    <a:pt x="168" y="243"/>
                  </a:lnTo>
                  <a:lnTo>
                    <a:pt x="165" y="244"/>
                  </a:lnTo>
                  <a:lnTo>
                    <a:pt x="163" y="247"/>
                  </a:lnTo>
                  <a:lnTo>
                    <a:pt x="162" y="249"/>
                  </a:lnTo>
                  <a:lnTo>
                    <a:pt x="160" y="252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6" y="255"/>
                  </a:lnTo>
                  <a:lnTo>
                    <a:pt x="156" y="256"/>
                  </a:lnTo>
                  <a:lnTo>
                    <a:pt x="153" y="258"/>
                  </a:lnTo>
                  <a:lnTo>
                    <a:pt x="153" y="264"/>
                  </a:lnTo>
                  <a:lnTo>
                    <a:pt x="151" y="265"/>
                  </a:lnTo>
                  <a:lnTo>
                    <a:pt x="151" y="268"/>
                  </a:lnTo>
                  <a:lnTo>
                    <a:pt x="150" y="271"/>
                  </a:lnTo>
                  <a:lnTo>
                    <a:pt x="150" y="273"/>
                  </a:lnTo>
                  <a:lnTo>
                    <a:pt x="150" y="273"/>
                  </a:lnTo>
                  <a:lnTo>
                    <a:pt x="147" y="276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4" y="280"/>
                  </a:lnTo>
                  <a:lnTo>
                    <a:pt x="141" y="282"/>
                  </a:lnTo>
                  <a:lnTo>
                    <a:pt x="141" y="285"/>
                  </a:lnTo>
                  <a:lnTo>
                    <a:pt x="139" y="286"/>
                  </a:lnTo>
                  <a:lnTo>
                    <a:pt x="136" y="288"/>
                  </a:lnTo>
                  <a:lnTo>
                    <a:pt x="135" y="289"/>
                  </a:lnTo>
                  <a:lnTo>
                    <a:pt x="132" y="289"/>
                  </a:lnTo>
                  <a:lnTo>
                    <a:pt x="130" y="288"/>
                  </a:lnTo>
                  <a:lnTo>
                    <a:pt x="127" y="288"/>
                  </a:lnTo>
                  <a:lnTo>
                    <a:pt x="126" y="286"/>
                  </a:lnTo>
                  <a:lnTo>
                    <a:pt x="124" y="285"/>
                  </a:lnTo>
                  <a:lnTo>
                    <a:pt x="124" y="282"/>
                  </a:lnTo>
                  <a:lnTo>
                    <a:pt x="123" y="280"/>
                  </a:lnTo>
                  <a:lnTo>
                    <a:pt x="121" y="279"/>
                  </a:lnTo>
                  <a:lnTo>
                    <a:pt x="120" y="277"/>
                  </a:lnTo>
                  <a:lnTo>
                    <a:pt x="118" y="276"/>
                  </a:lnTo>
                  <a:lnTo>
                    <a:pt x="117" y="274"/>
                  </a:lnTo>
                  <a:lnTo>
                    <a:pt x="115" y="273"/>
                  </a:lnTo>
                  <a:lnTo>
                    <a:pt x="111" y="273"/>
                  </a:lnTo>
                  <a:lnTo>
                    <a:pt x="108" y="271"/>
                  </a:lnTo>
                  <a:lnTo>
                    <a:pt x="103" y="276"/>
                  </a:lnTo>
                  <a:lnTo>
                    <a:pt x="103" y="276"/>
                  </a:lnTo>
                  <a:lnTo>
                    <a:pt x="102" y="277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99" y="274"/>
                  </a:lnTo>
                  <a:lnTo>
                    <a:pt x="99" y="273"/>
                  </a:lnTo>
                  <a:lnTo>
                    <a:pt x="97" y="271"/>
                  </a:lnTo>
                  <a:lnTo>
                    <a:pt x="96" y="271"/>
                  </a:lnTo>
                  <a:lnTo>
                    <a:pt x="94" y="273"/>
                  </a:lnTo>
                  <a:lnTo>
                    <a:pt x="93" y="273"/>
                  </a:lnTo>
                  <a:lnTo>
                    <a:pt x="90" y="273"/>
                  </a:lnTo>
                  <a:lnTo>
                    <a:pt x="85" y="273"/>
                  </a:lnTo>
                  <a:lnTo>
                    <a:pt x="82" y="273"/>
                  </a:lnTo>
                  <a:lnTo>
                    <a:pt x="82" y="274"/>
                  </a:lnTo>
                  <a:lnTo>
                    <a:pt x="79" y="274"/>
                  </a:lnTo>
                  <a:lnTo>
                    <a:pt x="78" y="276"/>
                  </a:lnTo>
                  <a:lnTo>
                    <a:pt x="75" y="274"/>
                  </a:lnTo>
                  <a:lnTo>
                    <a:pt x="73" y="274"/>
                  </a:lnTo>
                  <a:lnTo>
                    <a:pt x="72" y="274"/>
                  </a:lnTo>
                  <a:lnTo>
                    <a:pt x="67" y="274"/>
                  </a:lnTo>
                  <a:lnTo>
                    <a:pt x="66" y="274"/>
                  </a:lnTo>
                  <a:lnTo>
                    <a:pt x="64" y="274"/>
                  </a:lnTo>
                  <a:lnTo>
                    <a:pt x="61" y="274"/>
                  </a:lnTo>
                  <a:lnTo>
                    <a:pt x="58" y="273"/>
                  </a:lnTo>
                  <a:lnTo>
                    <a:pt x="55" y="273"/>
                  </a:lnTo>
                  <a:lnTo>
                    <a:pt x="54" y="273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1" y="265"/>
                  </a:lnTo>
                  <a:lnTo>
                    <a:pt x="51" y="264"/>
                  </a:lnTo>
                  <a:lnTo>
                    <a:pt x="49" y="262"/>
                  </a:lnTo>
                  <a:lnTo>
                    <a:pt x="49" y="261"/>
                  </a:lnTo>
                  <a:lnTo>
                    <a:pt x="49" y="259"/>
                  </a:lnTo>
                  <a:lnTo>
                    <a:pt x="49" y="258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6" y="250"/>
                  </a:lnTo>
                  <a:lnTo>
                    <a:pt x="45" y="249"/>
                  </a:lnTo>
                  <a:lnTo>
                    <a:pt x="45" y="247"/>
                  </a:lnTo>
                  <a:lnTo>
                    <a:pt x="43" y="247"/>
                  </a:lnTo>
                  <a:lnTo>
                    <a:pt x="42" y="244"/>
                  </a:lnTo>
                  <a:lnTo>
                    <a:pt x="42" y="244"/>
                  </a:lnTo>
                  <a:lnTo>
                    <a:pt x="40" y="243"/>
                  </a:lnTo>
                  <a:lnTo>
                    <a:pt x="39" y="241"/>
                  </a:lnTo>
                  <a:lnTo>
                    <a:pt x="37" y="241"/>
                  </a:lnTo>
                  <a:lnTo>
                    <a:pt x="36" y="241"/>
                  </a:lnTo>
                  <a:lnTo>
                    <a:pt x="34" y="240"/>
                  </a:lnTo>
                  <a:lnTo>
                    <a:pt x="33" y="238"/>
                  </a:lnTo>
                  <a:lnTo>
                    <a:pt x="33" y="238"/>
                  </a:lnTo>
                  <a:lnTo>
                    <a:pt x="30" y="238"/>
                  </a:lnTo>
                  <a:lnTo>
                    <a:pt x="28" y="238"/>
                  </a:lnTo>
                  <a:lnTo>
                    <a:pt x="25" y="238"/>
                  </a:lnTo>
                  <a:lnTo>
                    <a:pt x="24" y="240"/>
                  </a:lnTo>
                  <a:lnTo>
                    <a:pt x="22" y="240"/>
                  </a:lnTo>
                  <a:lnTo>
                    <a:pt x="19" y="241"/>
                  </a:lnTo>
                  <a:lnTo>
                    <a:pt x="18" y="238"/>
                  </a:lnTo>
                  <a:lnTo>
                    <a:pt x="19" y="237"/>
                  </a:lnTo>
                  <a:lnTo>
                    <a:pt x="19" y="235"/>
                  </a:lnTo>
                  <a:lnTo>
                    <a:pt x="19" y="234"/>
                  </a:lnTo>
                  <a:lnTo>
                    <a:pt x="18" y="231"/>
                  </a:lnTo>
                  <a:lnTo>
                    <a:pt x="16" y="231"/>
                  </a:lnTo>
                  <a:lnTo>
                    <a:pt x="16" y="231"/>
                  </a:lnTo>
                  <a:lnTo>
                    <a:pt x="13" y="229"/>
                  </a:lnTo>
                  <a:lnTo>
                    <a:pt x="12" y="228"/>
                  </a:lnTo>
                  <a:lnTo>
                    <a:pt x="10" y="226"/>
                  </a:lnTo>
                  <a:lnTo>
                    <a:pt x="9" y="226"/>
                  </a:lnTo>
                  <a:lnTo>
                    <a:pt x="7" y="228"/>
                  </a:lnTo>
                  <a:lnTo>
                    <a:pt x="4" y="226"/>
                  </a:lnTo>
                  <a:lnTo>
                    <a:pt x="1" y="228"/>
                  </a:lnTo>
                  <a:lnTo>
                    <a:pt x="0" y="226"/>
                  </a:lnTo>
                  <a:lnTo>
                    <a:pt x="0" y="223"/>
                  </a:lnTo>
                  <a:lnTo>
                    <a:pt x="1" y="220"/>
                  </a:lnTo>
                  <a:lnTo>
                    <a:pt x="1" y="219"/>
                  </a:lnTo>
                  <a:lnTo>
                    <a:pt x="1" y="217"/>
                  </a:lnTo>
                  <a:lnTo>
                    <a:pt x="3" y="216"/>
                  </a:lnTo>
                  <a:lnTo>
                    <a:pt x="4" y="216"/>
                  </a:lnTo>
                  <a:lnTo>
                    <a:pt x="4" y="213"/>
                  </a:lnTo>
                  <a:lnTo>
                    <a:pt x="4" y="211"/>
                  </a:lnTo>
                  <a:lnTo>
                    <a:pt x="4" y="210"/>
                  </a:lnTo>
                  <a:lnTo>
                    <a:pt x="4" y="208"/>
                  </a:lnTo>
                  <a:lnTo>
                    <a:pt x="4" y="207"/>
                  </a:lnTo>
                  <a:lnTo>
                    <a:pt x="3" y="204"/>
                  </a:lnTo>
                  <a:lnTo>
                    <a:pt x="3" y="204"/>
                  </a:lnTo>
                  <a:lnTo>
                    <a:pt x="1" y="201"/>
                  </a:lnTo>
                  <a:lnTo>
                    <a:pt x="1" y="199"/>
                  </a:lnTo>
                  <a:lnTo>
                    <a:pt x="1" y="196"/>
                  </a:lnTo>
                  <a:lnTo>
                    <a:pt x="1" y="195"/>
                  </a:lnTo>
                  <a:lnTo>
                    <a:pt x="3" y="192"/>
                  </a:lnTo>
                  <a:lnTo>
                    <a:pt x="1" y="189"/>
                  </a:lnTo>
                  <a:lnTo>
                    <a:pt x="1" y="187"/>
                  </a:lnTo>
                  <a:lnTo>
                    <a:pt x="3" y="184"/>
                  </a:lnTo>
                  <a:lnTo>
                    <a:pt x="3" y="183"/>
                  </a:lnTo>
                  <a:lnTo>
                    <a:pt x="4" y="180"/>
                  </a:lnTo>
                  <a:lnTo>
                    <a:pt x="6" y="180"/>
                  </a:lnTo>
                  <a:lnTo>
                    <a:pt x="6" y="178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3" y="174"/>
                  </a:lnTo>
                  <a:lnTo>
                    <a:pt x="3" y="169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6" y="163"/>
                  </a:lnTo>
                  <a:lnTo>
                    <a:pt x="6" y="160"/>
                  </a:lnTo>
                  <a:lnTo>
                    <a:pt x="7" y="159"/>
                  </a:lnTo>
                  <a:lnTo>
                    <a:pt x="9" y="157"/>
                  </a:lnTo>
                  <a:lnTo>
                    <a:pt x="9" y="156"/>
                  </a:lnTo>
                  <a:lnTo>
                    <a:pt x="10" y="154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5" y="148"/>
                  </a:lnTo>
                  <a:lnTo>
                    <a:pt x="15" y="147"/>
                  </a:lnTo>
                  <a:lnTo>
                    <a:pt x="15" y="144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2" y="136"/>
                  </a:lnTo>
                  <a:lnTo>
                    <a:pt x="10" y="135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2" y="127"/>
                  </a:lnTo>
                  <a:lnTo>
                    <a:pt x="12" y="126"/>
                  </a:lnTo>
                  <a:lnTo>
                    <a:pt x="12" y="123"/>
                  </a:lnTo>
                  <a:lnTo>
                    <a:pt x="13" y="121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6" y="115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8" y="109"/>
                  </a:lnTo>
                  <a:lnTo>
                    <a:pt x="18" y="106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21" y="97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90"/>
                  </a:lnTo>
                  <a:lnTo>
                    <a:pt x="24" y="87"/>
                  </a:lnTo>
                  <a:lnTo>
                    <a:pt x="25" y="85"/>
                  </a:lnTo>
                  <a:lnTo>
                    <a:pt x="25" y="82"/>
                  </a:lnTo>
                  <a:lnTo>
                    <a:pt x="27" y="81"/>
                  </a:lnTo>
                  <a:lnTo>
                    <a:pt x="28" y="78"/>
                  </a:lnTo>
                  <a:lnTo>
                    <a:pt x="30" y="75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8" y="69"/>
                  </a:lnTo>
                  <a:lnTo>
                    <a:pt x="28" y="67"/>
                  </a:lnTo>
                  <a:lnTo>
                    <a:pt x="28" y="64"/>
                  </a:lnTo>
                  <a:lnTo>
                    <a:pt x="28" y="63"/>
                  </a:lnTo>
                  <a:lnTo>
                    <a:pt x="30" y="60"/>
                  </a:lnTo>
                  <a:lnTo>
                    <a:pt x="30" y="57"/>
                  </a:lnTo>
                  <a:lnTo>
                    <a:pt x="31" y="55"/>
                  </a:lnTo>
                  <a:lnTo>
                    <a:pt x="33" y="51"/>
                  </a:lnTo>
                  <a:lnTo>
                    <a:pt x="33" y="49"/>
                  </a:lnTo>
                  <a:lnTo>
                    <a:pt x="34" y="43"/>
                  </a:lnTo>
                  <a:lnTo>
                    <a:pt x="36" y="37"/>
                  </a:lnTo>
                  <a:lnTo>
                    <a:pt x="37" y="33"/>
                  </a:lnTo>
                  <a:lnTo>
                    <a:pt x="37" y="31"/>
                  </a:lnTo>
                  <a:lnTo>
                    <a:pt x="39" y="28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6" y="7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6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6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6" y="4"/>
                  </a:lnTo>
                  <a:lnTo>
                    <a:pt x="66" y="6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5" y="12"/>
                  </a:lnTo>
                  <a:lnTo>
                    <a:pt x="81" y="13"/>
                  </a:lnTo>
                  <a:lnTo>
                    <a:pt x="82" y="13"/>
                  </a:lnTo>
                  <a:lnTo>
                    <a:pt x="85" y="12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7" y="9"/>
                  </a:lnTo>
                  <a:lnTo>
                    <a:pt x="99" y="7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5" y="4"/>
                  </a:lnTo>
                  <a:lnTo>
                    <a:pt x="106" y="4"/>
                  </a:lnTo>
                  <a:lnTo>
                    <a:pt x="108" y="4"/>
                  </a:lnTo>
                  <a:lnTo>
                    <a:pt x="108" y="1"/>
                  </a:lnTo>
                  <a:lnTo>
                    <a:pt x="109" y="0"/>
                  </a:lnTo>
                  <a:lnTo>
                    <a:pt x="111" y="1"/>
                  </a:lnTo>
                  <a:lnTo>
                    <a:pt x="112" y="3"/>
                  </a:lnTo>
                  <a:lnTo>
                    <a:pt x="114" y="4"/>
                  </a:lnTo>
                  <a:lnTo>
                    <a:pt x="117" y="4"/>
                  </a:lnTo>
                  <a:lnTo>
                    <a:pt x="118" y="6"/>
                  </a:lnTo>
                  <a:lnTo>
                    <a:pt x="118" y="7"/>
                  </a:lnTo>
                  <a:lnTo>
                    <a:pt x="118" y="9"/>
                  </a:lnTo>
                  <a:lnTo>
                    <a:pt x="120" y="12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23" y="18"/>
                  </a:lnTo>
                  <a:lnTo>
                    <a:pt x="126" y="19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3" y="25"/>
                  </a:lnTo>
                  <a:lnTo>
                    <a:pt x="135" y="25"/>
                  </a:lnTo>
                  <a:lnTo>
                    <a:pt x="144" y="27"/>
                  </a:lnTo>
                  <a:lnTo>
                    <a:pt x="148" y="25"/>
                  </a:lnTo>
                  <a:lnTo>
                    <a:pt x="150" y="28"/>
                  </a:lnTo>
                  <a:lnTo>
                    <a:pt x="150" y="30"/>
                  </a:lnTo>
                  <a:lnTo>
                    <a:pt x="151" y="31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8" y="36"/>
                  </a:lnTo>
                  <a:lnTo>
                    <a:pt x="147" y="37"/>
                  </a:lnTo>
                  <a:lnTo>
                    <a:pt x="147" y="39"/>
                  </a:lnTo>
                  <a:lnTo>
                    <a:pt x="151" y="42"/>
                  </a:lnTo>
                  <a:lnTo>
                    <a:pt x="153" y="43"/>
                  </a:lnTo>
                  <a:lnTo>
                    <a:pt x="156" y="43"/>
                  </a:lnTo>
                  <a:lnTo>
                    <a:pt x="159" y="43"/>
                  </a:lnTo>
                  <a:lnTo>
                    <a:pt x="162" y="45"/>
                  </a:lnTo>
                  <a:lnTo>
                    <a:pt x="163" y="46"/>
                  </a:lnTo>
                  <a:lnTo>
                    <a:pt x="163" y="48"/>
                  </a:lnTo>
                  <a:lnTo>
                    <a:pt x="165" y="49"/>
                  </a:lnTo>
                  <a:lnTo>
                    <a:pt x="165" y="51"/>
                  </a:lnTo>
                  <a:lnTo>
                    <a:pt x="165" y="52"/>
                  </a:lnTo>
                  <a:lnTo>
                    <a:pt x="165" y="54"/>
                  </a:lnTo>
                  <a:lnTo>
                    <a:pt x="165" y="55"/>
                  </a:lnTo>
                  <a:lnTo>
                    <a:pt x="165" y="57"/>
                  </a:lnTo>
                  <a:lnTo>
                    <a:pt x="168" y="61"/>
                  </a:lnTo>
                  <a:lnTo>
                    <a:pt x="169" y="63"/>
                  </a:lnTo>
                  <a:lnTo>
                    <a:pt x="171" y="64"/>
                  </a:lnTo>
                  <a:lnTo>
                    <a:pt x="172" y="67"/>
                  </a:lnTo>
                  <a:lnTo>
                    <a:pt x="172" y="67"/>
                  </a:lnTo>
                  <a:lnTo>
                    <a:pt x="174" y="70"/>
                  </a:lnTo>
                  <a:lnTo>
                    <a:pt x="174" y="72"/>
                  </a:lnTo>
                  <a:lnTo>
                    <a:pt x="174" y="75"/>
                  </a:lnTo>
                  <a:lnTo>
                    <a:pt x="175" y="78"/>
                  </a:lnTo>
                  <a:lnTo>
                    <a:pt x="177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7" y="73"/>
                  </a:lnTo>
                  <a:lnTo>
                    <a:pt x="177" y="70"/>
                  </a:lnTo>
                  <a:lnTo>
                    <a:pt x="178" y="69"/>
                  </a:lnTo>
                  <a:lnTo>
                    <a:pt x="178" y="67"/>
                  </a:lnTo>
                  <a:lnTo>
                    <a:pt x="178" y="66"/>
                  </a:lnTo>
                  <a:lnTo>
                    <a:pt x="178" y="64"/>
                  </a:lnTo>
                  <a:lnTo>
                    <a:pt x="180" y="64"/>
                  </a:lnTo>
                  <a:lnTo>
                    <a:pt x="181" y="66"/>
                  </a:lnTo>
                  <a:lnTo>
                    <a:pt x="181" y="67"/>
                  </a:lnTo>
                  <a:lnTo>
                    <a:pt x="183" y="70"/>
                  </a:lnTo>
                  <a:lnTo>
                    <a:pt x="183" y="73"/>
                  </a:lnTo>
                  <a:lnTo>
                    <a:pt x="184" y="75"/>
                  </a:lnTo>
                  <a:lnTo>
                    <a:pt x="186" y="75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90" y="72"/>
                  </a:lnTo>
                  <a:lnTo>
                    <a:pt x="192" y="73"/>
                  </a:lnTo>
                  <a:lnTo>
                    <a:pt x="192" y="75"/>
                  </a:lnTo>
                  <a:lnTo>
                    <a:pt x="193" y="78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2" y="84"/>
                  </a:lnTo>
                  <a:lnTo>
                    <a:pt x="190" y="87"/>
                  </a:lnTo>
                  <a:lnTo>
                    <a:pt x="190" y="88"/>
                  </a:lnTo>
                  <a:lnTo>
                    <a:pt x="190" y="91"/>
                  </a:lnTo>
                  <a:lnTo>
                    <a:pt x="192" y="93"/>
                  </a:lnTo>
                  <a:lnTo>
                    <a:pt x="195" y="96"/>
                  </a:lnTo>
                  <a:lnTo>
                    <a:pt x="198" y="94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4" y="93"/>
                  </a:lnTo>
                  <a:lnTo>
                    <a:pt x="207" y="94"/>
                  </a:lnTo>
                  <a:lnTo>
                    <a:pt x="210" y="93"/>
                  </a:lnTo>
                  <a:lnTo>
                    <a:pt x="213" y="91"/>
                  </a:lnTo>
                  <a:lnTo>
                    <a:pt x="214" y="90"/>
                  </a:lnTo>
                  <a:lnTo>
                    <a:pt x="216" y="88"/>
                  </a:lnTo>
                  <a:lnTo>
                    <a:pt x="219" y="84"/>
                  </a:lnTo>
                  <a:lnTo>
                    <a:pt x="220" y="82"/>
                  </a:lnTo>
                  <a:lnTo>
                    <a:pt x="223" y="81"/>
                  </a:lnTo>
                  <a:lnTo>
                    <a:pt x="225" y="81"/>
                  </a:lnTo>
                  <a:lnTo>
                    <a:pt x="228" y="79"/>
                  </a:lnTo>
                  <a:lnTo>
                    <a:pt x="229" y="76"/>
                  </a:lnTo>
                  <a:lnTo>
                    <a:pt x="229" y="73"/>
                  </a:lnTo>
                  <a:lnTo>
                    <a:pt x="231" y="72"/>
                  </a:lnTo>
                  <a:lnTo>
                    <a:pt x="232" y="69"/>
                  </a:lnTo>
                  <a:lnTo>
                    <a:pt x="234" y="67"/>
                  </a:lnTo>
                  <a:lnTo>
                    <a:pt x="234" y="67"/>
                  </a:lnTo>
                  <a:lnTo>
                    <a:pt x="235" y="67"/>
                  </a:lnTo>
                  <a:lnTo>
                    <a:pt x="235" y="66"/>
                  </a:lnTo>
                  <a:lnTo>
                    <a:pt x="237" y="66"/>
                  </a:lnTo>
                  <a:lnTo>
                    <a:pt x="238" y="64"/>
                  </a:lnTo>
                  <a:lnTo>
                    <a:pt x="240" y="64"/>
                  </a:lnTo>
                  <a:lnTo>
                    <a:pt x="240" y="66"/>
                  </a:lnTo>
                  <a:lnTo>
                    <a:pt x="240" y="69"/>
                  </a:lnTo>
                  <a:lnTo>
                    <a:pt x="240" y="70"/>
                  </a:lnTo>
                  <a:lnTo>
                    <a:pt x="243" y="70"/>
                  </a:lnTo>
                  <a:lnTo>
                    <a:pt x="244" y="69"/>
                  </a:lnTo>
                  <a:lnTo>
                    <a:pt x="246" y="70"/>
                  </a:lnTo>
                  <a:lnTo>
                    <a:pt x="247" y="72"/>
                  </a:lnTo>
                  <a:lnTo>
                    <a:pt x="249" y="73"/>
                  </a:lnTo>
                  <a:lnTo>
                    <a:pt x="253" y="75"/>
                  </a:lnTo>
                  <a:lnTo>
                    <a:pt x="255" y="75"/>
                  </a:lnTo>
                  <a:lnTo>
                    <a:pt x="256" y="75"/>
                  </a:lnTo>
                  <a:lnTo>
                    <a:pt x="256" y="75"/>
                  </a:lnTo>
                  <a:lnTo>
                    <a:pt x="258" y="78"/>
                  </a:lnTo>
                  <a:lnTo>
                    <a:pt x="259" y="81"/>
                  </a:lnTo>
                  <a:lnTo>
                    <a:pt x="259" y="85"/>
                  </a:lnTo>
                  <a:lnTo>
                    <a:pt x="259" y="88"/>
                  </a:lnTo>
                  <a:lnTo>
                    <a:pt x="259" y="90"/>
                  </a:lnTo>
                  <a:lnTo>
                    <a:pt x="261" y="93"/>
                  </a:lnTo>
                  <a:lnTo>
                    <a:pt x="262" y="93"/>
                  </a:lnTo>
                  <a:lnTo>
                    <a:pt x="265" y="91"/>
                  </a:lnTo>
                  <a:lnTo>
                    <a:pt x="267" y="90"/>
                  </a:lnTo>
                  <a:lnTo>
                    <a:pt x="271" y="91"/>
                  </a:lnTo>
                  <a:lnTo>
                    <a:pt x="274" y="93"/>
                  </a:lnTo>
                  <a:lnTo>
                    <a:pt x="279" y="93"/>
                  </a:lnTo>
                  <a:lnTo>
                    <a:pt x="282" y="93"/>
                  </a:lnTo>
                  <a:lnTo>
                    <a:pt x="285" y="93"/>
                  </a:lnTo>
                  <a:lnTo>
                    <a:pt x="291" y="93"/>
                  </a:lnTo>
                  <a:lnTo>
                    <a:pt x="295" y="93"/>
                  </a:lnTo>
                  <a:lnTo>
                    <a:pt x="297" y="90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300" y="88"/>
                  </a:lnTo>
                  <a:lnTo>
                    <a:pt x="301" y="88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4" y="84"/>
                  </a:lnTo>
                  <a:lnTo>
                    <a:pt x="307" y="82"/>
                  </a:lnTo>
                  <a:lnTo>
                    <a:pt x="309" y="82"/>
                  </a:lnTo>
                  <a:lnTo>
                    <a:pt x="310" y="82"/>
                  </a:lnTo>
                  <a:lnTo>
                    <a:pt x="312" y="81"/>
                  </a:lnTo>
                  <a:lnTo>
                    <a:pt x="312" y="79"/>
                  </a:lnTo>
                  <a:lnTo>
                    <a:pt x="312" y="76"/>
                  </a:lnTo>
                  <a:lnTo>
                    <a:pt x="312" y="73"/>
                  </a:lnTo>
                  <a:lnTo>
                    <a:pt x="313" y="72"/>
                  </a:lnTo>
                  <a:lnTo>
                    <a:pt x="315" y="72"/>
                  </a:lnTo>
                  <a:lnTo>
                    <a:pt x="318" y="72"/>
                  </a:lnTo>
                  <a:lnTo>
                    <a:pt x="321" y="70"/>
                  </a:lnTo>
                  <a:lnTo>
                    <a:pt x="322" y="69"/>
                  </a:lnTo>
                  <a:lnTo>
                    <a:pt x="322" y="66"/>
                  </a:lnTo>
                  <a:lnTo>
                    <a:pt x="324" y="64"/>
                  </a:lnTo>
                  <a:lnTo>
                    <a:pt x="325" y="60"/>
                  </a:lnTo>
                  <a:lnTo>
                    <a:pt x="325" y="58"/>
                  </a:lnTo>
                  <a:lnTo>
                    <a:pt x="327" y="55"/>
                  </a:lnTo>
                  <a:lnTo>
                    <a:pt x="328" y="52"/>
                  </a:lnTo>
                  <a:lnTo>
                    <a:pt x="331" y="51"/>
                  </a:lnTo>
                  <a:lnTo>
                    <a:pt x="336" y="46"/>
                  </a:lnTo>
                  <a:lnTo>
                    <a:pt x="340" y="42"/>
                  </a:lnTo>
                  <a:lnTo>
                    <a:pt x="343" y="39"/>
                  </a:lnTo>
                  <a:lnTo>
                    <a:pt x="345" y="36"/>
                  </a:lnTo>
                  <a:lnTo>
                    <a:pt x="345" y="33"/>
                  </a:lnTo>
                  <a:lnTo>
                    <a:pt x="348" y="30"/>
                  </a:lnTo>
                  <a:lnTo>
                    <a:pt x="348" y="28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7" name="Freeform 133"/>
            <p:cNvSpPr>
              <a:spLocks/>
            </p:cNvSpPr>
            <p:nvPr/>
          </p:nvSpPr>
          <p:spPr bwMode="auto">
            <a:xfrm>
              <a:off x="2983" y="2062"/>
              <a:ext cx="378" cy="343"/>
            </a:xfrm>
            <a:custGeom>
              <a:avLst/>
              <a:gdLst/>
              <a:ahLst/>
              <a:cxnLst>
                <a:cxn ang="0">
                  <a:pos x="378" y="45"/>
                </a:cxn>
                <a:cxn ang="0">
                  <a:pos x="366" y="73"/>
                </a:cxn>
                <a:cxn ang="0">
                  <a:pos x="363" y="96"/>
                </a:cxn>
                <a:cxn ang="0">
                  <a:pos x="346" y="99"/>
                </a:cxn>
                <a:cxn ang="0">
                  <a:pos x="333" y="117"/>
                </a:cxn>
                <a:cxn ang="0">
                  <a:pos x="324" y="138"/>
                </a:cxn>
                <a:cxn ang="0">
                  <a:pos x="307" y="151"/>
                </a:cxn>
                <a:cxn ang="0">
                  <a:pos x="291" y="157"/>
                </a:cxn>
                <a:cxn ang="0">
                  <a:pos x="286" y="183"/>
                </a:cxn>
                <a:cxn ang="0">
                  <a:pos x="295" y="210"/>
                </a:cxn>
                <a:cxn ang="0">
                  <a:pos x="292" y="235"/>
                </a:cxn>
                <a:cxn ang="0">
                  <a:pos x="285" y="270"/>
                </a:cxn>
                <a:cxn ang="0">
                  <a:pos x="282" y="298"/>
                </a:cxn>
                <a:cxn ang="0">
                  <a:pos x="264" y="307"/>
                </a:cxn>
                <a:cxn ang="0">
                  <a:pos x="261" y="325"/>
                </a:cxn>
                <a:cxn ang="0">
                  <a:pos x="244" y="342"/>
                </a:cxn>
                <a:cxn ang="0">
                  <a:pos x="226" y="322"/>
                </a:cxn>
                <a:cxn ang="0">
                  <a:pos x="220" y="304"/>
                </a:cxn>
                <a:cxn ang="0">
                  <a:pos x="201" y="286"/>
                </a:cxn>
                <a:cxn ang="0">
                  <a:pos x="190" y="262"/>
                </a:cxn>
                <a:cxn ang="0">
                  <a:pos x="168" y="243"/>
                </a:cxn>
                <a:cxn ang="0">
                  <a:pos x="153" y="258"/>
                </a:cxn>
                <a:cxn ang="0">
                  <a:pos x="144" y="280"/>
                </a:cxn>
                <a:cxn ang="0">
                  <a:pos x="124" y="285"/>
                </a:cxn>
                <a:cxn ang="0">
                  <a:pos x="103" y="276"/>
                </a:cxn>
                <a:cxn ang="0">
                  <a:pos x="93" y="273"/>
                </a:cxn>
                <a:cxn ang="0">
                  <a:pos x="67" y="274"/>
                </a:cxn>
                <a:cxn ang="0">
                  <a:pos x="51" y="265"/>
                </a:cxn>
                <a:cxn ang="0">
                  <a:pos x="45" y="247"/>
                </a:cxn>
                <a:cxn ang="0">
                  <a:pos x="33" y="238"/>
                </a:cxn>
                <a:cxn ang="0">
                  <a:pos x="19" y="234"/>
                </a:cxn>
                <a:cxn ang="0">
                  <a:pos x="1" y="228"/>
                </a:cxn>
                <a:cxn ang="0">
                  <a:pos x="4" y="210"/>
                </a:cxn>
                <a:cxn ang="0">
                  <a:pos x="1" y="189"/>
                </a:cxn>
                <a:cxn ang="0">
                  <a:pos x="3" y="169"/>
                </a:cxn>
                <a:cxn ang="0">
                  <a:pos x="13" y="151"/>
                </a:cxn>
                <a:cxn ang="0">
                  <a:pos x="10" y="133"/>
                </a:cxn>
                <a:cxn ang="0">
                  <a:pos x="16" y="115"/>
                </a:cxn>
                <a:cxn ang="0">
                  <a:pos x="22" y="96"/>
                </a:cxn>
                <a:cxn ang="0">
                  <a:pos x="28" y="72"/>
                </a:cxn>
                <a:cxn ang="0">
                  <a:pos x="34" y="43"/>
                </a:cxn>
                <a:cxn ang="0">
                  <a:pos x="48" y="6"/>
                </a:cxn>
                <a:cxn ang="0">
                  <a:pos x="61" y="3"/>
                </a:cxn>
                <a:cxn ang="0">
                  <a:pos x="88" y="9"/>
                </a:cxn>
                <a:cxn ang="0">
                  <a:pos x="106" y="4"/>
                </a:cxn>
                <a:cxn ang="0">
                  <a:pos x="118" y="9"/>
                </a:cxn>
                <a:cxn ang="0">
                  <a:pos x="130" y="22"/>
                </a:cxn>
                <a:cxn ang="0">
                  <a:pos x="150" y="34"/>
                </a:cxn>
                <a:cxn ang="0">
                  <a:pos x="163" y="46"/>
                </a:cxn>
                <a:cxn ang="0">
                  <a:pos x="171" y="64"/>
                </a:cxn>
                <a:cxn ang="0">
                  <a:pos x="177" y="73"/>
                </a:cxn>
                <a:cxn ang="0">
                  <a:pos x="183" y="73"/>
                </a:cxn>
                <a:cxn ang="0">
                  <a:pos x="193" y="82"/>
                </a:cxn>
                <a:cxn ang="0">
                  <a:pos x="204" y="93"/>
                </a:cxn>
                <a:cxn ang="0">
                  <a:pos x="228" y="79"/>
                </a:cxn>
                <a:cxn ang="0">
                  <a:pos x="238" y="64"/>
                </a:cxn>
                <a:cxn ang="0">
                  <a:pos x="253" y="75"/>
                </a:cxn>
                <a:cxn ang="0">
                  <a:pos x="262" y="93"/>
                </a:cxn>
                <a:cxn ang="0">
                  <a:pos x="297" y="90"/>
                </a:cxn>
                <a:cxn ang="0">
                  <a:pos x="310" y="82"/>
                </a:cxn>
                <a:cxn ang="0">
                  <a:pos x="322" y="66"/>
                </a:cxn>
                <a:cxn ang="0">
                  <a:pos x="345" y="36"/>
                </a:cxn>
              </a:cxnLst>
              <a:rect l="0" t="0" r="r" b="b"/>
              <a:pathLst>
                <a:path w="378" h="343">
                  <a:moveTo>
                    <a:pt x="348" y="28"/>
                  </a:moveTo>
                  <a:lnTo>
                    <a:pt x="351" y="30"/>
                  </a:lnTo>
                  <a:lnTo>
                    <a:pt x="357" y="33"/>
                  </a:lnTo>
                  <a:lnTo>
                    <a:pt x="358" y="34"/>
                  </a:lnTo>
                  <a:lnTo>
                    <a:pt x="363" y="36"/>
                  </a:lnTo>
                  <a:lnTo>
                    <a:pt x="367" y="37"/>
                  </a:lnTo>
                  <a:lnTo>
                    <a:pt x="370" y="42"/>
                  </a:lnTo>
                  <a:lnTo>
                    <a:pt x="372" y="43"/>
                  </a:lnTo>
                  <a:lnTo>
                    <a:pt x="373" y="45"/>
                  </a:lnTo>
                  <a:lnTo>
                    <a:pt x="378" y="45"/>
                  </a:lnTo>
                  <a:lnTo>
                    <a:pt x="378" y="46"/>
                  </a:lnTo>
                  <a:lnTo>
                    <a:pt x="378" y="49"/>
                  </a:lnTo>
                  <a:lnTo>
                    <a:pt x="376" y="51"/>
                  </a:lnTo>
                  <a:lnTo>
                    <a:pt x="375" y="54"/>
                  </a:lnTo>
                  <a:lnTo>
                    <a:pt x="372" y="58"/>
                  </a:lnTo>
                  <a:lnTo>
                    <a:pt x="370" y="61"/>
                  </a:lnTo>
                  <a:lnTo>
                    <a:pt x="369" y="63"/>
                  </a:lnTo>
                  <a:lnTo>
                    <a:pt x="367" y="67"/>
                  </a:lnTo>
                  <a:lnTo>
                    <a:pt x="366" y="70"/>
                  </a:lnTo>
                  <a:lnTo>
                    <a:pt x="366" y="73"/>
                  </a:lnTo>
                  <a:lnTo>
                    <a:pt x="364" y="76"/>
                  </a:lnTo>
                  <a:lnTo>
                    <a:pt x="363" y="79"/>
                  </a:lnTo>
                  <a:lnTo>
                    <a:pt x="363" y="82"/>
                  </a:lnTo>
                  <a:lnTo>
                    <a:pt x="363" y="84"/>
                  </a:lnTo>
                  <a:lnTo>
                    <a:pt x="364" y="87"/>
                  </a:lnTo>
                  <a:lnTo>
                    <a:pt x="366" y="90"/>
                  </a:lnTo>
                  <a:lnTo>
                    <a:pt x="366" y="91"/>
                  </a:lnTo>
                  <a:lnTo>
                    <a:pt x="366" y="94"/>
                  </a:lnTo>
                  <a:lnTo>
                    <a:pt x="366" y="96"/>
                  </a:lnTo>
                  <a:lnTo>
                    <a:pt x="363" y="96"/>
                  </a:lnTo>
                  <a:lnTo>
                    <a:pt x="360" y="97"/>
                  </a:lnTo>
                  <a:lnTo>
                    <a:pt x="358" y="97"/>
                  </a:lnTo>
                  <a:lnTo>
                    <a:pt x="357" y="97"/>
                  </a:lnTo>
                  <a:lnTo>
                    <a:pt x="355" y="94"/>
                  </a:lnTo>
                  <a:lnTo>
                    <a:pt x="352" y="94"/>
                  </a:lnTo>
                  <a:lnTo>
                    <a:pt x="351" y="96"/>
                  </a:lnTo>
                  <a:lnTo>
                    <a:pt x="349" y="96"/>
                  </a:lnTo>
                  <a:lnTo>
                    <a:pt x="349" y="96"/>
                  </a:lnTo>
                  <a:lnTo>
                    <a:pt x="348" y="97"/>
                  </a:lnTo>
                  <a:lnTo>
                    <a:pt x="346" y="99"/>
                  </a:lnTo>
                  <a:lnTo>
                    <a:pt x="343" y="100"/>
                  </a:lnTo>
                  <a:lnTo>
                    <a:pt x="340" y="100"/>
                  </a:lnTo>
                  <a:lnTo>
                    <a:pt x="334" y="103"/>
                  </a:lnTo>
                  <a:lnTo>
                    <a:pt x="331" y="106"/>
                  </a:lnTo>
                  <a:lnTo>
                    <a:pt x="330" y="108"/>
                  </a:lnTo>
                  <a:lnTo>
                    <a:pt x="327" y="112"/>
                  </a:lnTo>
                  <a:lnTo>
                    <a:pt x="328" y="115"/>
                  </a:lnTo>
                  <a:lnTo>
                    <a:pt x="330" y="115"/>
                  </a:lnTo>
                  <a:lnTo>
                    <a:pt x="330" y="117"/>
                  </a:lnTo>
                  <a:lnTo>
                    <a:pt x="333" y="117"/>
                  </a:lnTo>
                  <a:lnTo>
                    <a:pt x="333" y="117"/>
                  </a:lnTo>
                  <a:lnTo>
                    <a:pt x="334" y="120"/>
                  </a:lnTo>
                  <a:lnTo>
                    <a:pt x="336" y="123"/>
                  </a:lnTo>
                  <a:lnTo>
                    <a:pt x="336" y="123"/>
                  </a:lnTo>
                  <a:lnTo>
                    <a:pt x="333" y="124"/>
                  </a:lnTo>
                  <a:lnTo>
                    <a:pt x="331" y="126"/>
                  </a:lnTo>
                  <a:lnTo>
                    <a:pt x="331" y="130"/>
                  </a:lnTo>
                  <a:lnTo>
                    <a:pt x="331" y="135"/>
                  </a:lnTo>
                  <a:lnTo>
                    <a:pt x="328" y="136"/>
                  </a:lnTo>
                  <a:lnTo>
                    <a:pt x="324" y="138"/>
                  </a:lnTo>
                  <a:lnTo>
                    <a:pt x="322" y="138"/>
                  </a:lnTo>
                  <a:lnTo>
                    <a:pt x="321" y="139"/>
                  </a:lnTo>
                  <a:lnTo>
                    <a:pt x="319" y="141"/>
                  </a:lnTo>
                  <a:lnTo>
                    <a:pt x="319" y="141"/>
                  </a:lnTo>
                  <a:lnTo>
                    <a:pt x="316" y="141"/>
                  </a:lnTo>
                  <a:lnTo>
                    <a:pt x="315" y="142"/>
                  </a:lnTo>
                  <a:lnTo>
                    <a:pt x="312" y="144"/>
                  </a:lnTo>
                  <a:lnTo>
                    <a:pt x="309" y="147"/>
                  </a:lnTo>
                  <a:lnTo>
                    <a:pt x="307" y="148"/>
                  </a:lnTo>
                  <a:lnTo>
                    <a:pt x="307" y="151"/>
                  </a:lnTo>
                  <a:lnTo>
                    <a:pt x="307" y="154"/>
                  </a:lnTo>
                  <a:lnTo>
                    <a:pt x="307" y="156"/>
                  </a:lnTo>
                  <a:lnTo>
                    <a:pt x="306" y="157"/>
                  </a:lnTo>
                  <a:lnTo>
                    <a:pt x="303" y="157"/>
                  </a:lnTo>
                  <a:lnTo>
                    <a:pt x="300" y="159"/>
                  </a:lnTo>
                  <a:lnTo>
                    <a:pt x="298" y="157"/>
                  </a:lnTo>
                  <a:lnTo>
                    <a:pt x="297" y="157"/>
                  </a:lnTo>
                  <a:lnTo>
                    <a:pt x="295" y="154"/>
                  </a:lnTo>
                  <a:lnTo>
                    <a:pt x="294" y="156"/>
                  </a:lnTo>
                  <a:lnTo>
                    <a:pt x="291" y="157"/>
                  </a:lnTo>
                  <a:lnTo>
                    <a:pt x="289" y="160"/>
                  </a:lnTo>
                  <a:lnTo>
                    <a:pt x="289" y="162"/>
                  </a:lnTo>
                  <a:lnTo>
                    <a:pt x="289" y="165"/>
                  </a:lnTo>
                  <a:lnTo>
                    <a:pt x="289" y="168"/>
                  </a:lnTo>
                  <a:lnTo>
                    <a:pt x="289" y="169"/>
                  </a:lnTo>
                  <a:lnTo>
                    <a:pt x="288" y="174"/>
                  </a:lnTo>
                  <a:lnTo>
                    <a:pt x="288" y="175"/>
                  </a:lnTo>
                  <a:lnTo>
                    <a:pt x="288" y="178"/>
                  </a:lnTo>
                  <a:lnTo>
                    <a:pt x="286" y="181"/>
                  </a:lnTo>
                  <a:lnTo>
                    <a:pt x="286" y="183"/>
                  </a:lnTo>
                  <a:lnTo>
                    <a:pt x="289" y="186"/>
                  </a:lnTo>
                  <a:lnTo>
                    <a:pt x="289" y="187"/>
                  </a:lnTo>
                  <a:lnTo>
                    <a:pt x="288" y="190"/>
                  </a:lnTo>
                  <a:lnTo>
                    <a:pt x="288" y="193"/>
                  </a:lnTo>
                  <a:lnTo>
                    <a:pt x="289" y="196"/>
                  </a:lnTo>
                  <a:lnTo>
                    <a:pt x="291" y="198"/>
                  </a:lnTo>
                  <a:lnTo>
                    <a:pt x="294" y="201"/>
                  </a:lnTo>
                  <a:lnTo>
                    <a:pt x="295" y="204"/>
                  </a:lnTo>
                  <a:lnTo>
                    <a:pt x="295" y="207"/>
                  </a:lnTo>
                  <a:lnTo>
                    <a:pt x="295" y="210"/>
                  </a:lnTo>
                  <a:lnTo>
                    <a:pt x="295" y="213"/>
                  </a:lnTo>
                  <a:lnTo>
                    <a:pt x="295" y="214"/>
                  </a:lnTo>
                  <a:lnTo>
                    <a:pt x="294" y="216"/>
                  </a:lnTo>
                  <a:lnTo>
                    <a:pt x="294" y="219"/>
                  </a:lnTo>
                  <a:lnTo>
                    <a:pt x="294" y="223"/>
                  </a:lnTo>
                  <a:lnTo>
                    <a:pt x="294" y="226"/>
                  </a:lnTo>
                  <a:lnTo>
                    <a:pt x="294" y="228"/>
                  </a:lnTo>
                  <a:lnTo>
                    <a:pt x="294" y="231"/>
                  </a:lnTo>
                  <a:lnTo>
                    <a:pt x="292" y="234"/>
                  </a:lnTo>
                  <a:lnTo>
                    <a:pt x="292" y="235"/>
                  </a:lnTo>
                  <a:lnTo>
                    <a:pt x="291" y="241"/>
                  </a:lnTo>
                  <a:lnTo>
                    <a:pt x="289" y="247"/>
                  </a:lnTo>
                  <a:lnTo>
                    <a:pt x="289" y="247"/>
                  </a:lnTo>
                  <a:lnTo>
                    <a:pt x="288" y="250"/>
                  </a:lnTo>
                  <a:lnTo>
                    <a:pt x="288" y="253"/>
                  </a:lnTo>
                  <a:lnTo>
                    <a:pt x="288" y="256"/>
                  </a:lnTo>
                  <a:lnTo>
                    <a:pt x="288" y="258"/>
                  </a:lnTo>
                  <a:lnTo>
                    <a:pt x="286" y="261"/>
                  </a:lnTo>
                  <a:lnTo>
                    <a:pt x="285" y="267"/>
                  </a:lnTo>
                  <a:lnTo>
                    <a:pt x="285" y="270"/>
                  </a:lnTo>
                  <a:lnTo>
                    <a:pt x="285" y="273"/>
                  </a:lnTo>
                  <a:lnTo>
                    <a:pt x="285" y="276"/>
                  </a:lnTo>
                  <a:lnTo>
                    <a:pt x="283" y="279"/>
                  </a:lnTo>
                  <a:lnTo>
                    <a:pt x="285" y="282"/>
                  </a:lnTo>
                  <a:lnTo>
                    <a:pt x="286" y="286"/>
                  </a:lnTo>
                  <a:lnTo>
                    <a:pt x="285" y="291"/>
                  </a:lnTo>
                  <a:lnTo>
                    <a:pt x="283" y="291"/>
                  </a:lnTo>
                  <a:lnTo>
                    <a:pt x="283" y="292"/>
                  </a:lnTo>
                  <a:lnTo>
                    <a:pt x="283" y="294"/>
                  </a:lnTo>
                  <a:lnTo>
                    <a:pt x="282" y="298"/>
                  </a:lnTo>
                  <a:lnTo>
                    <a:pt x="282" y="300"/>
                  </a:lnTo>
                  <a:lnTo>
                    <a:pt x="280" y="301"/>
                  </a:lnTo>
                  <a:lnTo>
                    <a:pt x="279" y="304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4"/>
                  </a:lnTo>
                  <a:lnTo>
                    <a:pt x="270" y="304"/>
                  </a:lnTo>
                  <a:lnTo>
                    <a:pt x="267" y="304"/>
                  </a:lnTo>
                  <a:lnTo>
                    <a:pt x="265" y="306"/>
                  </a:lnTo>
                  <a:lnTo>
                    <a:pt x="264" y="307"/>
                  </a:lnTo>
                  <a:lnTo>
                    <a:pt x="264" y="310"/>
                  </a:lnTo>
                  <a:lnTo>
                    <a:pt x="264" y="312"/>
                  </a:lnTo>
                  <a:lnTo>
                    <a:pt x="264" y="312"/>
                  </a:lnTo>
                  <a:lnTo>
                    <a:pt x="265" y="316"/>
                  </a:lnTo>
                  <a:lnTo>
                    <a:pt x="264" y="316"/>
                  </a:lnTo>
                  <a:lnTo>
                    <a:pt x="264" y="318"/>
                  </a:lnTo>
                  <a:lnTo>
                    <a:pt x="262" y="319"/>
                  </a:lnTo>
                  <a:lnTo>
                    <a:pt x="261" y="321"/>
                  </a:lnTo>
                  <a:lnTo>
                    <a:pt x="259" y="322"/>
                  </a:lnTo>
                  <a:lnTo>
                    <a:pt x="261" y="325"/>
                  </a:lnTo>
                  <a:lnTo>
                    <a:pt x="264" y="330"/>
                  </a:lnTo>
                  <a:lnTo>
                    <a:pt x="262" y="331"/>
                  </a:lnTo>
                  <a:lnTo>
                    <a:pt x="256" y="333"/>
                  </a:lnTo>
                  <a:lnTo>
                    <a:pt x="255" y="333"/>
                  </a:lnTo>
                  <a:lnTo>
                    <a:pt x="252" y="336"/>
                  </a:lnTo>
                  <a:lnTo>
                    <a:pt x="250" y="337"/>
                  </a:lnTo>
                  <a:lnTo>
                    <a:pt x="249" y="340"/>
                  </a:lnTo>
                  <a:lnTo>
                    <a:pt x="249" y="342"/>
                  </a:lnTo>
                  <a:lnTo>
                    <a:pt x="246" y="343"/>
                  </a:lnTo>
                  <a:lnTo>
                    <a:pt x="244" y="342"/>
                  </a:lnTo>
                  <a:lnTo>
                    <a:pt x="244" y="342"/>
                  </a:lnTo>
                  <a:lnTo>
                    <a:pt x="243" y="342"/>
                  </a:lnTo>
                  <a:lnTo>
                    <a:pt x="241" y="339"/>
                  </a:lnTo>
                  <a:lnTo>
                    <a:pt x="240" y="336"/>
                  </a:lnTo>
                  <a:lnTo>
                    <a:pt x="238" y="334"/>
                  </a:lnTo>
                  <a:lnTo>
                    <a:pt x="238" y="330"/>
                  </a:lnTo>
                  <a:lnTo>
                    <a:pt x="237" y="328"/>
                  </a:lnTo>
                  <a:lnTo>
                    <a:pt x="234" y="325"/>
                  </a:lnTo>
                  <a:lnTo>
                    <a:pt x="229" y="324"/>
                  </a:lnTo>
                  <a:lnTo>
                    <a:pt x="226" y="322"/>
                  </a:lnTo>
                  <a:lnTo>
                    <a:pt x="225" y="321"/>
                  </a:lnTo>
                  <a:lnTo>
                    <a:pt x="226" y="318"/>
                  </a:lnTo>
                  <a:lnTo>
                    <a:pt x="226" y="316"/>
                  </a:lnTo>
                  <a:lnTo>
                    <a:pt x="229" y="316"/>
                  </a:lnTo>
                  <a:lnTo>
                    <a:pt x="229" y="313"/>
                  </a:lnTo>
                  <a:lnTo>
                    <a:pt x="226" y="310"/>
                  </a:lnTo>
                  <a:lnTo>
                    <a:pt x="225" y="309"/>
                  </a:lnTo>
                  <a:lnTo>
                    <a:pt x="223" y="309"/>
                  </a:lnTo>
                  <a:lnTo>
                    <a:pt x="222" y="306"/>
                  </a:lnTo>
                  <a:lnTo>
                    <a:pt x="220" y="304"/>
                  </a:lnTo>
                  <a:lnTo>
                    <a:pt x="217" y="304"/>
                  </a:lnTo>
                  <a:lnTo>
                    <a:pt x="216" y="301"/>
                  </a:lnTo>
                  <a:lnTo>
                    <a:pt x="213" y="298"/>
                  </a:lnTo>
                  <a:lnTo>
                    <a:pt x="211" y="297"/>
                  </a:lnTo>
                  <a:lnTo>
                    <a:pt x="211" y="297"/>
                  </a:lnTo>
                  <a:lnTo>
                    <a:pt x="208" y="294"/>
                  </a:lnTo>
                  <a:lnTo>
                    <a:pt x="207" y="292"/>
                  </a:lnTo>
                  <a:lnTo>
                    <a:pt x="204" y="292"/>
                  </a:lnTo>
                  <a:lnTo>
                    <a:pt x="202" y="289"/>
                  </a:lnTo>
                  <a:lnTo>
                    <a:pt x="201" y="286"/>
                  </a:lnTo>
                  <a:lnTo>
                    <a:pt x="199" y="283"/>
                  </a:lnTo>
                  <a:lnTo>
                    <a:pt x="198" y="280"/>
                  </a:lnTo>
                  <a:lnTo>
                    <a:pt x="195" y="277"/>
                  </a:lnTo>
                  <a:lnTo>
                    <a:pt x="192" y="276"/>
                  </a:lnTo>
                  <a:lnTo>
                    <a:pt x="189" y="271"/>
                  </a:lnTo>
                  <a:lnTo>
                    <a:pt x="187" y="270"/>
                  </a:lnTo>
                  <a:lnTo>
                    <a:pt x="187" y="267"/>
                  </a:lnTo>
                  <a:lnTo>
                    <a:pt x="187" y="265"/>
                  </a:lnTo>
                  <a:lnTo>
                    <a:pt x="189" y="264"/>
                  </a:lnTo>
                  <a:lnTo>
                    <a:pt x="190" y="262"/>
                  </a:lnTo>
                  <a:lnTo>
                    <a:pt x="187" y="261"/>
                  </a:lnTo>
                  <a:lnTo>
                    <a:pt x="186" y="256"/>
                  </a:lnTo>
                  <a:lnTo>
                    <a:pt x="184" y="252"/>
                  </a:lnTo>
                  <a:lnTo>
                    <a:pt x="183" y="252"/>
                  </a:lnTo>
                  <a:lnTo>
                    <a:pt x="180" y="250"/>
                  </a:lnTo>
                  <a:lnTo>
                    <a:pt x="177" y="249"/>
                  </a:lnTo>
                  <a:lnTo>
                    <a:pt x="175" y="249"/>
                  </a:lnTo>
                  <a:lnTo>
                    <a:pt x="172" y="246"/>
                  </a:lnTo>
                  <a:lnTo>
                    <a:pt x="169" y="244"/>
                  </a:lnTo>
                  <a:lnTo>
                    <a:pt x="168" y="243"/>
                  </a:lnTo>
                  <a:lnTo>
                    <a:pt x="165" y="244"/>
                  </a:lnTo>
                  <a:lnTo>
                    <a:pt x="163" y="247"/>
                  </a:lnTo>
                  <a:lnTo>
                    <a:pt x="162" y="249"/>
                  </a:lnTo>
                  <a:lnTo>
                    <a:pt x="160" y="252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6" y="255"/>
                  </a:lnTo>
                  <a:lnTo>
                    <a:pt x="156" y="256"/>
                  </a:lnTo>
                  <a:lnTo>
                    <a:pt x="153" y="258"/>
                  </a:lnTo>
                  <a:lnTo>
                    <a:pt x="153" y="264"/>
                  </a:lnTo>
                  <a:lnTo>
                    <a:pt x="151" y="265"/>
                  </a:lnTo>
                  <a:lnTo>
                    <a:pt x="151" y="268"/>
                  </a:lnTo>
                  <a:lnTo>
                    <a:pt x="150" y="271"/>
                  </a:lnTo>
                  <a:lnTo>
                    <a:pt x="150" y="273"/>
                  </a:lnTo>
                  <a:lnTo>
                    <a:pt x="150" y="273"/>
                  </a:lnTo>
                  <a:lnTo>
                    <a:pt x="147" y="276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4" y="280"/>
                  </a:lnTo>
                  <a:lnTo>
                    <a:pt x="141" y="282"/>
                  </a:lnTo>
                  <a:lnTo>
                    <a:pt x="141" y="285"/>
                  </a:lnTo>
                  <a:lnTo>
                    <a:pt x="139" y="286"/>
                  </a:lnTo>
                  <a:lnTo>
                    <a:pt x="136" y="288"/>
                  </a:lnTo>
                  <a:lnTo>
                    <a:pt x="135" y="289"/>
                  </a:lnTo>
                  <a:lnTo>
                    <a:pt x="132" y="289"/>
                  </a:lnTo>
                  <a:lnTo>
                    <a:pt x="130" y="288"/>
                  </a:lnTo>
                  <a:lnTo>
                    <a:pt x="127" y="288"/>
                  </a:lnTo>
                  <a:lnTo>
                    <a:pt x="126" y="286"/>
                  </a:lnTo>
                  <a:lnTo>
                    <a:pt x="124" y="285"/>
                  </a:lnTo>
                  <a:lnTo>
                    <a:pt x="124" y="282"/>
                  </a:lnTo>
                  <a:lnTo>
                    <a:pt x="123" y="280"/>
                  </a:lnTo>
                  <a:lnTo>
                    <a:pt x="121" y="279"/>
                  </a:lnTo>
                  <a:lnTo>
                    <a:pt x="120" y="277"/>
                  </a:lnTo>
                  <a:lnTo>
                    <a:pt x="118" y="276"/>
                  </a:lnTo>
                  <a:lnTo>
                    <a:pt x="117" y="274"/>
                  </a:lnTo>
                  <a:lnTo>
                    <a:pt x="115" y="273"/>
                  </a:lnTo>
                  <a:lnTo>
                    <a:pt x="111" y="273"/>
                  </a:lnTo>
                  <a:lnTo>
                    <a:pt x="108" y="271"/>
                  </a:lnTo>
                  <a:lnTo>
                    <a:pt x="103" y="276"/>
                  </a:lnTo>
                  <a:lnTo>
                    <a:pt x="103" y="276"/>
                  </a:lnTo>
                  <a:lnTo>
                    <a:pt x="102" y="277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99" y="274"/>
                  </a:lnTo>
                  <a:lnTo>
                    <a:pt x="99" y="273"/>
                  </a:lnTo>
                  <a:lnTo>
                    <a:pt x="97" y="271"/>
                  </a:lnTo>
                  <a:lnTo>
                    <a:pt x="96" y="271"/>
                  </a:lnTo>
                  <a:lnTo>
                    <a:pt x="94" y="273"/>
                  </a:lnTo>
                  <a:lnTo>
                    <a:pt x="93" y="273"/>
                  </a:lnTo>
                  <a:lnTo>
                    <a:pt x="90" y="273"/>
                  </a:lnTo>
                  <a:lnTo>
                    <a:pt x="85" y="273"/>
                  </a:lnTo>
                  <a:lnTo>
                    <a:pt x="82" y="273"/>
                  </a:lnTo>
                  <a:lnTo>
                    <a:pt x="82" y="274"/>
                  </a:lnTo>
                  <a:lnTo>
                    <a:pt x="79" y="274"/>
                  </a:lnTo>
                  <a:lnTo>
                    <a:pt x="78" y="276"/>
                  </a:lnTo>
                  <a:lnTo>
                    <a:pt x="75" y="274"/>
                  </a:lnTo>
                  <a:lnTo>
                    <a:pt x="73" y="274"/>
                  </a:lnTo>
                  <a:lnTo>
                    <a:pt x="72" y="274"/>
                  </a:lnTo>
                  <a:lnTo>
                    <a:pt x="67" y="274"/>
                  </a:lnTo>
                  <a:lnTo>
                    <a:pt x="66" y="274"/>
                  </a:lnTo>
                  <a:lnTo>
                    <a:pt x="64" y="274"/>
                  </a:lnTo>
                  <a:lnTo>
                    <a:pt x="61" y="274"/>
                  </a:lnTo>
                  <a:lnTo>
                    <a:pt x="58" y="273"/>
                  </a:lnTo>
                  <a:lnTo>
                    <a:pt x="55" y="273"/>
                  </a:lnTo>
                  <a:lnTo>
                    <a:pt x="54" y="273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1" y="265"/>
                  </a:lnTo>
                  <a:lnTo>
                    <a:pt x="51" y="264"/>
                  </a:lnTo>
                  <a:lnTo>
                    <a:pt x="49" y="262"/>
                  </a:lnTo>
                  <a:lnTo>
                    <a:pt x="49" y="261"/>
                  </a:lnTo>
                  <a:lnTo>
                    <a:pt x="49" y="259"/>
                  </a:lnTo>
                  <a:lnTo>
                    <a:pt x="49" y="258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6" y="250"/>
                  </a:lnTo>
                  <a:lnTo>
                    <a:pt x="45" y="249"/>
                  </a:lnTo>
                  <a:lnTo>
                    <a:pt x="45" y="247"/>
                  </a:lnTo>
                  <a:lnTo>
                    <a:pt x="43" y="247"/>
                  </a:lnTo>
                  <a:lnTo>
                    <a:pt x="42" y="244"/>
                  </a:lnTo>
                  <a:lnTo>
                    <a:pt x="42" y="244"/>
                  </a:lnTo>
                  <a:lnTo>
                    <a:pt x="40" y="243"/>
                  </a:lnTo>
                  <a:lnTo>
                    <a:pt x="39" y="241"/>
                  </a:lnTo>
                  <a:lnTo>
                    <a:pt x="37" y="241"/>
                  </a:lnTo>
                  <a:lnTo>
                    <a:pt x="36" y="241"/>
                  </a:lnTo>
                  <a:lnTo>
                    <a:pt x="34" y="240"/>
                  </a:lnTo>
                  <a:lnTo>
                    <a:pt x="33" y="238"/>
                  </a:lnTo>
                  <a:lnTo>
                    <a:pt x="33" y="238"/>
                  </a:lnTo>
                  <a:lnTo>
                    <a:pt x="30" y="238"/>
                  </a:lnTo>
                  <a:lnTo>
                    <a:pt x="28" y="238"/>
                  </a:lnTo>
                  <a:lnTo>
                    <a:pt x="25" y="238"/>
                  </a:lnTo>
                  <a:lnTo>
                    <a:pt x="24" y="240"/>
                  </a:lnTo>
                  <a:lnTo>
                    <a:pt x="22" y="240"/>
                  </a:lnTo>
                  <a:lnTo>
                    <a:pt x="19" y="241"/>
                  </a:lnTo>
                  <a:lnTo>
                    <a:pt x="18" y="238"/>
                  </a:lnTo>
                  <a:lnTo>
                    <a:pt x="19" y="237"/>
                  </a:lnTo>
                  <a:lnTo>
                    <a:pt x="19" y="235"/>
                  </a:lnTo>
                  <a:lnTo>
                    <a:pt x="19" y="234"/>
                  </a:lnTo>
                  <a:lnTo>
                    <a:pt x="18" y="231"/>
                  </a:lnTo>
                  <a:lnTo>
                    <a:pt x="16" y="231"/>
                  </a:lnTo>
                  <a:lnTo>
                    <a:pt x="16" y="231"/>
                  </a:lnTo>
                  <a:lnTo>
                    <a:pt x="13" y="229"/>
                  </a:lnTo>
                  <a:lnTo>
                    <a:pt x="12" y="228"/>
                  </a:lnTo>
                  <a:lnTo>
                    <a:pt x="10" y="226"/>
                  </a:lnTo>
                  <a:lnTo>
                    <a:pt x="9" y="226"/>
                  </a:lnTo>
                  <a:lnTo>
                    <a:pt x="7" y="228"/>
                  </a:lnTo>
                  <a:lnTo>
                    <a:pt x="4" y="226"/>
                  </a:lnTo>
                  <a:lnTo>
                    <a:pt x="1" y="228"/>
                  </a:lnTo>
                  <a:lnTo>
                    <a:pt x="0" y="226"/>
                  </a:lnTo>
                  <a:lnTo>
                    <a:pt x="0" y="223"/>
                  </a:lnTo>
                  <a:lnTo>
                    <a:pt x="1" y="220"/>
                  </a:lnTo>
                  <a:lnTo>
                    <a:pt x="1" y="219"/>
                  </a:lnTo>
                  <a:lnTo>
                    <a:pt x="1" y="217"/>
                  </a:lnTo>
                  <a:lnTo>
                    <a:pt x="3" y="216"/>
                  </a:lnTo>
                  <a:lnTo>
                    <a:pt x="4" y="216"/>
                  </a:lnTo>
                  <a:lnTo>
                    <a:pt x="4" y="213"/>
                  </a:lnTo>
                  <a:lnTo>
                    <a:pt x="4" y="211"/>
                  </a:lnTo>
                  <a:lnTo>
                    <a:pt x="4" y="210"/>
                  </a:lnTo>
                  <a:lnTo>
                    <a:pt x="4" y="208"/>
                  </a:lnTo>
                  <a:lnTo>
                    <a:pt x="4" y="207"/>
                  </a:lnTo>
                  <a:lnTo>
                    <a:pt x="3" y="204"/>
                  </a:lnTo>
                  <a:lnTo>
                    <a:pt x="3" y="204"/>
                  </a:lnTo>
                  <a:lnTo>
                    <a:pt x="1" y="201"/>
                  </a:lnTo>
                  <a:lnTo>
                    <a:pt x="1" y="199"/>
                  </a:lnTo>
                  <a:lnTo>
                    <a:pt x="1" y="196"/>
                  </a:lnTo>
                  <a:lnTo>
                    <a:pt x="1" y="195"/>
                  </a:lnTo>
                  <a:lnTo>
                    <a:pt x="3" y="192"/>
                  </a:lnTo>
                  <a:lnTo>
                    <a:pt x="1" y="189"/>
                  </a:lnTo>
                  <a:lnTo>
                    <a:pt x="1" y="187"/>
                  </a:lnTo>
                  <a:lnTo>
                    <a:pt x="3" y="184"/>
                  </a:lnTo>
                  <a:lnTo>
                    <a:pt x="3" y="183"/>
                  </a:lnTo>
                  <a:lnTo>
                    <a:pt x="4" y="180"/>
                  </a:lnTo>
                  <a:lnTo>
                    <a:pt x="6" y="180"/>
                  </a:lnTo>
                  <a:lnTo>
                    <a:pt x="6" y="178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3" y="174"/>
                  </a:lnTo>
                  <a:lnTo>
                    <a:pt x="3" y="169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6" y="163"/>
                  </a:lnTo>
                  <a:lnTo>
                    <a:pt x="6" y="160"/>
                  </a:lnTo>
                  <a:lnTo>
                    <a:pt x="7" y="159"/>
                  </a:lnTo>
                  <a:lnTo>
                    <a:pt x="9" y="157"/>
                  </a:lnTo>
                  <a:lnTo>
                    <a:pt x="9" y="156"/>
                  </a:lnTo>
                  <a:lnTo>
                    <a:pt x="10" y="154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5" y="148"/>
                  </a:lnTo>
                  <a:lnTo>
                    <a:pt x="15" y="147"/>
                  </a:lnTo>
                  <a:lnTo>
                    <a:pt x="15" y="144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2" y="136"/>
                  </a:lnTo>
                  <a:lnTo>
                    <a:pt x="10" y="135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2" y="127"/>
                  </a:lnTo>
                  <a:lnTo>
                    <a:pt x="12" y="126"/>
                  </a:lnTo>
                  <a:lnTo>
                    <a:pt x="12" y="123"/>
                  </a:lnTo>
                  <a:lnTo>
                    <a:pt x="13" y="121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6" y="115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8" y="109"/>
                  </a:lnTo>
                  <a:lnTo>
                    <a:pt x="18" y="106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21" y="97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90"/>
                  </a:lnTo>
                  <a:lnTo>
                    <a:pt x="24" y="87"/>
                  </a:lnTo>
                  <a:lnTo>
                    <a:pt x="25" y="85"/>
                  </a:lnTo>
                  <a:lnTo>
                    <a:pt x="25" y="82"/>
                  </a:lnTo>
                  <a:lnTo>
                    <a:pt x="27" y="81"/>
                  </a:lnTo>
                  <a:lnTo>
                    <a:pt x="28" y="78"/>
                  </a:lnTo>
                  <a:lnTo>
                    <a:pt x="30" y="75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8" y="69"/>
                  </a:lnTo>
                  <a:lnTo>
                    <a:pt x="28" y="67"/>
                  </a:lnTo>
                  <a:lnTo>
                    <a:pt x="28" y="64"/>
                  </a:lnTo>
                  <a:lnTo>
                    <a:pt x="28" y="63"/>
                  </a:lnTo>
                  <a:lnTo>
                    <a:pt x="30" y="60"/>
                  </a:lnTo>
                  <a:lnTo>
                    <a:pt x="30" y="57"/>
                  </a:lnTo>
                  <a:lnTo>
                    <a:pt x="31" y="55"/>
                  </a:lnTo>
                  <a:lnTo>
                    <a:pt x="33" y="51"/>
                  </a:lnTo>
                  <a:lnTo>
                    <a:pt x="33" y="49"/>
                  </a:lnTo>
                  <a:lnTo>
                    <a:pt x="34" y="43"/>
                  </a:lnTo>
                  <a:lnTo>
                    <a:pt x="36" y="37"/>
                  </a:lnTo>
                  <a:lnTo>
                    <a:pt x="37" y="33"/>
                  </a:lnTo>
                  <a:lnTo>
                    <a:pt x="37" y="31"/>
                  </a:lnTo>
                  <a:lnTo>
                    <a:pt x="39" y="28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6" y="7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6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6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6" y="4"/>
                  </a:lnTo>
                  <a:lnTo>
                    <a:pt x="66" y="6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5" y="12"/>
                  </a:lnTo>
                  <a:lnTo>
                    <a:pt x="81" y="13"/>
                  </a:lnTo>
                  <a:lnTo>
                    <a:pt x="82" y="13"/>
                  </a:lnTo>
                  <a:lnTo>
                    <a:pt x="85" y="12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7" y="9"/>
                  </a:lnTo>
                  <a:lnTo>
                    <a:pt x="99" y="7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5" y="4"/>
                  </a:lnTo>
                  <a:lnTo>
                    <a:pt x="106" y="4"/>
                  </a:lnTo>
                  <a:lnTo>
                    <a:pt x="108" y="4"/>
                  </a:lnTo>
                  <a:lnTo>
                    <a:pt x="108" y="1"/>
                  </a:lnTo>
                  <a:lnTo>
                    <a:pt x="109" y="0"/>
                  </a:lnTo>
                  <a:lnTo>
                    <a:pt x="111" y="1"/>
                  </a:lnTo>
                  <a:lnTo>
                    <a:pt x="112" y="3"/>
                  </a:lnTo>
                  <a:lnTo>
                    <a:pt x="114" y="4"/>
                  </a:lnTo>
                  <a:lnTo>
                    <a:pt x="117" y="4"/>
                  </a:lnTo>
                  <a:lnTo>
                    <a:pt x="118" y="6"/>
                  </a:lnTo>
                  <a:lnTo>
                    <a:pt x="118" y="7"/>
                  </a:lnTo>
                  <a:lnTo>
                    <a:pt x="118" y="9"/>
                  </a:lnTo>
                  <a:lnTo>
                    <a:pt x="120" y="12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23" y="18"/>
                  </a:lnTo>
                  <a:lnTo>
                    <a:pt x="126" y="19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3" y="25"/>
                  </a:lnTo>
                  <a:lnTo>
                    <a:pt x="135" y="25"/>
                  </a:lnTo>
                  <a:lnTo>
                    <a:pt x="144" y="27"/>
                  </a:lnTo>
                  <a:lnTo>
                    <a:pt x="148" y="25"/>
                  </a:lnTo>
                  <a:lnTo>
                    <a:pt x="150" y="28"/>
                  </a:lnTo>
                  <a:lnTo>
                    <a:pt x="150" y="30"/>
                  </a:lnTo>
                  <a:lnTo>
                    <a:pt x="151" y="31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8" y="36"/>
                  </a:lnTo>
                  <a:lnTo>
                    <a:pt x="147" y="37"/>
                  </a:lnTo>
                  <a:lnTo>
                    <a:pt x="147" y="39"/>
                  </a:lnTo>
                  <a:lnTo>
                    <a:pt x="151" y="42"/>
                  </a:lnTo>
                  <a:lnTo>
                    <a:pt x="153" y="43"/>
                  </a:lnTo>
                  <a:lnTo>
                    <a:pt x="156" y="43"/>
                  </a:lnTo>
                  <a:lnTo>
                    <a:pt x="159" y="43"/>
                  </a:lnTo>
                  <a:lnTo>
                    <a:pt x="162" y="45"/>
                  </a:lnTo>
                  <a:lnTo>
                    <a:pt x="163" y="46"/>
                  </a:lnTo>
                  <a:lnTo>
                    <a:pt x="163" y="48"/>
                  </a:lnTo>
                  <a:lnTo>
                    <a:pt x="165" y="49"/>
                  </a:lnTo>
                  <a:lnTo>
                    <a:pt x="165" y="51"/>
                  </a:lnTo>
                  <a:lnTo>
                    <a:pt x="165" y="52"/>
                  </a:lnTo>
                  <a:lnTo>
                    <a:pt x="165" y="54"/>
                  </a:lnTo>
                  <a:lnTo>
                    <a:pt x="165" y="55"/>
                  </a:lnTo>
                  <a:lnTo>
                    <a:pt x="165" y="57"/>
                  </a:lnTo>
                  <a:lnTo>
                    <a:pt x="168" y="61"/>
                  </a:lnTo>
                  <a:lnTo>
                    <a:pt x="169" y="63"/>
                  </a:lnTo>
                  <a:lnTo>
                    <a:pt x="171" y="64"/>
                  </a:lnTo>
                  <a:lnTo>
                    <a:pt x="172" y="67"/>
                  </a:lnTo>
                  <a:lnTo>
                    <a:pt x="172" y="67"/>
                  </a:lnTo>
                  <a:lnTo>
                    <a:pt x="174" y="70"/>
                  </a:lnTo>
                  <a:lnTo>
                    <a:pt x="174" y="72"/>
                  </a:lnTo>
                  <a:lnTo>
                    <a:pt x="174" y="75"/>
                  </a:lnTo>
                  <a:lnTo>
                    <a:pt x="175" y="78"/>
                  </a:lnTo>
                  <a:lnTo>
                    <a:pt x="177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7" y="73"/>
                  </a:lnTo>
                  <a:lnTo>
                    <a:pt x="177" y="70"/>
                  </a:lnTo>
                  <a:lnTo>
                    <a:pt x="178" y="69"/>
                  </a:lnTo>
                  <a:lnTo>
                    <a:pt x="178" y="67"/>
                  </a:lnTo>
                  <a:lnTo>
                    <a:pt x="178" y="66"/>
                  </a:lnTo>
                  <a:lnTo>
                    <a:pt x="178" y="64"/>
                  </a:lnTo>
                  <a:lnTo>
                    <a:pt x="180" y="64"/>
                  </a:lnTo>
                  <a:lnTo>
                    <a:pt x="181" y="66"/>
                  </a:lnTo>
                  <a:lnTo>
                    <a:pt x="181" y="67"/>
                  </a:lnTo>
                  <a:lnTo>
                    <a:pt x="183" y="70"/>
                  </a:lnTo>
                  <a:lnTo>
                    <a:pt x="183" y="73"/>
                  </a:lnTo>
                  <a:lnTo>
                    <a:pt x="184" y="75"/>
                  </a:lnTo>
                  <a:lnTo>
                    <a:pt x="186" y="75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90" y="72"/>
                  </a:lnTo>
                  <a:lnTo>
                    <a:pt x="192" y="73"/>
                  </a:lnTo>
                  <a:lnTo>
                    <a:pt x="192" y="75"/>
                  </a:lnTo>
                  <a:lnTo>
                    <a:pt x="193" y="78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2" y="84"/>
                  </a:lnTo>
                  <a:lnTo>
                    <a:pt x="190" y="87"/>
                  </a:lnTo>
                  <a:lnTo>
                    <a:pt x="190" y="88"/>
                  </a:lnTo>
                  <a:lnTo>
                    <a:pt x="190" y="91"/>
                  </a:lnTo>
                  <a:lnTo>
                    <a:pt x="192" y="93"/>
                  </a:lnTo>
                  <a:lnTo>
                    <a:pt x="195" y="96"/>
                  </a:lnTo>
                  <a:lnTo>
                    <a:pt x="198" y="94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4" y="93"/>
                  </a:lnTo>
                  <a:lnTo>
                    <a:pt x="207" y="94"/>
                  </a:lnTo>
                  <a:lnTo>
                    <a:pt x="210" y="93"/>
                  </a:lnTo>
                  <a:lnTo>
                    <a:pt x="213" y="91"/>
                  </a:lnTo>
                  <a:lnTo>
                    <a:pt x="214" y="90"/>
                  </a:lnTo>
                  <a:lnTo>
                    <a:pt x="216" y="88"/>
                  </a:lnTo>
                  <a:lnTo>
                    <a:pt x="219" y="84"/>
                  </a:lnTo>
                  <a:lnTo>
                    <a:pt x="220" y="82"/>
                  </a:lnTo>
                  <a:lnTo>
                    <a:pt x="223" y="81"/>
                  </a:lnTo>
                  <a:lnTo>
                    <a:pt x="225" y="81"/>
                  </a:lnTo>
                  <a:lnTo>
                    <a:pt x="228" y="79"/>
                  </a:lnTo>
                  <a:lnTo>
                    <a:pt x="229" y="76"/>
                  </a:lnTo>
                  <a:lnTo>
                    <a:pt x="229" y="73"/>
                  </a:lnTo>
                  <a:lnTo>
                    <a:pt x="231" y="72"/>
                  </a:lnTo>
                  <a:lnTo>
                    <a:pt x="232" y="69"/>
                  </a:lnTo>
                  <a:lnTo>
                    <a:pt x="234" y="67"/>
                  </a:lnTo>
                  <a:lnTo>
                    <a:pt x="234" y="67"/>
                  </a:lnTo>
                  <a:lnTo>
                    <a:pt x="235" y="67"/>
                  </a:lnTo>
                  <a:lnTo>
                    <a:pt x="235" y="66"/>
                  </a:lnTo>
                  <a:lnTo>
                    <a:pt x="237" y="66"/>
                  </a:lnTo>
                  <a:lnTo>
                    <a:pt x="238" y="64"/>
                  </a:lnTo>
                  <a:lnTo>
                    <a:pt x="240" y="64"/>
                  </a:lnTo>
                  <a:lnTo>
                    <a:pt x="240" y="66"/>
                  </a:lnTo>
                  <a:lnTo>
                    <a:pt x="240" y="69"/>
                  </a:lnTo>
                  <a:lnTo>
                    <a:pt x="240" y="70"/>
                  </a:lnTo>
                  <a:lnTo>
                    <a:pt x="243" y="70"/>
                  </a:lnTo>
                  <a:lnTo>
                    <a:pt x="244" y="69"/>
                  </a:lnTo>
                  <a:lnTo>
                    <a:pt x="246" y="70"/>
                  </a:lnTo>
                  <a:lnTo>
                    <a:pt x="247" y="72"/>
                  </a:lnTo>
                  <a:lnTo>
                    <a:pt x="249" y="73"/>
                  </a:lnTo>
                  <a:lnTo>
                    <a:pt x="253" y="75"/>
                  </a:lnTo>
                  <a:lnTo>
                    <a:pt x="255" y="75"/>
                  </a:lnTo>
                  <a:lnTo>
                    <a:pt x="256" y="75"/>
                  </a:lnTo>
                  <a:lnTo>
                    <a:pt x="256" y="75"/>
                  </a:lnTo>
                  <a:lnTo>
                    <a:pt x="258" y="78"/>
                  </a:lnTo>
                  <a:lnTo>
                    <a:pt x="259" y="81"/>
                  </a:lnTo>
                  <a:lnTo>
                    <a:pt x="259" y="85"/>
                  </a:lnTo>
                  <a:lnTo>
                    <a:pt x="259" y="88"/>
                  </a:lnTo>
                  <a:lnTo>
                    <a:pt x="259" y="90"/>
                  </a:lnTo>
                  <a:lnTo>
                    <a:pt x="261" y="93"/>
                  </a:lnTo>
                  <a:lnTo>
                    <a:pt x="262" y="93"/>
                  </a:lnTo>
                  <a:lnTo>
                    <a:pt x="265" y="91"/>
                  </a:lnTo>
                  <a:lnTo>
                    <a:pt x="267" y="90"/>
                  </a:lnTo>
                  <a:lnTo>
                    <a:pt x="271" y="91"/>
                  </a:lnTo>
                  <a:lnTo>
                    <a:pt x="274" y="93"/>
                  </a:lnTo>
                  <a:lnTo>
                    <a:pt x="279" y="93"/>
                  </a:lnTo>
                  <a:lnTo>
                    <a:pt x="282" y="93"/>
                  </a:lnTo>
                  <a:lnTo>
                    <a:pt x="285" y="93"/>
                  </a:lnTo>
                  <a:lnTo>
                    <a:pt x="291" y="93"/>
                  </a:lnTo>
                  <a:lnTo>
                    <a:pt x="295" y="93"/>
                  </a:lnTo>
                  <a:lnTo>
                    <a:pt x="297" y="90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300" y="88"/>
                  </a:lnTo>
                  <a:lnTo>
                    <a:pt x="301" y="88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4" y="84"/>
                  </a:lnTo>
                  <a:lnTo>
                    <a:pt x="307" y="82"/>
                  </a:lnTo>
                  <a:lnTo>
                    <a:pt x="309" y="82"/>
                  </a:lnTo>
                  <a:lnTo>
                    <a:pt x="310" y="82"/>
                  </a:lnTo>
                  <a:lnTo>
                    <a:pt x="312" y="81"/>
                  </a:lnTo>
                  <a:lnTo>
                    <a:pt x="312" y="79"/>
                  </a:lnTo>
                  <a:lnTo>
                    <a:pt x="312" y="76"/>
                  </a:lnTo>
                  <a:lnTo>
                    <a:pt x="312" y="73"/>
                  </a:lnTo>
                  <a:lnTo>
                    <a:pt x="313" y="72"/>
                  </a:lnTo>
                  <a:lnTo>
                    <a:pt x="315" y="72"/>
                  </a:lnTo>
                  <a:lnTo>
                    <a:pt x="318" y="72"/>
                  </a:lnTo>
                  <a:lnTo>
                    <a:pt x="321" y="70"/>
                  </a:lnTo>
                  <a:lnTo>
                    <a:pt x="322" y="69"/>
                  </a:lnTo>
                  <a:lnTo>
                    <a:pt x="322" y="66"/>
                  </a:lnTo>
                  <a:lnTo>
                    <a:pt x="324" y="64"/>
                  </a:lnTo>
                  <a:lnTo>
                    <a:pt x="325" y="60"/>
                  </a:lnTo>
                  <a:lnTo>
                    <a:pt x="325" y="58"/>
                  </a:lnTo>
                  <a:lnTo>
                    <a:pt x="327" y="55"/>
                  </a:lnTo>
                  <a:lnTo>
                    <a:pt x="328" y="52"/>
                  </a:lnTo>
                  <a:lnTo>
                    <a:pt x="331" y="51"/>
                  </a:lnTo>
                  <a:lnTo>
                    <a:pt x="336" y="46"/>
                  </a:lnTo>
                  <a:lnTo>
                    <a:pt x="340" y="42"/>
                  </a:lnTo>
                  <a:lnTo>
                    <a:pt x="343" y="39"/>
                  </a:lnTo>
                  <a:lnTo>
                    <a:pt x="345" y="36"/>
                  </a:lnTo>
                  <a:lnTo>
                    <a:pt x="345" y="33"/>
                  </a:lnTo>
                  <a:lnTo>
                    <a:pt x="348" y="30"/>
                  </a:lnTo>
                  <a:lnTo>
                    <a:pt x="348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118" name="Rectangle 134"/>
            <p:cNvSpPr>
              <a:spLocks noChangeArrowheads="1"/>
            </p:cNvSpPr>
            <p:nvPr/>
          </p:nvSpPr>
          <p:spPr bwMode="auto">
            <a:xfrm>
              <a:off x="2283" y="534"/>
              <a:ext cx="56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NORD-PAS-DE-CALAIS</a:t>
              </a:r>
              <a:endParaRPr lang="fr-FR" b="0"/>
            </a:p>
          </p:txBody>
        </p:sp>
        <p:sp>
          <p:nvSpPr>
            <p:cNvPr id="938119" name="Rectangle 135"/>
            <p:cNvSpPr>
              <a:spLocks noChangeArrowheads="1"/>
            </p:cNvSpPr>
            <p:nvPr/>
          </p:nvSpPr>
          <p:spPr bwMode="auto">
            <a:xfrm>
              <a:off x="2431" y="912"/>
              <a:ext cx="243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PICARDIE</a:t>
              </a:r>
              <a:endParaRPr lang="fr-FR" b="0"/>
            </a:p>
          </p:txBody>
        </p:sp>
        <p:sp>
          <p:nvSpPr>
            <p:cNvPr id="938120" name="Rectangle 136"/>
            <p:cNvSpPr>
              <a:spLocks noChangeArrowheads="1"/>
            </p:cNvSpPr>
            <p:nvPr/>
          </p:nvSpPr>
          <p:spPr bwMode="auto">
            <a:xfrm>
              <a:off x="1949" y="880"/>
              <a:ext cx="193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HAUTE-</a:t>
              </a:r>
              <a:endParaRPr lang="fr-FR" b="0"/>
            </a:p>
          </p:txBody>
        </p:sp>
        <p:sp>
          <p:nvSpPr>
            <p:cNvPr id="938121" name="Rectangle 137"/>
            <p:cNvSpPr>
              <a:spLocks noChangeArrowheads="1"/>
            </p:cNvSpPr>
            <p:nvPr/>
          </p:nvSpPr>
          <p:spPr bwMode="auto">
            <a:xfrm>
              <a:off x="1537" y="1157"/>
              <a:ext cx="506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BASSE-NORMANDIE</a:t>
              </a:r>
              <a:endParaRPr lang="fr-FR" b="0"/>
            </a:p>
          </p:txBody>
        </p:sp>
        <p:sp>
          <p:nvSpPr>
            <p:cNvPr id="938122" name="Rectangle 138"/>
            <p:cNvSpPr>
              <a:spLocks noChangeArrowheads="1"/>
            </p:cNvSpPr>
            <p:nvPr/>
          </p:nvSpPr>
          <p:spPr bwMode="auto">
            <a:xfrm>
              <a:off x="1009" y="1405"/>
              <a:ext cx="28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BRETAGNE</a:t>
              </a:r>
              <a:endParaRPr lang="fr-FR" b="0"/>
            </a:p>
          </p:txBody>
        </p:sp>
        <p:sp>
          <p:nvSpPr>
            <p:cNvPr id="938123" name="Rectangle 139"/>
            <p:cNvSpPr>
              <a:spLocks noChangeArrowheads="1"/>
            </p:cNvSpPr>
            <p:nvPr/>
          </p:nvSpPr>
          <p:spPr bwMode="auto">
            <a:xfrm>
              <a:off x="2297" y="1161"/>
              <a:ext cx="185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ILE-DE-</a:t>
              </a:r>
              <a:endParaRPr lang="fr-FR" b="0"/>
            </a:p>
          </p:txBody>
        </p:sp>
        <p:sp>
          <p:nvSpPr>
            <p:cNvPr id="938124" name="Rectangle 140"/>
            <p:cNvSpPr>
              <a:spLocks noChangeArrowheads="1"/>
            </p:cNvSpPr>
            <p:nvPr/>
          </p:nvSpPr>
          <p:spPr bwMode="auto">
            <a:xfrm>
              <a:off x="2696" y="1220"/>
              <a:ext cx="351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CHAMPAGNE-</a:t>
              </a:r>
              <a:endParaRPr lang="fr-FR" b="0"/>
            </a:p>
          </p:txBody>
        </p:sp>
        <p:sp>
          <p:nvSpPr>
            <p:cNvPr id="938125" name="Rectangle 141"/>
            <p:cNvSpPr>
              <a:spLocks noChangeArrowheads="1"/>
            </p:cNvSpPr>
            <p:nvPr/>
          </p:nvSpPr>
          <p:spPr bwMode="auto">
            <a:xfrm>
              <a:off x="2723" y="1250"/>
              <a:ext cx="251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ARDENNE</a:t>
              </a:r>
              <a:endParaRPr lang="fr-FR" b="0"/>
            </a:p>
          </p:txBody>
        </p:sp>
        <p:sp>
          <p:nvSpPr>
            <p:cNvPr id="938126" name="Rectangle 142"/>
            <p:cNvSpPr>
              <a:spLocks noChangeArrowheads="1"/>
            </p:cNvSpPr>
            <p:nvPr/>
          </p:nvSpPr>
          <p:spPr bwMode="auto">
            <a:xfrm>
              <a:off x="3182" y="1077"/>
              <a:ext cx="26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LORRAINE</a:t>
              </a:r>
              <a:endParaRPr lang="fr-FR" b="0"/>
            </a:p>
          </p:txBody>
        </p:sp>
        <p:sp>
          <p:nvSpPr>
            <p:cNvPr id="938127" name="Rectangle 143"/>
            <p:cNvSpPr>
              <a:spLocks noChangeArrowheads="1"/>
            </p:cNvSpPr>
            <p:nvPr/>
          </p:nvSpPr>
          <p:spPr bwMode="auto">
            <a:xfrm>
              <a:off x="3579" y="1300"/>
              <a:ext cx="209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ALSACE</a:t>
              </a:r>
              <a:endParaRPr lang="fr-FR" b="0"/>
            </a:p>
          </p:txBody>
        </p:sp>
        <p:sp>
          <p:nvSpPr>
            <p:cNvPr id="938128" name="Rectangle 144"/>
            <p:cNvSpPr>
              <a:spLocks noChangeArrowheads="1"/>
            </p:cNvSpPr>
            <p:nvPr/>
          </p:nvSpPr>
          <p:spPr bwMode="auto">
            <a:xfrm>
              <a:off x="3177" y="1787"/>
              <a:ext cx="266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FRANCHE-</a:t>
              </a:r>
              <a:endParaRPr lang="fr-FR" b="0"/>
            </a:p>
          </p:txBody>
        </p:sp>
        <p:sp>
          <p:nvSpPr>
            <p:cNvPr id="938129" name="Rectangle 145"/>
            <p:cNvSpPr>
              <a:spLocks noChangeArrowheads="1"/>
            </p:cNvSpPr>
            <p:nvPr/>
          </p:nvSpPr>
          <p:spPr bwMode="auto">
            <a:xfrm>
              <a:off x="3202" y="1816"/>
              <a:ext cx="185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COMTE</a:t>
              </a:r>
              <a:endParaRPr lang="fr-FR" b="0"/>
            </a:p>
          </p:txBody>
        </p:sp>
        <p:sp>
          <p:nvSpPr>
            <p:cNvPr id="938130" name="Rectangle 146"/>
            <p:cNvSpPr>
              <a:spLocks noChangeArrowheads="1"/>
            </p:cNvSpPr>
            <p:nvPr/>
          </p:nvSpPr>
          <p:spPr bwMode="auto">
            <a:xfrm>
              <a:off x="2728" y="1787"/>
              <a:ext cx="340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BOURGOGNE</a:t>
              </a:r>
              <a:endParaRPr lang="fr-FR" b="0"/>
            </a:p>
          </p:txBody>
        </p:sp>
        <p:sp>
          <p:nvSpPr>
            <p:cNvPr id="938131" name="Rectangle 147"/>
            <p:cNvSpPr>
              <a:spLocks noChangeArrowheads="1"/>
            </p:cNvSpPr>
            <p:nvPr/>
          </p:nvSpPr>
          <p:spPr bwMode="auto">
            <a:xfrm>
              <a:off x="2078" y="1694"/>
              <a:ext cx="21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CENTRE</a:t>
              </a:r>
              <a:endParaRPr lang="fr-FR" b="0"/>
            </a:p>
          </p:txBody>
        </p:sp>
        <p:sp>
          <p:nvSpPr>
            <p:cNvPr id="938132" name="Rectangle 148"/>
            <p:cNvSpPr>
              <a:spLocks noChangeArrowheads="1"/>
            </p:cNvSpPr>
            <p:nvPr/>
          </p:nvSpPr>
          <p:spPr bwMode="auto">
            <a:xfrm>
              <a:off x="1497" y="1611"/>
              <a:ext cx="243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PAYS-DE-</a:t>
              </a:r>
              <a:endParaRPr lang="fr-FR" b="0"/>
            </a:p>
          </p:txBody>
        </p:sp>
        <p:sp>
          <p:nvSpPr>
            <p:cNvPr id="938133" name="Rectangle 149"/>
            <p:cNvSpPr>
              <a:spLocks noChangeArrowheads="1"/>
            </p:cNvSpPr>
            <p:nvPr/>
          </p:nvSpPr>
          <p:spPr bwMode="auto">
            <a:xfrm>
              <a:off x="1496" y="1640"/>
              <a:ext cx="242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LA-LOIRE</a:t>
              </a:r>
              <a:endParaRPr lang="fr-FR" b="0"/>
            </a:p>
          </p:txBody>
        </p:sp>
        <p:sp>
          <p:nvSpPr>
            <p:cNvPr id="938134" name="Rectangle 150"/>
            <p:cNvSpPr>
              <a:spLocks noChangeArrowheads="1"/>
            </p:cNvSpPr>
            <p:nvPr/>
          </p:nvSpPr>
          <p:spPr bwMode="auto">
            <a:xfrm>
              <a:off x="1584" y="2164"/>
              <a:ext cx="53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POITOU-CHARENTES</a:t>
              </a:r>
              <a:endParaRPr lang="fr-FR" b="0"/>
            </a:p>
          </p:txBody>
        </p:sp>
        <p:sp>
          <p:nvSpPr>
            <p:cNvPr id="938135" name="Rectangle 151"/>
            <p:cNvSpPr>
              <a:spLocks noChangeArrowheads="1"/>
            </p:cNvSpPr>
            <p:nvPr/>
          </p:nvSpPr>
          <p:spPr bwMode="auto">
            <a:xfrm>
              <a:off x="2158" y="2364"/>
              <a:ext cx="251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LIMOUSIN</a:t>
              </a:r>
              <a:endParaRPr lang="fr-FR" b="0"/>
            </a:p>
          </p:txBody>
        </p:sp>
        <p:sp>
          <p:nvSpPr>
            <p:cNvPr id="938136" name="Rectangle 152"/>
            <p:cNvSpPr>
              <a:spLocks noChangeArrowheads="1"/>
            </p:cNvSpPr>
            <p:nvPr/>
          </p:nvSpPr>
          <p:spPr bwMode="auto">
            <a:xfrm>
              <a:off x="1544" y="2882"/>
              <a:ext cx="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fr-FR" b="0"/>
            </a:p>
          </p:txBody>
        </p:sp>
        <p:sp>
          <p:nvSpPr>
            <p:cNvPr id="938137" name="Rectangle 153"/>
            <p:cNvSpPr>
              <a:spLocks noChangeArrowheads="1"/>
            </p:cNvSpPr>
            <p:nvPr/>
          </p:nvSpPr>
          <p:spPr bwMode="auto">
            <a:xfrm>
              <a:off x="2040" y="3078"/>
              <a:ext cx="12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MIDI-</a:t>
              </a:r>
              <a:endParaRPr lang="fr-FR" b="0"/>
            </a:p>
          </p:txBody>
        </p:sp>
        <p:sp>
          <p:nvSpPr>
            <p:cNvPr id="938138" name="Rectangle 154"/>
            <p:cNvSpPr>
              <a:spLocks noChangeArrowheads="1"/>
            </p:cNvSpPr>
            <p:nvPr/>
          </p:nvSpPr>
          <p:spPr bwMode="auto">
            <a:xfrm>
              <a:off x="1995" y="3107"/>
              <a:ext cx="275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PYRENEES</a:t>
              </a:r>
              <a:endParaRPr lang="fr-FR" b="0"/>
            </a:p>
          </p:txBody>
        </p:sp>
        <p:sp>
          <p:nvSpPr>
            <p:cNvPr id="938139" name="Rectangle 155"/>
            <p:cNvSpPr>
              <a:spLocks noChangeArrowheads="1"/>
            </p:cNvSpPr>
            <p:nvPr/>
          </p:nvSpPr>
          <p:spPr bwMode="auto">
            <a:xfrm>
              <a:off x="2339" y="3275"/>
              <a:ext cx="34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LANGUEDOC-</a:t>
              </a:r>
              <a:endParaRPr lang="fr-FR" b="0"/>
            </a:p>
          </p:txBody>
        </p:sp>
        <p:sp>
          <p:nvSpPr>
            <p:cNvPr id="938140" name="Rectangle 156"/>
            <p:cNvSpPr>
              <a:spLocks noChangeArrowheads="1"/>
            </p:cNvSpPr>
            <p:nvPr/>
          </p:nvSpPr>
          <p:spPr bwMode="auto">
            <a:xfrm>
              <a:off x="2342" y="3304"/>
              <a:ext cx="335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ROUSSILLON</a:t>
              </a:r>
              <a:endParaRPr lang="fr-FR" b="0"/>
            </a:p>
          </p:txBody>
        </p:sp>
        <p:sp>
          <p:nvSpPr>
            <p:cNvPr id="938141" name="Rectangle 157"/>
            <p:cNvSpPr>
              <a:spLocks noChangeArrowheads="1"/>
            </p:cNvSpPr>
            <p:nvPr/>
          </p:nvSpPr>
          <p:spPr bwMode="auto">
            <a:xfrm>
              <a:off x="3051" y="2587"/>
              <a:ext cx="73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RH</a:t>
              </a:r>
              <a:endParaRPr lang="fr-FR" b="0"/>
            </a:p>
          </p:txBody>
        </p:sp>
        <p:sp>
          <p:nvSpPr>
            <p:cNvPr id="938142" name="Rectangle 158"/>
            <p:cNvSpPr>
              <a:spLocks noChangeArrowheads="1"/>
            </p:cNvSpPr>
            <p:nvPr/>
          </p:nvSpPr>
          <p:spPr bwMode="auto">
            <a:xfrm>
              <a:off x="3094" y="2587"/>
              <a:ext cx="4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Ô</a:t>
              </a:r>
              <a:endParaRPr lang="fr-FR" b="0"/>
            </a:p>
          </p:txBody>
        </p:sp>
        <p:sp>
          <p:nvSpPr>
            <p:cNvPr id="938143" name="Rectangle 159"/>
            <p:cNvSpPr>
              <a:spLocks noChangeArrowheads="1"/>
            </p:cNvSpPr>
            <p:nvPr/>
          </p:nvSpPr>
          <p:spPr bwMode="auto">
            <a:xfrm>
              <a:off x="3116" y="2587"/>
              <a:ext cx="88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NE-</a:t>
              </a:r>
              <a:endParaRPr lang="fr-FR" b="0"/>
            </a:p>
          </p:txBody>
        </p:sp>
        <p:sp>
          <p:nvSpPr>
            <p:cNvPr id="938144" name="Rectangle 160"/>
            <p:cNvSpPr>
              <a:spLocks noChangeArrowheads="1"/>
            </p:cNvSpPr>
            <p:nvPr/>
          </p:nvSpPr>
          <p:spPr bwMode="auto">
            <a:xfrm>
              <a:off x="3059" y="2617"/>
              <a:ext cx="169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ALPES</a:t>
              </a:r>
              <a:endParaRPr lang="fr-FR" b="0"/>
            </a:p>
          </p:txBody>
        </p:sp>
        <p:sp>
          <p:nvSpPr>
            <p:cNvPr id="938145" name="Rectangle 161"/>
            <p:cNvSpPr>
              <a:spLocks noChangeArrowheads="1"/>
            </p:cNvSpPr>
            <p:nvPr/>
          </p:nvSpPr>
          <p:spPr bwMode="auto">
            <a:xfrm>
              <a:off x="3075" y="3096"/>
              <a:ext cx="525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PROVENCE-ALPES-C</a:t>
              </a:r>
              <a:endParaRPr lang="fr-FR" b="0"/>
            </a:p>
          </p:txBody>
        </p:sp>
        <p:sp>
          <p:nvSpPr>
            <p:cNvPr id="938146" name="Rectangle 162"/>
            <p:cNvSpPr>
              <a:spLocks noChangeArrowheads="1"/>
            </p:cNvSpPr>
            <p:nvPr/>
          </p:nvSpPr>
          <p:spPr bwMode="auto">
            <a:xfrm>
              <a:off x="3384" y="3096"/>
              <a:ext cx="4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Ô</a:t>
              </a:r>
              <a:endParaRPr lang="fr-FR" b="0"/>
            </a:p>
          </p:txBody>
        </p:sp>
        <p:sp>
          <p:nvSpPr>
            <p:cNvPr id="938147" name="Rectangle 163"/>
            <p:cNvSpPr>
              <a:spLocks noChangeArrowheads="1"/>
            </p:cNvSpPr>
            <p:nvPr/>
          </p:nvSpPr>
          <p:spPr bwMode="auto">
            <a:xfrm>
              <a:off x="3407" y="3096"/>
              <a:ext cx="274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TE-D'AZUR</a:t>
              </a:r>
              <a:endParaRPr lang="fr-FR" b="0"/>
            </a:p>
          </p:txBody>
        </p:sp>
        <p:sp>
          <p:nvSpPr>
            <p:cNvPr id="938148" name="Rectangle 164"/>
            <p:cNvSpPr>
              <a:spLocks noChangeArrowheads="1"/>
            </p:cNvSpPr>
            <p:nvPr/>
          </p:nvSpPr>
          <p:spPr bwMode="auto">
            <a:xfrm>
              <a:off x="2473" y="2488"/>
              <a:ext cx="287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AUVERGNE</a:t>
              </a:r>
              <a:endParaRPr lang="fr-FR" b="0"/>
            </a:p>
          </p:txBody>
        </p:sp>
        <p:sp>
          <p:nvSpPr>
            <p:cNvPr id="938149" name="Rectangle 165"/>
            <p:cNvSpPr>
              <a:spLocks noChangeArrowheads="1"/>
            </p:cNvSpPr>
            <p:nvPr/>
          </p:nvSpPr>
          <p:spPr bwMode="auto">
            <a:xfrm>
              <a:off x="1909" y="1048"/>
              <a:ext cx="315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400">
                  <a:solidFill>
                    <a:srgbClr val="000000"/>
                  </a:solidFill>
                </a:rPr>
                <a:t>NORMANDIE</a:t>
              </a:r>
              <a:endParaRPr lang="fr-FR" b="0"/>
            </a:p>
          </p:txBody>
        </p:sp>
        <p:sp>
          <p:nvSpPr>
            <p:cNvPr id="938150" name="Rectangle 166"/>
            <p:cNvSpPr>
              <a:spLocks noChangeArrowheads="1"/>
            </p:cNvSpPr>
            <p:nvPr/>
          </p:nvSpPr>
          <p:spPr bwMode="auto">
            <a:xfrm>
              <a:off x="3161" y="2262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01</a:t>
              </a:r>
              <a:endParaRPr lang="fr-FR" b="0"/>
            </a:p>
          </p:txBody>
        </p:sp>
        <p:sp>
          <p:nvSpPr>
            <p:cNvPr id="938151" name="Rectangle 167"/>
            <p:cNvSpPr>
              <a:spLocks noChangeArrowheads="1"/>
            </p:cNvSpPr>
            <p:nvPr/>
          </p:nvSpPr>
          <p:spPr bwMode="auto">
            <a:xfrm>
              <a:off x="3153" y="2236"/>
              <a:ext cx="65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AIN</a:t>
              </a:r>
              <a:endParaRPr lang="fr-FR" b="0"/>
            </a:p>
          </p:txBody>
        </p:sp>
        <p:sp>
          <p:nvSpPr>
            <p:cNvPr id="938152" name="Rectangle 168"/>
            <p:cNvSpPr>
              <a:spLocks noChangeArrowheads="1"/>
            </p:cNvSpPr>
            <p:nvPr/>
          </p:nvSpPr>
          <p:spPr bwMode="auto">
            <a:xfrm>
              <a:off x="2644" y="844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02</a:t>
              </a:r>
              <a:endParaRPr lang="fr-FR" b="0"/>
            </a:p>
          </p:txBody>
        </p:sp>
        <p:sp>
          <p:nvSpPr>
            <p:cNvPr id="938153" name="Rectangle 169"/>
            <p:cNvSpPr>
              <a:spLocks noChangeArrowheads="1"/>
            </p:cNvSpPr>
            <p:nvPr/>
          </p:nvSpPr>
          <p:spPr bwMode="auto">
            <a:xfrm>
              <a:off x="2620" y="813"/>
              <a:ext cx="116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AISNE</a:t>
              </a:r>
              <a:endParaRPr lang="fr-FR" b="0"/>
            </a:p>
          </p:txBody>
        </p:sp>
        <p:sp>
          <p:nvSpPr>
            <p:cNvPr id="938154" name="Rectangle 170"/>
            <p:cNvSpPr>
              <a:spLocks noChangeArrowheads="1"/>
            </p:cNvSpPr>
            <p:nvPr/>
          </p:nvSpPr>
          <p:spPr bwMode="auto">
            <a:xfrm>
              <a:off x="2537" y="2107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03</a:t>
              </a:r>
              <a:endParaRPr lang="fr-FR" b="0"/>
            </a:p>
          </p:txBody>
        </p:sp>
        <p:sp>
          <p:nvSpPr>
            <p:cNvPr id="938155" name="Rectangle 171"/>
            <p:cNvSpPr>
              <a:spLocks noChangeArrowheads="1"/>
            </p:cNvSpPr>
            <p:nvPr/>
          </p:nvSpPr>
          <p:spPr bwMode="auto">
            <a:xfrm>
              <a:off x="2506" y="2081"/>
              <a:ext cx="139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ALLIER</a:t>
              </a:r>
              <a:endParaRPr lang="fr-FR" b="0"/>
            </a:p>
          </p:txBody>
        </p:sp>
        <p:sp>
          <p:nvSpPr>
            <p:cNvPr id="938156" name="Rectangle 172"/>
            <p:cNvSpPr>
              <a:spLocks noChangeArrowheads="1"/>
            </p:cNvSpPr>
            <p:nvPr/>
          </p:nvSpPr>
          <p:spPr bwMode="auto">
            <a:xfrm>
              <a:off x="3423" y="3045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04</a:t>
              </a:r>
              <a:endParaRPr lang="fr-FR" b="0"/>
            </a:p>
          </p:txBody>
        </p:sp>
        <p:sp>
          <p:nvSpPr>
            <p:cNvPr id="938157" name="Rectangle 173"/>
            <p:cNvSpPr>
              <a:spLocks noChangeArrowheads="1"/>
            </p:cNvSpPr>
            <p:nvPr/>
          </p:nvSpPr>
          <p:spPr bwMode="auto">
            <a:xfrm>
              <a:off x="3371" y="2997"/>
              <a:ext cx="206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ALPES-DE-</a:t>
              </a:r>
              <a:endParaRPr lang="fr-FR" b="0"/>
            </a:p>
          </p:txBody>
        </p:sp>
        <p:sp>
          <p:nvSpPr>
            <p:cNvPr id="938158" name="Rectangle 174"/>
            <p:cNvSpPr>
              <a:spLocks noChangeArrowheads="1"/>
            </p:cNvSpPr>
            <p:nvPr/>
          </p:nvSpPr>
          <p:spPr bwMode="auto">
            <a:xfrm>
              <a:off x="3324" y="3021"/>
              <a:ext cx="35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HAUTE-PROVENCE</a:t>
              </a:r>
              <a:endParaRPr lang="fr-FR" b="0"/>
            </a:p>
          </p:txBody>
        </p:sp>
        <p:sp>
          <p:nvSpPr>
            <p:cNvPr id="938159" name="Rectangle 175"/>
            <p:cNvSpPr>
              <a:spLocks noChangeArrowheads="1"/>
            </p:cNvSpPr>
            <p:nvPr/>
          </p:nvSpPr>
          <p:spPr bwMode="auto">
            <a:xfrm>
              <a:off x="3427" y="2758"/>
              <a:ext cx="42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05</a:t>
              </a:r>
              <a:endParaRPr lang="fr-FR" b="0"/>
            </a:p>
          </p:txBody>
        </p:sp>
        <p:sp>
          <p:nvSpPr>
            <p:cNvPr id="938160" name="Rectangle 176"/>
            <p:cNvSpPr>
              <a:spLocks noChangeArrowheads="1"/>
            </p:cNvSpPr>
            <p:nvPr/>
          </p:nvSpPr>
          <p:spPr bwMode="auto">
            <a:xfrm>
              <a:off x="3387" y="2706"/>
              <a:ext cx="17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HAUTES-</a:t>
              </a:r>
              <a:endParaRPr lang="fr-FR" b="0"/>
            </a:p>
          </p:txBody>
        </p:sp>
        <p:sp>
          <p:nvSpPr>
            <p:cNvPr id="938161" name="Rectangle 177"/>
            <p:cNvSpPr>
              <a:spLocks noChangeArrowheads="1"/>
            </p:cNvSpPr>
            <p:nvPr/>
          </p:nvSpPr>
          <p:spPr bwMode="auto">
            <a:xfrm>
              <a:off x="3400" y="2731"/>
              <a:ext cx="128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ALPES</a:t>
              </a:r>
              <a:endParaRPr lang="fr-FR" b="0"/>
            </a:p>
          </p:txBody>
        </p:sp>
        <p:sp>
          <p:nvSpPr>
            <p:cNvPr id="938162" name="Rectangle 178"/>
            <p:cNvSpPr>
              <a:spLocks noChangeArrowheads="1"/>
            </p:cNvSpPr>
            <p:nvPr/>
          </p:nvSpPr>
          <p:spPr bwMode="auto">
            <a:xfrm>
              <a:off x="3691" y="3026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06</a:t>
              </a:r>
              <a:endParaRPr lang="fr-FR" b="0"/>
            </a:p>
          </p:txBody>
        </p:sp>
        <p:sp>
          <p:nvSpPr>
            <p:cNvPr id="938163" name="Rectangle 179"/>
            <p:cNvSpPr>
              <a:spLocks noChangeArrowheads="1"/>
            </p:cNvSpPr>
            <p:nvPr/>
          </p:nvSpPr>
          <p:spPr bwMode="auto">
            <a:xfrm>
              <a:off x="3660" y="2976"/>
              <a:ext cx="1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ALPES-</a:t>
              </a:r>
              <a:endParaRPr lang="fr-FR" b="0"/>
            </a:p>
          </p:txBody>
        </p:sp>
        <p:sp>
          <p:nvSpPr>
            <p:cNvPr id="938164" name="Rectangle 180"/>
            <p:cNvSpPr>
              <a:spLocks noChangeArrowheads="1"/>
            </p:cNvSpPr>
            <p:nvPr/>
          </p:nvSpPr>
          <p:spPr bwMode="auto">
            <a:xfrm>
              <a:off x="3637" y="3000"/>
              <a:ext cx="215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MARITIMES</a:t>
              </a:r>
              <a:endParaRPr lang="fr-FR" b="0"/>
            </a:p>
          </p:txBody>
        </p:sp>
        <p:sp>
          <p:nvSpPr>
            <p:cNvPr id="938165" name="Rectangle 181"/>
            <p:cNvSpPr>
              <a:spLocks noChangeArrowheads="1"/>
            </p:cNvSpPr>
            <p:nvPr/>
          </p:nvSpPr>
          <p:spPr bwMode="auto">
            <a:xfrm>
              <a:off x="2909" y="2719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07</a:t>
              </a:r>
              <a:endParaRPr lang="fr-FR" b="0"/>
            </a:p>
          </p:txBody>
        </p:sp>
        <p:sp>
          <p:nvSpPr>
            <p:cNvPr id="938166" name="Rectangle 182"/>
            <p:cNvSpPr>
              <a:spLocks noChangeArrowheads="1"/>
            </p:cNvSpPr>
            <p:nvPr/>
          </p:nvSpPr>
          <p:spPr bwMode="auto">
            <a:xfrm>
              <a:off x="2862" y="2693"/>
              <a:ext cx="18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ARDECHE</a:t>
              </a:r>
              <a:endParaRPr lang="fr-FR" b="0"/>
            </a:p>
          </p:txBody>
        </p:sp>
        <p:sp>
          <p:nvSpPr>
            <p:cNvPr id="938167" name="Rectangle 183"/>
            <p:cNvSpPr>
              <a:spLocks noChangeArrowheads="1"/>
            </p:cNvSpPr>
            <p:nvPr/>
          </p:nvSpPr>
          <p:spPr bwMode="auto">
            <a:xfrm>
              <a:off x="2866" y="864"/>
              <a:ext cx="41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08</a:t>
              </a:r>
              <a:endParaRPr lang="fr-FR" b="0"/>
            </a:p>
          </p:txBody>
        </p:sp>
        <p:sp>
          <p:nvSpPr>
            <p:cNvPr id="938168" name="Rectangle 184"/>
            <p:cNvSpPr>
              <a:spLocks noChangeArrowheads="1"/>
            </p:cNvSpPr>
            <p:nvPr/>
          </p:nvSpPr>
          <p:spPr bwMode="auto">
            <a:xfrm>
              <a:off x="2811" y="838"/>
              <a:ext cx="213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ARDENNES</a:t>
              </a:r>
              <a:endParaRPr lang="fr-FR" b="0"/>
            </a:p>
          </p:txBody>
        </p:sp>
        <p:sp>
          <p:nvSpPr>
            <p:cNvPr id="938169" name="Rectangle 185"/>
            <p:cNvSpPr>
              <a:spLocks noChangeArrowheads="1"/>
            </p:cNvSpPr>
            <p:nvPr/>
          </p:nvSpPr>
          <p:spPr bwMode="auto">
            <a:xfrm>
              <a:off x="2058" y="3480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09</a:t>
              </a:r>
              <a:endParaRPr lang="fr-FR" b="0"/>
            </a:p>
          </p:txBody>
        </p:sp>
        <p:sp>
          <p:nvSpPr>
            <p:cNvPr id="938170" name="Rectangle 186"/>
            <p:cNvSpPr>
              <a:spLocks noChangeArrowheads="1"/>
            </p:cNvSpPr>
            <p:nvPr/>
          </p:nvSpPr>
          <p:spPr bwMode="auto">
            <a:xfrm>
              <a:off x="2024" y="3454"/>
              <a:ext cx="14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ARIEGE</a:t>
              </a:r>
              <a:endParaRPr lang="fr-FR" b="0"/>
            </a:p>
          </p:txBody>
        </p:sp>
        <p:sp>
          <p:nvSpPr>
            <p:cNvPr id="938171" name="Rectangle 187"/>
            <p:cNvSpPr>
              <a:spLocks noChangeArrowheads="1"/>
            </p:cNvSpPr>
            <p:nvPr/>
          </p:nvSpPr>
          <p:spPr bwMode="auto">
            <a:xfrm>
              <a:off x="2808" y="1342"/>
              <a:ext cx="42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10</a:t>
              </a:r>
              <a:endParaRPr lang="fr-FR" b="0"/>
            </a:p>
          </p:txBody>
        </p:sp>
        <p:sp>
          <p:nvSpPr>
            <p:cNvPr id="938172" name="Rectangle 188"/>
            <p:cNvSpPr>
              <a:spLocks noChangeArrowheads="1"/>
            </p:cNvSpPr>
            <p:nvPr/>
          </p:nvSpPr>
          <p:spPr bwMode="auto">
            <a:xfrm>
              <a:off x="2787" y="1316"/>
              <a:ext cx="10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AUBE</a:t>
              </a:r>
              <a:endParaRPr lang="fr-FR" b="0"/>
            </a:p>
          </p:txBody>
        </p:sp>
        <p:sp>
          <p:nvSpPr>
            <p:cNvPr id="938173" name="Rectangle 189"/>
            <p:cNvSpPr>
              <a:spLocks noChangeArrowheads="1"/>
            </p:cNvSpPr>
            <p:nvPr/>
          </p:nvSpPr>
          <p:spPr bwMode="auto">
            <a:xfrm>
              <a:off x="2387" y="3430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11</a:t>
              </a:r>
              <a:endParaRPr lang="fr-FR" b="0"/>
            </a:p>
          </p:txBody>
        </p:sp>
        <p:sp>
          <p:nvSpPr>
            <p:cNvPr id="938174" name="Rectangle 190"/>
            <p:cNvSpPr>
              <a:spLocks noChangeArrowheads="1"/>
            </p:cNvSpPr>
            <p:nvPr/>
          </p:nvSpPr>
          <p:spPr bwMode="auto">
            <a:xfrm>
              <a:off x="2366" y="3402"/>
              <a:ext cx="10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AUDE</a:t>
              </a:r>
              <a:endParaRPr lang="fr-FR" b="0"/>
            </a:p>
          </p:txBody>
        </p:sp>
        <p:sp>
          <p:nvSpPr>
            <p:cNvPr id="938175" name="Rectangle 191"/>
            <p:cNvSpPr>
              <a:spLocks noChangeArrowheads="1"/>
            </p:cNvSpPr>
            <p:nvPr/>
          </p:nvSpPr>
          <p:spPr bwMode="auto">
            <a:xfrm>
              <a:off x="2406" y="3007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12</a:t>
              </a:r>
              <a:endParaRPr lang="fr-FR" b="0"/>
            </a:p>
          </p:txBody>
        </p:sp>
        <p:sp>
          <p:nvSpPr>
            <p:cNvPr id="938176" name="Rectangle 192"/>
            <p:cNvSpPr>
              <a:spLocks noChangeArrowheads="1"/>
            </p:cNvSpPr>
            <p:nvPr/>
          </p:nvSpPr>
          <p:spPr bwMode="auto">
            <a:xfrm>
              <a:off x="2361" y="2981"/>
              <a:ext cx="158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AVEYRN</a:t>
              </a:r>
              <a:endParaRPr lang="fr-FR" b="0"/>
            </a:p>
          </p:txBody>
        </p:sp>
        <p:sp>
          <p:nvSpPr>
            <p:cNvPr id="938177" name="Rectangle 193"/>
            <p:cNvSpPr>
              <a:spLocks noChangeArrowheads="1"/>
            </p:cNvSpPr>
            <p:nvPr/>
          </p:nvSpPr>
          <p:spPr bwMode="auto">
            <a:xfrm>
              <a:off x="3131" y="3246"/>
              <a:ext cx="41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13</a:t>
              </a:r>
              <a:endParaRPr lang="fr-FR" b="0"/>
            </a:p>
          </p:txBody>
        </p:sp>
        <p:sp>
          <p:nvSpPr>
            <p:cNvPr id="938178" name="Rectangle 194"/>
            <p:cNvSpPr>
              <a:spLocks noChangeArrowheads="1"/>
            </p:cNvSpPr>
            <p:nvPr/>
          </p:nvSpPr>
          <p:spPr bwMode="auto">
            <a:xfrm>
              <a:off x="3016" y="3221"/>
              <a:ext cx="32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BOUCHES-DU-RH</a:t>
              </a:r>
              <a:endParaRPr lang="fr-FR" b="0"/>
            </a:p>
          </p:txBody>
        </p:sp>
        <p:sp>
          <p:nvSpPr>
            <p:cNvPr id="938179" name="Rectangle 195"/>
            <p:cNvSpPr>
              <a:spLocks noChangeArrowheads="1"/>
            </p:cNvSpPr>
            <p:nvPr/>
          </p:nvSpPr>
          <p:spPr bwMode="auto">
            <a:xfrm>
              <a:off x="3222" y="3221"/>
              <a:ext cx="3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00">
                  <a:solidFill>
                    <a:srgbClr val="000000"/>
                  </a:solidFill>
                </a:rPr>
                <a:t>Ô</a:t>
              </a:r>
              <a:endParaRPr lang="fr-FR" b="0"/>
            </a:p>
          </p:txBody>
        </p:sp>
      </p:grpSp>
      <p:sp>
        <p:nvSpPr>
          <p:cNvPr id="938181" name="Text Box 197"/>
          <p:cNvSpPr txBox="1">
            <a:spLocks noChangeArrowheads="1"/>
          </p:cNvSpPr>
          <p:nvPr/>
        </p:nvSpPr>
        <p:spPr bwMode="auto">
          <a:xfrm>
            <a:off x="5364088" y="5157192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3D7E"/>
                </a:solidFill>
              </a:rPr>
              <a:t>18 % </a:t>
            </a:r>
            <a:r>
              <a:rPr lang="fr-FR" dirty="0">
                <a:solidFill>
                  <a:srgbClr val="003D7E"/>
                </a:solidFill>
              </a:rPr>
              <a:t>des surfaces</a:t>
            </a:r>
          </a:p>
          <a:p>
            <a:r>
              <a:rPr lang="fr-FR" dirty="0">
                <a:solidFill>
                  <a:srgbClr val="003D7E"/>
                </a:solidFill>
              </a:rPr>
              <a:t>   </a:t>
            </a:r>
            <a:r>
              <a:rPr lang="fr-FR" dirty="0" smtClean="0">
                <a:solidFill>
                  <a:srgbClr val="003D7E"/>
                </a:solidFill>
              </a:rPr>
              <a:t>sont protégées</a:t>
            </a:r>
          </a:p>
          <a:p>
            <a:r>
              <a:rPr lang="fr-FR" dirty="0" smtClean="0">
                <a:solidFill>
                  <a:srgbClr val="003D7E"/>
                </a:solidFill>
              </a:rPr>
              <a:t>Rappel 2010 : 13%</a:t>
            </a:r>
            <a:endParaRPr lang="en-US" dirty="0">
              <a:solidFill>
                <a:srgbClr val="003D7E"/>
              </a:solidFill>
            </a:endParaRPr>
          </a:p>
        </p:txBody>
      </p:sp>
      <p:graphicFrame>
        <p:nvGraphicFramePr>
          <p:cNvPr id="198" name="Graphique 197"/>
          <p:cNvGraphicFramePr/>
          <p:nvPr/>
        </p:nvGraphicFramePr>
        <p:xfrm>
          <a:off x="0" y="1424165"/>
          <a:ext cx="5337492" cy="213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9" name="Graphique 198"/>
          <p:cNvGraphicFramePr/>
          <p:nvPr/>
        </p:nvGraphicFramePr>
        <p:xfrm>
          <a:off x="386080" y="4165600"/>
          <a:ext cx="4704080" cy="226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7" name="Image 10" descr="logo BELEM blanc BD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8458" r="8656"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39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8" descr="Visuel 1 bis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logo vectorise Arysta blanc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788" y="5732463"/>
            <a:ext cx="2655887" cy="733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à coins arrondis 3"/>
          <p:cNvSpPr/>
          <p:nvPr/>
        </p:nvSpPr>
        <p:spPr>
          <a:xfrm>
            <a:off x="179388" y="5602288"/>
            <a:ext cx="5616748" cy="85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LA COMBINAISON GAGNANTE ANTI-SEPTORIOSE</a:t>
            </a:r>
            <a:endParaRPr lang="fr-FR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786313" y="571500"/>
            <a:ext cx="4071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fr-FR" sz="1400" b="1" u="sng"/>
              <a:t>Preuves de perte de rdt maïs et de revenu compte tenu des cours actuels </a:t>
            </a:r>
          </a:p>
          <a:p>
            <a:pPr algn="ctr" fontAlgn="ctr"/>
            <a:r>
              <a:rPr lang="fr-FR" sz="1400"/>
              <a:t>(</a:t>
            </a:r>
            <a:r>
              <a:rPr lang="fr-FR" sz="1400" i="1"/>
              <a:t>Source Arvalis</a:t>
            </a:r>
            <a:r>
              <a:rPr lang="fr-FR" sz="1400"/>
              <a:t>)</a:t>
            </a:r>
            <a:endParaRPr lang="fr-FR" sz="1600"/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79375" y="1738313"/>
            <a:ext cx="4492625" cy="4643437"/>
            <a:chOff x="273" y="65"/>
            <a:chExt cx="645" cy="639"/>
          </a:xfrm>
        </p:grpSpPr>
        <p:sp>
          <p:nvSpPr>
            <p:cNvPr id="49233" name="Freeform 11"/>
            <p:cNvSpPr>
              <a:spLocks noChangeAspect="1"/>
            </p:cNvSpPr>
            <p:nvPr/>
          </p:nvSpPr>
          <p:spPr bwMode="auto">
            <a:xfrm>
              <a:off x="731" y="393"/>
              <a:ext cx="71" cy="64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0" y="12995"/>
                  </a:moveTo>
                  <a:lnTo>
                    <a:pt x="1994" y="13803"/>
                  </a:lnTo>
                  <a:lnTo>
                    <a:pt x="2634" y="15959"/>
                  </a:lnTo>
                  <a:lnTo>
                    <a:pt x="5268" y="15751"/>
                  </a:lnTo>
                  <a:lnTo>
                    <a:pt x="7300" y="16560"/>
                  </a:lnTo>
                  <a:lnTo>
                    <a:pt x="8862" y="14114"/>
                  </a:lnTo>
                  <a:lnTo>
                    <a:pt x="12813" y="19979"/>
                  </a:lnTo>
                  <a:lnTo>
                    <a:pt x="14751" y="17575"/>
                  </a:lnTo>
                  <a:lnTo>
                    <a:pt x="15466" y="12684"/>
                  </a:lnTo>
                  <a:lnTo>
                    <a:pt x="15183" y="10570"/>
                  </a:lnTo>
                  <a:lnTo>
                    <a:pt x="15014" y="10342"/>
                  </a:lnTo>
                  <a:lnTo>
                    <a:pt x="15259" y="9016"/>
                  </a:lnTo>
                  <a:lnTo>
                    <a:pt x="17084" y="8290"/>
                  </a:lnTo>
                  <a:lnTo>
                    <a:pt x="17310" y="6425"/>
                  </a:lnTo>
                  <a:lnTo>
                    <a:pt x="19398" y="5513"/>
                  </a:lnTo>
                  <a:lnTo>
                    <a:pt x="19981" y="2798"/>
                  </a:lnTo>
                  <a:lnTo>
                    <a:pt x="18438" y="1865"/>
                  </a:lnTo>
                  <a:lnTo>
                    <a:pt x="15823" y="5326"/>
                  </a:lnTo>
                  <a:lnTo>
                    <a:pt x="13866" y="5430"/>
                  </a:lnTo>
                  <a:lnTo>
                    <a:pt x="12625" y="3793"/>
                  </a:lnTo>
                  <a:lnTo>
                    <a:pt x="10818" y="5492"/>
                  </a:lnTo>
                  <a:lnTo>
                    <a:pt x="9577" y="3731"/>
                  </a:lnTo>
                  <a:lnTo>
                    <a:pt x="9219" y="4435"/>
                  </a:lnTo>
                  <a:lnTo>
                    <a:pt x="7921" y="1513"/>
                  </a:lnTo>
                  <a:lnTo>
                    <a:pt x="5908" y="0"/>
                  </a:lnTo>
                  <a:lnTo>
                    <a:pt x="4309" y="788"/>
                  </a:lnTo>
                  <a:lnTo>
                    <a:pt x="2653" y="145"/>
                  </a:lnTo>
                  <a:lnTo>
                    <a:pt x="527" y="7689"/>
                  </a:lnTo>
                  <a:lnTo>
                    <a:pt x="0" y="1299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4" name="Freeform 12"/>
            <p:cNvSpPr>
              <a:spLocks noChangeAspect="1"/>
            </p:cNvSpPr>
            <p:nvPr/>
          </p:nvSpPr>
          <p:spPr bwMode="auto">
            <a:xfrm>
              <a:off x="643" y="139"/>
              <a:ext cx="60" cy="8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0" y="14136"/>
                  </a:moveTo>
                  <a:lnTo>
                    <a:pt x="1147" y="14714"/>
                  </a:lnTo>
                  <a:lnTo>
                    <a:pt x="540" y="14044"/>
                  </a:lnTo>
                  <a:lnTo>
                    <a:pt x="1395" y="14075"/>
                  </a:lnTo>
                  <a:lnTo>
                    <a:pt x="2092" y="14973"/>
                  </a:lnTo>
                  <a:lnTo>
                    <a:pt x="1777" y="15628"/>
                  </a:lnTo>
                  <a:lnTo>
                    <a:pt x="3127" y="15918"/>
                  </a:lnTo>
                  <a:lnTo>
                    <a:pt x="3127" y="17228"/>
                  </a:lnTo>
                  <a:lnTo>
                    <a:pt x="4747" y="18538"/>
                  </a:lnTo>
                  <a:lnTo>
                    <a:pt x="8234" y="19985"/>
                  </a:lnTo>
                  <a:lnTo>
                    <a:pt x="11339" y="17273"/>
                  </a:lnTo>
                  <a:lnTo>
                    <a:pt x="9809" y="16862"/>
                  </a:lnTo>
                  <a:lnTo>
                    <a:pt x="10461" y="15126"/>
                  </a:lnTo>
                  <a:lnTo>
                    <a:pt x="12463" y="14943"/>
                  </a:lnTo>
                  <a:lnTo>
                    <a:pt x="10956" y="13938"/>
                  </a:lnTo>
                  <a:lnTo>
                    <a:pt x="10821" y="12353"/>
                  </a:lnTo>
                  <a:lnTo>
                    <a:pt x="14038" y="11820"/>
                  </a:lnTo>
                  <a:lnTo>
                    <a:pt x="15186" y="10861"/>
                  </a:lnTo>
                  <a:lnTo>
                    <a:pt x="16940" y="11622"/>
                  </a:lnTo>
                  <a:lnTo>
                    <a:pt x="17210" y="10845"/>
                  </a:lnTo>
                  <a:lnTo>
                    <a:pt x="16828" y="7464"/>
                  </a:lnTo>
                  <a:lnTo>
                    <a:pt x="16783" y="7281"/>
                  </a:lnTo>
                  <a:lnTo>
                    <a:pt x="19978" y="5560"/>
                  </a:lnTo>
                  <a:lnTo>
                    <a:pt x="19888" y="1797"/>
                  </a:lnTo>
                  <a:lnTo>
                    <a:pt x="18538" y="1478"/>
                  </a:lnTo>
                  <a:lnTo>
                    <a:pt x="11811" y="0"/>
                  </a:lnTo>
                  <a:lnTo>
                    <a:pt x="10259" y="701"/>
                  </a:lnTo>
                  <a:lnTo>
                    <a:pt x="9314" y="228"/>
                  </a:lnTo>
                  <a:lnTo>
                    <a:pt x="8301" y="899"/>
                  </a:lnTo>
                  <a:lnTo>
                    <a:pt x="3352" y="868"/>
                  </a:lnTo>
                  <a:lnTo>
                    <a:pt x="3802" y="1386"/>
                  </a:lnTo>
                  <a:lnTo>
                    <a:pt x="1507" y="3960"/>
                  </a:lnTo>
                  <a:lnTo>
                    <a:pt x="2520" y="5941"/>
                  </a:lnTo>
                  <a:lnTo>
                    <a:pt x="2115" y="9033"/>
                  </a:lnTo>
                  <a:lnTo>
                    <a:pt x="3217" y="10206"/>
                  </a:lnTo>
                  <a:lnTo>
                    <a:pt x="0" y="12232"/>
                  </a:lnTo>
                  <a:lnTo>
                    <a:pt x="1170" y="13770"/>
                  </a:lnTo>
                  <a:lnTo>
                    <a:pt x="0" y="13724"/>
                  </a:lnTo>
                  <a:lnTo>
                    <a:pt x="0" y="1413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5" name="Freeform 13"/>
            <p:cNvSpPr>
              <a:spLocks noChangeAspect="1"/>
            </p:cNvSpPr>
            <p:nvPr/>
          </p:nvSpPr>
          <p:spPr bwMode="auto">
            <a:xfrm>
              <a:off x="608" y="374"/>
              <a:ext cx="86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24" y="8765"/>
                  </a:moveTo>
                  <a:lnTo>
                    <a:pt x="357" y="10376"/>
                  </a:lnTo>
                  <a:lnTo>
                    <a:pt x="2419" y="11987"/>
                  </a:lnTo>
                  <a:lnTo>
                    <a:pt x="3318" y="15145"/>
                  </a:lnTo>
                  <a:lnTo>
                    <a:pt x="4093" y="15618"/>
                  </a:lnTo>
                  <a:lnTo>
                    <a:pt x="5271" y="13298"/>
                  </a:lnTo>
                  <a:lnTo>
                    <a:pt x="6124" y="13792"/>
                  </a:lnTo>
                  <a:lnTo>
                    <a:pt x="6326" y="12803"/>
                  </a:lnTo>
                  <a:lnTo>
                    <a:pt x="7488" y="12653"/>
                  </a:lnTo>
                  <a:lnTo>
                    <a:pt x="8031" y="15639"/>
                  </a:lnTo>
                  <a:lnTo>
                    <a:pt x="10434" y="16971"/>
                  </a:lnTo>
                  <a:lnTo>
                    <a:pt x="13597" y="16971"/>
                  </a:lnTo>
                  <a:lnTo>
                    <a:pt x="13783" y="18217"/>
                  </a:lnTo>
                  <a:lnTo>
                    <a:pt x="15209" y="17916"/>
                  </a:lnTo>
                  <a:lnTo>
                    <a:pt x="16419" y="19979"/>
                  </a:lnTo>
                  <a:lnTo>
                    <a:pt x="16450" y="19807"/>
                  </a:lnTo>
                  <a:lnTo>
                    <a:pt x="17953" y="18690"/>
                  </a:lnTo>
                  <a:lnTo>
                    <a:pt x="17349" y="13212"/>
                  </a:lnTo>
                  <a:lnTo>
                    <a:pt x="18806" y="12052"/>
                  </a:lnTo>
                  <a:lnTo>
                    <a:pt x="19984" y="10934"/>
                  </a:lnTo>
                  <a:lnTo>
                    <a:pt x="19984" y="8185"/>
                  </a:lnTo>
                  <a:lnTo>
                    <a:pt x="16930" y="5951"/>
                  </a:lnTo>
                  <a:lnTo>
                    <a:pt x="15581" y="1267"/>
                  </a:lnTo>
                  <a:lnTo>
                    <a:pt x="15690" y="1160"/>
                  </a:lnTo>
                  <a:lnTo>
                    <a:pt x="13705" y="3416"/>
                  </a:lnTo>
                  <a:lnTo>
                    <a:pt x="12915" y="1847"/>
                  </a:lnTo>
                  <a:lnTo>
                    <a:pt x="10698" y="2771"/>
                  </a:lnTo>
                  <a:lnTo>
                    <a:pt x="8744" y="0"/>
                  </a:lnTo>
                  <a:lnTo>
                    <a:pt x="7411" y="107"/>
                  </a:lnTo>
                  <a:lnTo>
                    <a:pt x="6698" y="1568"/>
                  </a:lnTo>
                  <a:lnTo>
                    <a:pt x="5054" y="1267"/>
                  </a:lnTo>
                  <a:lnTo>
                    <a:pt x="3519" y="3072"/>
                  </a:lnTo>
                  <a:lnTo>
                    <a:pt x="4000" y="5585"/>
                  </a:lnTo>
                  <a:lnTo>
                    <a:pt x="1147" y="6359"/>
                  </a:lnTo>
                  <a:lnTo>
                    <a:pt x="0" y="8528"/>
                  </a:lnTo>
                  <a:lnTo>
                    <a:pt x="124" y="8765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6" name="Freeform 14"/>
            <p:cNvSpPr>
              <a:spLocks noChangeAspect="1"/>
            </p:cNvSpPr>
            <p:nvPr/>
          </p:nvSpPr>
          <p:spPr bwMode="auto">
            <a:xfrm>
              <a:off x="773" y="524"/>
              <a:ext cx="75" cy="7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53" y="12404"/>
                  </a:moveTo>
                  <a:lnTo>
                    <a:pt x="229" y="14716"/>
                  </a:lnTo>
                  <a:lnTo>
                    <a:pt x="1500" y="15339"/>
                  </a:lnTo>
                  <a:lnTo>
                    <a:pt x="812" y="17229"/>
                  </a:lnTo>
                  <a:lnTo>
                    <a:pt x="2207" y="17119"/>
                  </a:lnTo>
                  <a:lnTo>
                    <a:pt x="3760" y="18862"/>
                  </a:lnTo>
                  <a:lnTo>
                    <a:pt x="6037" y="18367"/>
                  </a:lnTo>
                  <a:lnTo>
                    <a:pt x="7467" y="19982"/>
                  </a:lnTo>
                  <a:lnTo>
                    <a:pt x="10009" y="17303"/>
                  </a:lnTo>
                  <a:lnTo>
                    <a:pt x="11898" y="18550"/>
                  </a:lnTo>
                  <a:lnTo>
                    <a:pt x="13116" y="17284"/>
                  </a:lnTo>
                  <a:lnTo>
                    <a:pt x="15816" y="17303"/>
                  </a:lnTo>
                  <a:lnTo>
                    <a:pt x="16823" y="16844"/>
                  </a:lnTo>
                  <a:lnTo>
                    <a:pt x="16222" y="15413"/>
                  </a:lnTo>
                  <a:lnTo>
                    <a:pt x="19982" y="14954"/>
                  </a:lnTo>
                  <a:lnTo>
                    <a:pt x="17123" y="12294"/>
                  </a:lnTo>
                  <a:lnTo>
                    <a:pt x="16222" y="9725"/>
                  </a:lnTo>
                  <a:lnTo>
                    <a:pt x="18853" y="5872"/>
                  </a:lnTo>
                  <a:lnTo>
                    <a:pt x="19541" y="4477"/>
                  </a:lnTo>
                  <a:lnTo>
                    <a:pt x="18235" y="2514"/>
                  </a:lnTo>
                  <a:lnTo>
                    <a:pt x="19259" y="1596"/>
                  </a:lnTo>
                  <a:lnTo>
                    <a:pt x="19382" y="0"/>
                  </a:lnTo>
                  <a:lnTo>
                    <a:pt x="15887" y="2440"/>
                  </a:lnTo>
                  <a:lnTo>
                    <a:pt x="15252" y="4349"/>
                  </a:lnTo>
                  <a:lnTo>
                    <a:pt x="13257" y="4367"/>
                  </a:lnTo>
                  <a:lnTo>
                    <a:pt x="11598" y="2954"/>
                  </a:lnTo>
                  <a:lnTo>
                    <a:pt x="11086" y="4147"/>
                  </a:lnTo>
                  <a:lnTo>
                    <a:pt x="9815" y="4239"/>
                  </a:lnTo>
                  <a:lnTo>
                    <a:pt x="9815" y="5853"/>
                  </a:lnTo>
                  <a:lnTo>
                    <a:pt x="7749" y="4000"/>
                  </a:lnTo>
                  <a:lnTo>
                    <a:pt x="5349" y="7193"/>
                  </a:lnTo>
                  <a:lnTo>
                    <a:pt x="5649" y="8642"/>
                  </a:lnTo>
                  <a:lnTo>
                    <a:pt x="4537" y="7706"/>
                  </a:lnTo>
                  <a:lnTo>
                    <a:pt x="5437" y="9780"/>
                  </a:lnTo>
                  <a:lnTo>
                    <a:pt x="2471" y="9853"/>
                  </a:lnTo>
                  <a:lnTo>
                    <a:pt x="2471" y="10697"/>
                  </a:lnTo>
                  <a:lnTo>
                    <a:pt x="1094" y="9927"/>
                  </a:lnTo>
                  <a:lnTo>
                    <a:pt x="0" y="11431"/>
                  </a:lnTo>
                  <a:lnTo>
                    <a:pt x="53" y="12404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7" name="Freeform 15"/>
            <p:cNvSpPr>
              <a:spLocks noChangeAspect="1"/>
            </p:cNvSpPr>
            <p:nvPr/>
          </p:nvSpPr>
          <p:spPr bwMode="auto">
            <a:xfrm>
              <a:off x="768" y="491"/>
              <a:ext cx="85" cy="6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204" y="15493"/>
                  </a:moveTo>
                  <a:lnTo>
                    <a:pt x="990" y="16937"/>
                  </a:lnTo>
                  <a:lnTo>
                    <a:pt x="2561" y="16956"/>
                  </a:lnTo>
                  <a:lnTo>
                    <a:pt x="3315" y="19980"/>
                  </a:lnTo>
                  <a:lnTo>
                    <a:pt x="5954" y="19902"/>
                  </a:lnTo>
                  <a:lnTo>
                    <a:pt x="5153" y="17698"/>
                  </a:lnTo>
                  <a:lnTo>
                    <a:pt x="6159" y="18693"/>
                  </a:lnTo>
                  <a:lnTo>
                    <a:pt x="5876" y="17132"/>
                  </a:lnTo>
                  <a:lnTo>
                    <a:pt x="8013" y="13756"/>
                  </a:lnTo>
                  <a:lnTo>
                    <a:pt x="9851" y="15727"/>
                  </a:lnTo>
                  <a:lnTo>
                    <a:pt x="9851" y="14010"/>
                  </a:lnTo>
                  <a:lnTo>
                    <a:pt x="10998" y="13912"/>
                  </a:lnTo>
                  <a:lnTo>
                    <a:pt x="11438" y="12644"/>
                  </a:lnTo>
                  <a:lnTo>
                    <a:pt x="12914" y="14146"/>
                  </a:lnTo>
                  <a:lnTo>
                    <a:pt x="14690" y="14127"/>
                  </a:lnTo>
                  <a:lnTo>
                    <a:pt x="15271" y="12098"/>
                  </a:lnTo>
                  <a:lnTo>
                    <a:pt x="18366" y="9502"/>
                  </a:lnTo>
                  <a:lnTo>
                    <a:pt x="19984" y="8820"/>
                  </a:lnTo>
                  <a:lnTo>
                    <a:pt x="19136" y="5932"/>
                  </a:lnTo>
                  <a:lnTo>
                    <a:pt x="15837" y="4351"/>
                  </a:lnTo>
                  <a:lnTo>
                    <a:pt x="15601" y="2029"/>
                  </a:lnTo>
                  <a:lnTo>
                    <a:pt x="14784" y="1971"/>
                  </a:lnTo>
                  <a:lnTo>
                    <a:pt x="14187" y="156"/>
                  </a:lnTo>
                  <a:lnTo>
                    <a:pt x="12773" y="293"/>
                  </a:lnTo>
                  <a:lnTo>
                    <a:pt x="12097" y="1463"/>
                  </a:lnTo>
                  <a:lnTo>
                    <a:pt x="9741" y="0"/>
                  </a:lnTo>
                  <a:lnTo>
                    <a:pt x="9159" y="2420"/>
                  </a:lnTo>
                  <a:lnTo>
                    <a:pt x="10526" y="2576"/>
                  </a:lnTo>
                  <a:lnTo>
                    <a:pt x="11139" y="5639"/>
                  </a:lnTo>
                  <a:lnTo>
                    <a:pt x="6991" y="6263"/>
                  </a:lnTo>
                  <a:lnTo>
                    <a:pt x="4540" y="9112"/>
                  </a:lnTo>
                  <a:lnTo>
                    <a:pt x="4336" y="10263"/>
                  </a:lnTo>
                  <a:lnTo>
                    <a:pt x="2561" y="10361"/>
                  </a:lnTo>
                  <a:lnTo>
                    <a:pt x="2074" y="12566"/>
                  </a:lnTo>
                  <a:lnTo>
                    <a:pt x="2922" y="13444"/>
                  </a:lnTo>
                  <a:lnTo>
                    <a:pt x="2247" y="14205"/>
                  </a:lnTo>
                  <a:lnTo>
                    <a:pt x="440" y="13639"/>
                  </a:lnTo>
                  <a:lnTo>
                    <a:pt x="927" y="15083"/>
                  </a:lnTo>
                  <a:lnTo>
                    <a:pt x="0" y="15200"/>
                  </a:lnTo>
                  <a:lnTo>
                    <a:pt x="204" y="1549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8" name="Freeform 16"/>
            <p:cNvSpPr>
              <a:spLocks noChangeAspect="1"/>
            </p:cNvSpPr>
            <p:nvPr/>
          </p:nvSpPr>
          <p:spPr bwMode="auto">
            <a:xfrm>
              <a:off x="832" y="545"/>
              <a:ext cx="56" cy="6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24" y="13157"/>
                  </a:moveTo>
                  <a:lnTo>
                    <a:pt x="1398" y="12608"/>
                  </a:lnTo>
                  <a:lnTo>
                    <a:pt x="578" y="10961"/>
                  </a:lnTo>
                  <a:lnTo>
                    <a:pt x="5711" y="10454"/>
                  </a:lnTo>
                  <a:lnTo>
                    <a:pt x="1807" y="7392"/>
                  </a:lnTo>
                  <a:lnTo>
                    <a:pt x="578" y="4435"/>
                  </a:lnTo>
                  <a:lnTo>
                    <a:pt x="4193" y="0"/>
                  </a:lnTo>
                  <a:lnTo>
                    <a:pt x="6675" y="2809"/>
                  </a:lnTo>
                  <a:lnTo>
                    <a:pt x="11373" y="4520"/>
                  </a:lnTo>
                  <a:lnTo>
                    <a:pt x="14458" y="5132"/>
                  </a:lnTo>
                  <a:lnTo>
                    <a:pt x="19181" y="3611"/>
                  </a:lnTo>
                  <a:lnTo>
                    <a:pt x="19976" y="5660"/>
                  </a:lnTo>
                  <a:lnTo>
                    <a:pt x="16217" y="10454"/>
                  </a:lnTo>
                  <a:lnTo>
                    <a:pt x="16867" y="12524"/>
                  </a:lnTo>
                  <a:lnTo>
                    <a:pt x="13205" y="15164"/>
                  </a:lnTo>
                  <a:lnTo>
                    <a:pt x="12867" y="14572"/>
                  </a:lnTo>
                  <a:lnTo>
                    <a:pt x="9880" y="15861"/>
                  </a:lnTo>
                  <a:lnTo>
                    <a:pt x="9880" y="18184"/>
                  </a:lnTo>
                  <a:lnTo>
                    <a:pt x="6386" y="18585"/>
                  </a:lnTo>
                  <a:lnTo>
                    <a:pt x="5904" y="19979"/>
                  </a:lnTo>
                  <a:lnTo>
                    <a:pt x="4867" y="18860"/>
                  </a:lnTo>
                  <a:lnTo>
                    <a:pt x="5422" y="17297"/>
                  </a:lnTo>
                  <a:lnTo>
                    <a:pt x="3373" y="16705"/>
                  </a:lnTo>
                  <a:lnTo>
                    <a:pt x="2313" y="14234"/>
                  </a:lnTo>
                  <a:lnTo>
                    <a:pt x="0" y="13326"/>
                  </a:lnTo>
                  <a:lnTo>
                    <a:pt x="24" y="1315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39" name="Freeform 17"/>
            <p:cNvSpPr>
              <a:spLocks noChangeAspect="1"/>
            </p:cNvSpPr>
            <p:nvPr/>
          </p:nvSpPr>
          <p:spPr bwMode="auto">
            <a:xfrm>
              <a:off x="688" y="476"/>
              <a:ext cx="52" cy="8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78" y="12171"/>
                  </a:moveTo>
                  <a:lnTo>
                    <a:pt x="2774" y="16463"/>
                  </a:lnTo>
                  <a:lnTo>
                    <a:pt x="4224" y="17502"/>
                  </a:lnTo>
                  <a:lnTo>
                    <a:pt x="3893" y="19061"/>
                  </a:lnTo>
                  <a:lnTo>
                    <a:pt x="5344" y="18692"/>
                  </a:lnTo>
                  <a:lnTo>
                    <a:pt x="8015" y="19983"/>
                  </a:lnTo>
                  <a:lnTo>
                    <a:pt x="9338" y="18642"/>
                  </a:lnTo>
                  <a:lnTo>
                    <a:pt x="10433" y="18441"/>
                  </a:lnTo>
                  <a:lnTo>
                    <a:pt x="11501" y="19564"/>
                  </a:lnTo>
                  <a:lnTo>
                    <a:pt x="12774" y="18558"/>
                  </a:lnTo>
                  <a:lnTo>
                    <a:pt x="15573" y="19681"/>
                  </a:lnTo>
                  <a:lnTo>
                    <a:pt x="15674" y="19598"/>
                  </a:lnTo>
                  <a:lnTo>
                    <a:pt x="15674" y="18692"/>
                  </a:lnTo>
                  <a:lnTo>
                    <a:pt x="15547" y="18575"/>
                  </a:lnTo>
                  <a:lnTo>
                    <a:pt x="15573" y="18256"/>
                  </a:lnTo>
                  <a:lnTo>
                    <a:pt x="16463" y="14468"/>
                  </a:lnTo>
                  <a:lnTo>
                    <a:pt x="18041" y="12808"/>
                  </a:lnTo>
                  <a:lnTo>
                    <a:pt x="17659" y="10729"/>
                  </a:lnTo>
                  <a:lnTo>
                    <a:pt x="19975" y="7661"/>
                  </a:lnTo>
                  <a:lnTo>
                    <a:pt x="18041" y="1190"/>
                  </a:lnTo>
                  <a:lnTo>
                    <a:pt x="17201" y="0"/>
                  </a:lnTo>
                  <a:lnTo>
                    <a:pt x="14453" y="989"/>
                  </a:lnTo>
                  <a:lnTo>
                    <a:pt x="13995" y="2179"/>
                  </a:lnTo>
                  <a:lnTo>
                    <a:pt x="12061" y="2431"/>
                  </a:lnTo>
                  <a:lnTo>
                    <a:pt x="11399" y="4510"/>
                  </a:lnTo>
                  <a:lnTo>
                    <a:pt x="9873" y="4107"/>
                  </a:lnTo>
                  <a:lnTo>
                    <a:pt x="10025" y="6002"/>
                  </a:lnTo>
                  <a:lnTo>
                    <a:pt x="8397" y="6320"/>
                  </a:lnTo>
                  <a:lnTo>
                    <a:pt x="8550" y="7209"/>
                  </a:lnTo>
                  <a:lnTo>
                    <a:pt x="7023" y="7326"/>
                  </a:lnTo>
                  <a:lnTo>
                    <a:pt x="5674" y="8952"/>
                  </a:lnTo>
                  <a:lnTo>
                    <a:pt x="3232" y="9070"/>
                  </a:lnTo>
                  <a:lnTo>
                    <a:pt x="0" y="11316"/>
                  </a:lnTo>
                  <a:lnTo>
                    <a:pt x="0" y="11953"/>
                  </a:lnTo>
                  <a:lnTo>
                    <a:pt x="178" y="1217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0" name="Freeform 18"/>
            <p:cNvSpPr>
              <a:spLocks noChangeAspect="1"/>
            </p:cNvSpPr>
            <p:nvPr/>
          </p:nvSpPr>
          <p:spPr bwMode="auto">
            <a:xfrm>
              <a:off x="693" y="132"/>
              <a:ext cx="64" cy="6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21" y="11851"/>
                  </a:moveTo>
                  <a:lnTo>
                    <a:pt x="397" y="16318"/>
                  </a:lnTo>
                  <a:lnTo>
                    <a:pt x="2362" y="16419"/>
                  </a:lnTo>
                  <a:lnTo>
                    <a:pt x="6186" y="19215"/>
                  </a:lnTo>
                  <a:lnTo>
                    <a:pt x="7879" y="18652"/>
                  </a:lnTo>
                  <a:lnTo>
                    <a:pt x="9216" y="19980"/>
                  </a:lnTo>
                  <a:lnTo>
                    <a:pt x="13814" y="19779"/>
                  </a:lnTo>
                  <a:lnTo>
                    <a:pt x="15047" y="19054"/>
                  </a:lnTo>
                  <a:lnTo>
                    <a:pt x="15862" y="16499"/>
                  </a:lnTo>
                  <a:lnTo>
                    <a:pt x="15131" y="14044"/>
                  </a:lnTo>
                  <a:lnTo>
                    <a:pt x="15799" y="12334"/>
                  </a:lnTo>
                  <a:lnTo>
                    <a:pt x="18203" y="13119"/>
                  </a:lnTo>
                  <a:lnTo>
                    <a:pt x="19979" y="11469"/>
                  </a:lnTo>
                  <a:lnTo>
                    <a:pt x="18851" y="11590"/>
                  </a:lnTo>
                  <a:lnTo>
                    <a:pt x="18182" y="9879"/>
                  </a:lnTo>
                  <a:lnTo>
                    <a:pt x="16614" y="9879"/>
                  </a:lnTo>
                  <a:lnTo>
                    <a:pt x="14086" y="7686"/>
                  </a:lnTo>
                  <a:lnTo>
                    <a:pt x="12142" y="7928"/>
                  </a:lnTo>
                  <a:lnTo>
                    <a:pt x="12435" y="5252"/>
                  </a:lnTo>
                  <a:lnTo>
                    <a:pt x="11076" y="3763"/>
                  </a:lnTo>
                  <a:lnTo>
                    <a:pt x="12247" y="0"/>
                  </a:lnTo>
                  <a:lnTo>
                    <a:pt x="9655" y="1328"/>
                  </a:lnTo>
                  <a:lnTo>
                    <a:pt x="9572" y="3461"/>
                  </a:lnTo>
                  <a:lnTo>
                    <a:pt x="6040" y="4789"/>
                  </a:lnTo>
                  <a:lnTo>
                    <a:pt x="2863" y="4386"/>
                  </a:lnTo>
                  <a:lnTo>
                    <a:pt x="2947" y="9336"/>
                  </a:lnTo>
                  <a:lnTo>
                    <a:pt x="0" y="11610"/>
                  </a:lnTo>
                  <a:lnTo>
                    <a:pt x="21" y="11851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1" name="Freeform 19"/>
            <p:cNvSpPr>
              <a:spLocks noChangeAspect="1"/>
            </p:cNvSpPr>
            <p:nvPr/>
          </p:nvSpPr>
          <p:spPr bwMode="auto">
            <a:xfrm>
              <a:off x="528" y="623"/>
              <a:ext cx="71" cy="54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9" y="10274"/>
                  </a:moveTo>
                  <a:lnTo>
                    <a:pt x="2302" y="8731"/>
                  </a:lnTo>
                  <a:lnTo>
                    <a:pt x="2566" y="5423"/>
                  </a:lnTo>
                  <a:lnTo>
                    <a:pt x="3528" y="4279"/>
                  </a:lnTo>
                  <a:lnTo>
                    <a:pt x="6642" y="5746"/>
                  </a:lnTo>
                  <a:lnTo>
                    <a:pt x="7189" y="4851"/>
                  </a:lnTo>
                  <a:lnTo>
                    <a:pt x="6189" y="3184"/>
                  </a:lnTo>
                  <a:lnTo>
                    <a:pt x="8472" y="2313"/>
                  </a:lnTo>
                  <a:lnTo>
                    <a:pt x="7151" y="1070"/>
                  </a:lnTo>
                  <a:lnTo>
                    <a:pt x="7642" y="0"/>
                  </a:lnTo>
                  <a:lnTo>
                    <a:pt x="9774" y="2711"/>
                  </a:lnTo>
                  <a:lnTo>
                    <a:pt x="10170" y="597"/>
                  </a:lnTo>
                  <a:lnTo>
                    <a:pt x="12302" y="2065"/>
                  </a:lnTo>
                  <a:lnTo>
                    <a:pt x="13075" y="1144"/>
                  </a:lnTo>
                  <a:lnTo>
                    <a:pt x="13396" y="3408"/>
                  </a:lnTo>
                  <a:lnTo>
                    <a:pt x="16811" y="5274"/>
                  </a:lnTo>
                  <a:lnTo>
                    <a:pt x="17415" y="7736"/>
                  </a:lnTo>
                  <a:lnTo>
                    <a:pt x="17642" y="9677"/>
                  </a:lnTo>
                  <a:lnTo>
                    <a:pt x="16566" y="10124"/>
                  </a:lnTo>
                  <a:lnTo>
                    <a:pt x="17358" y="11915"/>
                  </a:lnTo>
                  <a:lnTo>
                    <a:pt x="15434" y="13383"/>
                  </a:lnTo>
                  <a:lnTo>
                    <a:pt x="16811" y="15622"/>
                  </a:lnTo>
                  <a:lnTo>
                    <a:pt x="18736" y="15174"/>
                  </a:lnTo>
                  <a:lnTo>
                    <a:pt x="19981" y="17662"/>
                  </a:lnTo>
                  <a:lnTo>
                    <a:pt x="17566" y="17736"/>
                  </a:lnTo>
                  <a:lnTo>
                    <a:pt x="14245" y="19975"/>
                  </a:lnTo>
                  <a:lnTo>
                    <a:pt x="10868" y="17736"/>
                  </a:lnTo>
                  <a:lnTo>
                    <a:pt x="9057" y="18930"/>
                  </a:lnTo>
                  <a:lnTo>
                    <a:pt x="7811" y="15796"/>
                  </a:lnTo>
                  <a:lnTo>
                    <a:pt x="5057" y="16020"/>
                  </a:lnTo>
                  <a:lnTo>
                    <a:pt x="3679" y="13856"/>
                  </a:lnTo>
                  <a:lnTo>
                    <a:pt x="321" y="12612"/>
                  </a:lnTo>
                  <a:lnTo>
                    <a:pt x="0" y="10498"/>
                  </a:lnTo>
                  <a:lnTo>
                    <a:pt x="19" y="10274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2" name="Freeform 20"/>
            <p:cNvSpPr>
              <a:spLocks noChangeAspect="1"/>
            </p:cNvSpPr>
            <p:nvPr/>
          </p:nvSpPr>
          <p:spPr bwMode="auto">
            <a:xfrm>
              <a:off x="663" y="236"/>
              <a:ext cx="71" cy="5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301" y="6729"/>
                  </a:moveTo>
                  <a:lnTo>
                    <a:pt x="376" y="8277"/>
                  </a:lnTo>
                  <a:lnTo>
                    <a:pt x="3289" y="11630"/>
                  </a:lnTo>
                  <a:lnTo>
                    <a:pt x="2632" y="13365"/>
                  </a:lnTo>
                  <a:lnTo>
                    <a:pt x="3872" y="14537"/>
                  </a:lnTo>
                  <a:lnTo>
                    <a:pt x="4906" y="13857"/>
                  </a:lnTo>
                  <a:lnTo>
                    <a:pt x="6316" y="18476"/>
                  </a:lnTo>
                  <a:lnTo>
                    <a:pt x="7124" y="18382"/>
                  </a:lnTo>
                  <a:lnTo>
                    <a:pt x="7011" y="19977"/>
                  </a:lnTo>
                  <a:lnTo>
                    <a:pt x="10019" y="19883"/>
                  </a:lnTo>
                  <a:lnTo>
                    <a:pt x="11128" y="18781"/>
                  </a:lnTo>
                  <a:lnTo>
                    <a:pt x="12406" y="19977"/>
                  </a:lnTo>
                  <a:lnTo>
                    <a:pt x="12726" y="19015"/>
                  </a:lnTo>
                  <a:lnTo>
                    <a:pt x="15959" y="18781"/>
                  </a:lnTo>
                  <a:lnTo>
                    <a:pt x="16316" y="17280"/>
                  </a:lnTo>
                  <a:lnTo>
                    <a:pt x="17951" y="17444"/>
                  </a:lnTo>
                  <a:lnTo>
                    <a:pt x="17312" y="15920"/>
                  </a:lnTo>
                  <a:lnTo>
                    <a:pt x="19680" y="15334"/>
                  </a:lnTo>
                  <a:lnTo>
                    <a:pt x="19981" y="11231"/>
                  </a:lnTo>
                  <a:lnTo>
                    <a:pt x="19643" y="9379"/>
                  </a:lnTo>
                  <a:lnTo>
                    <a:pt x="16842" y="6495"/>
                  </a:lnTo>
                  <a:lnTo>
                    <a:pt x="16767" y="6237"/>
                  </a:lnTo>
                  <a:lnTo>
                    <a:pt x="17237" y="4502"/>
                  </a:lnTo>
                  <a:lnTo>
                    <a:pt x="13684" y="3939"/>
                  </a:lnTo>
                  <a:lnTo>
                    <a:pt x="12481" y="2579"/>
                  </a:lnTo>
                  <a:lnTo>
                    <a:pt x="12293" y="0"/>
                  </a:lnTo>
                  <a:lnTo>
                    <a:pt x="9305" y="399"/>
                  </a:lnTo>
                  <a:lnTo>
                    <a:pt x="5921" y="5135"/>
                  </a:lnTo>
                  <a:lnTo>
                    <a:pt x="3496" y="4572"/>
                  </a:lnTo>
                  <a:lnTo>
                    <a:pt x="2274" y="2579"/>
                  </a:lnTo>
                  <a:lnTo>
                    <a:pt x="0" y="6049"/>
                  </a:lnTo>
                  <a:lnTo>
                    <a:pt x="301" y="6729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3" name="Freeform 21"/>
            <p:cNvSpPr>
              <a:spLocks noChangeAspect="1"/>
            </p:cNvSpPr>
            <p:nvPr/>
          </p:nvSpPr>
          <p:spPr bwMode="auto">
            <a:xfrm>
              <a:off x="574" y="614"/>
              <a:ext cx="82" cy="5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80" y="4271"/>
                  </a:moveTo>
                  <a:lnTo>
                    <a:pt x="524" y="2824"/>
                  </a:lnTo>
                  <a:lnTo>
                    <a:pt x="1637" y="2730"/>
                  </a:lnTo>
                  <a:lnTo>
                    <a:pt x="2160" y="187"/>
                  </a:lnTo>
                  <a:lnTo>
                    <a:pt x="2848" y="1447"/>
                  </a:lnTo>
                  <a:lnTo>
                    <a:pt x="4468" y="513"/>
                  </a:lnTo>
                  <a:lnTo>
                    <a:pt x="6792" y="1844"/>
                  </a:lnTo>
                  <a:lnTo>
                    <a:pt x="7381" y="0"/>
                  </a:lnTo>
                  <a:lnTo>
                    <a:pt x="11358" y="980"/>
                  </a:lnTo>
                  <a:lnTo>
                    <a:pt x="10998" y="2800"/>
                  </a:lnTo>
                  <a:lnTo>
                    <a:pt x="10949" y="2824"/>
                  </a:lnTo>
                  <a:lnTo>
                    <a:pt x="11964" y="4364"/>
                  </a:lnTo>
                  <a:lnTo>
                    <a:pt x="12881" y="3571"/>
                  </a:lnTo>
                  <a:lnTo>
                    <a:pt x="13748" y="5251"/>
                  </a:lnTo>
                  <a:lnTo>
                    <a:pt x="15205" y="2100"/>
                  </a:lnTo>
                  <a:lnTo>
                    <a:pt x="15499" y="3477"/>
                  </a:lnTo>
                  <a:lnTo>
                    <a:pt x="19984" y="6278"/>
                  </a:lnTo>
                  <a:lnTo>
                    <a:pt x="18020" y="10082"/>
                  </a:lnTo>
                  <a:lnTo>
                    <a:pt x="17283" y="8938"/>
                  </a:lnTo>
                  <a:lnTo>
                    <a:pt x="17954" y="10245"/>
                  </a:lnTo>
                  <a:lnTo>
                    <a:pt x="17332" y="13116"/>
                  </a:lnTo>
                  <a:lnTo>
                    <a:pt x="17201" y="12065"/>
                  </a:lnTo>
                  <a:lnTo>
                    <a:pt x="16759" y="12555"/>
                  </a:lnTo>
                  <a:lnTo>
                    <a:pt x="17627" y="13699"/>
                  </a:lnTo>
                  <a:lnTo>
                    <a:pt x="17365" y="15706"/>
                  </a:lnTo>
                  <a:lnTo>
                    <a:pt x="17185" y="15543"/>
                  </a:lnTo>
                  <a:lnTo>
                    <a:pt x="16989" y="13512"/>
                  </a:lnTo>
                  <a:lnTo>
                    <a:pt x="16498" y="14982"/>
                  </a:lnTo>
                  <a:lnTo>
                    <a:pt x="15139" y="13699"/>
                  </a:lnTo>
                  <a:lnTo>
                    <a:pt x="13421" y="15823"/>
                  </a:lnTo>
                  <a:lnTo>
                    <a:pt x="8707" y="15379"/>
                  </a:lnTo>
                  <a:lnTo>
                    <a:pt x="8134" y="15706"/>
                  </a:lnTo>
                  <a:lnTo>
                    <a:pt x="8527" y="18203"/>
                  </a:lnTo>
                  <a:lnTo>
                    <a:pt x="5990" y="19977"/>
                  </a:lnTo>
                  <a:lnTo>
                    <a:pt x="4910" y="17643"/>
                  </a:lnTo>
                  <a:lnTo>
                    <a:pt x="3241" y="18063"/>
                  </a:lnTo>
                  <a:lnTo>
                    <a:pt x="2046" y="15939"/>
                  </a:lnTo>
                  <a:lnTo>
                    <a:pt x="3715" y="14562"/>
                  </a:lnTo>
                  <a:lnTo>
                    <a:pt x="3044" y="12905"/>
                  </a:lnTo>
                  <a:lnTo>
                    <a:pt x="3961" y="12462"/>
                  </a:lnTo>
                  <a:lnTo>
                    <a:pt x="3764" y="10642"/>
                  </a:lnTo>
                  <a:lnTo>
                    <a:pt x="3241" y="8355"/>
                  </a:lnTo>
                  <a:lnTo>
                    <a:pt x="278" y="6604"/>
                  </a:lnTo>
                  <a:lnTo>
                    <a:pt x="0" y="4457"/>
                  </a:lnTo>
                  <a:lnTo>
                    <a:pt x="180" y="427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4" name="Freeform 22"/>
            <p:cNvSpPr>
              <a:spLocks noChangeAspect="1"/>
            </p:cNvSpPr>
            <p:nvPr/>
          </p:nvSpPr>
          <p:spPr bwMode="auto">
            <a:xfrm>
              <a:off x="584" y="507"/>
              <a:ext cx="83" cy="9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65" y="7470"/>
                  </a:moveTo>
                  <a:lnTo>
                    <a:pt x="388" y="9509"/>
                  </a:lnTo>
                  <a:lnTo>
                    <a:pt x="258" y="10253"/>
                  </a:lnTo>
                  <a:lnTo>
                    <a:pt x="1502" y="10491"/>
                  </a:lnTo>
                  <a:lnTo>
                    <a:pt x="485" y="11577"/>
                  </a:lnTo>
                  <a:lnTo>
                    <a:pt x="1777" y="12485"/>
                  </a:lnTo>
                  <a:lnTo>
                    <a:pt x="3732" y="11771"/>
                  </a:lnTo>
                  <a:lnTo>
                    <a:pt x="4733" y="12455"/>
                  </a:lnTo>
                  <a:lnTo>
                    <a:pt x="4200" y="12813"/>
                  </a:lnTo>
                  <a:lnTo>
                    <a:pt x="5977" y="12991"/>
                  </a:lnTo>
                  <a:lnTo>
                    <a:pt x="8029" y="14792"/>
                  </a:lnTo>
                  <a:lnTo>
                    <a:pt x="9628" y="18542"/>
                  </a:lnTo>
                  <a:lnTo>
                    <a:pt x="11082" y="19420"/>
                  </a:lnTo>
                  <a:lnTo>
                    <a:pt x="13086" y="19196"/>
                  </a:lnTo>
                  <a:lnTo>
                    <a:pt x="13538" y="19985"/>
                  </a:lnTo>
                  <a:lnTo>
                    <a:pt x="15073" y="19985"/>
                  </a:lnTo>
                  <a:lnTo>
                    <a:pt x="15170" y="17723"/>
                  </a:lnTo>
                  <a:lnTo>
                    <a:pt x="17157" y="18021"/>
                  </a:lnTo>
                  <a:lnTo>
                    <a:pt x="17658" y="16815"/>
                  </a:lnTo>
                  <a:lnTo>
                    <a:pt x="18853" y="16458"/>
                  </a:lnTo>
                  <a:lnTo>
                    <a:pt x="19984" y="14777"/>
                  </a:lnTo>
                  <a:lnTo>
                    <a:pt x="17658" y="13631"/>
                  </a:lnTo>
                  <a:lnTo>
                    <a:pt x="17787" y="13527"/>
                  </a:lnTo>
                  <a:lnTo>
                    <a:pt x="19015" y="12351"/>
                  </a:lnTo>
                  <a:lnTo>
                    <a:pt x="16898" y="11994"/>
                  </a:lnTo>
                  <a:lnTo>
                    <a:pt x="17157" y="11399"/>
                  </a:lnTo>
                  <a:lnTo>
                    <a:pt x="15864" y="10893"/>
                  </a:lnTo>
                  <a:lnTo>
                    <a:pt x="16123" y="8051"/>
                  </a:lnTo>
                  <a:lnTo>
                    <a:pt x="14152" y="4702"/>
                  </a:lnTo>
                  <a:lnTo>
                    <a:pt x="13635" y="2560"/>
                  </a:lnTo>
                  <a:lnTo>
                    <a:pt x="12698" y="1057"/>
                  </a:lnTo>
                  <a:lnTo>
                    <a:pt x="11567" y="1235"/>
                  </a:lnTo>
                  <a:lnTo>
                    <a:pt x="11195" y="0"/>
                  </a:lnTo>
                  <a:lnTo>
                    <a:pt x="9564" y="1443"/>
                  </a:lnTo>
                  <a:lnTo>
                    <a:pt x="7981" y="4539"/>
                  </a:lnTo>
                  <a:lnTo>
                    <a:pt x="5994" y="4271"/>
                  </a:lnTo>
                  <a:lnTo>
                    <a:pt x="4572" y="5030"/>
                  </a:lnTo>
                  <a:lnTo>
                    <a:pt x="0" y="7173"/>
                  </a:lnTo>
                  <a:lnTo>
                    <a:pt x="65" y="74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5" name="Freeform 23"/>
            <p:cNvSpPr>
              <a:spLocks noChangeAspect="1"/>
            </p:cNvSpPr>
            <p:nvPr/>
          </p:nvSpPr>
          <p:spPr bwMode="auto">
            <a:xfrm>
              <a:off x="708" y="580"/>
              <a:ext cx="81" cy="5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65" y="12031"/>
                  </a:moveTo>
                  <a:lnTo>
                    <a:pt x="3007" y="9119"/>
                  </a:lnTo>
                  <a:lnTo>
                    <a:pt x="2484" y="8352"/>
                  </a:lnTo>
                  <a:lnTo>
                    <a:pt x="3235" y="6284"/>
                  </a:lnTo>
                  <a:lnTo>
                    <a:pt x="5033" y="6488"/>
                  </a:lnTo>
                  <a:lnTo>
                    <a:pt x="5212" y="1558"/>
                  </a:lnTo>
                  <a:lnTo>
                    <a:pt x="6438" y="0"/>
                  </a:lnTo>
                  <a:lnTo>
                    <a:pt x="9444" y="1481"/>
                  </a:lnTo>
                  <a:lnTo>
                    <a:pt x="12124" y="4981"/>
                  </a:lnTo>
                  <a:lnTo>
                    <a:pt x="13709" y="4802"/>
                  </a:lnTo>
                  <a:lnTo>
                    <a:pt x="16062" y="6667"/>
                  </a:lnTo>
                  <a:lnTo>
                    <a:pt x="17500" y="6794"/>
                  </a:lnTo>
                  <a:lnTo>
                    <a:pt x="19412" y="5006"/>
                  </a:lnTo>
                  <a:lnTo>
                    <a:pt x="19951" y="6743"/>
                  </a:lnTo>
                  <a:lnTo>
                    <a:pt x="19003" y="6973"/>
                  </a:lnTo>
                  <a:lnTo>
                    <a:pt x="18235" y="9068"/>
                  </a:lnTo>
                  <a:lnTo>
                    <a:pt x="18268" y="9374"/>
                  </a:lnTo>
                  <a:lnTo>
                    <a:pt x="19085" y="9783"/>
                  </a:lnTo>
                  <a:lnTo>
                    <a:pt x="18791" y="11648"/>
                  </a:lnTo>
                  <a:lnTo>
                    <a:pt x="19984" y="13359"/>
                  </a:lnTo>
                  <a:lnTo>
                    <a:pt x="18611" y="13946"/>
                  </a:lnTo>
                  <a:lnTo>
                    <a:pt x="18611" y="16143"/>
                  </a:lnTo>
                  <a:lnTo>
                    <a:pt x="19739" y="17548"/>
                  </a:lnTo>
                  <a:lnTo>
                    <a:pt x="18611" y="19974"/>
                  </a:lnTo>
                  <a:lnTo>
                    <a:pt x="14265" y="19387"/>
                  </a:lnTo>
                  <a:lnTo>
                    <a:pt x="14608" y="16526"/>
                  </a:lnTo>
                  <a:lnTo>
                    <a:pt x="13824" y="15249"/>
                  </a:lnTo>
                  <a:lnTo>
                    <a:pt x="10458" y="16245"/>
                  </a:lnTo>
                  <a:lnTo>
                    <a:pt x="9853" y="14662"/>
                  </a:lnTo>
                  <a:lnTo>
                    <a:pt x="11487" y="14330"/>
                  </a:lnTo>
                  <a:lnTo>
                    <a:pt x="12761" y="12031"/>
                  </a:lnTo>
                  <a:lnTo>
                    <a:pt x="11912" y="12899"/>
                  </a:lnTo>
                  <a:lnTo>
                    <a:pt x="10114" y="10013"/>
                  </a:lnTo>
                  <a:lnTo>
                    <a:pt x="10637" y="14125"/>
                  </a:lnTo>
                  <a:lnTo>
                    <a:pt x="8873" y="13436"/>
                  </a:lnTo>
                  <a:lnTo>
                    <a:pt x="7827" y="16347"/>
                  </a:lnTo>
                  <a:lnTo>
                    <a:pt x="4379" y="15453"/>
                  </a:lnTo>
                  <a:lnTo>
                    <a:pt x="4771" y="14227"/>
                  </a:lnTo>
                  <a:lnTo>
                    <a:pt x="4036" y="13103"/>
                  </a:lnTo>
                  <a:lnTo>
                    <a:pt x="0" y="12925"/>
                  </a:lnTo>
                  <a:lnTo>
                    <a:pt x="65" y="1203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6" name="Freeform 24"/>
            <p:cNvSpPr>
              <a:spLocks noChangeAspect="1"/>
            </p:cNvSpPr>
            <p:nvPr/>
          </p:nvSpPr>
          <p:spPr bwMode="auto">
            <a:xfrm>
              <a:off x="448" y="181"/>
              <a:ext cx="77" cy="4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7" y="17143"/>
                  </a:moveTo>
                  <a:lnTo>
                    <a:pt x="1757" y="15143"/>
                  </a:lnTo>
                  <a:lnTo>
                    <a:pt x="1478" y="13371"/>
                  </a:lnTo>
                  <a:lnTo>
                    <a:pt x="2783" y="13371"/>
                  </a:lnTo>
                  <a:lnTo>
                    <a:pt x="3791" y="11514"/>
                  </a:lnTo>
                  <a:lnTo>
                    <a:pt x="3617" y="8257"/>
                  </a:lnTo>
                  <a:lnTo>
                    <a:pt x="2835" y="7314"/>
                  </a:lnTo>
                  <a:lnTo>
                    <a:pt x="3617" y="6029"/>
                  </a:lnTo>
                  <a:lnTo>
                    <a:pt x="2052" y="5914"/>
                  </a:lnTo>
                  <a:lnTo>
                    <a:pt x="800" y="3457"/>
                  </a:lnTo>
                  <a:lnTo>
                    <a:pt x="1061" y="1771"/>
                  </a:lnTo>
                  <a:lnTo>
                    <a:pt x="1565" y="114"/>
                  </a:lnTo>
                  <a:lnTo>
                    <a:pt x="2783" y="0"/>
                  </a:lnTo>
                  <a:lnTo>
                    <a:pt x="11983" y="4343"/>
                  </a:lnTo>
                  <a:lnTo>
                    <a:pt x="18435" y="29"/>
                  </a:lnTo>
                  <a:lnTo>
                    <a:pt x="18487" y="3543"/>
                  </a:lnTo>
                  <a:lnTo>
                    <a:pt x="18417" y="3743"/>
                  </a:lnTo>
                  <a:lnTo>
                    <a:pt x="19322" y="4743"/>
                  </a:lnTo>
                  <a:lnTo>
                    <a:pt x="18643" y="5771"/>
                  </a:lnTo>
                  <a:lnTo>
                    <a:pt x="19861" y="9229"/>
                  </a:lnTo>
                  <a:lnTo>
                    <a:pt x="19096" y="11800"/>
                  </a:lnTo>
                  <a:lnTo>
                    <a:pt x="19983" y="13000"/>
                  </a:lnTo>
                  <a:lnTo>
                    <a:pt x="19478" y="15114"/>
                  </a:lnTo>
                  <a:lnTo>
                    <a:pt x="15983" y="14857"/>
                  </a:lnTo>
                  <a:lnTo>
                    <a:pt x="12748" y="18686"/>
                  </a:lnTo>
                  <a:lnTo>
                    <a:pt x="10348" y="17229"/>
                  </a:lnTo>
                  <a:lnTo>
                    <a:pt x="10035" y="18229"/>
                  </a:lnTo>
                  <a:lnTo>
                    <a:pt x="9026" y="16657"/>
                  </a:lnTo>
                  <a:lnTo>
                    <a:pt x="7304" y="17857"/>
                  </a:lnTo>
                  <a:lnTo>
                    <a:pt x="5843" y="17229"/>
                  </a:lnTo>
                  <a:lnTo>
                    <a:pt x="3983" y="19971"/>
                  </a:lnTo>
                  <a:lnTo>
                    <a:pt x="1200" y="19086"/>
                  </a:lnTo>
                  <a:lnTo>
                    <a:pt x="0" y="17143"/>
                  </a:lnTo>
                  <a:lnTo>
                    <a:pt x="17" y="17143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7" name="Freeform 25"/>
            <p:cNvSpPr>
              <a:spLocks noChangeAspect="1"/>
            </p:cNvSpPr>
            <p:nvPr/>
          </p:nvSpPr>
          <p:spPr bwMode="auto">
            <a:xfrm>
              <a:off x="596" y="468"/>
              <a:ext cx="66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1" y="12181"/>
                  </a:moveTo>
                  <a:lnTo>
                    <a:pt x="1557" y="15983"/>
                  </a:lnTo>
                  <a:lnTo>
                    <a:pt x="789" y="18078"/>
                  </a:lnTo>
                  <a:lnTo>
                    <a:pt x="2042" y="19978"/>
                  </a:lnTo>
                  <a:lnTo>
                    <a:pt x="3842" y="18877"/>
                  </a:lnTo>
                  <a:lnTo>
                    <a:pt x="6309" y="19266"/>
                  </a:lnTo>
                  <a:lnTo>
                    <a:pt x="8291" y="14773"/>
                  </a:lnTo>
                  <a:lnTo>
                    <a:pt x="10334" y="12678"/>
                  </a:lnTo>
                  <a:lnTo>
                    <a:pt x="10799" y="14471"/>
                  </a:lnTo>
                  <a:lnTo>
                    <a:pt x="12214" y="14212"/>
                  </a:lnTo>
                  <a:lnTo>
                    <a:pt x="13387" y="16393"/>
                  </a:lnTo>
                  <a:lnTo>
                    <a:pt x="14034" y="19503"/>
                  </a:lnTo>
                  <a:lnTo>
                    <a:pt x="14196" y="19179"/>
                  </a:lnTo>
                  <a:lnTo>
                    <a:pt x="15956" y="13974"/>
                  </a:lnTo>
                  <a:lnTo>
                    <a:pt x="17189" y="14384"/>
                  </a:lnTo>
                  <a:lnTo>
                    <a:pt x="18038" y="12700"/>
                  </a:lnTo>
                  <a:lnTo>
                    <a:pt x="19980" y="12009"/>
                  </a:lnTo>
                  <a:lnTo>
                    <a:pt x="18766" y="8963"/>
                  </a:lnTo>
                  <a:lnTo>
                    <a:pt x="19778" y="8877"/>
                  </a:lnTo>
                  <a:lnTo>
                    <a:pt x="17796" y="4946"/>
                  </a:lnTo>
                  <a:lnTo>
                    <a:pt x="15652" y="4536"/>
                  </a:lnTo>
                  <a:lnTo>
                    <a:pt x="15693" y="4255"/>
                  </a:lnTo>
                  <a:lnTo>
                    <a:pt x="16057" y="3110"/>
                  </a:lnTo>
                  <a:lnTo>
                    <a:pt x="14540" y="4536"/>
                  </a:lnTo>
                  <a:lnTo>
                    <a:pt x="12599" y="2333"/>
                  </a:lnTo>
                  <a:lnTo>
                    <a:pt x="9949" y="2289"/>
                  </a:lnTo>
                  <a:lnTo>
                    <a:pt x="9585" y="1037"/>
                  </a:lnTo>
                  <a:lnTo>
                    <a:pt x="6855" y="0"/>
                  </a:lnTo>
                  <a:lnTo>
                    <a:pt x="7078" y="2333"/>
                  </a:lnTo>
                  <a:lnTo>
                    <a:pt x="4469" y="1512"/>
                  </a:lnTo>
                  <a:lnTo>
                    <a:pt x="4489" y="3218"/>
                  </a:lnTo>
                  <a:lnTo>
                    <a:pt x="2042" y="5961"/>
                  </a:lnTo>
                  <a:lnTo>
                    <a:pt x="2548" y="7149"/>
                  </a:lnTo>
                  <a:lnTo>
                    <a:pt x="1638" y="9158"/>
                  </a:lnTo>
                  <a:lnTo>
                    <a:pt x="445" y="9762"/>
                  </a:lnTo>
                  <a:lnTo>
                    <a:pt x="1031" y="11425"/>
                  </a:lnTo>
                  <a:lnTo>
                    <a:pt x="0" y="11620"/>
                  </a:lnTo>
                  <a:lnTo>
                    <a:pt x="81" y="1218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8" name="Freeform 26"/>
            <p:cNvSpPr>
              <a:spLocks noChangeAspect="1"/>
            </p:cNvSpPr>
            <p:nvPr/>
          </p:nvSpPr>
          <p:spPr bwMode="auto">
            <a:xfrm>
              <a:off x="470" y="418"/>
              <a:ext cx="72" cy="6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9" y="7988"/>
                  </a:moveTo>
                  <a:lnTo>
                    <a:pt x="1065" y="9859"/>
                  </a:lnTo>
                  <a:lnTo>
                    <a:pt x="355" y="10483"/>
                  </a:lnTo>
                  <a:lnTo>
                    <a:pt x="2897" y="13400"/>
                  </a:lnTo>
                  <a:lnTo>
                    <a:pt x="2168" y="17465"/>
                  </a:lnTo>
                  <a:lnTo>
                    <a:pt x="4355" y="17827"/>
                  </a:lnTo>
                  <a:lnTo>
                    <a:pt x="4374" y="18913"/>
                  </a:lnTo>
                  <a:lnTo>
                    <a:pt x="6093" y="19980"/>
                  </a:lnTo>
                  <a:lnTo>
                    <a:pt x="8019" y="19899"/>
                  </a:lnTo>
                  <a:lnTo>
                    <a:pt x="9981" y="17988"/>
                  </a:lnTo>
                  <a:lnTo>
                    <a:pt x="10037" y="15352"/>
                  </a:lnTo>
                  <a:lnTo>
                    <a:pt x="12430" y="14024"/>
                  </a:lnTo>
                  <a:lnTo>
                    <a:pt x="13738" y="10825"/>
                  </a:lnTo>
                  <a:lnTo>
                    <a:pt x="15421" y="9316"/>
                  </a:lnTo>
                  <a:lnTo>
                    <a:pt x="15720" y="8954"/>
                  </a:lnTo>
                  <a:lnTo>
                    <a:pt x="16673" y="7223"/>
                  </a:lnTo>
                  <a:lnTo>
                    <a:pt x="17607" y="7525"/>
                  </a:lnTo>
                  <a:lnTo>
                    <a:pt x="18093" y="4608"/>
                  </a:lnTo>
                  <a:lnTo>
                    <a:pt x="19981" y="3763"/>
                  </a:lnTo>
                  <a:lnTo>
                    <a:pt x="18187" y="2012"/>
                  </a:lnTo>
                  <a:lnTo>
                    <a:pt x="18393" y="302"/>
                  </a:lnTo>
                  <a:lnTo>
                    <a:pt x="16879" y="20"/>
                  </a:lnTo>
                  <a:lnTo>
                    <a:pt x="15178" y="1388"/>
                  </a:lnTo>
                  <a:lnTo>
                    <a:pt x="13794" y="0"/>
                  </a:lnTo>
                  <a:lnTo>
                    <a:pt x="12636" y="1811"/>
                  </a:lnTo>
                  <a:lnTo>
                    <a:pt x="9551" y="644"/>
                  </a:lnTo>
                  <a:lnTo>
                    <a:pt x="6280" y="1408"/>
                  </a:lnTo>
                  <a:lnTo>
                    <a:pt x="5234" y="3199"/>
                  </a:lnTo>
                  <a:lnTo>
                    <a:pt x="4318" y="7364"/>
                  </a:lnTo>
                  <a:lnTo>
                    <a:pt x="2710" y="6600"/>
                  </a:lnTo>
                  <a:lnTo>
                    <a:pt x="0" y="7626"/>
                  </a:lnTo>
                  <a:lnTo>
                    <a:pt x="19" y="7988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49" name="Freeform 27"/>
            <p:cNvSpPr>
              <a:spLocks noChangeAspect="1"/>
            </p:cNvSpPr>
            <p:nvPr/>
          </p:nvSpPr>
          <p:spPr bwMode="auto">
            <a:xfrm>
              <a:off x="417" y="398"/>
              <a:ext cx="75" cy="93"/>
            </a:xfrm>
            <a:custGeom>
              <a:avLst/>
              <a:gdLst>
                <a:gd name="T0" fmla="*/ 0 w 1127"/>
                <a:gd name="T1" fmla="*/ 0 h 1394"/>
                <a:gd name="T2" fmla="*/ 0 w 1127"/>
                <a:gd name="T3" fmla="*/ 0 h 1394"/>
                <a:gd name="T4" fmla="*/ 0 w 1127"/>
                <a:gd name="T5" fmla="*/ 0 h 1394"/>
                <a:gd name="T6" fmla="*/ 0 w 1127"/>
                <a:gd name="T7" fmla="*/ 0 h 1394"/>
                <a:gd name="T8" fmla="*/ 0 w 1127"/>
                <a:gd name="T9" fmla="*/ 0 h 1394"/>
                <a:gd name="T10" fmla="*/ 0 w 1127"/>
                <a:gd name="T11" fmla="*/ 0 h 1394"/>
                <a:gd name="T12" fmla="*/ 0 w 1127"/>
                <a:gd name="T13" fmla="*/ 0 h 1394"/>
                <a:gd name="T14" fmla="*/ 0 w 1127"/>
                <a:gd name="T15" fmla="*/ 0 h 1394"/>
                <a:gd name="T16" fmla="*/ 0 w 1127"/>
                <a:gd name="T17" fmla="*/ 0 h 1394"/>
                <a:gd name="T18" fmla="*/ 0 w 1127"/>
                <a:gd name="T19" fmla="*/ 0 h 1394"/>
                <a:gd name="T20" fmla="*/ 0 w 1127"/>
                <a:gd name="T21" fmla="*/ 0 h 1394"/>
                <a:gd name="T22" fmla="*/ 0 w 1127"/>
                <a:gd name="T23" fmla="*/ 0 h 1394"/>
                <a:gd name="T24" fmla="*/ 0 w 1127"/>
                <a:gd name="T25" fmla="*/ 0 h 1394"/>
                <a:gd name="T26" fmla="*/ 0 w 1127"/>
                <a:gd name="T27" fmla="*/ 0 h 1394"/>
                <a:gd name="T28" fmla="*/ 0 w 1127"/>
                <a:gd name="T29" fmla="*/ 0 h 1394"/>
                <a:gd name="T30" fmla="*/ 0 w 1127"/>
                <a:gd name="T31" fmla="*/ 0 h 1394"/>
                <a:gd name="T32" fmla="*/ 0 w 1127"/>
                <a:gd name="T33" fmla="*/ 0 h 1394"/>
                <a:gd name="T34" fmla="*/ 0 w 1127"/>
                <a:gd name="T35" fmla="*/ 0 h 1394"/>
                <a:gd name="T36" fmla="*/ 0 w 1127"/>
                <a:gd name="T37" fmla="*/ 0 h 1394"/>
                <a:gd name="T38" fmla="*/ 0 w 1127"/>
                <a:gd name="T39" fmla="*/ 0 h 1394"/>
                <a:gd name="T40" fmla="*/ 0 w 1127"/>
                <a:gd name="T41" fmla="*/ 0 h 1394"/>
                <a:gd name="T42" fmla="*/ 0 w 1127"/>
                <a:gd name="T43" fmla="*/ 0 h 1394"/>
                <a:gd name="T44" fmla="*/ 0 w 1127"/>
                <a:gd name="T45" fmla="*/ 0 h 1394"/>
                <a:gd name="T46" fmla="*/ 0 w 1127"/>
                <a:gd name="T47" fmla="*/ 0 h 1394"/>
                <a:gd name="T48" fmla="*/ 0 w 1127"/>
                <a:gd name="T49" fmla="*/ 0 h 1394"/>
                <a:gd name="T50" fmla="*/ 0 w 1127"/>
                <a:gd name="T51" fmla="*/ 0 h 1394"/>
                <a:gd name="T52" fmla="*/ 0 w 1127"/>
                <a:gd name="T53" fmla="*/ 0 h 1394"/>
                <a:gd name="T54" fmla="*/ 0 w 1127"/>
                <a:gd name="T55" fmla="*/ 0 h 1394"/>
                <a:gd name="T56" fmla="*/ 0 w 1127"/>
                <a:gd name="T57" fmla="*/ 0 h 1394"/>
                <a:gd name="T58" fmla="*/ 0 w 1127"/>
                <a:gd name="T59" fmla="*/ 0 h 1394"/>
                <a:gd name="T60" fmla="*/ 0 w 1127"/>
                <a:gd name="T61" fmla="*/ 0 h 1394"/>
                <a:gd name="T62" fmla="*/ 0 w 1127"/>
                <a:gd name="T63" fmla="*/ 0 h 1394"/>
                <a:gd name="T64" fmla="*/ 0 w 1127"/>
                <a:gd name="T65" fmla="*/ 0 h 1394"/>
                <a:gd name="T66" fmla="*/ 0 w 1127"/>
                <a:gd name="T67" fmla="*/ 0 h 1394"/>
                <a:gd name="T68" fmla="*/ 0 w 1127"/>
                <a:gd name="T69" fmla="*/ 0 h 1394"/>
                <a:gd name="T70" fmla="*/ 0 w 1127"/>
                <a:gd name="T71" fmla="*/ 0 h 1394"/>
                <a:gd name="T72" fmla="*/ 0 w 1127"/>
                <a:gd name="T73" fmla="*/ 0 h 1394"/>
                <a:gd name="T74" fmla="*/ 0 w 1127"/>
                <a:gd name="T75" fmla="*/ 0 h 1394"/>
                <a:gd name="T76" fmla="*/ 0 w 1127"/>
                <a:gd name="T77" fmla="*/ 0 h 1394"/>
                <a:gd name="T78" fmla="*/ 0 w 1127"/>
                <a:gd name="T79" fmla="*/ 0 h 1394"/>
                <a:gd name="T80" fmla="*/ 0 w 1127"/>
                <a:gd name="T81" fmla="*/ 0 h 13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27"/>
                <a:gd name="T124" fmla="*/ 0 h 1394"/>
                <a:gd name="T125" fmla="*/ 1127 w 1127"/>
                <a:gd name="T126" fmla="*/ 1394 h 13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27" h="1394">
                  <a:moveTo>
                    <a:pt x="212" y="605"/>
                  </a:moveTo>
                  <a:lnTo>
                    <a:pt x="120" y="365"/>
                  </a:lnTo>
                  <a:lnTo>
                    <a:pt x="225" y="388"/>
                  </a:lnTo>
                  <a:lnTo>
                    <a:pt x="305" y="617"/>
                  </a:lnTo>
                  <a:lnTo>
                    <a:pt x="274" y="552"/>
                  </a:lnTo>
                  <a:lnTo>
                    <a:pt x="340" y="514"/>
                  </a:lnTo>
                  <a:lnTo>
                    <a:pt x="336" y="397"/>
                  </a:lnTo>
                  <a:lnTo>
                    <a:pt x="375" y="389"/>
                  </a:lnTo>
                  <a:lnTo>
                    <a:pt x="0" y="103"/>
                  </a:lnTo>
                  <a:lnTo>
                    <a:pt x="52" y="88"/>
                  </a:lnTo>
                  <a:lnTo>
                    <a:pt x="97" y="133"/>
                  </a:lnTo>
                  <a:lnTo>
                    <a:pt x="180" y="163"/>
                  </a:lnTo>
                  <a:lnTo>
                    <a:pt x="247" y="200"/>
                  </a:lnTo>
                  <a:lnTo>
                    <a:pt x="334" y="55"/>
                  </a:lnTo>
                  <a:lnTo>
                    <a:pt x="484" y="0"/>
                  </a:lnTo>
                  <a:lnTo>
                    <a:pt x="479" y="59"/>
                  </a:lnTo>
                  <a:lnTo>
                    <a:pt x="553" y="35"/>
                  </a:lnTo>
                  <a:lnTo>
                    <a:pt x="618" y="77"/>
                  </a:lnTo>
                  <a:lnTo>
                    <a:pt x="699" y="260"/>
                  </a:lnTo>
                  <a:lnTo>
                    <a:pt x="946" y="328"/>
                  </a:lnTo>
                  <a:lnTo>
                    <a:pt x="1081" y="459"/>
                  </a:lnTo>
                  <a:lnTo>
                    <a:pt x="1032" y="666"/>
                  </a:lnTo>
                  <a:lnTo>
                    <a:pt x="946" y="628"/>
                  </a:lnTo>
                  <a:lnTo>
                    <a:pt x="801" y="679"/>
                  </a:lnTo>
                  <a:lnTo>
                    <a:pt x="802" y="697"/>
                  </a:lnTo>
                  <a:lnTo>
                    <a:pt x="858" y="790"/>
                  </a:lnTo>
                  <a:lnTo>
                    <a:pt x="820" y="821"/>
                  </a:lnTo>
                  <a:lnTo>
                    <a:pt x="956" y="966"/>
                  </a:lnTo>
                  <a:lnTo>
                    <a:pt x="917" y="1168"/>
                  </a:lnTo>
                  <a:lnTo>
                    <a:pt x="1034" y="1186"/>
                  </a:lnTo>
                  <a:lnTo>
                    <a:pt x="1035" y="1240"/>
                  </a:lnTo>
                  <a:lnTo>
                    <a:pt x="1127" y="1293"/>
                  </a:lnTo>
                  <a:lnTo>
                    <a:pt x="1090" y="1394"/>
                  </a:lnTo>
                  <a:lnTo>
                    <a:pt x="829" y="1333"/>
                  </a:lnTo>
                  <a:lnTo>
                    <a:pt x="812" y="1199"/>
                  </a:lnTo>
                  <a:lnTo>
                    <a:pt x="697" y="1166"/>
                  </a:lnTo>
                  <a:lnTo>
                    <a:pt x="689" y="1119"/>
                  </a:lnTo>
                  <a:lnTo>
                    <a:pt x="588" y="1130"/>
                  </a:lnTo>
                  <a:lnTo>
                    <a:pt x="525" y="959"/>
                  </a:lnTo>
                  <a:lnTo>
                    <a:pt x="205" y="701"/>
                  </a:lnTo>
                  <a:lnTo>
                    <a:pt x="212" y="605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0" name="Freeform 28"/>
            <p:cNvSpPr>
              <a:spLocks noChangeAspect="1"/>
            </p:cNvSpPr>
            <p:nvPr/>
          </p:nvSpPr>
          <p:spPr bwMode="auto">
            <a:xfrm>
              <a:off x="584" y="314"/>
              <a:ext cx="64" cy="8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63" y="8022"/>
                  </a:moveTo>
                  <a:lnTo>
                    <a:pt x="1003" y="6631"/>
                  </a:lnTo>
                  <a:lnTo>
                    <a:pt x="2090" y="6584"/>
                  </a:lnTo>
                  <a:lnTo>
                    <a:pt x="2612" y="5502"/>
                  </a:lnTo>
                  <a:lnTo>
                    <a:pt x="5914" y="5348"/>
                  </a:lnTo>
                  <a:lnTo>
                    <a:pt x="5350" y="3354"/>
                  </a:lnTo>
                  <a:lnTo>
                    <a:pt x="7001" y="3601"/>
                  </a:lnTo>
                  <a:lnTo>
                    <a:pt x="7377" y="2210"/>
                  </a:lnTo>
                  <a:lnTo>
                    <a:pt x="5455" y="665"/>
                  </a:lnTo>
                  <a:lnTo>
                    <a:pt x="7335" y="0"/>
                  </a:lnTo>
                  <a:lnTo>
                    <a:pt x="11954" y="804"/>
                  </a:lnTo>
                  <a:lnTo>
                    <a:pt x="13793" y="2365"/>
                  </a:lnTo>
                  <a:lnTo>
                    <a:pt x="14775" y="1499"/>
                  </a:lnTo>
                  <a:lnTo>
                    <a:pt x="15925" y="2210"/>
                  </a:lnTo>
                  <a:lnTo>
                    <a:pt x="16928" y="1762"/>
                  </a:lnTo>
                  <a:lnTo>
                    <a:pt x="17868" y="3215"/>
                  </a:lnTo>
                  <a:lnTo>
                    <a:pt x="16823" y="4930"/>
                  </a:lnTo>
                  <a:lnTo>
                    <a:pt x="18558" y="6167"/>
                  </a:lnTo>
                  <a:lnTo>
                    <a:pt x="19979" y="9938"/>
                  </a:lnTo>
                  <a:lnTo>
                    <a:pt x="19164" y="13849"/>
                  </a:lnTo>
                  <a:lnTo>
                    <a:pt x="17346" y="13926"/>
                  </a:lnTo>
                  <a:lnTo>
                    <a:pt x="16405" y="14961"/>
                  </a:lnTo>
                  <a:lnTo>
                    <a:pt x="14169" y="14760"/>
                  </a:lnTo>
                  <a:lnTo>
                    <a:pt x="12121" y="16043"/>
                  </a:lnTo>
                  <a:lnTo>
                    <a:pt x="12769" y="17852"/>
                  </a:lnTo>
                  <a:lnTo>
                    <a:pt x="8924" y="18423"/>
                  </a:lnTo>
                  <a:lnTo>
                    <a:pt x="7377" y="19985"/>
                  </a:lnTo>
                  <a:lnTo>
                    <a:pt x="5747" y="19938"/>
                  </a:lnTo>
                  <a:lnTo>
                    <a:pt x="6186" y="16275"/>
                  </a:lnTo>
                  <a:lnTo>
                    <a:pt x="4326" y="14683"/>
                  </a:lnTo>
                  <a:lnTo>
                    <a:pt x="5099" y="14111"/>
                  </a:lnTo>
                  <a:lnTo>
                    <a:pt x="4054" y="13122"/>
                  </a:lnTo>
                  <a:lnTo>
                    <a:pt x="5768" y="11824"/>
                  </a:lnTo>
                  <a:lnTo>
                    <a:pt x="4472" y="11406"/>
                  </a:lnTo>
                  <a:lnTo>
                    <a:pt x="5057" y="10355"/>
                  </a:lnTo>
                  <a:lnTo>
                    <a:pt x="3386" y="8207"/>
                  </a:lnTo>
                  <a:lnTo>
                    <a:pt x="0" y="8114"/>
                  </a:lnTo>
                  <a:lnTo>
                    <a:pt x="63" y="8022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1" name="Freeform 29"/>
            <p:cNvSpPr>
              <a:spLocks noChangeAspect="1"/>
            </p:cNvSpPr>
            <p:nvPr/>
          </p:nvSpPr>
          <p:spPr bwMode="auto">
            <a:xfrm>
              <a:off x="554" y="447"/>
              <a:ext cx="66" cy="6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81" y="13267"/>
                  </a:moveTo>
                  <a:lnTo>
                    <a:pt x="2819" y="15061"/>
                  </a:lnTo>
                  <a:lnTo>
                    <a:pt x="2231" y="15615"/>
                  </a:lnTo>
                  <a:lnTo>
                    <a:pt x="3306" y="17586"/>
                  </a:lnTo>
                  <a:lnTo>
                    <a:pt x="6065" y="17342"/>
                  </a:lnTo>
                  <a:lnTo>
                    <a:pt x="8276" y="19978"/>
                  </a:lnTo>
                  <a:lnTo>
                    <a:pt x="12880" y="18848"/>
                  </a:lnTo>
                  <a:lnTo>
                    <a:pt x="13915" y="18627"/>
                  </a:lnTo>
                  <a:lnTo>
                    <a:pt x="13306" y="16921"/>
                  </a:lnTo>
                  <a:lnTo>
                    <a:pt x="14523" y="16301"/>
                  </a:lnTo>
                  <a:lnTo>
                    <a:pt x="15436" y="14241"/>
                  </a:lnTo>
                  <a:lnTo>
                    <a:pt x="14929" y="13023"/>
                  </a:lnTo>
                  <a:lnTo>
                    <a:pt x="17383" y="10233"/>
                  </a:lnTo>
                  <a:lnTo>
                    <a:pt x="17363" y="8461"/>
                  </a:lnTo>
                  <a:lnTo>
                    <a:pt x="19980" y="9302"/>
                  </a:lnTo>
                  <a:lnTo>
                    <a:pt x="19757" y="6910"/>
                  </a:lnTo>
                  <a:lnTo>
                    <a:pt x="19533" y="753"/>
                  </a:lnTo>
                  <a:lnTo>
                    <a:pt x="16105" y="2414"/>
                  </a:lnTo>
                  <a:lnTo>
                    <a:pt x="12819" y="0"/>
                  </a:lnTo>
                  <a:lnTo>
                    <a:pt x="10487" y="1484"/>
                  </a:lnTo>
                  <a:lnTo>
                    <a:pt x="649" y="7265"/>
                  </a:lnTo>
                  <a:lnTo>
                    <a:pt x="1602" y="8815"/>
                  </a:lnTo>
                  <a:lnTo>
                    <a:pt x="264" y="10321"/>
                  </a:lnTo>
                  <a:lnTo>
                    <a:pt x="811" y="12182"/>
                  </a:lnTo>
                  <a:lnTo>
                    <a:pt x="0" y="12868"/>
                  </a:lnTo>
                  <a:lnTo>
                    <a:pt x="81" y="1326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2" name="Freeform 30"/>
            <p:cNvSpPr>
              <a:spLocks noChangeAspect="1"/>
            </p:cNvSpPr>
            <p:nvPr/>
          </p:nvSpPr>
          <p:spPr bwMode="auto">
            <a:xfrm>
              <a:off x="863" y="586"/>
              <a:ext cx="55" cy="118"/>
            </a:xfrm>
            <a:custGeom>
              <a:avLst/>
              <a:gdLst>
                <a:gd name="T0" fmla="*/ 0 w 832"/>
                <a:gd name="T1" fmla="*/ 0 h 1766"/>
                <a:gd name="T2" fmla="*/ 0 w 832"/>
                <a:gd name="T3" fmla="*/ 0 h 1766"/>
                <a:gd name="T4" fmla="*/ 0 w 832"/>
                <a:gd name="T5" fmla="*/ 0 h 1766"/>
                <a:gd name="T6" fmla="*/ 0 w 832"/>
                <a:gd name="T7" fmla="*/ 0 h 1766"/>
                <a:gd name="T8" fmla="*/ 0 w 832"/>
                <a:gd name="T9" fmla="*/ 0 h 1766"/>
                <a:gd name="T10" fmla="*/ 0 w 832"/>
                <a:gd name="T11" fmla="*/ 0 h 1766"/>
                <a:gd name="T12" fmla="*/ 0 w 832"/>
                <a:gd name="T13" fmla="*/ 0 h 1766"/>
                <a:gd name="T14" fmla="*/ 0 w 832"/>
                <a:gd name="T15" fmla="*/ 0 h 1766"/>
                <a:gd name="T16" fmla="*/ 0 w 832"/>
                <a:gd name="T17" fmla="*/ 0 h 1766"/>
                <a:gd name="T18" fmla="*/ 0 w 832"/>
                <a:gd name="T19" fmla="*/ 0 h 1766"/>
                <a:gd name="T20" fmla="*/ 0 w 832"/>
                <a:gd name="T21" fmla="*/ 0 h 1766"/>
                <a:gd name="T22" fmla="*/ 0 w 832"/>
                <a:gd name="T23" fmla="*/ 0 h 1766"/>
                <a:gd name="T24" fmla="*/ 0 w 832"/>
                <a:gd name="T25" fmla="*/ 0 h 1766"/>
                <a:gd name="T26" fmla="*/ 0 w 832"/>
                <a:gd name="T27" fmla="*/ 0 h 1766"/>
                <a:gd name="T28" fmla="*/ 0 w 832"/>
                <a:gd name="T29" fmla="*/ 0 h 1766"/>
                <a:gd name="T30" fmla="*/ 0 w 832"/>
                <a:gd name="T31" fmla="*/ 0 h 1766"/>
                <a:gd name="T32" fmla="*/ 0 w 832"/>
                <a:gd name="T33" fmla="*/ 0 h 1766"/>
                <a:gd name="T34" fmla="*/ 0 w 832"/>
                <a:gd name="T35" fmla="*/ 0 h 1766"/>
                <a:gd name="T36" fmla="*/ 0 w 832"/>
                <a:gd name="T37" fmla="*/ 0 h 1766"/>
                <a:gd name="T38" fmla="*/ 0 w 832"/>
                <a:gd name="T39" fmla="*/ 0 h 1766"/>
                <a:gd name="T40" fmla="*/ 0 w 832"/>
                <a:gd name="T41" fmla="*/ 0 h 1766"/>
                <a:gd name="T42" fmla="*/ 0 w 832"/>
                <a:gd name="T43" fmla="*/ 0 h 1766"/>
                <a:gd name="T44" fmla="*/ 0 w 832"/>
                <a:gd name="T45" fmla="*/ 0 h 1766"/>
                <a:gd name="T46" fmla="*/ 0 w 832"/>
                <a:gd name="T47" fmla="*/ 0 h 1766"/>
                <a:gd name="T48" fmla="*/ 0 w 832"/>
                <a:gd name="T49" fmla="*/ 0 h 1766"/>
                <a:gd name="T50" fmla="*/ 0 w 832"/>
                <a:gd name="T51" fmla="*/ 0 h 1766"/>
                <a:gd name="T52" fmla="*/ 0 w 832"/>
                <a:gd name="T53" fmla="*/ 0 h 1766"/>
                <a:gd name="T54" fmla="*/ 0 w 832"/>
                <a:gd name="T55" fmla="*/ 0 h 1766"/>
                <a:gd name="T56" fmla="*/ 0 w 832"/>
                <a:gd name="T57" fmla="*/ 0 h 1766"/>
                <a:gd name="T58" fmla="*/ 0 w 832"/>
                <a:gd name="T59" fmla="*/ 0 h 1766"/>
                <a:gd name="T60" fmla="*/ 0 w 832"/>
                <a:gd name="T61" fmla="*/ 0 h 1766"/>
                <a:gd name="T62" fmla="*/ 0 w 832"/>
                <a:gd name="T63" fmla="*/ 0 h 17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32"/>
                <a:gd name="T97" fmla="*/ 0 h 1766"/>
                <a:gd name="T98" fmla="*/ 832 w 832"/>
                <a:gd name="T99" fmla="*/ 1766 h 17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32" h="1766">
                  <a:moveTo>
                    <a:pt x="65" y="677"/>
                  </a:moveTo>
                  <a:lnTo>
                    <a:pt x="127" y="783"/>
                  </a:lnTo>
                  <a:lnTo>
                    <a:pt x="37" y="798"/>
                  </a:lnTo>
                  <a:lnTo>
                    <a:pt x="0" y="821"/>
                  </a:lnTo>
                  <a:lnTo>
                    <a:pt x="22" y="911"/>
                  </a:lnTo>
                  <a:lnTo>
                    <a:pt x="142" y="993"/>
                  </a:lnTo>
                  <a:lnTo>
                    <a:pt x="52" y="1098"/>
                  </a:lnTo>
                  <a:lnTo>
                    <a:pt x="82" y="1158"/>
                  </a:lnTo>
                  <a:lnTo>
                    <a:pt x="202" y="1188"/>
                  </a:lnTo>
                  <a:lnTo>
                    <a:pt x="97" y="1361"/>
                  </a:lnTo>
                  <a:lnTo>
                    <a:pt x="277" y="1398"/>
                  </a:lnTo>
                  <a:lnTo>
                    <a:pt x="202" y="1473"/>
                  </a:lnTo>
                  <a:lnTo>
                    <a:pt x="187" y="1563"/>
                  </a:lnTo>
                  <a:lnTo>
                    <a:pt x="465" y="1698"/>
                  </a:lnTo>
                  <a:lnTo>
                    <a:pt x="450" y="1736"/>
                  </a:lnTo>
                  <a:lnTo>
                    <a:pt x="555" y="1766"/>
                  </a:lnTo>
                  <a:lnTo>
                    <a:pt x="697" y="1428"/>
                  </a:lnTo>
                  <a:lnTo>
                    <a:pt x="779" y="1196"/>
                  </a:lnTo>
                  <a:lnTo>
                    <a:pt x="832" y="1008"/>
                  </a:lnTo>
                  <a:lnTo>
                    <a:pt x="832" y="794"/>
                  </a:lnTo>
                  <a:lnTo>
                    <a:pt x="813" y="493"/>
                  </a:lnTo>
                  <a:lnTo>
                    <a:pt x="746" y="374"/>
                  </a:lnTo>
                  <a:lnTo>
                    <a:pt x="781" y="203"/>
                  </a:lnTo>
                  <a:lnTo>
                    <a:pt x="736" y="0"/>
                  </a:lnTo>
                  <a:lnTo>
                    <a:pt x="670" y="11"/>
                  </a:lnTo>
                  <a:lnTo>
                    <a:pt x="650" y="338"/>
                  </a:lnTo>
                  <a:lnTo>
                    <a:pt x="518" y="289"/>
                  </a:lnTo>
                  <a:lnTo>
                    <a:pt x="205" y="480"/>
                  </a:lnTo>
                  <a:lnTo>
                    <a:pt x="167" y="451"/>
                  </a:lnTo>
                  <a:lnTo>
                    <a:pt x="115" y="619"/>
                  </a:lnTo>
                  <a:lnTo>
                    <a:pt x="50" y="663"/>
                  </a:lnTo>
                  <a:lnTo>
                    <a:pt x="65" y="67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3" name="Freeform 31"/>
            <p:cNvSpPr>
              <a:spLocks noChangeAspect="1"/>
            </p:cNvSpPr>
            <p:nvPr/>
          </p:nvSpPr>
          <p:spPr bwMode="auto">
            <a:xfrm>
              <a:off x="696" y="285"/>
              <a:ext cx="72" cy="8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75" y="11266"/>
                  </a:moveTo>
                  <a:lnTo>
                    <a:pt x="525" y="12303"/>
                  </a:lnTo>
                  <a:lnTo>
                    <a:pt x="975" y="14030"/>
                  </a:lnTo>
                  <a:lnTo>
                    <a:pt x="2287" y="14605"/>
                  </a:lnTo>
                  <a:lnTo>
                    <a:pt x="2024" y="15526"/>
                  </a:lnTo>
                  <a:lnTo>
                    <a:pt x="6785" y="17944"/>
                  </a:lnTo>
                  <a:lnTo>
                    <a:pt x="8679" y="19984"/>
                  </a:lnTo>
                  <a:lnTo>
                    <a:pt x="11771" y="18734"/>
                  </a:lnTo>
                  <a:lnTo>
                    <a:pt x="16476" y="18454"/>
                  </a:lnTo>
                  <a:lnTo>
                    <a:pt x="18969" y="15461"/>
                  </a:lnTo>
                  <a:lnTo>
                    <a:pt x="19981" y="12632"/>
                  </a:lnTo>
                  <a:lnTo>
                    <a:pt x="19550" y="11086"/>
                  </a:lnTo>
                  <a:lnTo>
                    <a:pt x="17901" y="9803"/>
                  </a:lnTo>
                  <a:lnTo>
                    <a:pt x="19344" y="8701"/>
                  </a:lnTo>
                  <a:lnTo>
                    <a:pt x="19269" y="7385"/>
                  </a:lnTo>
                  <a:lnTo>
                    <a:pt x="17788" y="7319"/>
                  </a:lnTo>
                  <a:lnTo>
                    <a:pt x="16214" y="7829"/>
                  </a:lnTo>
                  <a:lnTo>
                    <a:pt x="15052" y="6069"/>
                  </a:lnTo>
                  <a:lnTo>
                    <a:pt x="14302" y="6612"/>
                  </a:lnTo>
                  <a:lnTo>
                    <a:pt x="13008" y="5576"/>
                  </a:lnTo>
                  <a:lnTo>
                    <a:pt x="12052" y="5773"/>
                  </a:lnTo>
                  <a:lnTo>
                    <a:pt x="11546" y="4408"/>
                  </a:lnTo>
                  <a:lnTo>
                    <a:pt x="12502" y="3668"/>
                  </a:lnTo>
                  <a:lnTo>
                    <a:pt x="11246" y="1908"/>
                  </a:lnTo>
                  <a:lnTo>
                    <a:pt x="10291" y="2007"/>
                  </a:lnTo>
                  <a:lnTo>
                    <a:pt x="9991" y="625"/>
                  </a:lnTo>
                  <a:lnTo>
                    <a:pt x="8529" y="115"/>
                  </a:lnTo>
                  <a:lnTo>
                    <a:pt x="6879" y="0"/>
                  </a:lnTo>
                  <a:lnTo>
                    <a:pt x="6523" y="1036"/>
                  </a:lnTo>
                  <a:lnTo>
                    <a:pt x="3299" y="1217"/>
                  </a:lnTo>
                  <a:lnTo>
                    <a:pt x="2999" y="1875"/>
                  </a:lnTo>
                  <a:lnTo>
                    <a:pt x="2399" y="2714"/>
                  </a:lnTo>
                  <a:lnTo>
                    <a:pt x="3449" y="3273"/>
                  </a:lnTo>
                  <a:lnTo>
                    <a:pt x="3524" y="4852"/>
                  </a:lnTo>
                  <a:lnTo>
                    <a:pt x="2324" y="5428"/>
                  </a:lnTo>
                  <a:lnTo>
                    <a:pt x="2849" y="6151"/>
                  </a:lnTo>
                  <a:lnTo>
                    <a:pt x="2062" y="6283"/>
                  </a:lnTo>
                  <a:lnTo>
                    <a:pt x="0" y="11102"/>
                  </a:lnTo>
                  <a:lnTo>
                    <a:pt x="75" y="11266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4" name="Freeform 32"/>
            <p:cNvSpPr>
              <a:spLocks noChangeAspect="1"/>
            </p:cNvSpPr>
            <p:nvPr/>
          </p:nvSpPr>
          <p:spPr bwMode="auto">
            <a:xfrm>
              <a:off x="329" y="211"/>
              <a:ext cx="82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65" y="4733"/>
                  </a:moveTo>
                  <a:lnTo>
                    <a:pt x="1250" y="7377"/>
                  </a:lnTo>
                  <a:lnTo>
                    <a:pt x="455" y="8721"/>
                  </a:lnTo>
                  <a:lnTo>
                    <a:pt x="1006" y="9382"/>
                  </a:lnTo>
                  <a:lnTo>
                    <a:pt x="276" y="10618"/>
                  </a:lnTo>
                  <a:lnTo>
                    <a:pt x="1185" y="12388"/>
                  </a:lnTo>
                  <a:lnTo>
                    <a:pt x="438" y="15288"/>
                  </a:lnTo>
                  <a:lnTo>
                    <a:pt x="3799" y="16780"/>
                  </a:lnTo>
                  <a:lnTo>
                    <a:pt x="6153" y="15437"/>
                  </a:lnTo>
                  <a:lnTo>
                    <a:pt x="9156" y="17100"/>
                  </a:lnTo>
                  <a:lnTo>
                    <a:pt x="9513" y="18571"/>
                  </a:lnTo>
                  <a:lnTo>
                    <a:pt x="10942" y="17846"/>
                  </a:lnTo>
                  <a:lnTo>
                    <a:pt x="10812" y="19979"/>
                  </a:lnTo>
                  <a:lnTo>
                    <a:pt x="12143" y="19104"/>
                  </a:lnTo>
                  <a:lnTo>
                    <a:pt x="12532" y="17207"/>
                  </a:lnTo>
                  <a:lnTo>
                    <a:pt x="15244" y="18102"/>
                  </a:lnTo>
                  <a:lnTo>
                    <a:pt x="16623" y="15544"/>
                  </a:lnTo>
                  <a:lnTo>
                    <a:pt x="19286" y="14925"/>
                  </a:lnTo>
                  <a:lnTo>
                    <a:pt x="19692" y="13497"/>
                  </a:lnTo>
                  <a:lnTo>
                    <a:pt x="19984" y="9232"/>
                  </a:lnTo>
                  <a:lnTo>
                    <a:pt x="17727" y="7569"/>
                  </a:lnTo>
                  <a:lnTo>
                    <a:pt x="16656" y="8038"/>
                  </a:lnTo>
                  <a:lnTo>
                    <a:pt x="16282" y="6418"/>
                  </a:lnTo>
                  <a:lnTo>
                    <a:pt x="15325" y="6908"/>
                  </a:lnTo>
                  <a:lnTo>
                    <a:pt x="15958" y="5906"/>
                  </a:lnTo>
                  <a:lnTo>
                    <a:pt x="15503" y="5394"/>
                  </a:lnTo>
                  <a:lnTo>
                    <a:pt x="13620" y="6205"/>
                  </a:lnTo>
                  <a:lnTo>
                    <a:pt x="11071" y="9211"/>
                  </a:lnTo>
                  <a:lnTo>
                    <a:pt x="8669" y="3070"/>
                  </a:lnTo>
                  <a:lnTo>
                    <a:pt x="7078" y="1429"/>
                  </a:lnTo>
                  <a:lnTo>
                    <a:pt x="7175" y="0"/>
                  </a:lnTo>
                  <a:lnTo>
                    <a:pt x="5633" y="1087"/>
                  </a:lnTo>
                  <a:lnTo>
                    <a:pt x="5422" y="192"/>
                  </a:lnTo>
                  <a:lnTo>
                    <a:pt x="3685" y="1109"/>
                  </a:lnTo>
                  <a:lnTo>
                    <a:pt x="2386" y="512"/>
                  </a:lnTo>
                  <a:lnTo>
                    <a:pt x="1218" y="1578"/>
                  </a:lnTo>
                  <a:lnTo>
                    <a:pt x="1088" y="4158"/>
                  </a:lnTo>
                  <a:lnTo>
                    <a:pt x="357" y="3923"/>
                  </a:lnTo>
                  <a:lnTo>
                    <a:pt x="0" y="4499"/>
                  </a:lnTo>
                  <a:lnTo>
                    <a:pt x="65" y="4733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5" name="Freeform 33"/>
            <p:cNvSpPr>
              <a:spLocks noChangeAspect="1"/>
            </p:cNvSpPr>
            <p:nvPr/>
          </p:nvSpPr>
          <p:spPr bwMode="auto">
            <a:xfrm>
              <a:off x="563" y="397"/>
              <a:ext cx="62" cy="5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153" y="6270"/>
                  </a:moveTo>
                  <a:lnTo>
                    <a:pt x="1786" y="7786"/>
                  </a:lnTo>
                  <a:lnTo>
                    <a:pt x="3028" y="11632"/>
                  </a:lnTo>
                  <a:lnTo>
                    <a:pt x="1852" y="12844"/>
                  </a:lnTo>
                  <a:lnTo>
                    <a:pt x="3965" y="13240"/>
                  </a:lnTo>
                  <a:lnTo>
                    <a:pt x="3747" y="15198"/>
                  </a:lnTo>
                  <a:lnTo>
                    <a:pt x="6122" y="14755"/>
                  </a:lnTo>
                  <a:lnTo>
                    <a:pt x="7952" y="16573"/>
                  </a:lnTo>
                  <a:lnTo>
                    <a:pt x="8148" y="18998"/>
                  </a:lnTo>
                  <a:lnTo>
                    <a:pt x="10675" y="17436"/>
                  </a:lnTo>
                  <a:lnTo>
                    <a:pt x="14183" y="19977"/>
                  </a:lnTo>
                  <a:lnTo>
                    <a:pt x="17887" y="18205"/>
                  </a:lnTo>
                  <a:lnTo>
                    <a:pt x="16253" y="15897"/>
                  </a:lnTo>
                  <a:lnTo>
                    <a:pt x="16471" y="15641"/>
                  </a:lnTo>
                  <a:lnTo>
                    <a:pt x="19978" y="12261"/>
                  </a:lnTo>
                  <a:lnTo>
                    <a:pt x="19216" y="8159"/>
                  </a:lnTo>
                  <a:lnTo>
                    <a:pt x="17952" y="4732"/>
                  </a:lnTo>
                  <a:lnTo>
                    <a:pt x="15054" y="2984"/>
                  </a:lnTo>
                  <a:lnTo>
                    <a:pt x="14728" y="1212"/>
                  </a:lnTo>
                  <a:lnTo>
                    <a:pt x="14553" y="979"/>
                  </a:lnTo>
                  <a:lnTo>
                    <a:pt x="12854" y="909"/>
                  </a:lnTo>
                  <a:lnTo>
                    <a:pt x="6863" y="0"/>
                  </a:lnTo>
                  <a:lnTo>
                    <a:pt x="5664" y="1608"/>
                  </a:lnTo>
                  <a:lnTo>
                    <a:pt x="2397" y="653"/>
                  </a:lnTo>
                  <a:lnTo>
                    <a:pt x="763" y="2424"/>
                  </a:lnTo>
                  <a:lnTo>
                    <a:pt x="1002" y="4452"/>
                  </a:lnTo>
                  <a:lnTo>
                    <a:pt x="0" y="5758"/>
                  </a:lnTo>
                  <a:lnTo>
                    <a:pt x="153" y="62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6" name="Freeform 34"/>
            <p:cNvSpPr>
              <a:spLocks noChangeAspect="1"/>
            </p:cNvSpPr>
            <p:nvPr/>
          </p:nvSpPr>
          <p:spPr bwMode="auto">
            <a:xfrm>
              <a:off x="489" y="449"/>
              <a:ext cx="76" cy="8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8" y="14475"/>
                  </a:moveTo>
                  <a:lnTo>
                    <a:pt x="1630" y="10921"/>
                  </a:lnTo>
                  <a:lnTo>
                    <a:pt x="1297" y="10048"/>
                  </a:lnTo>
                  <a:lnTo>
                    <a:pt x="158" y="10194"/>
                  </a:lnTo>
                  <a:lnTo>
                    <a:pt x="806" y="8562"/>
                  </a:lnTo>
                  <a:lnTo>
                    <a:pt x="2612" y="8498"/>
                  </a:lnTo>
                  <a:lnTo>
                    <a:pt x="4452" y="6979"/>
                  </a:lnTo>
                  <a:lnTo>
                    <a:pt x="4505" y="4847"/>
                  </a:lnTo>
                  <a:lnTo>
                    <a:pt x="6748" y="3780"/>
                  </a:lnTo>
                  <a:lnTo>
                    <a:pt x="7975" y="1212"/>
                  </a:lnTo>
                  <a:lnTo>
                    <a:pt x="9553" y="0"/>
                  </a:lnTo>
                  <a:lnTo>
                    <a:pt x="10990" y="452"/>
                  </a:lnTo>
                  <a:lnTo>
                    <a:pt x="11867" y="2391"/>
                  </a:lnTo>
                  <a:lnTo>
                    <a:pt x="12621" y="1648"/>
                  </a:lnTo>
                  <a:lnTo>
                    <a:pt x="14671" y="1939"/>
                  </a:lnTo>
                  <a:lnTo>
                    <a:pt x="15478" y="3247"/>
                  </a:lnTo>
                  <a:lnTo>
                    <a:pt x="16512" y="3393"/>
                  </a:lnTo>
                  <a:lnTo>
                    <a:pt x="15828" y="4087"/>
                  </a:lnTo>
                  <a:lnTo>
                    <a:pt x="17686" y="4798"/>
                  </a:lnTo>
                  <a:lnTo>
                    <a:pt x="18510" y="5929"/>
                  </a:lnTo>
                  <a:lnTo>
                    <a:pt x="17353" y="7027"/>
                  </a:lnTo>
                  <a:lnTo>
                    <a:pt x="17826" y="8384"/>
                  </a:lnTo>
                  <a:lnTo>
                    <a:pt x="17125" y="8885"/>
                  </a:lnTo>
                  <a:lnTo>
                    <a:pt x="17195" y="9176"/>
                  </a:lnTo>
                  <a:lnTo>
                    <a:pt x="19544" y="10485"/>
                  </a:lnTo>
                  <a:lnTo>
                    <a:pt x="19053" y="10889"/>
                  </a:lnTo>
                  <a:lnTo>
                    <a:pt x="19982" y="12326"/>
                  </a:lnTo>
                  <a:lnTo>
                    <a:pt x="19807" y="14798"/>
                  </a:lnTo>
                  <a:lnTo>
                    <a:pt x="14724" y="19984"/>
                  </a:lnTo>
                  <a:lnTo>
                    <a:pt x="13514" y="18740"/>
                  </a:lnTo>
                  <a:lnTo>
                    <a:pt x="11534" y="19386"/>
                  </a:lnTo>
                  <a:lnTo>
                    <a:pt x="10990" y="17658"/>
                  </a:lnTo>
                  <a:lnTo>
                    <a:pt x="5118" y="18223"/>
                  </a:lnTo>
                  <a:lnTo>
                    <a:pt x="4347" y="16349"/>
                  </a:lnTo>
                  <a:lnTo>
                    <a:pt x="4347" y="14443"/>
                  </a:lnTo>
                  <a:lnTo>
                    <a:pt x="2945" y="15234"/>
                  </a:lnTo>
                  <a:lnTo>
                    <a:pt x="0" y="14588"/>
                  </a:lnTo>
                  <a:lnTo>
                    <a:pt x="88" y="14475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7" name="Freeform 35"/>
            <p:cNvSpPr>
              <a:spLocks noChangeAspect="1"/>
            </p:cNvSpPr>
            <p:nvPr/>
          </p:nvSpPr>
          <p:spPr bwMode="auto">
            <a:xfrm>
              <a:off x="776" y="315"/>
              <a:ext cx="66" cy="74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141" y="6307"/>
                  </a:moveTo>
                  <a:lnTo>
                    <a:pt x="7859" y="3360"/>
                  </a:lnTo>
                  <a:lnTo>
                    <a:pt x="9071" y="1545"/>
                  </a:lnTo>
                  <a:lnTo>
                    <a:pt x="12343" y="1671"/>
                  </a:lnTo>
                  <a:lnTo>
                    <a:pt x="13859" y="0"/>
                  </a:lnTo>
                  <a:lnTo>
                    <a:pt x="16000" y="216"/>
                  </a:lnTo>
                  <a:lnTo>
                    <a:pt x="18101" y="1042"/>
                  </a:lnTo>
                  <a:lnTo>
                    <a:pt x="17414" y="1420"/>
                  </a:lnTo>
                  <a:lnTo>
                    <a:pt x="18101" y="2606"/>
                  </a:lnTo>
                  <a:lnTo>
                    <a:pt x="17333" y="4151"/>
                  </a:lnTo>
                  <a:lnTo>
                    <a:pt x="19980" y="4259"/>
                  </a:lnTo>
                  <a:lnTo>
                    <a:pt x="14970" y="10332"/>
                  </a:lnTo>
                  <a:lnTo>
                    <a:pt x="11051" y="12650"/>
                  </a:lnTo>
                  <a:lnTo>
                    <a:pt x="11273" y="15885"/>
                  </a:lnTo>
                  <a:lnTo>
                    <a:pt x="6929" y="19982"/>
                  </a:lnTo>
                  <a:lnTo>
                    <a:pt x="5596" y="19066"/>
                  </a:lnTo>
                  <a:lnTo>
                    <a:pt x="5919" y="17466"/>
                  </a:lnTo>
                  <a:lnTo>
                    <a:pt x="7798" y="15723"/>
                  </a:lnTo>
                  <a:lnTo>
                    <a:pt x="5051" y="14286"/>
                  </a:lnTo>
                  <a:lnTo>
                    <a:pt x="3333" y="11177"/>
                  </a:lnTo>
                  <a:lnTo>
                    <a:pt x="1677" y="10584"/>
                  </a:lnTo>
                  <a:lnTo>
                    <a:pt x="848" y="11177"/>
                  </a:lnTo>
                  <a:lnTo>
                    <a:pt x="1899" y="8805"/>
                  </a:lnTo>
                  <a:lnTo>
                    <a:pt x="0" y="6379"/>
                  </a:lnTo>
                  <a:lnTo>
                    <a:pt x="141" y="630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8" name="Freeform 36"/>
            <p:cNvSpPr>
              <a:spLocks noChangeAspect="1"/>
            </p:cNvSpPr>
            <p:nvPr/>
          </p:nvSpPr>
          <p:spPr bwMode="auto">
            <a:xfrm>
              <a:off x="728" y="478"/>
              <a:ext cx="59" cy="8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23" y="16271"/>
                  </a:moveTo>
                  <a:lnTo>
                    <a:pt x="814" y="12831"/>
                  </a:lnTo>
                  <a:lnTo>
                    <a:pt x="2215" y="11324"/>
                  </a:lnTo>
                  <a:lnTo>
                    <a:pt x="1876" y="9437"/>
                  </a:lnTo>
                  <a:lnTo>
                    <a:pt x="3932" y="6651"/>
                  </a:lnTo>
                  <a:lnTo>
                    <a:pt x="2215" y="776"/>
                  </a:lnTo>
                  <a:lnTo>
                    <a:pt x="5808" y="0"/>
                  </a:lnTo>
                  <a:lnTo>
                    <a:pt x="6960" y="959"/>
                  </a:lnTo>
                  <a:lnTo>
                    <a:pt x="8000" y="731"/>
                  </a:lnTo>
                  <a:lnTo>
                    <a:pt x="7751" y="1537"/>
                  </a:lnTo>
                  <a:lnTo>
                    <a:pt x="9107" y="2009"/>
                  </a:lnTo>
                  <a:lnTo>
                    <a:pt x="8045" y="4353"/>
                  </a:lnTo>
                  <a:lnTo>
                    <a:pt x="12429" y="4932"/>
                  </a:lnTo>
                  <a:lnTo>
                    <a:pt x="14215" y="4155"/>
                  </a:lnTo>
                  <a:lnTo>
                    <a:pt x="13853" y="8767"/>
                  </a:lnTo>
                  <a:lnTo>
                    <a:pt x="19977" y="10198"/>
                  </a:lnTo>
                  <a:lnTo>
                    <a:pt x="19661" y="11096"/>
                  </a:lnTo>
                  <a:lnTo>
                    <a:pt x="17107" y="11172"/>
                  </a:lnTo>
                  <a:lnTo>
                    <a:pt x="16407" y="12892"/>
                  </a:lnTo>
                  <a:lnTo>
                    <a:pt x="17627" y="13577"/>
                  </a:lnTo>
                  <a:lnTo>
                    <a:pt x="16655" y="14170"/>
                  </a:lnTo>
                  <a:lnTo>
                    <a:pt x="14079" y="13729"/>
                  </a:lnTo>
                  <a:lnTo>
                    <a:pt x="14780" y="14855"/>
                  </a:lnTo>
                  <a:lnTo>
                    <a:pt x="13424" y="14947"/>
                  </a:lnTo>
                  <a:lnTo>
                    <a:pt x="13740" y="15175"/>
                  </a:lnTo>
                  <a:lnTo>
                    <a:pt x="14870" y="16301"/>
                  </a:lnTo>
                  <a:lnTo>
                    <a:pt x="17107" y="16317"/>
                  </a:lnTo>
                  <a:lnTo>
                    <a:pt x="18215" y="18676"/>
                  </a:lnTo>
                  <a:lnTo>
                    <a:pt x="18215" y="19361"/>
                  </a:lnTo>
                  <a:lnTo>
                    <a:pt x="16452" y="18737"/>
                  </a:lnTo>
                  <a:lnTo>
                    <a:pt x="15051" y="19985"/>
                  </a:lnTo>
                  <a:lnTo>
                    <a:pt x="12542" y="18387"/>
                  </a:lnTo>
                  <a:lnTo>
                    <a:pt x="9153" y="18295"/>
                  </a:lnTo>
                  <a:lnTo>
                    <a:pt x="9107" y="16834"/>
                  </a:lnTo>
                  <a:lnTo>
                    <a:pt x="3164" y="18326"/>
                  </a:lnTo>
                  <a:lnTo>
                    <a:pt x="2802" y="17093"/>
                  </a:lnTo>
                  <a:lnTo>
                    <a:pt x="113" y="16667"/>
                  </a:lnTo>
                  <a:lnTo>
                    <a:pt x="0" y="16560"/>
                  </a:lnTo>
                  <a:lnTo>
                    <a:pt x="23" y="1627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59" name="Freeform 37"/>
            <p:cNvSpPr>
              <a:spLocks noChangeAspect="1"/>
            </p:cNvSpPr>
            <p:nvPr/>
          </p:nvSpPr>
          <p:spPr bwMode="auto">
            <a:xfrm>
              <a:off x="519" y="178"/>
              <a:ext cx="70" cy="5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76" y="3847"/>
                  </a:moveTo>
                  <a:lnTo>
                    <a:pt x="19" y="1080"/>
                  </a:lnTo>
                  <a:lnTo>
                    <a:pt x="1250" y="810"/>
                  </a:lnTo>
                  <a:lnTo>
                    <a:pt x="2803" y="0"/>
                  </a:lnTo>
                  <a:lnTo>
                    <a:pt x="4792" y="2047"/>
                  </a:lnTo>
                  <a:lnTo>
                    <a:pt x="6742" y="1575"/>
                  </a:lnTo>
                  <a:lnTo>
                    <a:pt x="8258" y="2902"/>
                  </a:lnTo>
                  <a:lnTo>
                    <a:pt x="8390" y="3690"/>
                  </a:lnTo>
                  <a:lnTo>
                    <a:pt x="7216" y="3937"/>
                  </a:lnTo>
                  <a:lnTo>
                    <a:pt x="9280" y="5894"/>
                  </a:lnTo>
                  <a:lnTo>
                    <a:pt x="12936" y="3600"/>
                  </a:lnTo>
                  <a:lnTo>
                    <a:pt x="14527" y="1057"/>
                  </a:lnTo>
                  <a:lnTo>
                    <a:pt x="18826" y="2430"/>
                  </a:lnTo>
                  <a:lnTo>
                    <a:pt x="19981" y="5782"/>
                  </a:lnTo>
                  <a:lnTo>
                    <a:pt x="18693" y="6322"/>
                  </a:lnTo>
                  <a:lnTo>
                    <a:pt x="18617" y="6547"/>
                  </a:lnTo>
                  <a:lnTo>
                    <a:pt x="18693" y="6682"/>
                  </a:lnTo>
                  <a:lnTo>
                    <a:pt x="17348" y="10371"/>
                  </a:lnTo>
                  <a:lnTo>
                    <a:pt x="15152" y="10934"/>
                  </a:lnTo>
                  <a:lnTo>
                    <a:pt x="15114" y="11069"/>
                  </a:lnTo>
                  <a:lnTo>
                    <a:pt x="15814" y="13768"/>
                  </a:lnTo>
                  <a:lnTo>
                    <a:pt x="13447" y="17908"/>
                  </a:lnTo>
                  <a:lnTo>
                    <a:pt x="10625" y="17278"/>
                  </a:lnTo>
                  <a:lnTo>
                    <a:pt x="6345" y="19978"/>
                  </a:lnTo>
                  <a:lnTo>
                    <a:pt x="3598" y="14466"/>
                  </a:lnTo>
                  <a:lnTo>
                    <a:pt x="1307" y="14466"/>
                  </a:lnTo>
                  <a:lnTo>
                    <a:pt x="1174" y="12958"/>
                  </a:lnTo>
                  <a:lnTo>
                    <a:pt x="1705" y="11294"/>
                  </a:lnTo>
                  <a:lnTo>
                    <a:pt x="739" y="10349"/>
                  </a:lnTo>
                  <a:lnTo>
                    <a:pt x="1572" y="8324"/>
                  </a:lnTo>
                  <a:lnTo>
                    <a:pt x="246" y="5602"/>
                  </a:lnTo>
                  <a:lnTo>
                    <a:pt x="985" y="4769"/>
                  </a:lnTo>
                  <a:lnTo>
                    <a:pt x="0" y="4004"/>
                  </a:lnTo>
                  <a:lnTo>
                    <a:pt x="76" y="3847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0" name="Freeform 38"/>
            <p:cNvSpPr>
              <a:spLocks noChangeAspect="1"/>
            </p:cNvSpPr>
            <p:nvPr/>
          </p:nvSpPr>
          <p:spPr bwMode="auto">
            <a:xfrm>
              <a:off x="538" y="219"/>
              <a:ext cx="59" cy="7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90" y="12777"/>
                  </a:moveTo>
                  <a:lnTo>
                    <a:pt x="430" y="14919"/>
                  </a:lnTo>
                  <a:lnTo>
                    <a:pt x="2308" y="15867"/>
                  </a:lnTo>
                  <a:lnTo>
                    <a:pt x="1222" y="16739"/>
                  </a:lnTo>
                  <a:lnTo>
                    <a:pt x="4253" y="16284"/>
                  </a:lnTo>
                  <a:lnTo>
                    <a:pt x="3778" y="17194"/>
                  </a:lnTo>
                  <a:lnTo>
                    <a:pt x="5430" y="17365"/>
                  </a:lnTo>
                  <a:lnTo>
                    <a:pt x="6878" y="19621"/>
                  </a:lnTo>
                  <a:lnTo>
                    <a:pt x="9615" y="19981"/>
                  </a:lnTo>
                  <a:lnTo>
                    <a:pt x="10769" y="18900"/>
                  </a:lnTo>
                  <a:lnTo>
                    <a:pt x="12127" y="19469"/>
                  </a:lnTo>
                  <a:lnTo>
                    <a:pt x="12262" y="18976"/>
                  </a:lnTo>
                  <a:lnTo>
                    <a:pt x="14299" y="17630"/>
                  </a:lnTo>
                  <a:lnTo>
                    <a:pt x="17805" y="17498"/>
                  </a:lnTo>
                  <a:lnTo>
                    <a:pt x="19570" y="15735"/>
                  </a:lnTo>
                  <a:lnTo>
                    <a:pt x="19977" y="13517"/>
                  </a:lnTo>
                  <a:lnTo>
                    <a:pt x="18959" y="9972"/>
                  </a:lnTo>
                  <a:lnTo>
                    <a:pt x="17081" y="9725"/>
                  </a:lnTo>
                  <a:lnTo>
                    <a:pt x="16719" y="7962"/>
                  </a:lnTo>
                  <a:lnTo>
                    <a:pt x="13801" y="5611"/>
                  </a:lnTo>
                  <a:lnTo>
                    <a:pt x="13824" y="2066"/>
                  </a:lnTo>
                  <a:lnTo>
                    <a:pt x="12421" y="0"/>
                  </a:lnTo>
                  <a:lnTo>
                    <a:pt x="9593" y="3488"/>
                  </a:lnTo>
                  <a:lnTo>
                    <a:pt x="6199" y="2957"/>
                  </a:lnTo>
                  <a:lnTo>
                    <a:pt x="1086" y="5232"/>
                  </a:lnTo>
                  <a:lnTo>
                    <a:pt x="3529" y="9972"/>
                  </a:lnTo>
                  <a:lnTo>
                    <a:pt x="0" y="12777"/>
                  </a:lnTo>
                  <a:lnTo>
                    <a:pt x="90" y="12777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1" name="Freeform 39"/>
            <p:cNvSpPr>
              <a:spLocks noChangeAspect="1"/>
            </p:cNvSpPr>
            <p:nvPr/>
          </p:nvSpPr>
          <p:spPr bwMode="auto">
            <a:xfrm>
              <a:off x="273" y="218"/>
              <a:ext cx="64" cy="7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000"/>
                <a:gd name="T139" fmla="*/ 0 h 20000"/>
                <a:gd name="T140" fmla="*/ 20000 w 20000"/>
                <a:gd name="T141" fmla="*/ 20000 h 200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000" h="20000">
                  <a:moveTo>
                    <a:pt x="6694" y="12380"/>
                  </a:moveTo>
                  <a:lnTo>
                    <a:pt x="7275" y="11345"/>
                  </a:lnTo>
                  <a:lnTo>
                    <a:pt x="4829" y="9351"/>
                  </a:lnTo>
                  <a:lnTo>
                    <a:pt x="3088" y="10499"/>
                  </a:lnTo>
                  <a:lnTo>
                    <a:pt x="3358" y="8805"/>
                  </a:lnTo>
                  <a:lnTo>
                    <a:pt x="2238" y="8692"/>
                  </a:lnTo>
                  <a:lnTo>
                    <a:pt x="3482" y="7112"/>
                  </a:lnTo>
                  <a:lnTo>
                    <a:pt x="4187" y="8278"/>
                  </a:lnTo>
                  <a:lnTo>
                    <a:pt x="7088" y="8203"/>
                  </a:lnTo>
                  <a:lnTo>
                    <a:pt x="6611" y="7338"/>
                  </a:lnTo>
                  <a:lnTo>
                    <a:pt x="4891" y="7469"/>
                  </a:lnTo>
                  <a:lnTo>
                    <a:pt x="5554" y="6152"/>
                  </a:lnTo>
                  <a:lnTo>
                    <a:pt x="228" y="6980"/>
                  </a:lnTo>
                  <a:lnTo>
                    <a:pt x="1389" y="2465"/>
                  </a:lnTo>
                  <a:lnTo>
                    <a:pt x="4352" y="1091"/>
                  </a:lnTo>
                  <a:lnTo>
                    <a:pt x="7689" y="640"/>
                  </a:lnTo>
                  <a:lnTo>
                    <a:pt x="7896" y="1411"/>
                  </a:lnTo>
                  <a:lnTo>
                    <a:pt x="12415" y="0"/>
                  </a:lnTo>
                  <a:lnTo>
                    <a:pt x="14342" y="2070"/>
                  </a:lnTo>
                  <a:lnTo>
                    <a:pt x="15233" y="508"/>
                  </a:lnTo>
                  <a:lnTo>
                    <a:pt x="17720" y="1411"/>
                  </a:lnTo>
                  <a:lnTo>
                    <a:pt x="17264" y="1919"/>
                  </a:lnTo>
                  <a:lnTo>
                    <a:pt x="17347" y="2126"/>
                  </a:lnTo>
                  <a:lnTo>
                    <a:pt x="18860" y="4459"/>
                  </a:lnTo>
                  <a:lnTo>
                    <a:pt x="17845" y="5644"/>
                  </a:lnTo>
                  <a:lnTo>
                    <a:pt x="18549" y="6228"/>
                  </a:lnTo>
                  <a:lnTo>
                    <a:pt x="17637" y="7319"/>
                  </a:lnTo>
                  <a:lnTo>
                    <a:pt x="18777" y="8881"/>
                  </a:lnTo>
                  <a:lnTo>
                    <a:pt x="17824" y="11439"/>
                  </a:lnTo>
                  <a:lnTo>
                    <a:pt x="15337" y="12474"/>
                  </a:lnTo>
                  <a:lnTo>
                    <a:pt x="15212" y="13095"/>
                  </a:lnTo>
                  <a:lnTo>
                    <a:pt x="16290" y="15334"/>
                  </a:lnTo>
                  <a:lnTo>
                    <a:pt x="19979" y="16388"/>
                  </a:lnTo>
                  <a:lnTo>
                    <a:pt x="19544" y="18119"/>
                  </a:lnTo>
                  <a:lnTo>
                    <a:pt x="17720" y="18438"/>
                  </a:lnTo>
                  <a:lnTo>
                    <a:pt x="17409" y="19981"/>
                  </a:lnTo>
                  <a:lnTo>
                    <a:pt x="12746" y="19116"/>
                  </a:lnTo>
                  <a:lnTo>
                    <a:pt x="11233" y="16651"/>
                  </a:lnTo>
                  <a:lnTo>
                    <a:pt x="10943" y="17629"/>
                  </a:lnTo>
                  <a:lnTo>
                    <a:pt x="8394" y="17366"/>
                  </a:lnTo>
                  <a:lnTo>
                    <a:pt x="7917" y="18401"/>
                  </a:lnTo>
                  <a:lnTo>
                    <a:pt x="4974" y="18250"/>
                  </a:lnTo>
                  <a:lnTo>
                    <a:pt x="5409" y="16914"/>
                  </a:lnTo>
                  <a:lnTo>
                    <a:pt x="4041" y="14280"/>
                  </a:lnTo>
                  <a:lnTo>
                    <a:pt x="0" y="12944"/>
                  </a:lnTo>
                  <a:lnTo>
                    <a:pt x="6694" y="12380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2" name="Freeform 40"/>
            <p:cNvSpPr>
              <a:spLocks noChangeAspect="1"/>
            </p:cNvSpPr>
            <p:nvPr/>
          </p:nvSpPr>
          <p:spPr bwMode="auto">
            <a:xfrm>
              <a:off x="657" y="542"/>
              <a:ext cx="82" cy="7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000"/>
                <a:gd name="T139" fmla="*/ 0 h 20000"/>
                <a:gd name="T140" fmla="*/ 20000 w 20000"/>
                <a:gd name="T141" fmla="*/ 20000 h 200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000" h="20000">
                  <a:moveTo>
                    <a:pt x="130" y="7285"/>
                  </a:moveTo>
                  <a:lnTo>
                    <a:pt x="1381" y="5802"/>
                  </a:lnTo>
                  <a:lnTo>
                    <a:pt x="3542" y="6914"/>
                  </a:lnTo>
                  <a:lnTo>
                    <a:pt x="4614" y="6803"/>
                  </a:lnTo>
                  <a:lnTo>
                    <a:pt x="5167" y="5487"/>
                  </a:lnTo>
                  <a:lnTo>
                    <a:pt x="6726" y="6636"/>
                  </a:lnTo>
                  <a:lnTo>
                    <a:pt x="8903" y="5857"/>
                  </a:lnTo>
                  <a:lnTo>
                    <a:pt x="8611" y="2465"/>
                  </a:lnTo>
                  <a:lnTo>
                    <a:pt x="7831" y="1501"/>
                  </a:lnTo>
                  <a:lnTo>
                    <a:pt x="9245" y="0"/>
                  </a:lnTo>
                  <a:lnTo>
                    <a:pt x="10171" y="1149"/>
                  </a:lnTo>
                  <a:lnTo>
                    <a:pt x="9959" y="2873"/>
                  </a:lnTo>
                  <a:lnTo>
                    <a:pt x="10885" y="2465"/>
                  </a:lnTo>
                  <a:lnTo>
                    <a:pt x="12591" y="3892"/>
                  </a:lnTo>
                  <a:lnTo>
                    <a:pt x="13436" y="2428"/>
                  </a:lnTo>
                  <a:lnTo>
                    <a:pt x="14135" y="2187"/>
                  </a:lnTo>
                  <a:lnTo>
                    <a:pt x="14817" y="3448"/>
                  </a:lnTo>
                  <a:lnTo>
                    <a:pt x="15630" y="2317"/>
                  </a:lnTo>
                  <a:lnTo>
                    <a:pt x="17417" y="3559"/>
                  </a:lnTo>
                  <a:lnTo>
                    <a:pt x="18424" y="5264"/>
                  </a:lnTo>
                  <a:lnTo>
                    <a:pt x="18213" y="6877"/>
                  </a:lnTo>
                  <a:lnTo>
                    <a:pt x="19984" y="8730"/>
                  </a:lnTo>
                  <a:lnTo>
                    <a:pt x="18749" y="10602"/>
                  </a:lnTo>
                  <a:lnTo>
                    <a:pt x="17530" y="11715"/>
                  </a:lnTo>
                  <a:lnTo>
                    <a:pt x="17352" y="15310"/>
                  </a:lnTo>
                  <a:lnTo>
                    <a:pt x="15565" y="15162"/>
                  </a:lnTo>
                  <a:lnTo>
                    <a:pt x="14817" y="16664"/>
                  </a:lnTo>
                  <a:lnTo>
                    <a:pt x="15337" y="17201"/>
                  </a:lnTo>
                  <a:lnTo>
                    <a:pt x="12413" y="19333"/>
                  </a:lnTo>
                  <a:lnTo>
                    <a:pt x="12348" y="19981"/>
                  </a:lnTo>
                  <a:lnTo>
                    <a:pt x="11064" y="19407"/>
                  </a:lnTo>
                  <a:lnTo>
                    <a:pt x="10690" y="18072"/>
                  </a:lnTo>
                  <a:lnTo>
                    <a:pt x="10561" y="17572"/>
                  </a:lnTo>
                  <a:lnTo>
                    <a:pt x="10593" y="17405"/>
                  </a:lnTo>
                  <a:lnTo>
                    <a:pt x="11909" y="16256"/>
                  </a:lnTo>
                  <a:lnTo>
                    <a:pt x="11259" y="14532"/>
                  </a:lnTo>
                  <a:lnTo>
                    <a:pt x="8806" y="13068"/>
                  </a:lnTo>
                  <a:lnTo>
                    <a:pt x="8286" y="11566"/>
                  </a:lnTo>
                  <a:lnTo>
                    <a:pt x="6759" y="11418"/>
                  </a:lnTo>
                  <a:lnTo>
                    <a:pt x="6629" y="9898"/>
                  </a:lnTo>
                  <a:lnTo>
                    <a:pt x="5329" y="10158"/>
                  </a:lnTo>
                  <a:lnTo>
                    <a:pt x="3981" y="12289"/>
                  </a:lnTo>
                  <a:lnTo>
                    <a:pt x="1202" y="10918"/>
                  </a:lnTo>
                  <a:lnTo>
                    <a:pt x="2340" y="8823"/>
                  </a:lnTo>
                  <a:lnTo>
                    <a:pt x="0" y="7414"/>
                  </a:lnTo>
                  <a:lnTo>
                    <a:pt x="130" y="728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3" name="Freeform 41"/>
            <p:cNvSpPr>
              <a:spLocks noChangeAspect="1"/>
            </p:cNvSpPr>
            <p:nvPr/>
          </p:nvSpPr>
          <p:spPr bwMode="auto">
            <a:xfrm>
              <a:off x="508" y="580"/>
              <a:ext cx="86" cy="8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w 20000"/>
                <a:gd name="T103" fmla="*/ 0 h 20000"/>
                <a:gd name="T104" fmla="*/ 0 w 20000"/>
                <a:gd name="T105" fmla="*/ 0 h 20000"/>
                <a:gd name="T106" fmla="*/ 0 w 20000"/>
                <a:gd name="T107" fmla="*/ 0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25" y="18923"/>
                  </a:moveTo>
                  <a:lnTo>
                    <a:pt x="467" y="16785"/>
                  </a:lnTo>
                  <a:lnTo>
                    <a:pt x="1416" y="17123"/>
                  </a:lnTo>
                  <a:lnTo>
                    <a:pt x="2584" y="15462"/>
                  </a:lnTo>
                  <a:lnTo>
                    <a:pt x="2117" y="14262"/>
                  </a:lnTo>
                  <a:lnTo>
                    <a:pt x="1089" y="14677"/>
                  </a:lnTo>
                  <a:lnTo>
                    <a:pt x="1525" y="13585"/>
                  </a:lnTo>
                  <a:lnTo>
                    <a:pt x="187" y="12585"/>
                  </a:lnTo>
                  <a:lnTo>
                    <a:pt x="2288" y="9692"/>
                  </a:lnTo>
                  <a:lnTo>
                    <a:pt x="4202" y="8015"/>
                  </a:lnTo>
                  <a:lnTo>
                    <a:pt x="7051" y="8923"/>
                  </a:lnTo>
                  <a:lnTo>
                    <a:pt x="7860" y="6046"/>
                  </a:lnTo>
                  <a:lnTo>
                    <a:pt x="9634" y="5631"/>
                  </a:lnTo>
                  <a:lnTo>
                    <a:pt x="6708" y="1877"/>
                  </a:lnTo>
                  <a:lnTo>
                    <a:pt x="9152" y="1431"/>
                  </a:lnTo>
                  <a:lnTo>
                    <a:pt x="9946" y="2277"/>
                  </a:lnTo>
                  <a:lnTo>
                    <a:pt x="11735" y="1538"/>
                  </a:lnTo>
                  <a:lnTo>
                    <a:pt x="10973" y="1062"/>
                  </a:lnTo>
                  <a:lnTo>
                    <a:pt x="11767" y="369"/>
                  </a:lnTo>
                  <a:lnTo>
                    <a:pt x="14132" y="0"/>
                  </a:lnTo>
                  <a:lnTo>
                    <a:pt x="14475" y="1692"/>
                  </a:lnTo>
                  <a:lnTo>
                    <a:pt x="15891" y="3354"/>
                  </a:lnTo>
                  <a:lnTo>
                    <a:pt x="15377" y="3723"/>
                  </a:lnTo>
                  <a:lnTo>
                    <a:pt x="16187" y="4246"/>
                  </a:lnTo>
                  <a:lnTo>
                    <a:pt x="15642" y="4831"/>
                  </a:lnTo>
                  <a:lnTo>
                    <a:pt x="18366" y="7000"/>
                  </a:lnTo>
                  <a:lnTo>
                    <a:pt x="19984" y="7015"/>
                  </a:lnTo>
                  <a:lnTo>
                    <a:pt x="19767" y="8123"/>
                  </a:lnTo>
                  <a:lnTo>
                    <a:pt x="18226" y="8738"/>
                  </a:lnTo>
                  <a:lnTo>
                    <a:pt x="17572" y="7908"/>
                  </a:lnTo>
                  <a:lnTo>
                    <a:pt x="17074" y="9585"/>
                  </a:lnTo>
                  <a:lnTo>
                    <a:pt x="16016" y="9646"/>
                  </a:lnTo>
                  <a:lnTo>
                    <a:pt x="15689" y="10600"/>
                  </a:lnTo>
                  <a:lnTo>
                    <a:pt x="15518" y="10723"/>
                  </a:lnTo>
                  <a:lnTo>
                    <a:pt x="14895" y="11308"/>
                  </a:lnTo>
                  <a:lnTo>
                    <a:pt x="13136" y="10400"/>
                  </a:lnTo>
                  <a:lnTo>
                    <a:pt x="12794" y="11692"/>
                  </a:lnTo>
                  <a:lnTo>
                    <a:pt x="11035" y="10015"/>
                  </a:lnTo>
                  <a:lnTo>
                    <a:pt x="10646" y="10677"/>
                  </a:lnTo>
                  <a:lnTo>
                    <a:pt x="11735" y="11446"/>
                  </a:lnTo>
                  <a:lnTo>
                    <a:pt x="9837" y="11985"/>
                  </a:lnTo>
                  <a:lnTo>
                    <a:pt x="10661" y="13015"/>
                  </a:lnTo>
                  <a:lnTo>
                    <a:pt x="10226" y="13585"/>
                  </a:lnTo>
                  <a:lnTo>
                    <a:pt x="7642" y="12677"/>
                  </a:lnTo>
                  <a:lnTo>
                    <a:pt x="6848" y="13369"/>
                  </a:lnTo>
                  <a:lnTo>
                    <a:pt x="6646" y="15431"/>
                  </a:lnTo>
                  <a:lnTo>
                    <a:pt x="4747" y="16369"/>
                  </a:lnTo>
                  <a:lnTo>
                    <a:pt x="4732" y="16523"/>
                  </a:lnTo>
                  <a:lnTo>
                    <a:pt x="5012" y="17831"/>
                  </a:lnTo>
                  <a:lnTo>
                    <a:pt x="2864" y="17246"/>
                  </a:lnTo>
                  <a:lnTo>
                    <a:pt x="2708" y="19985"/>
                  </a:lnTo>
                  <a:lnTo>
                    <a:pt x="405" y="19815"/>
                  </a:lnTo>
                  <a:lnTo>
                    <a:pt x="0" y="19200"/>
                  </a:lnTo>
                  <a:lnTo>
                    <a:pt x="125" y="18923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4" name="Freeform 42"/>
            <p:cNvSpPr>
              <a:spLocks noChangeAspect="1"/>
            </p:cNvSpPr>
            <p:nvPr/>
          </p:nvSpPr>
          <p:spPr bwMode="auto">
            <a:xfrm>
              <a:off x="472" y="567"/>
              <a:ext cx="77" cy="5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" y="10688"/>
                  </a:moveTo>
                  <a:lnTo>
                    <a:pt x="1282" y="8251"/>
                  </a:lnTo>
                  <a:lnTo>
                    <a:pt x="1369" y="4391"/>
                  </a:lnTo>
                  <a:lnTo>
                    <a:pt x="763" y="3932"/>
                  </a:lnTo>
                  <a:lnTo>
                    <a:pt x="3605" y="2075"/>
                  </a:lnTo>
                  <a:lnTo>
                    <a:pt x="4939" y="4053"/>
                  </a:lnTo>
                  <a:lnTo>
                    <a:pt x="5078" y="2002"/>
                  </a:lnTo>
                  <a:lnTo>
                    <a:pt x="6170" y="2364"/>
                  </a:lnTo>
                  <a:lnTo>
                    <a:pt x="6984" y="1134"/>
                  </a:lnTo>
                  <a:lnTo>
                    <a:pt x="8128" y="2002"/>
                  </a:lnTo>
                  <a:lnTo>
                    <a:pt x="11941" y="0"/>
                  </a:lnTo>
                  <a:lnTo>
                    <a:pt x="12964" y="1327"/>
                  </a:lnTo>
                  <a:lnTo>
                    <a:pt x="14055" y="386"/>
                  </a:lnTo>
                  <a:lnTo>
                    <a:pt x="15667" y="1134"/>
                  </a:lnTo>
                  <a:lnTo>
                    <a:pt x="14177" y="3643"/>
                  </a:lnTo>
                  <a:lnTo>
                    <a:pt x="15945" y="4487"/>
                  </a:lnTo>
                  <a:lnTo>
                    <a:pt x="16031" y="7696"/>
                  </a:lnTo>
                  <a:lnTo>
                    <a:pt x="16707" y="7720"/>
                  </a:lnTo>
                  <a:lnTo>
                    <a:pt x="19983" y="13607"/>
                  </a:lnTo>
                  <a:lnTo>
                    <a:pt x="17990" y="14258"/>
                  </a:lnTo>
                  <a:lnTo>
                    <a:pt x="17106" y="18770"/>
                  </a:lnTo>
                  <a:lnTo>
                    <a:pt x="13934" y="17346"/>
                  </a:lnTo>
                  <a:lnTo>
                    <a:pt x="11802" y="19976"/>
                  </a:lnTo>
                  <a:lnTo>
                    <a:pt x="8094" y="18890"/>
                  </a:lnTo>
                  <a:lnTo>
                    <a:pt x="7591" y="17684"/>
                  </a:lnTo>
                  <a:lnTo>
                    <a:pt x="6031" y="18094"/>
                  </a:lnTo>
                  <a:lnTo>
                    <a:pt x="5182" y="14210"/>
                  </a:lnTo>
                  <a:lnTo>
                    <a:pt x="3518" y="11821"/>
                  </a:lnTo>
                  <a:lnTo>
                    <a:pt x="2409" y="12328"/>
                  </a:lnTo>
                  <a:lnTo>
                    <a:pt x="485" y="12111"/>
                  </a:lnTo>
                  <a:lnTo>
                    <a:pt x="0" y="11242"/>
                  </a:lnTo>
                  <a:lnTo>
                    <a:pt x="17" y="10688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5" name="Freeform 43"/>
            <p:cNvSpPr>
              <a:spLocks noChangeAspect="1"/>
            </p:cNvSpPr>
            <p:nvPr/>
          </p:nvSpPr>
          <p:spPr bwMode="auto">
            <a:xfrm>
              <a:off x="425" y="455"/>
              <a:ext cx="80" cy="10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000"/>
                <a:gd name="T139" fmla="*/ 0 h 20000"/>
                <a:gd name="T140" fmla="*/ 20000 w 20000"/>
                <a:gd name="T141" fmla="*/ 20000 h 200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000" h="20000">
                  <a:moveTo>
                    <a:pt x="0" y="15638"/>
                  </a:moveTo>
                  <a:lnTo>
                    <a:pt x="648" y="15492"/>
                  </a:lnTo>
                  <a:lnTo>
                    <a:pt x="1213" y="14721"/>
                  </a:lnTo>
                  <a:lnTo>
                    <a:pt x="1944" y="15226"/>
                  </a:lnTo>
                  <a:lnTo>
                    <a:pt x="3439" y="15239"/>
                  </a:lnTo>
                  <a:lnTo>
                    <a:pt x="2857" y="16436"/>
                  </a:lnTo>
                  <a:lnTo>
                    <a:pt x="7841" y="16277"/>
                  </a:lnTo>
                  <a:lnTo>
                    <a:pt x="7757" y="16955"/>
                  </a:lnTo>
                  <a:lnTo>
                    <a:pt x="10930" y="18697"/>
                  </a:lnTo>
                  <a:lnTo>
                    <a:pt x="10764" y="19827"/>
                  </a:lnTo>
                  <a:lnTo>
                    <a:pt x="12940" y="19987"/>
                  </a:lnTo>
                  <a:lnTo>
                    <a:pt x="13389" y="19056"/>
                  </a:lnTo>
                  <a:lnTo>
                    <a:pt x="14037" y="19681"/>
                  </a:lnTo>
                  <a:lnTo>
                    <a:pt x="15415" y="19069"/>
                  </a:lnTo>
                  <a:lnTo>
                    <a:pt x="14950" y="17912"/>
                  </a:lnTo>
                  <a:lnTo>
                    <a:pt x="16196" y="17620"/>
                  </a:lnTo>
                  <a:lnTo>
                    <a:pt x="16096" y="15173"/>
                  </a:lnTo>
                  <a:lnTo>
                    <a:pt x="18455" y="13790"/>
                  </a:lnTo>
                  <a:lnTo>
                    <a:pt x="17492" y="13019"/>
                  </a:lnTo>
                  <a:lnTo>
                    <a:pt x="19983" y="12234"/>
                  </a:lnTo>
                  <a:lnTo>
                    <a:pt x="19983" y="10665"/>
                  </a:lnTo>
                  <a:lnTo>
                    <a:pt x="18654" y="11330"/>
                  </a:lnTo>
                  <a:lnTo>
                    <a:pt x="15864" y="10785"/>
                  </a:lnTo>
                  <a:lnTo>
                    <a:pt x="15963" y="10691"/>
                  </a:lnTo>
                  <a:lnTo>
                    <a:pt x="17409" y="7766"/>
                  </a:lnTo>
                  <a:lnTo>
                    <a:pt x="17093" y="7048"/>
                  </a:lnTo>
                  <a:lnTo>
                    <a:pt x="16030" y="7168"/>
                  </a:lnTo>
                  <a:lnTo>
                    <a:pt x="11694" y="6370"/>
                  </a:lnTo>
                  <a:lnTo>
                    <a:pt x="11395" y="4574"/>
                  </a:lnTo>
                  <a:lnTo>
                    <a:pt x="9502" y="4149"/>
                  </a:lnTo>
                  <a:lnTo>
                    <a:pt x="9369" y="3524"/>
                  </a:lnTo>
                  <a:lnTo>
                    <a:pt x="7691" y="3670"/>
                  </a:lnTo>
                  <a:lnTo>
                    <a:pt x="8422" y="7287"/>
                  </a:lnTo>
                  <a:lnTo>
                    <a:pt x="10116" y="8351"/>
                  </a:lnTo>
                  <a:lnTo>
                    <a:pt x="8787" y="7832"/>
                  </a:lnTo>
                  <a:lnTo>
                    <a:pt x="9601" y="8856"/>
                  </a:lnTo>
                  <a:lnTo>
                    <a:pt x="7824" y="7247"/>
                  </a:lnTo>
                  <a:lnTo>
                    <a:pt x="6412" y="3165"/>
                  </a:lnTo>
                  <a:lnTo>
                    <a:pt x="3322" y="785"/>
                  </a:lnTo>
                  <a:lnTo>
                    <a:pt x="3505" y="0"/>
                  </a:lnTo>
                  <a:lnTo>
                    <a:pt x="2392" y="1024"/>
                  </a:lnTo>
                  <a:lnTo>
                    <a:pt x="17" y="13471"/>
                  </a:lnTo>
                  <a:lnTo>
                    <a:pt x="1478" y="11503"/>
                  </a:lnTo>
                  <a:lnTo>
                    <a:pt x="3189" y="12859"/>
                  </a:lnTo>
                  <a:lnTo>
                    <a:pt x="864" y="12952"/>
                  </a:lnTo>
                  <a:lnTo>
                    <a:pt x="0" y="15638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6" name="Freeform 44"/>
            <p:cNvSpPr>
              <a:spLocks noChangeAspect="1"/>
            </p:cNvSpPr>
            <p:nvPr/>
          </p:nvSpPr>
          <p:spPr bwMode="auto">
            <a:xfrm>
              <a:off x="619" y="577"/>
              <a:ext cx="87" cy="5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46" y="16285"/>
                  </a:moveTo>
                  <a:lnTo>
                    <a:pt x="399" y="14367"/>
                  </a:lnTo>
                  <a:lnTo>
                    <a:pt x="1626" y="13137"/>
                  </a:lnTo>
                  <a:lnTo>
                    <a:pt x="997" y="10554"/>
                  </a:lnTo>
                  <a:lnTo>
                    <a:pt x="1365" y="8143"/>
                  </a:lnTo>
                  <a:lnTo>
                    <a:pt x="2607" y="9299"/>
                  </a:lnTo>
                  <a:lnTo>
                    <a:pt x="4831" y="7183"/>
                  </a:lnTo>
                  <a:lnTo>
                    <a:pt x="6273" y="7183"/>
                  </a:lnTo>
                  <a:lnTo>
                    <a:pt x="6380" y="3444"/>
                  </a:lnTo>
                  <a:lnTo>
                    <a:pt x="8252" y="3936"/>
                  </a:lnTo>
                  <a:lnTo>
                    <a:pt x="8727" y="1943"/>
                  </a:lnTo>
                  <a:lnTo>
                    <a:pt x="9862" y="1353"/>
                  </a:lnTo>
                  <a:lnTo>
                    <a:pt x="12485" y="3173"/>
                  </a:lnTo>
                  <a:lnTo>
                    <a:pt x="13773" y="320"/>
                  </a:lnTo>
                  <a:lnTo>
                    <a:pt x="14985" y="0"/>
                  </a:lnTo>
                  <a:lnTo>
                    <a:pt x="15107" y="2017"/>
                  </a:lnTo>
                  <a:lnTo>
                    <a:pt x="16549" y="2214"/>
                  </a:lnTo>
                  <a:lnTo>
                    <a:pt x="17055" y="4207"/>
                  </a:lnTo>
                  <a:lnTo>
                    <a:pt x="19356" y="6150"/>
                  </a:lnTo>
                  <a:lnTo>
                    <a:pt x="19985" y="8438"/>
                  </a:lnTo>
                  <a:lnTo>
                    <a:pt x="18742" y="9963"/>
                  </a:lnTo>
                  <a:lnTo>
                    <a:pt x="18696" y="10209"/>
                  </a:lnTo>
                  <a:lnTo>
                    <a:pt x="18819" y="10849"/>
                  </a:lnTo>
                  <a:lnTo>
                    <a:pt x="16488" y="11882"/>
                  </a:lnTo>
                  <a:lnTo>
                    <a:pt x="11702" y="18549"/>
                  </a:lnTo>
                  <a:lnTo>
                    <a:pt x="10706" y="18007"/>
                  </a:lnTo>
                  <a:lnTo>
                    <a:pt x="8466" y="19975"/>
                  </a:lnTo>
                  <a:lnTo>
                    <a:pt x="4279" y="17023"/>
                  </a:lnTo>
                  <a:lnTo>
                    <a:pt x="3988" y="15572"/>
                  </a:lnTo>
                  <a:lnTo>
                    <a:pt x="2623" y="18868"/>
                  </a:lnTo>
                  <a:lnTo>
                    <a:pt x="1810" y="17122"/>
                  </a:lnTo>
                  <a:lnTo>
                    <a:pt x="951" y="17958"/>
                  </a:lnTo>
                  <a:lnTo>
                    <a:pt x="0" y="16335"/>
                  </a:lnTo>
                  <a:lnTo>
                    <a:pt x="46" y="1628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7" name="Freeform 45"/>
            <p:cNvSpPr>
              <a:spLocks noChangeAspect="1"/>
            </p:cNvSpPr>
            <p:nvPr/>
          </p:nvSpPr>
          <p:spPr bwMode="auto">
            <a:xfrm>
              <a:off x="391" y="228"/>
              <a:ext cx="61" cy="7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97" y="12654"/>
                  </a:moveTo>
                  <a:lnTo>
                    <a:pt x="1945" y="11523"/>
                  </a:lnTo>
                  <a:lnTo>
                    <a:pt x="656" y="11732"/>
                  </a:lnTo>
                  <a:lnTo>
                    <a:pt x="175" y="10392"/>
                  </a:lnTo>
                  <a:lnTo>
                    <a:pt x="2033" y="8320"/>
                  </a:lnTo>
                  <a:lnTo>
                    <a:pt x="5617" y="7798"/>
                  </a:lnTo>
                  <a:lnTo>
                    <a:pt x="6186" y="6632"/>
                  </a:lnTo>
                  <a:lnTo>
                    <a:pt x="6557" y="3168"/>
                  </a:lnTo>
                  <a:lnTo>
                    <a:pt x="3519" y="1810"/>
                  </a:lnTo>
                  <a:lnTo>
                    <a:pt x="3213" y="1218"/>
                  </a:lnTo>
                  <a:lnTo>
                    <a:pt x="7978" y="0"/>
                  </a:lnTo>
                  <a:lnTo>
                    <a:pt x="7913" y="1758"/>
                  </a:lnTo>
                  <a:lnTo>
                    <a:pt x="12175" y="1688"/>
                  </a:lnTo>
                  <a:lnTo>
                    <a:pt x="14186" y="5013"/>
                  </a:lnTo>
                  <a:lnTo>
                    <a:pt x="17115" y="3638"/>
                  </a:lnTo>
                  <a:lnTo>
                    <a:pt x="19825" y="4404"/>
                  </a:lnTo>
                  <a:lnTo>
                    <a:pt x="19978" y="7798"/>
                  </a:lnTo>
                  <a:lnTo>
                    <a:pt x="18995" y="8964"/>
                  </a:lnTo>
                  <a:lnTo>
                    <a:pt x="19978" y="13647"/>
                  </a:lnTo>
                  <a:lnTo>
                    <a:pt x="17792" y="14430"/>
                  </a:lnTo>
                  <a:lnTo>
                    <a:pt x="16175" y="17267"/>
                  </a:lnTo>
                  <a:lnTo>
                    <a:pt x="16197" y="17354"/>
                  </a:lnTo>
                  <a:lnTo>
                    <a:pt x="15978" y="17946"/>
                  </a:lnTo>
                  <a:lnTo>
                    <a:pt x="12590" y="16693"/>
                  </a:lnTo>
                  <a:lnTo>
                    <a:pt x="9421" y="18782"/>
                  </a:lnTo>
                  <a:lnTo>
                    <a:pt x="4350" y="18938"/>
                  </a:lnTo>
                  <a:lnTo>
                    <a:pt x="2295" y="19983"/>
                  </a:lnTo>
                  <a:lnTo>
                    <a:pt x="1945" y="18225"/>
                  </a:lnTo>
                  <a:lnTo>
                    <a:pt x="3126" y="17755"/>
                  </a:lnTo>
                  <a:lnTo>
                    <a:pt x="2033" y="17302"/>
                  </a:lnTo>
                  <a:lnTo>
                    <a:pt x="3519" y="15753"/>
                  </a:lnTo>
                  <a:lnTo>
                    <a:pt x="2404" y="15857"/>
                  </a:lnTo>
                  <a:lnTo>
                    <a:pt x="3082" y="14552"/>
                  </a:lnTo>
                  <a:lnTo>
                    <a:pt x="2186" y="13281"/>
                  </a:lnTo>
                  <a:lnTo>
                    <a:pt x="0" y="12950"/>
                  </a:lnTo>
                  <a:lnTo>
                    <a:pt x="197" y="12654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8" name="Freeform 46"/>
            <p:cNvSpPr>
              <a:spLocks noChangeAspect="1"/>
            </p:cNvSpPr>
            <p:nvPr/>
          </p:nvSpPr>
          <p:spPr bwMode="auto">
            <a:xfrm>
              <a:off x="539" y="338"/>
              <a:ext cx="65" cy="6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44" y="11299"/>
                  </a:moveTo>
                  <a:lnTo>
                    <a:pt x="554" y="14481"/>
                  </a:lnTo>
                  <a:lnTo>
                    <a:pt x="4107" y="16556"/>
                  </a:lnTo>
                  <a:lnTo>
                    <a:pt x="4086" y="17744"/>
                  </a:lnTo>
                  <a:lnTo>
                    <a:pt x="5051" y="18107"/>
                  </a:lnTo>
                  <a:lnTo>
                    <a:pt x="4476" y="19194"/>
                  </a:lnTo>
                  <a:lnTo>
                    <a:pt x="7146" y="18832"/>
                  </a:lnTo>
                  <a:lnTo>
                    <a:pt x="8152" y="19980"/>
                  </a:lnTo>
                  <a:lnTo>
                    <a:pt x="9692" y="18449"/>
                  </a:lnTo>
                  <a:lnTo>
                    <a:pt x="12772" y="19275"/>
                  </a:lnTo>
                  <a:lnTo>
                    <a:pt x="13901" y="17885"/>
                  </a:lnTo>
                  <a:lnTo>
                    <a:pt x="19528" y="18671"/>
                  </a:lnTo>
                  <a:lnTo>
                    <a:pt x="19979" y="13897"/>
                  </a:lnTo>
                  <a:lnTo>
                    <a:pt x="18152" y="11823"/>
                  </a:lnTo>
                  <a:lnTo>
                    <a:pt x="18891" y="11078"/>
                  </a:lnTo>
                  <a:lnTo>
                    <a:pt x="17864" y="9789"/>
                  </a:lnTo>
                  <a:lnTo>
                    <a:pt x="19548" y="8097"/>
                  </a:lnTo>
                  <a:lnTo>
                    <a:pt x="18296" y="7553"/>
                  </a:lnTo>
                  <a:lnTo>
                    <a:pt x="18871" y="6183"/>
                  </a:lnTo>
                  <a:lnTo>
                    <a:pt x="17207" y="3384"/>
                  </a:lnTo>
                  <a:lnTo>
                    <a:pt x="13901" y="3243"/>
                  </a:lnTo>
                  <a:lnTo>
                    <a:pt x="13943" y="3142"/>
                  </a:lnTo>
                  <a:lnTo>
                    <a:pt x="14887" y="1329"/>
                  </a:lnTo>
                  <a:lnTo>
                    <a:pt x="11253" y="0"/>
                  </a:lnTo>
                  <a:lnTo>
                    <a:pt x="7228" y="1793"/>
                  </a:lnTo>
                  <a:lnTo>
                    <a:pt x="7598" y="3545"/>
                  </a:lnTo>
                  <a:lnTo>
                    <a:pt x="5996" y="5358"/>
                  </a:lnTo>
                  <a:lnTo>
                    <a:pt x="4476" y="4955"/>
                  </a:lnTo>
                  <a:lnTo>
                    <a:pt x="2977" y="5861"/>
                  </a:lnTo>
                  <a:lnTo>
                    <a:pt x="2074" y="10997"/>
                  </a:lnTo>
                  <a:lnTo>
                    <a:pt x="0" y="11078"/>
                  </a:lnTo>
                  <a:lnTo>
                    <a:pt x="144" y="11299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69" name="Freeform 47"/>
            <p:cNvSpPr>
              <a:spLocks noChangeAspect="1"/>
            </p:cNvSpPr>
            <p:nvPr/>
          </p:nvSpPr>
          <p:spPr bwMode="auto">
            <a:xfrm>
              <a:off x="500" y="307"/>
              <a:ext cx="64" cy="6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84" y="10930"/>
                  </a:moveTo>
                  <a:lnTo>
                    <a:pt x="2027" y="11969"/>
                  </a:lnTo>
                  <a:lnTo>
                    <a:pt x="1776" y="13046"/>
                  </a:lnTo>
                  <a:lnTo>
                    <a:pt x="3657" y="13301"/>
                  </a:lnTo>
                  <a:lnTo>
                    <a:pt x="3929" y="15867"/>
                  </a:lnTo>
                  <a:lnTo>
                    <a:pt x="8192" y="15475"/>
                  </a:lnTo>
                  <a:lnTo>
                    <a:pt x="7712" y="14476"/>
                  </a:lnTo>
                  <a:lnTo>
                    <a:pt x="9613" y="15122"/>
                  </a:lnTo>
                  <a:lnTo>
                    <a:pt x="12247" y="19980"/>
                  </a:lnTo>
                  <a:lnTo>
                    <a:pt x="14336" y="19902"/>
                  </a:lnTo>
                  <a:lnTo>
                    <a:pt x="15277" y="14887"/>
                  </a:lnTo>
                  <a:lnTo>
                    <a:pt x="16803" y="14025"/>
                  </a:lnTo>
                  <a:lnTo>
                    <a:pt x="18349" y="14417"/>
                  </a:lnTo>
                  <a:lnTo>
                    <a:pt x="19979" y="12654"/>
                  </a:lnTo>
                  <a:lnTo>
                    <a:pt x="19603" y="10930"/>
                  </a:lnTo>
                  <a:lnTo>
                    <a:pt x="18370" y="8854"/>
                  </a:lnTo>
                  <a:lnTo>
                    <a:pt x="16280" y="8541"/>
                  </a:lnTo>
                  <a:lnTo>
                    <a:pt x="16761" y="5426"/>
                  </a:lnTo>
                  <a:lnTo>
                    <a:pt x="15361" y="2057"/>
                  </a:lnTo>
                  <a:lnTo>
                    <a:pt x="13605" y="1430"/>
                  </a:lnTo>
                  <a:lnTo>
                    <a:pt x="12790" y="2037"/>
                  </a:lnTo>
                  <a:lnTo>
                    <a:pt x="12748" y="294"/>
                  </a:lnTo>
                  <a:lnTo>
                    <a:pt x="9007" y="0"/>
                  </a:lnTo>
                  <a:lnTo>
                    <a:pt x="6479" y="1430"/>
                  </a:lnTo>
                  <a:lnTo>
                    <a:pt x="5475" y="979"/>
                  </a:lnTo>
                  <a:lnTo>
                    <a:pt x="5308" y="2429"/>
                  </a:lnTo>
                  <a:lnTo>
                    <a:pt x="3093" y="1528"/>
                  </a:lnTo>
                  <a:lnTo>
                    <a:pt x="0" y="10754"/>
                  </a:lnTo>
                  <a:lnTo>
                    <a:pt x="84" y="10930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0" name="Freeform 48"/>
            <p:cNvSpPr>
              <a:spLocks noChangeAspect="1"/>
            </p:cNvSpPr>
            <p:nvPr/>
          </p:nvSpPr>
          <p:spPr bwMode="auto">
            <a:xfrm>
              <a:off x="732" y="438"/>
              <a:ext cx="83" cy="84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16" y="8283"/>
                  </a:moveTo>
                  <a:lnTo>
                    <a:pt x="144" y="8998"/>
                  </a:lnTo>
                  <a:lnTo>
                    <a:pt x="688" y="10143"/>
                  </a:lnTo>
                  <a:lnTo>
                    <a:pt x="3232" y="9332"/>
                  </a:lnTo>
                  <a:lnTo>
                    <a:pt x="4048" y="10334"/>
                  </a:lnTo>
                  <a:lnTo>
                    <a:pt x="4784" y="10095"/>
                  </a:lnTo>
                  <a:lnTo>
                    <a:pt x="4608" y="10938"/>
                  </a:lnTo>
                  <a:lnTo>
                    <a:pt x="5568" y="11415"/>
                  </a:lnTo>
                  <a:lnTo>
                    <a:pt x="4816" y="13879"/>
                  </a:lnTo>
                  <a:lnTo>
                    <a:pt x="7920" y="14483"/>
                  </a:lnTo>
                  <a:lnTo>
                    <a:pt x="9200" y="13672"/>
                  </a:lnTo>
                  <a:lnTo>
                    <a:pt x="8928" y="18474"/>
                  </a:lnTo>
                  <a:lnTo>
                    <a:pt x="13264" y="19984"/>
                  </a:lnTo>
                  <a:lnTo>
                    <a:pt x="15760" y="17663"/>
                  </a:lnTo>
                  <a:lnTo>
                    <a:pt x="19984" y="17154"/>
                  </a:lnTo>
                  <a:lnTo>
                    <a:pt x="19360" y="14658"/>
                  </a:lnTo>
                  <a:lnTo>
                    <a:pt x="17952" y="14531"/>
                  </a:lnTo>
                  <a:lnTo>
                    <a:pt x="18560" y="12560"/>
                  </a:lnTo>
                  <a:lnTo>
                    <a:pt x="17184" y="12178"/>
                  </a:lnTo>
                  <a:lnTo>
                    <a:pt x="16880" y="9905"/>
                  </a:lnTo>
                  <a:lnTo>
                    <a:pt x="17616" y="8776"/>
                  </a:lnTo>
                  <a:lnTo>
                    <a:pt x="16720" y="7329"/>
                  </a:lnTo>
                  <a:lnTo>
                    <a:pt x="14768" y="6518"/>
                  </a:lnTo>
                  <a:lnTo>
                    <a:pt x="13936" y="8251"/>
                  </a:lnTo>
                  <a:lnTo>
                    <a:pt x="12096" y="7504"/>
                  </a:lnTo>
                  <a:lnTo>
                    <a:pt x="10576" y="4626"/>
                  </a:lnTo>
                  <a:lnTo>
                    <a:pt x="10592" y="4499"/>
                  </a:lnTo>
                  <a:lnTo>
                    <a:pt x="7232" y="0"/>
                  </a:lnTo>
                  <a:lnTo>
                    <a:pt x="5904" y="1876"/>
                  </a:lnTo>
                  <a:lnTo>
                    <a:pt x="4176" y="1256"/>
                  </a:lnTo>
                  <a:lnTo>
                    <a:pt x="3680" y="1860"/>
                  </a:lnTo>
                  <a:lnTo>
                    <a:pt x="4928" y="2989"/>
                  </a:lnTo>
                  <a:lnTo>
                    <a:pt x="3440" y="4690"/>
                  </a:lnTo>
                  <a:lnTo>
                    <a:pt x="416" y="5215"/>
                  </a:lnTo>
                  <a:lnTo>
                    <a:pt x="1536" y="6184"/>
                  </a:lnTo>
                  <a:lnTo>
                    <a:pt x="176" y="7377"/>
                  </a:lnTo>
                  <a:lnTo>
                    <a:pt x="0" y="7997"/>
                  </a:lnTo>
                  <a:lnTo>
                    <a:pt x="16" y="82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1" name="Freeform 49"/>
            <p:cNvSpPr>
              <a:spLocks noChangeAspect="1"/>
            </p:cNvSpPr>
            <p:nvPr/>
          </p:nvSpPr>
          <p:spPr bwMode="auto">
            <a:xfrm>
              <a:off x="755" y="336"/>
              <a:ext cx="47" cy="7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000"/>
                <a:gd name="T91" fmla="*/ 0 h 20000"/>
                <a:gd name="T92" fmla="*/ 20000 w 20000"/>
                <a:gd name="T93" fmla="*/ 20000 h 200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000" h="20000">
                  <a:moveTo>
                    <a:pt x="113" y="6917"/>
                  </a:moveTo>
                  <a:lnTo>
                    <a:pt x="0" y="6327"/>
                  </a:lnTo>
                  <a:lnTo>
                    <a:pt x="3752" y="3074"/>
                  </a:lnTo>
                  <a:lnTo>
                    <a:pt x="5275" y="0"/>
                  </a:lnTo>
                  <a:lnTo>
                    <a:pt x="6601" y="912"/>
                  </a:lnTo>
                  <a:lnTo>
                    <a:pt x="9083" y="626"/>
                  </a:lnTo>
                  <a:lnTo>
                    <a:pt x="11735" y="3021"/>
                  </a:lnTo>
                  <a:lnTo>
                    <a:pt x="10240" y="5380"/>
                  </a:lnTo>
                  <a:lnTo>
                    <a:pt x="11425" y="4808"/>
                  </a:lnTo>
                  <a:lnTo>
                    <a:pt x="13738" y="5380"/>
                  </a:lnTo>
                  <a:lnTo>
                    <a:pt x="16135" y="8490"/>
                  </a:lnTo>
                  <a:lnTo>
                    <a:pt x="19972" y="9902"/>
                  </a:lnTo>
                  <a:lnTo>
                    <a:pt x="17348" y="11635"/>
                  </a:lnTo>
                  <a:lnTo>
                    <a:pt x="16897" y="13226"/>
                  </a:lnTo>
                  <a:lnTo>
                    <a:pt x="18759" y="14138"/>
                  </a:lnTo>
                  <a:lnTo>
                    <a:pt x="17348" y="16854"/>
                  </a:lnTo>
                  <a:lnTo>
                    <a:pt x="13427" y="19839"/>
                  </a:lnTo>
                  <a:lnTo>
                    <a:pt x="10522" y="19929"/>
                  </a:lnTo>
                  <a:lnTo>
                    <a:pt x="8660" y="18517"/>
                  </a:lnTo>
                  <a:lnTo>
                    <a:pt x="5924" y="19982"/>
                  </a:lnTo>
                  <a:lnTo>
                    <a:pt x="4062" y="18463"/>
                  </a:lnTo>
                  <a:lnTo>
                    <a:pt x="3526" y="19071"/>
                  </a:lnTo>
                  <a:lnTo>
                    <a:pt x="1608" y="16533"/>
                  </a:lnTo>
                  <a:lnTo>
                    <a:pt x="3724" y="15889"/>
                  </a:lnTo>
                  <a:lnTo>
                    <a:pt x="2454" y="14352"/>
                  </a:lnTo>
                  <a:lnTo>
                    <a:pt x="4147" y="12815"/>
                  </a:lnTo>
                  <a:lnTo>
                    <a:pt x="1636" y="9634"/>
                  </a:lnTo>
                  <a:lnTo>
                    <a:pt x="4401" y="8686"/>
                  </a:lnTo>
                  <a:lnTo>
                    <a:pt x="0" y="7042"/>
                  </a:lnTo>
                  <a:lnTo>
                    <a:pt x="113" y="691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2" name="Freeform 50"/>
            <p:cNvSpPr>
              <a:spLocks noChangeAspect="1"/>
            </p:cNvSpPr>
            <p:nvPr/>
          </p:nvSpPr>
          <p:spPr bwMode="auto">
            <a:xfrm>
              <a:off x="407" y="532"/>
              <a:ext cx="88" cy="7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42" y="18937"/>
                  </a:moveTo>
                  <a:lnTo>
                    <a:pt x="1710" y="19688"/>
                  </a:lnTo>
                  <a:lnTo>
                    <a:pt x="4130" y="18790"/>
                  </a:lnTo>
                  <a:lnTo>
                    <a:pt x="4463" y="19982"/>
                  </a:lnTo>
                  <a:lnTo>
                    <a:pt x="8911" y="18497"/>
                  </a:lnTo>
                  <a:lnTo>
                    <a:pt x="10741" y="19413"/>
                  </a:lnTo>
                  <a:lnTo>
                    <a:pt x="12557" y="18497"/>
                  </a:lnTo>
                  <a:lnTo>
                    <a:pt x="12814" y="19303"/>
                  </a:lnTo>
                  <a:lnTo>
                    <a:pt x="15219" y="18735"/>
                  </a:lnTo>
                  <a:lnTo>
                    <a:pt x="14796" y="18075"/>
                  </a:lnTo>
                  <a:lnTo>
                    <a:pt x="14811" y="17654"/>
                  </a:lnTo>
                  <a:lnTo>
                    <a:pt x="15915" y="15802"/>
                  </a:lnTo>
                  <a:lnTo>
                    <a:pt x="15991" y="12869"/>
                  </a:lnTo>
                  <a:lnTo>
                    <a:pt x="15461" y="12521"/>
                  </a:lnTo>
                  <a:lnTo>
                    <a:pt x="17943" y="11127"/>
                  </a:lnTo>
                  <a:lnTo>
                    <a:pt x="19107" y="12631"/>
                  </a:lnTo>
                  <a:lnTo>
                    <a:pt x="19228" y="11072"/>
                  </a:lnTo>
                  <a:lnTo>
                    <a:pt x="19985" y="8359"/>
                  </a:lnTo>
                  <a:lnTo>
                    <a:pt x="16929" y="7589"/>
                  </a:lnTo>
                  <a:lnTo>
                    <a:pt x="16944" y="6416"/>
                  </a:lnTo>
                  <a:lnTo>
                    <a:pt x="16853" y="6141"/>
                  </a:lnTo>
                  <a:lnTo>
                    <a:pt x="16263" y="5280"/>
                  </a:lnTo>
                  <a:lnTo>
                    <a:pt x="15855" y="6563"/>
                  </a:lnTo>
                  <a:lnTo>
                    <a:pt x="13873" y="6343"/>
                  </a:lnTo>
                  <a:lnTo>
                    <a:pt x="14024" y="4785"/>
                  </a:lnTo>
                  <a:lnTo>
                    <a:pt x="11135" y="2383"/>
                  </a:lnTo>
                  <a:lnTo>
                    <a:pt x="11210" y="1448"/>
                  </a:lnTo>
                  <a:lnTo>
                    <a:pt x="6672" y="1668"/>
                  </a:lnTo>
                  <a:lnTo>
                    <a:pt x="7201" y="18"/>
                  </a:lnTo>
                  <a:lnTo>
                    <a:pt x="5840" y="0"/>
                  </a:lnTo>
                  <a:lnTo>
                    <a:pt x="5008" y="1503"/>
                  </a:lnTo>
                  <a:lnTo>
                    <a:pt x="4660" y="367"/>
                  </a:lnTo>
                  <a:lnTo>
                    <a:pt x="4070" y="568"/>
                  </a:lnTo>
                  <a:lnTo>
                    <a:pt x="1044" y="16334"/>
                  </a:lnTo>
                  <a:lnTo>
                    <a:pt x="0" y="18790"/>
                  </a:lnTo>
                  <a:lnTo>
                    <a:pt x="242" y="18937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3" name="Freeform 51"/>
            <p:cNvSpPr>
              <a:spLocks noChangeAspect="1"/>
            </p:cNvSpPr>
            <p:nvPr/>
          </p:nvSpPr>
          <p:spPr bwMode="auto">
            <a:xfrm>
              <a:off x="527" y="276"/>
              <a:ext cx="81" cy="6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9" y="9139"/>
                  </a:moveTo>
                  <a:lnTo>
                    <a:pt x="381" y="9061"/>
                  </a:lnTo>
                  <a:lnTo>
                    <a:pt x="3344" y="9335"/>
                  </a:lnTo>
                  <a:lnTo>
                    <a:pt x="3377" y="11076"/>
                  </a:lnTo>
                  <a:lnTo>
                    <a:pt x="4023" y="10470"/>
                  </a:lnTo>
                  <a:lnTo>
                    <a:pt x="5414" y="11096"/>
                  </a:lnTo>
                  <a:lnTo>
                    <a:pt x="6523" y="14481"/>
                  </a:lnTo>
                  <a:lnTo>
                    <a:pt x="6142" y="17573"/>
                  </a:lnTo>
                  <a:lnTo>
                    <a:pt x="7798" y="17886"/>
                  </a:lnTo>
                  <a:lnTo>
                    <a:pt x="8775" y="19980"/>
                  </a:lnTo>
                  <a:lnTo>
                    <a:pt x="12003" y="18239"/>
                  </a:lnTo>
                  <a:lnTo>
                    <a:pt x="14950" y="19530"/>
                  </a:lnTo>
                  <a:lnTo>
                    <a:pt x="15795" y="19472"/>
                  </a:lnTo>
                  <a:lnTo>
                    <a:pt x="16209" y="18102"/>
                  </a:lnTo>
                  <a:lnTo>
                    <a:pt x="18825" y="17886"/>
                  </a:lnTo>
                  <a:lnTo>
                    <a:pt x="18377" y="15362"/>
                  </a:lnTo>
                  <a:lnTo>
                    <a:pt x="19685" y="15675"/>
                  </a:lnTo>
                  <a:lnTo>
                    <a:pt x="19983" y="13914"/>
                  </a:lnTo>
                  <a:lnTo>
                    <a:pt x="18460" y="11977"/>
                  </a:lnTo>
                  <a:lnTo>
                    <a:pt x="19950" y="11135"/>
                  </a:lnTo>
                  <a:lnTo>
                    <a:pt x="19470" y="10000"/>
                  </a:lnTo>
                  <a:lnTo>
                    <a:pt x="17930" y="9824"/>
                  </a:lnTo>
                  <a:lnTo>
                    <a:pt x="15281" y="9609"/>
                  </a:lnTo>
                  <a:lnTo>
                    <a:pt x="14570" y="10685"/>
                  </a:lnTo>
                  <a:lnTo>
                    <a:pt x="13609" y="8630"/>
                  </a:lnTo>
                  <a:lnTo>
                    <a:pt x="12649" y="8082"/>
                  </a:lnTo>
                  <a:lnTo>
                    <a:pt x="12020" y="8767"/>
                  </a:lnTo>
                  <a:lnTo>
                    <a:pt x="11490" y="6517"/>
                  </a:lnTo>
                  <a:lnTo>
                    <a:pt x="12235" y="5479"/>
                  </a:lnTo>
                  <a:lnTo>
                    <a:pt x="11407" y="3288"/>
                  </a:lnTo>
                  <a:lnTo>
                    <a:pt x="10430" y="2720"/>
                  </a:lnTo>
                  <a:lnTo>
                    <a:pt x="9570" y="3816"/>
                  </a:lnTo>
                  <a:lnTo>
                    <a:pt x="7566" y="3444"/>
                  </a:lnTo>
                  <a:lnTo>
                    <a:pt x="6507" y="1135"/>
                  </a:lnTo>
                  <a:lnTo>
                    <a:pt x="5298" y="939"/>
                  </a:lnTo>
                  <a:lnTo>
                    <a:pt x="5662" y="0"/>
                  </a:lnTo>
                  <a:lnTo>
                    <a:pt x="3427" y="470"/>
                  </a:lnTo>
                  <a:lnTo>
                    <a:pt x="2765" y="1233"/>
                  </a:lnTo>
                  <a:lnTo>
                    <a:pt x="2980" y="4873"/>
                  </a:lnTo>
                  <a:lnTo>
                    <a:pt x="2202" y="4814"/>
                  </a:lnTo>
                  <a:lnTo>
                    <a:pt x="2268" y="6164"/>
                  </a:lnTo>
                  <a:lnTo>
                    <a:pt x="0" y="8650"/>
                  </a:lnTo>
                  <a:lnTo>
                    <a:pt x="199" y="9139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4" name="Freeform 52"/>
            <p:cNvSpPr>
              <a:spLocks noChangeAspect="1"/>
            </p:cNvSpPr>
            <p:nvPr/>
          </p:nvSpPr>
          <p:spPr bwMode="auto">
            <a:xfrm>
              <a:off x="678" y="411"/>
              <a:ext cx="55" cy="7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74" y="6435"/>
                  </a:moveTo>
                  <a:lnTo>
                    <a:pt x="2454" y="5508"/>
                  </a:lnTo>
                  <a:lnTo>
                    <a:pt x="1497" y="963"/>
                  </a:lnTo>
                  <a:lnTo>
                    <a:pt x="3804" y="0"/>
                  </a:lnTo>
                  <a:lnTo>
                    <a:pt x="3706" y="1194"/>
                  </a:lnTo>
                  <a:lnTo>
                    <a:pt x="5374" y="2032"/>
                  </a:lnTo>
                  <a:lnTo>
                    <a:pt x="7583" y="1480"/>
                  </a:lnTo>
                  <a:lnTo>
                    <a:pt x="10896" y="2228"/>
                  </a:lnTo>
                  <a:lnTo>
                    <a:pt x="12736" y="963"/>
                  </a:lnTo>
                  <a:lnTo>
                    <a:pt x="13767" y="1961"/>
                  </a:lnTo>
                  <a:lnTo>
                    <a:pt x="11509" y="2727"/>
                  </a:lnTo>
                  <a:lnTo>
                    <a:pt x="10307" y="4367"/>
                  </a:lnTo>
                  <a:lnTo>
                    <a:pt x="11460" y="5009"/>
                  </a:lnTo>
                  <a:lnTo>
                    <a:pt x="10307" y="5348"/>
                  </a:lnTo>
                  <a:lnTo>
                    <a:pt x="10331" y="5544"/>
                  </a:lnTo>
                  <a:lnTo>
                    <a:pt x="13080" y="7986"/>
                  </a:lnTo>
                  <a:lnTo>
                    <a:pt x="12613" y="11515"/>
                  </a:lnTo>
                  <a:lnTo>
                    <a:pt x="14552" y="13173"/>
                  </a:lnTo>
                  <a:lnTo>
                    <a:pt x="18577" y="13636"/>
                  </a:lnTo>
                  <a:lnTo>
                    <a:pt x="17816" y="14866"/>
                  </a:lnTo>
                  <a:lnTo>
                    <a:pt x="19975" y="15561"/>
                  </a:lnTo>
                  <a:lnTo>
                    <a:pt x="19706" y="16257"/>
                  </a:lnTo>
                  <a:lnTo>
                    <a:pt x="19730" y="16578"/>
                  </a:lnTo>
                  <a:lnTo>
                    <a:pt x="19926" y="17380"/>
                  </a:lnTo>
                  <a:lnTo>
                    <a:pt x="17301" y="18449"/>
                  </a:lnTo>
                  <a:lnTo>
                    <a:pt x="16859" y="19715"/>
                  </a:lnTo>
                  <a:lnTo>
                    <a:pt x="14994" y="19982"/>
                  </a:lnTo>
                  <a:lnTo>
                    <a:pt x="12368" y="19091"/>
                  </a:lnTo>
                  <a:lnTo>
                    <a:pt x="12074" y="17380"/>
                  </a:lnTo>
                  <a:lnTo>
                    <a:pt x="9031" y="16952"/>
                  </a:lnTo>
                  <a:lnTo>
                    <a:pt x="7092" y="18004"/>
                  </a:lnTo>
                  <a:lnTo>
                    <a:pt x="3926" y="17718"/>
                  </a:lnTo>
                  <a:lnTo>
                    <a:pt x="5546" y="15045"/>
                  </a:lnTo>
                  <a:lnTo>
                    <a:pt x="74" y="9305"/>
                  </a:lnTo>
                  <a:lnTo>
                    <a:pt x="1178" y="7433"/>
                  </a:lnTo>
                  <a:lnTo>
                    <a:pt x="0" y="6578"/>
                  </a:lnTo>
                  <a:lnTo>
                    <a:pt x="74" y="643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5" name="Freeform 53"/>
            <p:cNvSpPr>
              <a:spLocks noChangeAspect="1"/>
            </p:cNvSpPr>
            <p:nvPr/>
          </p:nvSpPr>
          <p:spPr bwMode="auto">
            <a:xfrm>
              <a:off x="648" y="472"/>
              <a:ext cx="71" cy="4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56" y="3579"/>
                  </a:moveTo>
                  <a:lnTo>
                    <a:pt x="373" y="2131"/>
                  </a:lnTo>
                  <a:lnTo>
                    <a:pt x="3862" y="0"/>
                  </a:lnTo>
                  <a:lnTo>
                    <a:pt x="5840" y="0"/>
                  </a:lnTo>
                  <a:lnTo>
                    <a:pt x="7649" y="2514"/>
                  </a:lnTo>
                  <a:lnTo>
                    <a:pt x="8489" y="1202"/>
                  </a:lnTo>
                  <a:lnTo>
                    <a:pt x="11567" y="2022"/>
                  </a:lnTo>
                  <a:lnTo>
                    <a:pt x="13974" y="2459"/>
                  </a:lnTo>
                  <a:lnTo>
                    <a:pt x="15466" y="847"/>
                  </a:lnTo>
                  <a:lnTo>
                    <a:pt x="17761" y="1503"/>
                  </a:lnTo>
                  <a:lnTo>
                    <a:pt x="17985" y="4126"/>
                  </a:lnTo>
                  <a:lnTo>
                    <a:pt x="19981" y="5464"/>
                  </a:lnTo>
                  <a:lnTo>
                    <a:pt x="19496" y="8852"/>
                  </a:lnTo>
                  <a:lnTo>
                    <a:pt x="18377" y="8197"/>
                  </a:lnTo>
                  <a:lnTo>
                    <a:pt x="18489" y="11284"/>
                  </a:lnTo>
                  <a:lnTo>
                    <a:pt x="17295" y="11803"/>
                  </a:lnTo>
                  <a:lnTo>
                    <a:pt x="17407" y="13279"/>
                  </a:lnTo>
                  <a:lnTo>
                    <a:pt x="16287" y="13443"/>
                  </a:lnTo>
                  <a:lnTo>
                    <a:pt x="15299" y="16093"/>
                  </a:lnTo>
                  <a:lnTo>
                    <a:pt x="13507" y="16284"/>
                  </a:lnTo>
                  <a:lnTo>
                    <a:pt x="11138" y="19973"/>
                  </a:lnTo>
                  <a:lnTo>
                    <a:pt x="8022" y="16038"/>
                  </a:lnTo>
                  <a:lnTo>
                    <a:pt x="5616" y="18169"/>
                  </a:lnTo>
                  <a:lnTo>
                    <a:pt x="3993" y="13388"/>
                  </a:lnTo>
                  <a:lnTo>
                    <a:pt x="2892" y="9536"/>
                  </a:lnTo>
                  <a:lnTo>
                    <a:pt x="3806" y="9399"/>
                  </a:lnTo>
                  <a:lnTo>
                    <a:pt x="1978" y="4454"/>
                  </a:lnTo>
                  <a:lnTo>
                    <a:pt x="0" y="3934"/>
                  </a:lnTo>
                  <a:lnTo>
                    <a:pt x="56" y="3579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6" name="Freeform 54"/>
            <p:cNvSpPr>
              <a:spLocks noChangeAspect="1"/>
            </p:cNvSpPr>
            <p:nvPr/>
          </p:nvSpPr>
          <p:spPr bwMode="auto">
            <a:xfrm>
              <a:off x="374" y="292"/>
              <a:ext cx="80" cy="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585" y="9355"/>
                  </a:moveTo>
                  <a:lnTo>
                    <a:pt x="67" y="10202"/>
                  </a:lnTo>
                  <a:lnTo>
                    <a:pt x="3043" y="11550"/>
                  </a:lnTo>
                  <a:lnTo>
                    <a:pt x="4482" y="10433"/>
                  </a:lnTo>
                  <a:lnTo>
                    <a:pt x="7475" y="10510"/>
                  </a:lnTo>
                  <a:lnTo>
                    <a:pt x="9164" y="12454"/>
                  </a:lnTo>
                  <a:lnTo>
                    <a:pt x="6204" y="10664"/>
                  </a:lnTo>
                  <a:lnTo>
                    <a:pt x="4615" y="11011"/>
                  </a:lnTo>
                  <a:lnTo>
                    <a:pt x="4448" y="13186"/>
                  </a:lnTo>
                  <a:lnTo>
                    <a:pt x="3495" y="13705"/>
                  </a:lnTo>
                  <a:lnTo>
                    <a:pt x="6639" y="16131"/>
                  </a:lnTo>
                  <a:lnTo>
                    <a:pt x="9515" y="19307"/>
                  </a:lnTo>
                  <a:lnTo>
                    <a:pt x="11672" y="19981"/>
                  </a:lnTo>
                  <a:lnTo>
                    <a:pt x="12308" y="19615"/>
                  </a:lnTo>
                  <a:lnTo>
                    <a:pt x="11806" y="16785"/>
                  </a:lnTo>
                  <a:lnTo>
                    <a:pt x="12492" y="16343"/>
                  </a:lnTo>
                  <a:lnTo>
                    <a:pt x="12893" y="18749"/>
                  </a:lnTo>
                  <a:lnTo>
                    <a:pt x="15368" y="15707"/>
                  </a:lnTo>
                  <a:lnTo>
                    <a:pt x="16873" y="16920"/>
                  </a:lnTo>
                  <a:lnTo>
                    <a:pt x="17241" y="16266"/>
                  </a:lnTo>
                  <a:lnTo>
                    <a:pt x="15619" y="15380"/>
                  </a:lnTo>
                  <a:lnTo>
                    <a:pt x="16806" y="13879"/>
                  </a:lnTo>
                  <a:lnTo>
                    <a:pt x="16622" y="12454"/>
                  </a:lnTo>
                  <a:lnTo>
                    <a:pt x="14699" y="11011"/>
                  </a:lnTo>
                  <a:lnTo>
                    <a:pt x="14783" y="10876"/>
                  </a:lnTo>
                  <a:lnTo>
                    <a:pt x="19983" y="9490"/>
                  </a:lnTo>
                  <a:lnTo>
                    <a:pt x="19415" y="7488"/>
                  </a:lnTo>
                  <a:lnTo>
                    <a:pt x="17207" y="6814"/>
                  </a:lnTo>
                  <a:lnTo>
                    <a:pt x="17090" y="5717"/>
                  </a:lnTo>
                  <a:lnTo>
                    <a:pt x="19097" y="5467"/>
                  </a:lnTo>
                  <a:lnTo>
                    <a:pt x="17575" y="4697"/>
                  </a:lnTo>
                  <a:lnTo>
                    <a:pt x="16355" y="1367"/>
                  </a:lnTo>
                  <a:lnTo>
                    <a:pt x="13763" y="0"/>
                  </a:lnTo>
                  <a:lnTo>
                    <a:pt x="11338" y="2310"/>
                  </a:lnTo>
                  <a:lnTo>
                    <a:pt x="7475" y="2483"/>
                  </a:lnTo>
                  <a:lnTo>
                    <a:pt x="5886" y="3619"/>
                  </a:lnTo>
                  <a:lnTo>
                    <a:pt x="5017" y="6372"/>
                  </a:lnTo>
                  <a:lnTo>
                    <a:pt x="3378" y="5833"/>
                  </a:lnTo>
                  <a:lnTo>
                    <a:pt x="3077" y="6872"/>
                  </a:lnTo>
                  <a:lnTo>
                    <a:pt x="1254" y="7026"/>
                  </a:lnTo>
                  <a:lnTo>
                    <a:pt x="1455" y="7738"/>
                  </a:lnTo>
                  <a:lnTo>
                    <a:pt x="0" y="8412"/>
                  </a:lnTo>
                  <a:lnTo>
                    <a:pt x="585" y="935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7" name="Freeform 55"/>
            <p:cNvSpPr>
              <a:spLocks noChangeAspect="1"/>
            </p:cNvSpPr>
            <p:nvPr/>
          </p:nvSpPr>
          <p:spPr bwMode="auto">
            <a:xfrm>
              <a:off x="573" y="262"/>
              <a:ext cx="78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120" y="7478"/>
                  </a:moveTo>
                  <a:lnTo>
                    <a:pt x="1670" y="5948"/>
                  </a:lnTo>
                  <a:lnTo>
                    <a:pt x="4320" y="5797"/>
                  </a:lnTo>
                  <a:lnTo>
                    <a:pt x="5680" y="3793"/>
                  </a:lnTo>
                  <a:lnTo>
                    <a:pt x="5972" y="1272"/>
                  </a:lnTo>
                  <a:lnTo>
                    <a:pt x="8657" y="0"/>
                  </a:lnTo>
                  <a:lnTo>
                    <a:pt x="9122" y="991"/>
                  </a:lnTo>
                  <a:lnTo>
                    <a:pt x="11015" y="582"/>
                  </a:lnTo>
                  <a:lnTo>
                    <a:pt x="12565" y="3341"/>
                  </a:lnTo>
                  <a:lnTo>
                    <a:pt x="11738" y="5043"/>
                  </a:lnTo>
                  <a:lnTo>
                    <a:pt x="17694" y="4181"/>
                  </a:lnTo>
                  <a:lnTo>
                    <a:pt x="18744" y="4849"/>
                  </a:lnTo>
                  <a:lnTo>
                    <a:pt x="19983" y="8750"/>
                  </a:lnTo>
                  <a:lnTo>
                    <a:pt x="18503" y="10496"/>
                  </a:lnTo>
                  <a:lnTo>
                    <a:pt x="18606" y="13039"/>
                  </a:lnTo>
                  <a:lnTo>
                    <a:pt x="16489" y="14375"/>
                  </a:lnTo>
                  <a:lnTo>
                    <a:pt x="16523" y="14634"/>
                  </a:lnTo>
                  <a:lnTo>
                    <a:pt x="18072" y="18039"/>
                  </a:lnTo>
                  <a:lnTo>
                    <a:pt x="16592" y="18470"/>
                  </a:lnTo>
                  <a:lnTo>
                    <a:pt x="16437" y="18513"/>
                  </a:lnTo>
                  <a:lnTo>
                    <a:pt x="16781" y="19138"/>
                  </a:lnTo>
                  <a:lnTo>
                    <a:pt x="15955" y="19741"/>
                  </a:lnTo>
                  <a:lnTo>
                    <a:pt x="15009" y="18750"/>
                  </a:lnTo>
                  <a:lnTo>
                    <a:pt x="14182" y="19978"/>
                  </a:lnTo>
                  <a:lnTo>
                    <a:pt x="12685" y="17802"/>
                  </a:lnTo>
                  <a:lnTo>
                    <a:pt x="8881" y="16659"/>
                  </a:lnTo>
                  <a:lnTo>
                    <a:pt x="8382" y="15431"/>
                  </a:lnTo>
                  <a:lnTo>
                    <a:pt x="6781" y="15216"/>
                  </a:lnTo>
                  <a:lnTo>
                    <a:pt x="4028" y="14978"/>
                  </a:lnTo>
                  <a:lnTo>
                    <a:pt x="3287" y="16164"/>
                  </a:lnTo>
                  <a:lnTo>
                    <a:pt x="2289" y="13922"/>
                  </a:lnTo>
                  <a:lnTo>
                    <a:pt x="1291" y="13297"/>
                  </a:lnTo>
                  <a:lnTo>
                    <a:pt x="654" y="14052"/>
                  </a:lnTo>
                  <a:lnTo>
                    <a:pt x="86" y="11595"/>
                  </a:lnTo>
                  <a:lnTo>
                    <a:pt x="861" y="10431"/>
                  </a:lnTo>
                  <a:lnTo>
                    <a:pt x="0" y="8039"/>
                  </a:lnTo>
                  <a:lnTo>
                    <a:pt x="120" y="7478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8" name="Freeform 56"/>
            <p:cNvSpPr>
              <a:spLocks noChangeAspect="1"/>
            </p:cNvSpPr>
            <p:nvPr/>
          </p:nvSpPr>
          <p:spPr bwMode="auto">
            <a:xfrm>
              <a:off x="540" y="499"/>
              <a:ext cx="63" cy="6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85" y="11480"/>
                  </a:moveTo>
                  <a:lnTo>
                    <a:pt x="1501" y="10938"/>
                  </a:lnTo>
                  <a:lnTo>
                    <a:pt x="7653" y="3706"/>
                  </a:lnTo>
                  <a:lnTo>
                    <a:pt x="7844" y="249"/>
                  </a:lnTo>
                  <a:lnTo>
                    <a:pt x="10719" y="0"/>
                  </a:lnTo>
                  <a:lnTo>
                    <a:pt x="13023" y="2667"/>
                  </a:lnTo>
                  <a:lnTo>
                    <a:pt x="17844" y="1514"/>
                  </a:lnTo>
                  <a:lnTo>
                    <a:pt x="17928" y="2102"/>
                  </a:lnTo>
                  <a:lnTo>
                    <a:pt x="19450" y="6079"/>
                  </a:lnTo>
                  <a:lnTo>
                    <a:pt x="18668" y="8271"/>
                  </a:lnTo>
                  <a:lnTo>
                    <a:pt x="19979" y="10237"/>
                  </a:lnTo>
                  <a:lnTo>
                    <a:pt x="13996" y="13492"/>
                  </a:lnTo>
                  <a:lnTo>
                    <a:pt x="14080" y="13944"/>
                  </a:lnTo>
                  <a:lnTo>
                    <a:pt x="14503" y="17062"/>
                  </a:lnTo>
                  <a:lnTo>
                    <a:pt x="10529" y="18576"/>
                  </a:lnTo>
                  <a:lnTo>
                    <a:pt x="9556" y="17718"/>
                  </a:lnTo>
                  <a:lnTo>
                    <a:pt x="8964" y="19480"/>
                  </a:lnTo>
                  <a:lnTo>
                    <a:pt x="7801" y="18147"/>
                  </a:lnTo>
                  <a:lnTo>
                    <a:pt x="5899" y="19977"/>
                  </a:lnTo>
                  <a:lnTo>
                    <a:pt x="4778" y="19232"/>
                  </a:lnTo>
                  <a:lnTo>
                    <a:pt x="4884" y="17853"/>
                  </a:lnTo>
                  <a:lnTo>
                    <a:pt x="3552" y="18305"/>
                  </a:lnTo>
                  <a:lnTo>
                    <a:pt x="1480" y="16384"/>
                  </a:lnTo>
                  <a:lnTo>
                    <a:pt x="2283" y="15435"/>
                  </a:lnTo>
                  <a:lnTo>
                    <a:pt x="1247" y="15684"/>
                  </a:lnTo>
                  <a:lnTo>
                    <a:pt x="0" y="11638"/>
                  </a:lnTo>
                  <a:lnTo>
                    <a:pt x="85" y="1148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79" name="Freeform 57"/>
            <p:cNvSpPr>
              <a:spLocks noChangeAspect="1"/>
            </p:cNvSpPr>
            <p:nvPr/>
          </p:nvSpPr>
          <p:spPr bwMode="auto">
            <a:xfrm>
              <a:off x="482" y="517"/>
              <a:ext cx="63" cy="5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7" y="13609"/>
                  </a:moveTo>
                  <a:lnTo>
                    <a:pt x="105" y="15124"/>
                  </a:lnTo>
                  <a:lnTo>
                    <a:pt x="4353" y="16118"/>
                  </a:lnTo>
                  <a:lnTo>
                    <a:pt x="3302" y="19621"/>
                  </a:lnTo>
                  <a:lnTo>
                    <a:pt x="4648" y="19976"/>
                  </a:lnTo>
                  <a:lnTo>
                    <a:pt x="5636" y="18769"/>
                  </a:lnTo>
                  <a:lnTo>
                    <a:pt x="7024" y="19621"/>
                  </a:lnTo>
                  <a:lnTo>
                    <a:pt x="11630" y="17633"/>
                  </a:lnTo>
                  <a:lnTo>
                    <a:pt x="12871" y="18959"/>
                  </a:lnTo>
                  <a:lnTo>
                    <a:pt x="14196" y="18036"/>
                  </a:lnTo>
                  <a:lnTo>
                    <a:pt x="14322" y="17444"/>
                  </a:lnTo>
                  <a:lnTo>
                    <a:pt x="15100" y="16142"/>
                  </a:lnTo>
                  <a:lnTo>
                    <a:pt x="16530" y="16473"/>
                  </a:lnTo>
                  <a:lnTo>
                    <a:pt x="16088" y="15266"/>
                  </a:lnTo>
                  <a:lnTo>
                    <a:pt x="17729" y="12876"/>
                  </a:lnTo>
                  <a:lnTo>
                    <a:pt x="16530" y="11905"/>
                  </a:lnTo>
                  <a:lnTo>
                    <a:pt x="16887" y="10320"/>
                  </a:lnTo>
                  <a:lnTo>
                    <a:pt x="19727" y="10296"/>
                  </a:lnTo>
                  <a:lnTo>
                    <a:pt x="18465" y="6059"/>
                  </a:lnTo>
                  <a:lnTo>
                    <a:pt x="18549" y="5893"/>
                  </a:lnTo>
                  <a:lnTo>
                    <a:pt x="19979" y="5325"/>
                  </a:lnTo>
                  <a:lnTo>
                    <a:pt x="18528" y="3503"/>
                  </a:lnTo>
                  <a:lnTo>
                    <a:pt x="16151" y="4450"/>
                  </a:lnTo>
                  <a:lnTo>
                    <a:pt x="15499" y="1917"/>
                  </a:lnTo>
                  <a:lnTo>
                    <a:pt x="8454" y="2746"/>
                  </a:lnTo>
                  <a:lnTo>
                    <a:pt x="7529" y="0"/>
                  </a:lnTo>
                  <a:lnTo>
                    <a:pt x="4374" y="1396"/>
                  </a:lnTo>
                  <a:lnTo>
                    <a:pt x="5594" y="2769"/>
                  </a:lnTo>
                  <a:lnTo>
                    <a:pt x="2608" y="5231"/>
                  </a:lnTo>
                  <a:lnTo>
                    <a:pt x="2734" y="9586"/>
                  </a:lnTo>
                  <a:lnTo>
                    <a:pt x="1157" y="10107"/>
                  </a:lnTo>
                  <a:lnTo>
                    <a:pt x="1746" y="12166"/>
                  </a:lnTo>
                  <a:lnTo>
                    <a:pt x="0" y="13254"/>
                  </a:lnTo>
                  <a:lnTo>
                    <a:pt x="147" y="13609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0" name="Freeform 58"/>
            <p:cNvSpPr>
              <a:spLocks noChangeAspect="1"/>
            </p:cNvSpPr>
            <p:nvPr/>
          </p:nvSpPr>
          <p:spPr bwMode="auto">
            <a:xfrm>
              <a:off x="643" y="505"/>
              <a:ext cx="52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203" y="7202"/>
                  </a:moveTo>
                  <a:lnTo>
                    <a:pt x="2389" y="1996"/>
                  </a:lnTo>
                  <a:lnTo>
                    <a:pt x="3964" y="2386"/>
                  </a:lnTo>
                  <a:lnTo>
                    <a:pt x="5032" y="694"/>
                  </a:lnTo>
                  <a:lnTo>
                    <a:pt x="7446" y="0"/>
                  </a:lnTo>
                  <a:lnTo>
                    <a:pt x="9682" y="3796"/>
                  </a:lnTo>
                  <a:lnTo>
                    <a:pt x="12961" y="2104"/>
                  </a:lnTo>
                  <a:lnTo>
                    <a:pt x="17205" y="5228"/>
                  </a:lnTo>
                  <a:lnTo>
                    <a:pt x="17205" y="6052"/>
                  </a:lnTo>
                  <a:lnTo>
                    <a:pt x="17357" y="6334"/>
                  </a:lnTo>
                  <a:lnTo>
                    <a:pt x="19975" y="11887"/>
                  </a:lnTo>
                  <a:lnTo>
                    <a:pt x="17738" y="13644"/>
                  </a:lnTo>
                  <a:lnTo>
                    <a:pt x="18983" y="14772"/>
                  </a:lnTo>
                  <a:lnTo>
                    <a:pt x="19416" y="18742"/>
                  </a:lnTo>
                  <a:lnTo>
                    <a:pt x="16036" y="19653"/>
                  </a:lnTo>
                  <a:lnTo>
                    <a:pt x="13571" y="18308"/>
                  </a:lnTo>
                  <a:lnTo>
                    <a:pt x="12706" y="19848"/>
                  </a:lnTo>
                  <a:lnTo>
                    <a:pt x="11055" y="19978"/>
                  </a:lnTo>
                  <a:lnTo>
                    <a:pt x="7649" y="18677"/>
                  </a:lnTo>
                  <a:lnTo>
                    <a:pt x="4320" y="18156"/>
                  </a:lnTo>
                  <a:lnTo>
                    <a:pt x="4727" y="17289"/>
                  </a:lnTo>
                  <a:lnTo>
                    <a:pt x="2694" y="16551"/>
                  </a:lnTo>
                  <a:lnTo>
                    <a:pt x="3100" y="12408"/>
                  </a:lnTo>
                  <a:lnTo>
                    <a:pt x="0" y="7527"/>
                  </a:lnTo>
                  <a:lnTo>
                    <a:pt x="203" y="720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1" name="Freeform 59"/>
            <p:cNvSpPr>
              <a:spLocks noChangeAspect="1"/>
            </p:cNvSpPr>
            <p:nvPr/>
          </p:nvSpPr>
          <p:spPr bwMode="auto">
            <a:xfrm>
              <a:off x="433" y="294"/>
              <a:ext cx="77" cy="6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86" y="11608"/>
                  </a:moveTo>
                  <a:lnTo>
                    <a:pt x="5420" y="10022"/>
                  </a:lnTo>
                  <a:lnTo>
                    <a:pt x="4837" y="7731"/>
                  </a:lnTo>
                  <a:lnTo>
                    <a:pt x="2590" y="6960"/>
                  </a:lnTo>
                  <a:lnTo>
                    <a:pt x="2470" y="5727"/>
                  </a:lnTo>
                  <a:lnTo>
                    <a:pt x="4528" y="5419"/>
                  </a:lnTo>
                  <a:lnTo>
                    <a:pt x="2950" y="4537"/>
                  </a:lnTo>
                  <a:lnTo>
                    <a:pt x="1715" y="749"/>
                  </a:lnTo>
                  <a:lnTo>
                    <a:pt x="1887" y="0"/>
                  </a:lnTo>
                  <a:lnTo>
                    <a:pt x="9039" y="2291"/>
                  </a:lnTo>
                  <a:lnTo>
                    <a:pt x="10978" y="1145"/>
                  </a:lnTo>
                  <a:lnTo>
                    <a:pt x="12453" y="1696"/>
                  </a:lnTo>
                  <a:lnTo>
                    <a:pt x="12642" y="2930"/>
                  </a:lnTo>
                  <a:lnTo>
                    <a:pt x="15026" y="3106"/>
                  </a:lnTo>
                  <a:lnTo>
                    <a:pt x="14803" y="4692"/>
                  </a:lnTo>
                  <a:lnTo>
                    <a:pt x="15935" y="4295"/>
                  </a:lnTo>
                  <a:lnTo>
                    <a:pt x="18919" y="6432"/>
                  </a:lnTo>
                  <a:lnTo>
                    <a:pt x="19983" y="5859"/>
                  </a:lnTo>
                  <a:lnTo>
                    <a:pt x="17444" y="16233"/>
                  </a:lnTo>
                  <a:lnTo>
                    <a:pt x="15386" y="18612"/>
                  </a:lnTo>
                  <a:lnTo>
                    <a:pt x="14425" y="17489"/>
                  </a:lnTo>
                  <a:lnTo>
                    <a:pt x="10652" y="18546"/>
                  </a:lnTo>
                  <a:lnTo>
                    <a:pt x="10360" y="17863"/>
                  </a:lnTo>
                  <a:lnTo>
                    <a:pt x="8816" y="19846"/>
                  </a:lnTo>
                  <a:lnTo>
                    <a:pt x="5369" y="19978"/>
                  </a:lnTo>
                  <a:lnTo>
                    <a:pt x="2230" y="18524"/>
                  </a:lnTo>
                  <a:lnTo>
                    <a:pt x="2607" y="17775"/>
                  </a:lnTo>
                  <a:lnTo>
                    <a:pt x="943" y="16762"/>
                  </a:lnTo>
                  <a:lnTo>
                    <a:pt x="2161" y="15044"/>
                  </a:lnTo>
                  <a:lnTo>
                    <a:pt x="1990" y="13414"/>
                  </a:lnTo>
                  <a:lnTo>
                    <a:pt x="0" y="11762"/>
                  </a:lnTo>
                  <a:lnTo>
                    <a:pt x="86" y="11608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2" name="Freeform 60"/>
            <p:cNvSpPr>
              <a:spLocks noChangeAspect="1"/>
            </p:cNvSpPr>
            <p:nvPr/>
          </p:nvSpPr>
          <p:spPr bwMode="auto">
            <a:xfrm>
              <a:off x="415" y="155"/>
              <a:ext cx="52" cy="9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204" y="0"/>
                  </a:moveTo>
                  <a:lnTo>
                    <a:pt x="5725" y="1445"/>
                  </a:lnTo>
                  <a:lnTo>
                    <a:pt x="12112" y="910"/>
                  </a:lnTo>
                  <a:lnTo>
                    <a:pt x="12595" y="2211"/>
                  </a:lnTo>
                  <a:lnTo>
                    <a:pt x="11120" y="3165"/>
                  </a:lnTo>
                  <a:lnTo>
                    <a:pt x="14224" y="6590"/>
                  </a:lnTo>
                  <a:lnTo>
                    <a:pt x="13842" y="7442"/>
                  </a:lnTo>
                  <a:lnTo>
                    <a:pt x="15674" y="8685"/>
                  </a:lnTo>
                  <a:lnTo>
                    <a:pt x="17990" y="8743"/>
                  </a:lnTo>
                  <a:lnTo>
                    <a:pt x="16819" y="9393"/>
                  </a:lnTo>
                  <a:lnTo>
                    <a:pt x="17990" y="9870"/>
                  </a:lnTo>
                  <a:lnTo>
                    <a:pt x="18219" y="11503"/>
                  </a:lnTo>
                  <a:lnTo>
                    <a:pt x="16743" y="12457"/>
                  </a:lnTo>
                  <a:lnTo>
                    <a:pt x="14835" y="12457"/>
                  </a:lnTo>
                  <a:lnTo>
                    <a:pt x="15242" y="13353"/>
                  </a:lnTo>
                  <a:lnTo>
                    <a:pt x="12697" y="14364"/>
                  </a:lnTo>
                  <a:lnTo>
                    <a:pt x="12672" y="14364"/>
                  </a:lnTo>
                  <a:lnTo>
                    <a:pt x="14427" y="15332"/>
                  </a:lnTo>
                  <a:lnTo>
                    <a:pt x="18499" y="15780"/>
                  </a:lnTo>
                  <a:lnTo>
                    <a:pt x="19975" y="17876"/>
                  </a:lnTo>
                  <a:lnTo>
                    <a:pt x="17634" y="19566"/>
                  </a:lnTo>
                  <a:lnTo>
                    <a:pt x="17634" y="19754"/>
                  </a:lnTo>
                  <a:lnTo>
                    <a:pt x="13766" y="19480"/>
                  </a:lnTo>
                  <a:lnTo>
                    <a:pt x="10611" y="18829"/>
                  </a:lnTo>
                  <a:lnTo>
                    <a:pt x="7201" y="19986"/>
                  </a:lnTo>
                  <a:lnTo>
                    <a:pt x="4860" y="17225"/>
                  </a:lnTo>
                  <a:lnTo>
                    <a:pt x="8702" y="17283"/>
                  </a:lnTo>
                  <a:lnTo>
                    <a:pt x="5064" y="15390"/>
                  </a:lnTo>
                  <a:lnTo>
                    <a:pt x="5344" y="8555"/>
                  </a:lnTo>
                  <a:lnTo>
                    <a:pt x="1908" y="5477"/>
                  </a:lnTo>
                  <a:lnTo>
                    <a:pt x="814" y="3107"/>
                  </a:lnTo>
                  <a:lnTo>
                    <a:pt x="1679" y="1517"/>
                  </a:lnTo>
                  <a:lnTo>
                    <a:pt x="0" y="737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3" name="Freeform 61"/>
            <p:cNvSpPr>
              <a:spLocks noChangeAspect="1"/>
            </p:cNvSpPr>
            <p:nvPr/>
          </p:nvSpPr>
          <p:spPr bwMode="auto">
            <a:xfrm>
              <a:off x="664" y="186"/>
              <a:ext cx="77" cy="64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17" y="14600"/>
                  </a:moveTo>
                  <a:lnTo>
                    <a:pt x="828" y="15036"/>
                  </a:lnTo>
                  <a:lnTo>
                    <a:pt x="672" y="17300"/>
                  </a:lnTo>
                  <a:lnTo>
                    <a:pt x="1897" y="17715"/>
                  </a:lnTo>
                  <a:lnTo>
                    <a:pt x="3017" y="19460"/>
                  </a:lnTo>
                  <a:lnTo>
                    <a:pt x="5241" y="19979"/>
                  </a:lnTo>
                  <a:lnTo>
                    <a:pt x="8345" y="15784"/>
                  </a:lnTo>
                  <a:lnTo>
                    <a:pt x="11086" y="15410"/>
                  </a:lnTo>
                  <a:lnTo>
                    <a:pt x="11276" y="17715"/>
                  </a:lnTo>
                  <a:lnTo>
                    <a:pt x="12362" y="18920"/>
                  </a:lnTo>
                  <a:lnTo>
                    <a:pt x="15638" y="19418"/>
                  </a:lnTo>
                  <a:lnTo>
                    <a:pt x="17534" y="19086"/>
                  </a:lnTo>
                  <a:lnTo>
                    <a:pt x="16862" y="18069"/>
                  </a:lnTo>
                  <a:lnTo>
                    <a:pt x="17845" y="17072"/>
                  </a:lnTo>
                  <a:lnTo>
                    <a:pt x="17000" y="16366"/>
                  </a:lnTo>
                  <a:lnTo>
                    <a:pt x="19517" y="15971"/>
                  </a:lnTo>
                  <a:lnTo>
                    <a:pt x="19741" y="14746"/>
                  </a:lnTo>
                  <a:lnTo>
                    <a:pt x="18276" y="13188"/>
                  </a:lnTo>
                  <a:lnTo>
                    <a:pt x="18241" y="13022"/>
                  </a:lnTo>
                  <a:lnTo>
                    <a:pt x="18776" y="10696"/>
                  </a:lnTo>
                  <a:lnTo>
                    <a:pt x="19983" y="9969"/>
                  </a:lnTo>
                  <a:lnTo>
                    <a:pt x="19983" y="8494"/>
                  </a:lnTo>
                  <a:lnTo>
                    <a:pt x="19138" y="8370"/>
                  </a:lnTo>
                  <a:lnTo>
                    <a:pt x="18983" y="3572"/>
                  </a:lnTo>
                  <a:lnTo>
                    <a:pt x="15190" y="3780"/>
                  </a:lnTo>
                  <a:lnTo>
                    <a:pt x="14086" y="2409"/>
                  </a:lnTo>
                  <a:lnTo>
                    <a:pt x="12690" y="2991"/>
                  </a:lnTo>
                  <a:lnTo>
                    <a:pt x="9534" y="104"/>
                  </a:lnTo>
                  <a:lnTo>
                    <a:pt x="7914" y="0"/>
                  </a:lnTo>
                  <a:lnTo>
                    <a:pt x="7707" y="1059"/>
                  </a:lnTo>
                  <a:lnTo>
                    <a:pt x="6362" y="21"/>
                  </a:lnTo>
                  <a:lnTo>
                    <a:pt x="5483" y="1350"/>
                  </a:lnTo>
                  <a:lnTo>
                    <a:pt x="3017" y="2077"/>
                  </a:lnTo>
                  <a:lnTo>
                    <a:pt x="3103" y="4216"/>
                  </a:lnTo>
                  <a:lnTo>
                    <a:pt x="4276" y="5587"/>
                  </a:lnTo>
                  <a:lnTo>
                    <a:pt x="2741" y="5836"/>
                  </a:lnTo>
                  <a:lnTo>
                    <a:pt x="2224" y="8204"/>
                  </a:lnTo>
                  <a:lnTo>
                    <a:pt x="3414" y="8764"/>
                  </a:lnTo>
                  <a:lnTo>
                    <a:pt x="1017" y="12461"/>
                  </a:lnTo>
                  <a:lnTo>
                    <a:pt x="0" y="14413"/>
                  </a:lnTo>
                  <a:lnTo>
                    <a:pt x="17" y="14600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4" name="Freeform 62"/>
            <p:cNvSpPr>
              <a:spLocks noChangeAspect="1"/>
            </p:cNvSpPr>
            <p:nvPr/>
          </p:nvSpPr>
          <p:spPr bwMode="auto">
            <a:xfrm>
              <a:off x="723" y="237"/>
              <a:ext cx="61" cy="8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7" y="4209"/>
                  </a:moveTo>
                  <a:lnTo>
                    <a:pt x="3326" y="6279"/>
                  </a:lnTo>
                  <a:lnTo>
                    <a:pt x="3717" y="7609"/>
                  </a:lnTo>
                  <a:lnTo>
                    <a:pt x="3370" y="10556"/>
                  </a:lnTo>
                  <a:lnTo>
                    <a:pt x="652" y="10993"/>
                  </a:lnTo>
                  <a:lnTo>
                    <a:pt x="1370" y="12071"/>
                  </a:lnTo>
                  <a:lnTo>
                    <a:pt x="3065" y="12593"/>
                  </a:lnTo>
                  <a:lnTo>
                    <a:pt x="3413" y="14024"/>
                  </a:lnTo>
                  <a:lnTo>
                    <a:pt x="4522" y="13906"/>
                  </a:lnTo>
                  <a:lnTo>
                    <a:pt x="6000" y="15724"/>
                  </a:lnTo>
                  <a:lnTo>
                    <a:pt x="4891" y="16465"/>
                  </a:lnTo>
                  <a:lnTo>
                    <a:pt x="5478" y="17879"/>
                  </a:lnTo>
                  <a:lnTo>
                    <a:pt x="6587" y="17660"/>
                  </a:lnTo>
                  <a:lnTo>
                    <a:pt x="8065" y="18737"/>
                  </a:lnTo>
                  <a:lnTo>
                    <a:pt x="8957" y="18165"/>
                  </a:lnTo>
                  <a:lnTo>
                    <a:pt x="10283" y="19983"/>
                  </a:lnTo>
                  <a:lnTo>
                    <a:pt x="12109" y="19461"/>
                  </a:lnTo>
                  <a:lnTo>
                    <a:pt x="12043" y="19209"/>
                  </a:lnTo>
                  <a:lnTo>
                    <a:pt x="12870" y="18148"/>
                  </a:lnTo>
                  <a:lnTo>
                    <a:pt x="17130" y="17845"/>
                  </a:lnTo>
                  <a:lnTo>
                    <a:pt x="16891" y="15556"/>
                  </a:lnTo>
                  <a:lnTo>
                    <a:pt x="19087" y="14899"/>
                  </a:lnTo>
                  <a:lnTo>
                    <a:pt x="19978" y="13451"/>
                  </a:lnTo>
                  <a:lnTo>
                    <a:pt x="15870" y="10690"/>
                  </a:lnTo>
                  <a:lnTo>
                    <a:pt x="17043" y="8199"/>
                  </a:lnTo>
                  <a:lnTo>
                    <a:pt x="12022" y="5320"/>
                  </a:lnTo>
                  <a:lnTo>
                    <a:pt x="11978" y="5253"/>
                  </a:lnTo>
                  <a:lnTo>
                    <a:pt x="13065" y="4613"/>
                  </a:lnTo>
                  <a:lnTo>
                    <a:pt x="6522" y="993"/>
                  </a:lnTo>
                  <a:lnTo>
                    <a:pt x="5826" y="1364"/>
                  </a:lnTo>
                  <a:lnTo>
                    <a:pt x="5435" y="0"/>
                  </a:lnTo>
                  <a:lnTo>
                    <a:pt x="2283" y="320"/>
                  </a:lnTo>
                  <a:lnTo>
                    <a:pt x="3326" y="875"/>
                  </a:lnTo>
                  <a:lnTo>
                    <a:pt x="2109" y="1700"/>
                  </a:lnTo>
                  <a:lnTo>
                    <a:pt x="2957" y="2508"/>
                  </a:lnTo>
                  <a:lnTo>
                    <a:pt x="565" y="2778"/>
                  </a:lnTo>
                  <a:lnTo>
                    <a:pt x="0" y="4024"/>
                  </a:lnTo>
                  <a:lnTo>
                    <a:pt x="87" y="4209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5" name="Freeform 63"/>
            <p:cNvSpPr>
              <a:spLocks noChangeAspect="1"/>
            </p:cNvSpPr>
            <p:nvPr/>
          </p:nvSpPr>
          <p:spPr bwMode="auto">
            <a:xfrm>
              <a:off x="440" y="243"/>
              <a:ext cx="60" cy="5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22" y="17614"/>
                  </a:moveTo>
                  <a:lnTo>
                    <a:pt x="9330" y="19977"/>
                  </a:lnTo>
                  <a:lnTo>
                    <a:pt x="11853" y="18818"/>
                  </a:lnTo>
                  <a:lnTo>
                    <a:pt x="13795" y="19364"/>
                  </a:lnTo>
                  <a:lnTo>
                    <a:pt x="12969" y="18023"/>
                  </a:lnTo>
                  <a:lnTo>
                    <a:pt x="12902" y="17705"/>
                  </a:lnTo>
                  <a:lnTo>
                    <a:pt x="14174" y="16795"/>
                  </a:lnTo>
                  <a:lnTo>
                    <a:pt x="13504" y="15659"/>
                  </a:lnTo>
                  <a:lnTo>
                    <a:pt x="15625" y="14864"/>
                  </a:lnTo>
                  <a:lnTo>
                    <a:pt x="14888" y="12545"/>
                  </a:lnTo>
                  <a:lnTo>
                    <a:pt x="16585" y="12295"/>
                  </a:lnTo>
                  <a:lnTo>
                    <a:pt x="16429" y="9886"/>
                  </a:lnTo>
                  <a:lnTo>
                    <a:pt x="18058" y="8864"/>
                  </a:lnTo>
                  <a:lnTo>
                    <a:pt x="18103" y="5727"/>
                  </a:lnTo>
                  <a:lnTo>
                    <a:pt x="19821" y="4773"/>
                  </a:lnTo>
                  <a:lnTo>
                    <a:pt x="19978" y="2841"/>
                  </a:lnTo>
                  <a:lnTo>
                    <a:pt x="18549" y="2818"/>
                  </a:lnTo>
                  <a:lnTo>
                    <a:pt x="18504" y="977"/>
                  </a:lnTo>
                  <a:lnTo>
                    <a:pt x="17031" y="0"/>
                  </a:lnTo>
                  <a:lnTo>
                    <a:pt x="15112" y="1795"/>
                  </a:lnTo>
                  <a:lnTo>
                    <a:pt x="13638" y="1091"/>
                  </a:lnTo>
                  <a:lnTo>
                    <a:pt x="10335" y="2636"/>
                  </a:lnTo>
                  <a:lnTo>
                    <a:pt x="10112" y="1659"/>
                  </a:lnTo>
                  <a:lnTo>
                    <a:pt x="8638" y="2682"/>
                  </a:lnTo>
                  <a:lnTo>
                    <a:pt x="7121" y="1136"/>
                  </a:lnTo>
                  <a:lnTo>
                    <a:pt x="3728" y="705"/>
                  </a:lnTo>
                  <a:lnTo>
                    <a:pt x="3884" y="5136"/>
                  </a:lnTo>
                  <a:lnTo>
                    <a:pt x="2879" y="6659"/>
                  </a:lnTo>
                  <a:lnTo>
                    <a:pt x="3884" y="12773"/>
                  </a:lnTo>
                  <a:lnTo>
                    <a:pt x="1652" y="13795"/>
                  </a:lnTo>
                  <a:lnTo>
                    <a:pt x="0" y="17500"/>
                  </a:lnTo>
                  <a:lnTo>
                    <a:pt x="22" y="17614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6" name="Freeform 64"/>
            <p:cNvSpPr>
              <a:spLocks noChangeAspect="1"/>
            </p:cNvSpPr>
            <p:nvPr/>
          </p:nvSpPr>
          <p:spPr bwMode="auto">
            <a:xfrm>
              <a:off x="760" y="173"/>
              <a:ext cx="81" cy="8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16" y="2730"/>
                  </a:moveTo>
                  <a:lnTo>
                    <a:pt x="654" y="2469"/>
                  </a:lnTo>
                  <a:lnTo>
                    <a:pt x="310" y="1196"/>
                  </a:lnTo>
                  <a:lnTo>
                    <a:pt x="3644" y="0"/>
                  </a:lnTo>
                  <a:lnTo>
                    <a:pt x="5033" y="1074"/>
                  </a:lnTo>
                  <a:lnTo>
                    <a:pt x="5098" y="1319"/>
                  </a:lnTo>
                  <a:lnTo>
                    <a:pt x="6797" y="5138"/>
                  </a:lnTo>
                  <a:lnTo>
                    <a:pt x="6520" y="7423"/>
                  </a:lnTo>
                  <a:lnTo>
                    <a:pt x="5686" y="7776"/>
                  </a:lnTo>
                  <a:lnTo>
                    <a:pt x="7092" y="9601"/>
                  </a:lnTo>
                  <a:lnTo>
                    <a:pt x="10196" y="10460"/>
                  </a:lnTo>
                  <a:lnTo>
                    <a:pt x="9951" y="11641"/>
                  </a:lnTo>
                  <a:lnTo>
                    <a:pt x="10915" y="12699"/>
                  </a:lnTo>
                  <a:lnTo>
                    <a:pt x="13235" y="13037"/>
                  </a:lnTo>
                  <a:lnTo>
                    <a:pt x="14542" y="14448"/>
                  </a:lnTo>
                  <a:lnTo>
                    <a:pt x="18578" y="15276"/>
                  </a:lnTo>
                  <a:lnTo>
                    <a:pt x="19363" y="16488"/>
                  </a:lnTo>
                  <a:lnTo>
                    <a:pt x="19984" y="16794"/>
                  </a:lnTo>
                  <a:lnTo>
                    <a:pt x="16095" y="19034"/>
                  </a:lnTo>
                  <a:lnTo>
                    <a:pt x="14281" y="17745"/>
                  </a:lnTo>
                  <a:lnTo>
                    <a:pt x="13709" y="18666"/>
                  </a:lnTo>
                  <a:lnTo>
                    <a:pt x="11765" y="19126"/>
                  </a:lnTo>
                  <a:lnTo>
                    <a:pt x="10392" y="18497"/>
                  </a:lnTo>
                  <a:lnTo>
                    <a:pt x="8709" y="19034"/>
                  </a:lnTo>
                  <a:lnTo>
                    <a:pt x="8301" y="19877"/>
                  </a:lnTo>
                  <a:lnTo>
                    <a:pt x="7974" y="19402"/>
                  </a:lnTo>
                  <a:lnTo>
                    <a:pt x="6569" y="19985"/>
                  </a:lnTo>
                  <a:lnTo>
                    <a:pt x="6111" y="18681"/>
                  </a:lnTo>
                  <a:lnTo>
                    <a:pt x="5278" y="19049"/>
                  </a:lnTo>
                  <a:lnTo>
                    <a:pt x="5735" y="17623"/>
                  </a:lnTo>
                  <a:lnTo>
                    <a:pt x="4085" y="17669"/>
                  </a:lnTo>
                  <a:lnTo>
                    <a:pt x="3513" y="16365"/>
                  </a:lnTo>
                  <a:lnTo>
                    <a:pt x="4477" y="15506"/>
                  </a:lnTo>
                  <a:lnTo>
                    <a:pt x="3954" y="15567"/>
                  </a:lnTo>
                  <a:lnTo>
                    <a:pt x="3431" y="13543"/>
                  </a:lnTo>
                  <a:lnTo>
                    <a:pt x="4820" y="8558"/>
                  </a:lnTo>
                  <a:lnTo>
                    <a:pt x="3301" y="6028"/>
                  </a:lnTo>
                  <a:lnTo>
                    <a:pt x="3758" y="4356"/>
                  </a:lnTo>
                  <a:lnTo>
                    <a:pt x="3252" y="2699"/>
                  </a:lnTo>
                  <a:lnTo>
                    <a:pt x="2108" y="2147"/>
                  </a:lnTo>
                  <a:lnTo>
                    <a:pt x="0" y="2761"/>
                  </a:lnTo>
                  <a:lnTo>
                    <a:pt x="16" y="2730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7" name="Freeform 65"/>
            <p:cNvSpPr>
              <a:spLocks noChangeAspect="1"/>
            </p:cNvSpPr>
            <p:nvPr/>
          </p:nvSpPr>
          <p:spPr bwMode="auto">
            <a:xfrm>
              <a:off x="734" y="170"/>
              <a:ext cx="46" cy="8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88" y="13624"/>
                  </a:moveTo>
                  <a:lnTo>
                    <a:pt x="2566" y="14790"/>
                  </a:lnTo>
                  <a:lnTo>
                    <a:pt x="2183" y="15708"/>
                  </a:lnTo>
                  <a:lnTo>
                    <a:pt x="2684" y="16967"/>
                  </a:lnTo>
                  <a:lnTo>
                    <a:pt x="3658" y="16625"/>
                  </a:lnTo>
                  <a:lnTo>
                    <a:pt x="12537" y="19984"/>
                  </a:lnTo>
                  <a:lnTo>
                    <a:pt x="18643" y="18678"/>
                  </a:lnTo>
                  <a:lnTo>
                    <a:pt x="17611" y="17372"/>
                  </a:lnTo>
                  <a:lnTo>
                    <a:pt x="19351" y="16485"/>
                  </a:lnTo>
                  <a:lnTo>
                    <a:pt x="18407" y="16547"/>
                  </a:lnTo>
                  <a:lnTo>
                    <a:pt x="17463" y="14495"/>
                  </a:lnTo>
                  <a:lnTo>
                    <a:pt x="19971" y="9456"/>
                  </a:lnTo>
                  <a:lnTo>
                    <a:pt x="17227" y="6890"/>
                  </a:lnTo>
                  <a:lnTo>
                    <a:pt x="18053" y="5194"/>
                  </a:lnTo>
                  <a:lnTo>
                    <a:pt x="17139" y="3515"/>
                  </a:lnTo>
                  <a:lnTo>
                    <a:pt x="15074" y="2955"/>
                  </a:lnTo>
                  <a:lnTo>
                    <a:pt x="11268" y="3577"/>
                  </a:lnTo>
                  <a:lnTo>
                    <a:pt x="11298" y="3530"/>
                  </a:lnTo>
                  <a:lnTo>
                    <a:pt x="12448" y="3281"/>
                  </a:lnTo>
                  <a:lnTo>
                    <a:pt x="11829" y="1991"/>
                  </a:lnTo>
                  <a:lnTo>
                    <a:pt x="9971" y="0"/>
                  </a:lnTo>
                  <a:lnTo>
                    <a:pt x="7463" y="1275"/>
                  </a:lnTo>
                  <a:lnTo>
                    <a:pt x="4100" y="669"/>
                  </a:lnTo>
                  <a:lnTo>
                    <a:pt x="3127" y="1991"/>
                  </a:lnTo>
                  <a:lnTo>
                    <a:pt x="4159" y="3888"/>
                  </a:lnTo>
                  <a:lnTo>
                    <a:pt x="3009" y="5863"/>
                  </a:lnTo>
                  <a:lnTo>
                    <a:pt x="1268" y="6423"/>
                  </a:lnTo>
                  <a:lnTo>
                    <a:pt x="1534" y="10016"/>
                  </a:lnTo>
                  <a:lnTo>
                    <a:pt x="2979" y="10109"/>
                  </a:lnTo>
                  <a:lnTo>
                    <a:pt x="2979" y="11213"/>
                  </a:lnTo>
                  <a:lnTo>
                    <a:pt x="914" y="11757"/>
                  </a:lnTo>
                  <a:lnTo>
                    <a:pt x="0" y="13499"/>
                  </a:lnTo>
                  <a:lnTo>
                    <a:pt x="88" y="13624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8" name="Freeform 66"/>
            <p:cNvSpPr>
              <a:spLocks noChangeAspect="1"/>
            </p:cNvSpPr>
            <p:nvPr/>
          </p:nvSpPr>
          <p:spPr bwMode="auto">
            <a:xfrm>
              <a:off x="322" y="259"/>
              <a:ext cx="79" cy="5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w 20000"/>
                <a:gd name="T103" fmla="*/ 0 h 2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00"/>
                <a:gd name="T157" fmla="*/ 0 h 20000"/>
                <a:gd name="T158" fmla="*/ 20000 w 20000"/>
                <a:gd name="T159" fmla="*/ 20000 h 2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00" h="20000">
                  <a:moveTo>
                    <a:pt x="117" y="1279"/>
                  </a:moveTo>
                  <a:lnTo>
                    <a:pt x="2112" y="0"/>
                  </a:lnTo>
                  <a:lnTo>
                    <a:pt x="5599" y="1628"/>
                  </a:lnTo>
                  <a:lnTo>
                    <a:pt x="8030" y="163"/>
                  </a:lnTo>
                  <a:lnTo>
                    <a:pt x="11115" y="1977"/>
                  </a:lnTo>
                  <a:lnTo>
                    <a:pt x="11500" y="3558"/>
                  </a:lnTo>
                  <a:lnTo>
                    <a:pt x="12959" y="2791"/>
                  </a:lnTo>
                  <a:lnTo>
                    <a:pt x="12825" y="5093"/>
                  </a:lnTo>
                  <a:lnTo>
                    <a:pt x="14199" y="4163"/>
                  </a:lnTo>
                  <a:lnTo>
                    <a:pt x="14619" y="2093"/>
                  </a:lnTo>
                  <a:lnTo>
                    <a:pt x="17402" y="3070"/>
                  </a:lnTo>
                  <a:lnTo>
                    <a:pt x="17770" y="4860"/>
                  </a:lnTo>
                  <a:lnTo>
                    <a:pt x="18759" y="4558"/>
                  </a:lnTo>
                  <a:lnTo>
                    <a:pt x="17435" y="6070"/>
                  </a:lnTo>
                  <a:lnTo>
                    <a:pt x="17267" y="6488"/>
                  </a:lnTo>
                  <a:lnTo>
                    <a:pt x="18944" y="6907"/>
                  </a:lnTo>
                  <a:lnTo>
                    <a:pt x="19631" y="8605"/>
                  </a:lnTo>
                  <a:lnTo>
                    <a:pt x="19128" y="10349"/>
                  </a:lnTo>
                  <a:lnTo>
                    <a:pt x="19983" y="10233"/>
                  </a:lnTo>
                  <a:lnTo>
                    <a:pt x="18826" y="12302"/>
                  </a:lnTo>
                  <a:lnTo>
                    <a:pt x="19665" y="12884"/>
                  </a:lnTo>
                  <a:lnTo>
                    <a:pt x="18759" y="13512"/>
                  </a:lnTo>
                  <a:lnTo>
                    <a:pt x="19028" y="15860"/>
                  </a:lnTo>
                  <a:lnTo>
                    <a:pt x="18156" y="19186"/>
                  </a:lnTo>
                  <a:lnTo>
                    <a:pt x="16513" y="18535"/>
                  </a:lnTo>
                  <a:lnTo>
                    <a:pt x="16211" y="19791"/>
                  </a:lnTo>
                  <a:lnTo>
                    <a:pt x="14384" y="19977"/>
                  </a:lnTo>
                  <a:lnTo>
                    <a:pt x="13915" y="18837"/>
                  </a:lnTo>
                  <a:lnTo>
                    <a:pt x="14887" y="18674"/>
                  </a:lnTo>
                  <a:lnTo>
                    <a:pt x="13931" y="18023"/>
                  </a:lnTo>
                  <a:lnTo>
                    <a:pt x="10394" y="18535"/>
                  </a:lnTo>
                  <a:lnTo>
                    <a:pt x="9003" y="17000"/>
                  </a:lnTo>
                  <a:lnTo>
                    <a:pt x="11266" y="17279"/>
                  </a:lnTo>
                  <a:lnTo>
                    <a:pt x="11567" y="15814"/>
                  </a:lnTo>
                  <a:lnTo>
                    <a:pt x="9790" y="15093"/>
                  </a:lnTo>
                  <a:lnTo>
                    <a:pt x="9070" y="15953"/>
                  </a:lnTo>
                  <a:lnTo>
                    <a:pt x="8583" y="14767"/>
                  </a:lnTo>
                  <a:lnTo>
                    <a:pt x="8734" y="16674"/>
                  </a:lnTo>
                  <a:lnTo>
                    <a:pt x="6538" y="15488"/>
                  </a:lnTo>
                  <a:lnTo>
                    <a:pt x="6756" y="18535"/>
                  </a:lnTo>
                  <a:lnTo>
                    <a:pt x="6253" y="18372"/>
                  </a:lnTo>
                  <a:lnTo>
                    <a:pt x="6136" y="15023"/>
                  </a:lnTo>
                  <a:lnTo>
                    <a:pt x="3906" y="12744"/>
                  </a:lnTo>
                  <a:lnTo>
                    <a:pt x="4728" y="12581"/>
                  </a:lnTo>
                  <a:lnTo>
                    <a:pt x="2749" y="12395"/>
                  </a:lnTo>
                  <a:lnTo>
                    <a:pt x="1777" y="10558"/>
                  </a:lnTo>
                  <a:lnTo>
                    <a:pt x="2028" y="8628"/>
                  </a:lnTo>
                  <a:lnTo>
                    <a:pt x="3521" y="8256"/>
                  </a:lnTo>
                  <a:lnTo>
                    <a:pt x="3856" y="6093"/>
                  </a:lnTo>
                  <a:lnTo>
                    <a:pt x="872" y="4814"/>
                  </a:lnTo>
                  <a:lnTo>
                    <a:pt x="0" y="2023"/>
                  </a:lnTo>
                  <a:lnTo>
                    <a:pt x="117" y="1279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89" name="Freeform 67"/>
            <p:cNvSpPr>
              <a:spLocks noChangeAspect="1"/>
            </p:cNvSpPr>
            <p:nvPr/>
          </p:nvSpPr>
          <p:spPr bwMode="auto">
            <a:xfrm>
              <a:off x="780" y="177"/>
              <a:ext cx="84" cy="6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64" y="739"/>
                  </a:moveTo>
                  <a:lnTo>
                    <a:pt x="1722" y="5584"/>
                  </a:lnTo>
                  <a:lnTo>
                    <a:pt x="1451" y="8482"/>
                  </a:lnTo>
                  <a:lnTo>
                    <a:pt x="638" y="8930"/>
                  </a:lnTo>
                  <a:lnTo>
                    <a:pt x="2010" y="11226"/>
                  </a:lnTo>
                  <a:lnTo>
                    <a:pt x="5040" y="12335"/>
                  </a:lnTo>
                  <a:lnTo>
                    <a:pt x="4801" y="13813"/>
                  </a:lnTo>
                  <a:lnTo>
                    <a:pt x="5758" y="15156"/>
                  </a:lnTo>
                  <a:lnTo>
                    <a:pt x="8006" y="15603"/>
                  </a:lnTo>
                  <a:lnTo>
                    <a:pt x="9298" y="17374"/>
                  </a:lnTo>
                  <a:lnTo>
                    <a:pt x="13222" y="18424"/>
                  </a:lnTo>
                  <a:lnTo>
                    <a:pt x="13987" y="19981"/>
                  </a:lnTo>
                  <a:lnTo>
                    <a:pt x="15965" y="18988"/>
                  </a:lnTo>
                  <a:lnTo>
                    <a:pt x="16507" y="17198"/>
                  </a:lnTo>
                  <a:lnTo>
                    <a:pt x="15789" y="16576"/>
                  </a:lnTo>
                  <a:lnTo>
                    <a:pt x="16571" y="14942"/>
                  </a:lnTo>
                  <a:lnTo>
                    <a:pt x="15024" y="13346"/>
                  </a:lnTo>
                  <a:lnTo>
                    <a:pt x="13892" y="14689"/>
                  </a:lnTo>
                  <a:lnTo>
                    <a:pt x="13971" y="13093"/>
                  </a:lnTo>
                  <a:lnTo>
                    <a:pt x="12249" y="11907"/>
                  </a:lnTo>
                  <a:lnTo>
                    <a:pt x="12249" y="11732"/>
                  </a:lnTo>
                  <a:lnTo>
                    <a:pt x="13174" y="11128"/>
                  </a:lnTo>
                  <a:lnTo>
                    <a:pt x="13652" y="8716"/>
                  </a:lnTo>
                  <a:lnTo>
                    <a:pt x="14242" y="10058"/>
                  </a:lnTo>
                  <a:lnTo>
                    <a:pt x="16507" y="11206"/>
                  </a:lnTo>
                  <a:lnTo>
                    <a:pt x="18947" y="11265"/>
                  </a:lnTo>
                  <a:lnTo>
                    <a:pt x="19984" y="8774"/>
                  </a:lnTo>
                  <a:lnTo>
                    <a:pt x="17624" y="6187"/>
                  </a:lnTo>
                  <a:lnTo>
                    <a:pt x="15981" y="7646"/>
                  </a:lnTo>
                  <a:lnTo>
                    <a:pt x="13732" y="6984"/>
                  </a:lnTo>
                  <a:lnTo>
                    <a:pt x="13270" y="7802"/>
                  </a:lnTo>
                  <a:lnTo>
                    <a:pt x="12982" y="6265"/>
                  </a:lnTo>
                  <a:lnTo>
                    <a:pt x="11786" y="5623"/>
                  </a:lnTo>
                  <a:lnTo>
                    <a:pt x="10797" y="5914"/>
                  </a:lnTo>
                  <a:lnTo>
                    <a:pt x="10766" y="7179"/>
                  </a:lnTo>
                  <a:lnTo>
                    <a:pt x="9633" y="6907"/>
                  </a:lnTo>
                  <a:lnTo>
                    <a:pt x="6443" y="817"/>
                  </a:lnTo>
                  <a:lnTo>
                    <a:pt x="3413" y="0"/>
                  </a:lnTo>
                  <a:lnTo>
                    <a:pt x="1659" y="1362"/>
                  </a:lnTo>
                  <a:lnTo>
                    <a:pt x="0" y="428"/>
                  </a:lnTo>
                  <a:lnTo>
                    <a:pt x="64" y="739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0" name="Freeform 68"/>
            <p:cNvSpPr>
              <a:spLocks noChangeAspect="1"/>
            </p:cNvSpPr>
            <p:nvPr/>
          </p:nvSpPr>
          <p:spPr bwMode="auto">
            <a:xfrm>
              <a:off x="637" y="317"/>
              <a:ext cx="68" cy="6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77" y="752"/>
                  </a:moveTo>
                  <a:lnTo>
                    <a:pt x="1890" y="337"/>
                  </a:lnTo>
                  <a:lnTo>
                    <a:pt x="3780" y="0"/>
                  </a:lnTo>
                  <a:lnTo>
                    <a:pt x="4606" y="1446"/>
                  </a:lnTo>
                  <a:lnTo>
                    <a:pt x="4626" y="1446"/>
                  </a:lnTo>
                  <a:lnTo>
                    <a:pt x="7185" y="2535"/>
                  </a:lnTo>
                  <a:lnTo>
                    <a:pt x="7874" y="1683"/>
                  </a:lnTo>
                  <a:lnTo>
                    <a:pt x="9213" y="1980"/>
                  </a:lnTo>
                  <a:lnTo>
                    <a:pt x="9350" y="554"/>
                  </a:lnTo>
                  <a:lnTo>
                    <a:pt x="12776" y="4020"/>
                  </a:lnTo>
                  <a:lnTo>
                    <a:pt x="14094" y="4376"/>
                  </a:lnTo>
                  <a:lnTo>
                    <a:pt x="14803" y="3347"/>
                  </a:lnTo>
                  <a:lnTo>
                    <a:pt x="14724" y="4653"/>
                  </a:lnTo>
                  <a:lnTo>
                    <a:pt x="16004" y="4238"/>
                  </a:lnTo>
                  <a:lnTo>
                    <a:pt x="16693" y="5842"/>
                  </a:lnTo>
                  <a:lnTo>
                    <a:pt x="18110" y="5267"/>
                  </a:lnTo>
                  <a:lnTo>
                    <a:pt x="18602" y="7347"/>
                  </a:lnTo>
                  <a:lnTo>
                    <a:pt x="19980" y="8040"/>
                  </a:lnTo>
                  <a:lnTo>
                    <a:pt x="19685" y="9168"/>
                  </a:lnTo>
                  <a:lnTo>
                    <a:pt x="19252" y="9287"/>
                  </a:lnTo>
                  <a:lnTo>
                    <a:pt x="18307" y="9406"/>
                  </a:lnTo>
                  <a:lnTo>
                    <a:pt x="18386" y="9802"/>
                  </a:lnTo>
                  <a:lnTo>
                    <a:pt x="17343" y="10059"/>
                  </a:lnTo>
                  <a:lnTo>
                    <a:pt x="17717" y="11267"/>
                  </a:lnTo>
                  <a:lnTo>
                    <a:pt x="16614" y="12970"/>
                  </a:lnTo>
                  <a:lnTo>
                    <a:pt x="18110" y="15465"/>
                  </a:lnTo>
                  <a:lnTo>
                    <a:pt x="17638" y="16911"/>
                  </a:lnTo>
                  <a:lnTo>
                    <a:pt x="14035" y="18832"/>
                  </a:lnTo>
                  <a:lnTo>
                    <a:pt x="11319" y="17901"/>
                  </a:lnTo>
                  <a:lnTo>
                    <a:pt x="8799" y="19980"/>
                  </a:lnTo>
                  <a:lnTo>
                    <a:pt x="7795" y="18535"/>
                  </a:lnTo>
                  <a:lnTo>
                    <a:pt x="4980" y="19386"/>
                  </a:lnTo>
                  <a:lnTo>
                    <a:pt x="2480" y="16832"/>
                  </a:lnTo>
                  <a:lnTo>
                    <a:pt x="3268" y="11822"/>
                  </a:lnTo>
                  <a:lnTo>
                    <a:pt x="1929" y="7010"/>
                  </a:lnTo>
                  <a:lnTo>
                    <a:pt x="295" y="5406"/>
                  </a:lnTo>
                  <a:lnTo>
                    <a:pt x="1280" y="3228"/>
                  </a:lnTo>
                  <a:lnTo>
                    <a:pt x="394" y="1366"/>
                  </a:lnTo>
                  <a:lnTo>
                    <a:pt x="0" y="792"/>
                  </a:lnTo>
                  <a:lnTo>
                    <a:pt x="177" y="752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1" name="Freeform 69"/>
            <p:cNvSpPr>
              <a:spLocks noChangeAspect="1"/>
            </p:cNvSpPr>
            <p:nvPr/>
          </p:nvSpPr>
          <p:spPr bwMode="auto">
            <a:xfrm>
              <a:off x="605" y="65"/>
              <a:ext cx="97" cy="8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4208" y="0"/>
                  </a:moveTo>
                  <a:lnTo>
                    <a:pt x="4986" y="2533"/>
                  </a:lnTo>
                  <a:lnTo>
                    <a:pt x="4686" y="4217"/>
                  </a:lnTo>
                  <a:lnTo>
                    <a:pt x="6653" y="6683"/>
                  </a:lnTo>
                  <a:lnTo>
                    <a:pt x="7445" y="7033"/>
                  </a:lnTo>
                  <a:lnTo>
                    <a:pt x="8552" y="5650"/>
                  </a:lnTo>
                  <a:lnTo>
                    <a:pt x="9727" y="5400"/>
                  </a:lnTo>
                  <a:lnTo>
                    <a:pt x="10833" y="7067"/>
                  </a:lnTo>
                  <a:lnTo>
                    <a:pt x="11025" y="10083"/>
                  </a:lnTo>
                  <a:lnTo>
                    <a:pt x="14098" y="10700"/>
                  </a:lnTo>
                  <a:lnTo>
                    <a:pt x="15055" y="14200"/>
                  </a:lnTo>
                  <a:lnTo>
                    <a:pt x="15355" y="13317"/>
                  </a:lnTo>
                  <a:lnTo>
                    <a:pt x="18033" y="13117"/>
                  </a:lnTo>
                  <a:lnTo>
                    <a:pt x="19085" y="14917"/>
                  </a:lnTo>
                  <a:lnTo>
                    <a:pt x="19768" y="14667"/>
                  </a:lnTo>
                  <a:lnTo>
                    <a:pt x="19030" y="17167"/>
                  </a:lnTo>
                  <a:lnTo>
                    <a:pt x="19645" y="17167"/>
                  </a:lnTo>
                  <a:lnTo>
                    <a:pt x="19986" y="18383"/>
                  </a:lnTo>
                  <a:lnTo>
                    <a:pt x="19194" y="19983"/>
                  </a:lnTo>
                  <a:lnTo>
                    <a:pt x="15096" y="18367"/>
                  </a:lnTo>
                  <a:lnTo>
                    <a:pt x="14153" y="19133"/>
                  </a:lnTo>
                  <a:lnTo>
                    <a:pt x="13579" y="18617"/>
                  </a:lnTo>
                  <a:lnTo>
                    <a:pt x="12964" y="19350"/>
                  </a:lnTo>
                  <a:lnTo>
                    <a:pt x="9959" y="19300"/>
                  </a:lnTo>
                  <a:lnTo>
                    <a:pt x="9167" y="18650"/>
                  </a:lnTo>
                  <a:lnTo>
                    <a:pt x="10109" y="15467"/>
                  </a:lnTo>
                  <a:lnTo>
                    <a:pt x="8470" y="14783"/>
                  </a:lnTo>
                  <a:lnTo>
                    <a:pt x="9153" y="14017"/>
                  </a:lnTo>
                  <a:lnTo>
                    <a:pt x="8210" y="12383"/>
                  </a:lnTo>
                  <a:lnTo>
                    <a:pt x="9098" y="11600"/>
                  </a:lnTo>
                  <a:lnTo>
                    <a:pt x="8033" y="10367"/>
                  </a:lnTo>
                  <a:lnTo>
                    <a:pt x="6544" y="10067"/>
                  </a:lnTo>
                  <a:lnTo>
                    <a:pt x="7131" y="8167"/>
                  </a:lnTo>
                  <a:lnTo>
                    <a:pt x="6557" y="7533"/>
                  </a:lnTo>
                  <a:lnTo>
                    <a:pt x="6011" y="8650"/>
                  </a:lnTo>
                  <a:lnTo>
                    <a:pt x="2459" y="7317"/>
                  </a:lnTo>
                  <a:lnTo>
                    <a:pt x="2240" y="6217"/>
                  </a:lnTo>
                  <a:lnTo>
                    <a:pt x="2814" y="5650"/>
                  </a:lnTo>
                  <a:lnTo>
                    <a:pt x="1052" y="4933"/>
                  </a:lnTo>
                  <a:lnTo>
                    <a:pt x="0" y="1433"/>
                  </a:lnTo>
                  <a:lnTo>
                    <a:pt x="4208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2" name="Freeform 70"/>
            <p:cNvSpPr>
              <a:spLocks noChangeAspect="1"/>
            </p:cNvSpPr>
            <p:nvPr/>
          </p:nvSpPr>
          <p:spPr bwMode="auto">
            <a:xfrm>
              <a:off x="584" y="160"/>
              <a:ext cx="69" cy="50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77" y="14582"/>
                  </a:moveTo>
                  <a:lnTo>
                    <a:pt x="1375" y="13918"/>
                  </a:lnTo>
                  <a:lnTo>
                    <a:pt x="213" y="9960"/>
                  </a:lnTo>
                  <a:lnTo>
                    <a:pt x="1297" y="7596"/>
                  </a:lnTo>
                  <a:lnTo>
                    <a:pt x="387" y="7251"/>
                  </a:lnTo>
                  <a:lnTo>
                    <a:pt x="136" y="3240"/>
                  </a:lnTo>
                  <a:lnTo>
                    <a:pt x="852" y="2205"/>
                  </a:lnTo>
                  <a:lnTo>
                    <a:pt x="58" y="1753"/>
                  </a:lnTo>
                  <a:lnTo>
                    <a:pt x="1336" y="0"/>
                  </a:lnTo>
                  <a:lnTo>
                    <a:pt x="2207" y="1673"/>
                  </a:lnTo>
                  <a:lnTo>
                    <a:pt x="7531" y="1780"/>
                  </a:lnTo>
                  <a:lnTo>
                    <a:pt x="12972" y="5604"/>
                  </a:lnTo>
                  <a:lnTo>
                    <a:pt x="13533" y="4143"/>
                  </a:lnTo>
                  <a:lnTo>
                    <a:pt x="14947" y="4382"/>
                  </a:lnTo>
                  <a:lnTo>
                    <a:pt x="15973" y="1939"/>
                  </a:lnTo>
                  <a:lnTo>
                    <a:pt x="17076" y="2869"/>
                  </a:lnTo>
                  <a:lnTo>
                    <a:pt x="19380" y="1859"/>
                  </a:lnTo>
                  <a:lnTo>
                    <a:pt x="19032" y="7251"/>
                  </a:lnTo>
                  <a:lnTo>
                    <a:pt x="19981" y="9296"/>
                  </a:lnTo>
                  <a:lnTo>
                    <a:pt x="17212" y="12829"/>
                  </a:lnTo>
                  <a:lnTo>
                    <a:pt x="18238" y="15511"/>
                  </a:lnTo>
                  <a:lnTo>
                    <a:pt x="17212" y="15432"/>
                  </a:lnTo>
                  <a:lnTo>
                    <a:pt x="17212" y="16149"/>
                  </a:lnTo>
                  <a:lnTo>
                    <a:pt x="18199" y="17131"/>
                  </a:lnTo>
                  <a:lnTo>
                    <a:pt x="17677" y="15963"/>
                  </a:lnTo>
                  <a:lnTo>
                    <a:pt x="18412" y="16042"/>
                  </a:lnTo>
                  <a:lnTo>
                    <a:pt x="19013" y="17610"/>
                  </a:lnTo>
                  <a:lnTo>
                    <a:pt x="18742" y="18752"/>
                  </a:lnTo>
                  <a:lnTo>
                    <a:pt x="17502" y="19973"/>
                  </a:lnTo>
                  <a:lnTo>
                    <a:pt x="12081" y="19708"/>
                  </a:lnTo>
                  <a:lnTo>
                    <a:pt x="8364" y="16600"/>
                  </a:lnTo>
                  <a:lnTo>
                    <a:pt x="7009" y="17503"/>
                  </a:lnTo>
                  <a:lnTo>
                    <a:pt x="5189" y="15883"/>
                  </a:lnTo>
                  <a:lnTo>
                    <a:pt x="2517" y="17131"/>
                  </a:lnTo>
                  <a:lnTo>
                    <a:pt x="523" y="16574"/>
                  </a:lnTo>
                  <a:lnTo>
                    <a:pt x="77" y="15007"/>
                  </a:lnTo>
                  <a:lnTo>
                    <a:pt x="0" y="14821"/>
                  </a:lnTo>
                  <a:lnTo>
                    <a:pt x="77" y="14582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3" name="Freeform 71"/>
            <p:cNvSpPr>
              <a:spLocks noChangeAspect="1"/>
            </p:cNvSpPr>
            <p:nvPr/>
          </p:nvSpPr>
          <p:spPr bwMode="auto">
            <a:xfrm>
              <a:off x="461" y="216"/>
              <a:ext cx="87" cy="5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0" y="10863"/>
                  </a:moveTo>
                  <a:lnTo>
                    <a:pt x="1055" y="12518"/>
                  </a:lnTo>
                  <a:lnTo>
                    <a:pt x="2064" y="11415"/>
                  </a:lnTo>
                  <a:lnTo>
                    <a:pt x="2202" y="12446"/>
                  </a:lnTo>
                  <a:lnTo>
                    <a:pt x="4465" y="10839"/>
                  </a:lnTo>
                  <a:lnTo>
                    <a:pt x="5474" y="11583"/>
                  </a:lnTo>
                  <a:lnTo>
                    <a:pt x="6789" y="9688"/>
                  </a:lnTo>
                  <a:lnTo>
                    <a:pt x="7798" y="10719"/>
                  </a:lnTo>
                  <a:lnTo>
                    <a:pt x="7844" y="12638"/>
                  </a:lnTo>
                  <a:lnTo>
                    <a:pt x="8807" y="12686"/>
                  </a:lnTo>
                  <a:lnTo>
                    <a:pt x="8700" y="14700"/>
                  </a:lnTo>
                  <a:lnTo>
                    <a:pt x="12462" y="12230"/>
                  </a:lnTo>
                  <a:lnTo>
                    <a:pt x="13502" y="13645"/>
                  </a:lnTo>
                  <a:lnTo>
                    <a:pt x="13624" y="16475"/>
                  </a:lnTo>
                  <a:lnTo>
                    <a:pt x="17875" y="19976"/>
                  </a:lnTo>
                  <a:lnTo>
                    <a:pt x="17661" y="17266"/>
                  </a:lnTo>
                  <a:lnTo>
                    <a:pt x="17599" y="17266"/>
                  </a:lnTo>
                  <a:lnTo>
                    <a:pt x="19985" y="13717"/>
                  </a:lnTo>
                  <a:lnTo>
                    <a:pt x="18333" y="7698"/>
                  </a:lnTo>
                  <a:lnTo>
                    <a:pt x="16116" y="1847"/>
                  </a:lnTo>
                  <a:lnTo>
                    <a:pt x="14266" y="1847"/>
                  </a:lnTo>
                  <a:lnTo>
                    <a:pt x="14159" y="216"/>
                  </a:lnTo>
                  <a:lnTo>
                    <a:pt x="11070" y="0"/>
                  </a:lnTo>
                  <a:lnTo>
                    <a:pt x="8226" y="3237"/>
                  </a:lnTo>
                  <a:lnTo>
                    <a:pt x="6116" y="1990"/>
                  </a:lnTo>
                  <a:lnTo>
                    <a:pt x="5841" y="2830"/>
                  </a:lnTo>
                  <a:lnTo>
                    <a:pt x="4954" y="1511"/>
                  </a:lnTo>
                  <a:lnTo>
                    <a:pt x="3440" y="2518"/>
                  </a:lnTo>
                  <a:lnTo>
                    <a:pt x="2156" y="1990"/>
                  </a:lnTo>
                  <a:lnTo>
                    <a:pt x="520" y="4293"/>
                  </a:lnTo>
                  <a:lnTo>
                    <a:pt x="1407" y="7770"/>
                  </a:lnTo>
                  <a:lnTo>
                    <a:pt x="0" y="10576"/>
                  </a:lnTo>
                  <a:lnTo>
                    <a:pt x="0" y="10863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4" name="Freeform 72"/>
            <p:cNvSpPr>
              <a:spLocks noChangeAspect="1"/>
            </p:cNvSpPr>
            <p:nvPr/>
          </p:nvSpPr>
          <p:spPr bwMode="auto">
            <a:xfrm>
              <a:off x="581" y="71"/>
              <a:ext cx="73" cy="7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73" y="12676"/>
                  </a:moveTo>
                  <a:lnTo>
                    <a:pt x="804" y="13465"/>
                  </a:lnTo>
                  <a:lnTo>
                    <a:pt x="2137" y="12901"/>
                  </a:lnTo>
                  <a:lnTo>
                    <a:pt x="4274" y="13577"/>
                  </a:lnTo>
                  <a:lnTo>
                    <a:pt x="6886" y="16469"/>
                  </a:lnTo>
                  <a:lnTo>
                    <a:pt x="10667" y="15700"/>
                  </a:lnTo>
                  <a:lnTo>
                    <a:pt x="11269" y="16338"/>
                  </a:lnTo>
                  <a:lnTo>
                    <a:pt x="9881" y="17277"/>
                  </a:lnTo>
                  <a:lnTo>
                    <a:pt x="10338" y="18592"/>
                  </a:lnTo>
                  <a:lnTo>
                    <a:pt x="11014" y="17559"/>
                  </a:lnTo>
                  <a:lnTo>
                    <a:pt x="12365" y="17577"/>
                  </a:lnTo>
                  <a:lnTo>
                    <a:pt x="13808" y="18704"/>
                  </a:lnTo>
                  <a:lnTo>
                    <a:pt x="13900" y="17859"/>
                  </a:lnTo>
                  <a:lnTo>
                    <a:pt x="14795" y="18122"/>
                  </a:lnTo>
                  <a:lnTo>
                    <a:pt x="14502" y="19624"/>
                  </a:lnTo>
                  <a:lnTo>
                    <a:pt x="15635" y="18836"/>
                  </a:lnTo>
                  <a:lnTo>
                    <a:pt x="15799" y="19981"/>
                  </a:lnTo>
                  <a:lnTo>
                    <a:pt x="18721" y="19399"/>
                  </a:lnTo>
                  <a:lnTo>
                    <a:pt x="19982" y="15812"/>
                  </a:lnTo>
                  <a:lnTo>
                    <a:pt x="17790" y="15023"/>
                  </a:lnTo>
                  <a:lnTo>
                    <a:pt x="18703" y="14160"/>
                  </a:lnTo>
                  <a:lnTo>
                    <a:pt x="17443" y="12319"/>
                  </a:lnTo>
                  <a:lnTo>
                    <a:pt x="18630" y="11437"/>
                  </a:lnTo>
                  <a:lnTo>
                    <a:pt x="17205" y="10047"/>
                  </a:lnTo>
                  <a:lnTo>
                    <a:pt x="15215" y="9728"/>
                  </a:lnTo>
                  <a:lnTo>
                    <a:pt x="16000" y="7568"/>
                  </a:lnTo>
                  <a:lnTo>
                    <a:pt x="15233" y="6873"/>
                  </a:lnTo>
                  <a:lnTo>
                    <a:pt x="14502" y="8131"/>
                  </a:lnTo>
                  <a:lnTo>
                    <a:pt x="9753" y="6610"/>
                  </a:lnTo>
                  <a:lnTo>
                    <a:pt x="9461" y="5371"/>
                  </a:lnTo>
                  <a:lnTo>
                    <a:pt x="10228" y="4751"/>
                  </a:lnTo>
                  <a:lnTo>
                    <a:pt x="7854" y="3944"/>
                  </a:lnTo>
                  <a:lnTo>
                    <a:pt x="6466" y="0"/>
                  </a:lnTo>
                  <a:lnTo>
                    <a:pt x="4475" y="131"/>
                  </a:lnTo>
                  <a:lnTo>
                    <a:pt x="0" y="2554"/>
                  </a:lnTo>
                  <a:lnTo>
                    <a:pt x="73" y="1267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5" name="Freeform 73"/>
            <p:cNvSpPr>
              <a:spLocks noChangeAspect="1"/>
            </p:cNvSpPr>
            <p:nvPr/>
          </p:nvSpPr>
          <p:spPr bwMode="auto">
            <a:xfrm>
              <a:off x="613" y="413"/>
              <a:ext cx="81" cy="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182" y="8428"/>
                  </a:moveTo>
                  <a:lnTo>
                    <a:pt x="2831" y="5632"/>
                  </a:lnTo>
                  <a:lnTo>
                    <a:pt x="2252" y="2237"/>
                  </a:lnTo>
                  <a:lnTo>
                    <a:pt x="3079" y="2642"/>
                  </a:lnTo>
                  <a:lnTo>
                    <a:pt x="4338" y="579"/>
                  </a:lnTo>
                  <a:lnTo>
                    <a:pt x="5248" y="1003"/>
                  </a:lnTo>
                  <a:lnTo>
                    <a:pt x="5464" y="135"/>
                  </a:lnTo>
                  <a:lnTo>
                    <a:pt x="6705" y="0"/>
                  </a:lnTo>
                  <a:lnTo>
                    <a:pt x="7285" y="2681"/>
                  </a:lnTo>
                  <a:lnTo>
                    <a:pt x="9851" y="3857"/>
                  </a:lnTo>
                  <a:lnTo>
                    <a:pt x="13228" y="3857"/>
                  </a:lnTo>
                  <a:lnTo>
                    <a:pt x="13427" y="4976"/>
                  </a:lnTo>
                  <a:lnTo>
                    <a:pt x="14950" y="4725"/>
                  </a:lnTo>
                  <a:lnTo>
                    <a:pt x="16242" y="6557"/>
                  </a:lnTo>
                  <a:lnTo>
                    <a:pt x="17036" y="7502"/>
                  </a:lnTo>
                  <a:lnTo>
                    <a:pt x="16275" y="9527"/>
                  </a:lnTo>
                  <a:lnTo>
                    <a:pt x="19983" y="15718"/>
                  </a:lnTo>
                  <a:lnTo>
                    <a:pt x="18891" y="18631"/>
                  </a:lnTo>
                  <a:lnTo>
                    <a:pt x="16142" y="18052"/>
                  </a:lnTo>
                  <a:lnTo>
                    <a:pt x="15414" y="18959"/>
                  </a:lnTo>
                  <a:lnTo>
                    <a:pt x="13808" y="17203"/>
                  </a:lnTo>
                  <a:lnTo>
                    <a:pt x="12053" y="17203"/>
                  </a:lnTo>
                  <a:lnTo>
                    <a:pt x="8957" y="18708"/>
                  </a:lnTo>
                  <a:lnTo>
                    <a:pt x="7699" y="19981"/>
                  </a:lnTo>
                  <a:lnTo>
                    <a:pt x="6126" y="17994"/>
                  </a:lnTo>
                  <a:lnTo>
                    <a:pt x="3957" y="17975"/>
                  </a:lnTo>
                  <a:lnTo>
                    <a:pt x="3659" y="16856"/>
                  </a:lnTo>
                  <a:lnTo>
                    <a:pt x="1424" y="15931"/>
                  </a:lnTo>
                  <a:lnTo>
                    <a:pt x="1242" y="10550"/>
                  </a:lnTo>
                  <a:lnTo>
                    <a:pt x="0" y="8640"/>
                  </a:lnTo>
                  <a:lnTo>
                    <a:pt x="182" y="8428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6" name="Freeform 74"/>
            <p:cNvSpPr>
              <a:spLocks noChangeAspect="1"/>
            </p:cNvSpPr>
            <p:nvPr/>
          </p:nvSpPr>
          <p:spPr bwMode="auto">
            <a:xfrm>
              <a:off x="393" y="599"/>
              <a:ext cx="95" cy="5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603" y="5970"/>
                  </a:moveTo>
                  <a:lnTo>
                    <a:pt x="1739" y="5970"/>
                  </a:lnTo>
                  <a:lnTo>
                    <a:pt x="1823" y="7178"/>
                  </a:lnTo>
                  <a:lnTo>
                    <a:pt x="2777" y="6318"/>
                  </a:lnTo>
                  <a:lnTo>
                    <a:pt x="4109" y="7085"/>
                  </a:lnTo>
                  <a:lnTo>
                    <a:pt x="3997" y="9965"/>
                  </a:lnTo>
                  <a:lnTo>
                    <a:pt x="3212" y="11429"/>
                  </a:lnTo>
                  <a:lnTo>
                    <a:pt x="3534" y="12590"/>
                  </a:lnTo>
                  <a:lnTo>
                    <a:pt x="4488" y="13055"/>
                  </a:lnTo>
                  <a:lnTo>
                    <a:pt x="4797" y="11196"/>
                  </a:lnTo>
                  <a:lnTo>
                    <a:pt x="5358" y="11150"/>
                  </a:lnTo>
                  <a:lnTo>
                    <a:pt x="5470" y="12915"/>
                  </a:lnTo>
                  <a:lnTo>
                    <a:pt x="8696" y="15261"/>
                  </a:lnTo>
                  <a:lnTo>
                    <a:pt x="11108" y="15377"/>
                  </a:lnTo>
                  <a:lnTo>
                    <a:pt x="12903" y="19977"/>
                  </a:lnTo>
                  <a:lnTo>
                    <a:pt x="13731" y="19071"/>
                  </a:lnTo>
                  <a:lnTo>
                    <a:pt x="15891" y="18815"/>
                  </a:lnTo>
                  <a:lnTo>
                    <a:pt x="15778" y="17027"/>
                  </a:lnTo>
                  <a:lnTo>
                    <a:pt x="19986" y="6667"/>
                  </a:lnTo>
                  <a:lnTo>
                    <a:pt x="19691" y="4135"/>
                  </a:lnTo>
                  <a:lnTo>
                    <a:pt x="19018" y="4855"/>
                  </a:lnTo>
                  <a:lnTo>
                    <a:pt x="19523" y="3438"/>
                  </a:lnTo>
                  <a:lnTo>
                    <a:pt x="18752" y="534"/>
                  </a:lnTo>
                  <a:lnTo>
                    <a:pt x="17209" y="302"/>
                  </a:lnTo>
                  <a:lnTo>
                    <a:pt x="14979" y="1022"/>
                  </a:lnTo>
                  <a:lnTo>
                    <a:pt x="14741" y="0"/>
                  </a:lnTo>
                  <a:lnTo>
                    <a:pt x="13058" y="1161"/>
                  </a:lnTo>
                  <a:lnTo>
                    <a:pt x="11360" y="0"/>
                  </a:lnTo>
                  <a:lnTo>
                    <a:pt x="7223" y="1882"/>
                  </a:lnTo>
                  <a:lnTo>
                    <a:pt x="6928" y="372"/>
                  </a:lnTo>
                  <a:lnTo>
                    <a:pt x="4684" y="1510"/>
                  </a:lnTo>
                  <a:lnTo>
                    <a:pt x="3324" y="557"/>
                  </a:lnTo>
                  <a:lnTo>
                    <a:pt x="3100" y="372"/>
                  </a:lnTo>
                  <a:lnTo>
                    <a:pt x="1360" y="3740"/>
                  </a:lnTo>
                  <a:lnTo>
                    <a:pt x="0" y="3972"/>
                  </a:lnTo>
                  <a:lnTo>
                    <a:pt x="603" y="5970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7" name="Freeform 75"/>
            <p:cNvSpPr>
              <a:spLocks noChangeAspect="1"/>
            </p:cNvSpPr>
            <p:nvPr/>
          </p:nvSpPr>
          <p:spPr bwMode="auto">
            <a:xfrm>
              <a:off x="468" y="599"/>
              <a:ext cx="51" cy="6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206" y="15925"/>
                  </a:moveTo>
                  <a:lnTo>
                    <a:pt x="3200" y="17106"/>
                  </a:lnTo>
                  <a:lnTo>
                    <a:pt x="5213" y="19331"/>
                  </a:lnTo>
                  <a:lnTo>
                    <a:pt x="10116" y="18622"/>
                  </a:lnTo>
                  <a:lnTo>
                    <a:pt x="12439" y="19980"/>
                  </a:lnTo>
                  <a:lnTo>
                    <a:pt x="13858" y="18996"/>
                  </a:lnTo>
                  <a:lnTo>
                    <a:pt x="16361" y="19606"/>
                  </a:lnTo>
                  <a:lnTo>
                    <a:pt x="15690" y="18799"/>
                  </a:lnTo>
                  <a:lnTo>
                    <a:pt x="15897" y="18465"/>
                  </a:lnTo>
                  <a:lnTo>
                    <a:pt x="16465" y="15728"/>
                  </a:lnTo>
                  <a:lnTo>
                    <a:pt x="18065" y="16161"/>
                  </a:lnTo>
                  <a:lnTo>
                    <a:pt x="19974" y="14035"/>
                  </a:lnTo>
                  <a:lnTo>
                    <a:pt x="19200" y="12500"/>
                  </a:lnTo>
                  <a:lnTo>
                    <a:pt x="17497" y="13031"/>
                  </a:lnTo>
                  <a:lnTo>
                    <a:pt x="18219" y="11634"/>
                  </a:lnTo>
                  <a:lnTo>
                    <a:pt x="16000" y="10354"/>
                  </a:lnTo>
                  <a:lnTo>
                    <a:pt x="19484" y="6654"/>
                  </a:lnTo>
                  <a:lnTo>
                    <a:pt x="13961" y="5768"/>
                  </a:lnTo>
                  <a:lnTo>
                    <a:pt x="13239" y="4803"/>
                  </a:lnTo>
                  <a:lnTo>
                    <a:pt x="10890" y="5118"/>
                  </a:lnTo>
                  <a:lnTo>
                    <a:pt x="9626" y="1969"/>
                  </a:lnTo>
                  <a:lnTo>
                    <a:pt x="7148" y="0"/>
                  </a:lnTo>
                  <a:lnTo>
                    <a:pt x="5497" y="433"/>
                  </a:lnTo>
                  <a:lnTo>
                    <a:pt x="6916" y="2894"/>
                  </a:lnTo>
                  <a:lnTo>
                    <a:pt x="5961" y="4075"/>
                  </a:lnTo>
                  <a:lnTo>
                    <a:pt x="7226" y="3465"/>
                  </a:lnTo>
                  <a:lnTo>
                    <a:pt x="7742" y="5610"/>
                  </a:lnTo>
                  <a:lnTo>
                    <a:pt x="0" y="14409"/>
                  </a:lnTo>
                  <a:lnTo>
                    <a:pt x="206" y="15925"/>
                  </a:lnTo>
                  <a:close/>
                </a:path>
              </a:pathLst>
            </a:custGeom>
            <a:solidFill>
              <a:srgbClr val="3366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8" name="Freeform 76"/>
            <p:cNvSpPr>
              <a:spLocks noChangeAspect="1"/>
            </p:cNvSpPr>
            <p:nvPr/>
          </p:nvSpPr>
          <p:spPr bwMode="auto">
            <a:xfrm>
              <a:off x="576" y="653"/>
              <a:ext cx="76" cy="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0" y="14172"/>
                  </a:moveTo>
                  <a:lnTo>
                    <a:pt x="2765" y="15796"/>
                  </a:lnTo>
                  <a:lnTo>
                    <a:pt x="3913" y="19395"/>
                  </a:lnTo>
                  <a:lnTo>
                    <a:pt x="7322" y="16433"/>
                  </a:lnTo>
                  <a:lnTo>
                    <a:pt x="11183" y="19968"/>
                  </a:lnTo>
                  <a:lnTo>
                    <a:pt x="13078" y="19713"/>
                  </a:lnTo>
                  <a:lnTo>
                    <a:pt x="13130" y="17516"/>
                  </a:lnTo>
                  <a:lnTo>
                    <a:pt x="16870" y="15127"/>
                  </a:lnTo>
                  <a:lnTo>
                    <a:pt x="19983" y="16624"/>
                  </a:lnTo>
                  <a:lnTo>
                    <a:pt x="19478" y="13885"/>
                  </a:lnTo>
                  <a:lnTo>
                    <a:pt x="18348" y="12962"/>
                  </a:lnTo>
                  <a:lnTo>
                    <a:pt x="18122" y="2739"/>
                  </a:lnTo>
                  <a:lnTo>
                    <a:pt x="17948" y="2516"/>
                  </a:lnTo>
                  <a:lnTo>
                    <a:pt x="17270" y="3949"/>
                  </a:lnTo>
                  <a:lnTo>
                    <a:pt x="17217" y="1752"/>
                  </a:lnTo>
                  <a:lnTo>
                    <a:pt x="15774" y="0"/>
                  </a:lnTo>
                  <a:lnTo>
                    <a:pt x="13948" y="2898"/>
                  </a:lnTo>
                  <a:lnTo>
                    <a:pt x="8939" y="2325"/>
                  </a:lnTo>
                  <a:lnTo>
                    <a:pt x="8330" y="2739"/>
                  </a:lnTo>
                  <a:lnTo>
                    <a:pt x="8748" y="6178"/>
                  </a:lnTo>
                  <a:lnTo>
                    <a:pt x="6052" y="8567"/>
                  </a:lnTo>
                  <a:lnTo>
                    <a:pt x="3843" y="8662"/>
                  </a:lnTo>
                  <a:lnTo>
                    <a:pt x="765" y="11529"/>
                  </a:lnTo>
                  <a:lnTo>
                    <a:pt x="0" y="1417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299" name="Freeform 77"/>
            <p:cNvSpPr>
              <a:spLocks noChangeAspect="1"/>
            </p:cNvSpPr>
            <p:nvPr/>
          </p:nvSpPr>
          <p:spPr bwMode="auto">
            <a:xfrm>
              <a:off x="832" y="205"/>
              <a:ext cx="60" cy="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0" y="3356"/>
                  </a:moveTo>
                  <a:lnTo>
                    <a:pt x="1279" y="2751"/>
                  </a:lnTo>
                  <a:lnTo>
                    <a:pt x="1918" y="332"/>
                  </a:lnTo>
                  <a:lnTo>
                    <a:pt x="2756" y="1678"/>
                  </a:lnTo>
                  <a:lnTo>
                    <a:pt x="5865" y="2829"/>
                  </a:lnTo>
                  <a:lnTo>
                    <a:pt x="9261" y="2888"/>
                  </a:lnTo>
                  <a:lnTo>
                    <a:pt x="10673" y="390"/>
                  </a:lnTo>
                  <a:lnTo>
                    <a:pt x="15259" y="0"/>
                  </a:lnTo>
                  <a:lnTo>
                    <a:pt x="19978" y="1659"/>
                  </a:lnTo>
                  <a:lnTo>
                    <a:pt x="18258" y="4956"/>
                  </a:lnTo>
                  <a:lnTo>
                    <a:pt x="14355" y="8741"/>
                  </a:lnTo>
                  <a:lnTo>
                    <a:pt x="13297" y="15512"/>
                  </a:lnTo>
                  <a:lnTo>
                    <a:pt x="10827" y="19980"/>
                  </a:lnTo>
                  <a:lnTo>
                    <a:pt x="4697" y="16215"/>
                  </a:lnTo>
                  <a:lnTo>
                    <a:pt x="2690" y="15415"/>
                  </a:lnTo>
                  <a:lnTo>
                    <a:pt x="3241" y="12020"/>
                  </a:lnTo>
                  <a:lnTo>
                    <a:pt x="2404" y="11629"/>
                  </a:lnTo>
                  <a:lnTo>
                    <a:pt x="5138" y="10634"/>
                  </a:lnTo>
                  <a:lnTo>
                    <a:pt x="5865" y="8839"/>
                  </a:lnTo>
                  <a:lnTo>
                    <a:pt x="4895" y="8215"/>
                  </a:lnTo>
                  <a:lnTo>
                    <a:pt x="5954" y="6595"/>
                  </a:lnTo>
                  <a:lnTo>
                    <a:pt x="3837" y="4995"/>
                  </a:lnTo>
                  <a:lnTo>
                    <a:pt x="2249" y="6322"/>
                  </a:lnTo>
                  <a:lnTo>
                    <a:pt x="2381" y="4722"/>
                  </a:lnTo>
                  <a:lnTo>
                    <a:pt x="0" y="3551"/>
                  </a:lnTo>
                  <a:lnTo>
                    <a:pt x="0" y="3356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0" name="Freeform 78"/>
            <p:cNvSpPr>
              <a:spLocks noChangeAspect="1"/>
            </p:cNvSpPr>
            <p:nvPr/>
          </p:nvSpPr>
          <p:spPr bwMode="auto">
            <a:xfrm>
              <a:off x="830" y="261"/>
              <a:ext cx="37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252" y="11715"/>
                  </a:moveTo>
                  <a:lnTo>
                    <a:pt x="5216" y="13674"/>
                  </a:lnTo>
                  <a:lnTo>
                    <a:pt x="4640" y="16486"/>
                  </a:lnTo>
                  <a:lnTo>
                    <a:pt x="6547" y="16443"/>
                  </a:lnTo>
                  <a:lnTo>
                    <a:pt x="8237" y="18594"/>
                  </a:lnTo>
                  <a:lnTo>
                    <a:pt x="9964" y="18701"/>
                  </a:lnTo>
                  <a:lnTo>
                    <a:pt x="9353" y="19979"/>
                  </a:lnTo>
                  <a:lnTo>
                    <a:pt x="15000" y="19936"/>
                  </a:lnTo>
                  <a:lnTo>
                    <a:pt x="19892" y="16379"/>
                  </a:lnTo>
                  <a:lnTo>
                    <a:pt x="17662" y="13759"/>
                  </a:lnTo>
                  <a:lnTo>
                    <a:pt x="19964" y="7412"/>
                  </a:lnTo>
                  <a:lnTo>
                    <a:pt x="18417" y="4089"/>
                  </a:lnTo>
                  <a:lnTo>
                    <a:pt x="8381" y="0"/>
                  </a:lnTo>
                  <a:lnTo>
                    <a:pt x="2266" y="7540"/>
                  </a:lnTo>
                  <a:lnTo>
                    <a:pt x="1942" y="10735"/>
                  </a:lnTo>
                  <a:lnTo>
                    <a:pt x="0" y="11480"/>
                  </a:lnTo>
                  <a:lnTo>
                    <a:pt x="252" y="11715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1" name="Freeform 79"/>
            <p:cNvSpPr>
              <a:spLocks noChangeAspect="1"/>
            </p:cNvSpPr>
            <p:nvPr/>
          </p:nvSpPr>
          <p:spPr bwMode="auto">
            <a:xfrm>
              <a:off x="706" y="408"/>
              <a:ext cx="47" cy="6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29" y="7667"/>
                  </a:moveTo>
                  <a:lnTo>
                    <a:pt x="3261" y="10668"/>
                  </a:lnTo>
                  <a:lnTo>
                    <a:pt x="2713" y="14984"/>
                  </a:lnTo>
                  <a:lnTo>
                    <a:pt x="5022" y="17021"/>
                  </a:lnTo>
                  <a:lnTo>
                    <a:pt x="9755" y="17612"/>
                  </a:lnTo>
                  <a:lnTo>
                    <a:pt x="8860" y="19124"/>
                  </a:lnTo>
                  <a:lnTo>
                    <a:pt x="11371" y="19978"/>
                  </a:lnTo>
                  <a:lnTo>
                    <a:pt x="13824" y="18313"/>
                  </a:lnTo>
                  <a:lnTo>
                    <a:pt x="11804" y="16999"/>
                  </a:lnTo>
                  <a:lnTo>
                    <a:pt x="17287" y="16254"/>
                  </a:lnTo>
                  <a:lnTo>
                    <a:pt x="19971" y="13932"/>
                  </a:lnTo>
                  <a:lnTo>
                    <a:pt x="17720" y="12377"/>
                  </a:lnTo>
                  <a:lnTo>
                    <a:pt x="18615" y="11544"/>
                  </a:lnTo>
                  <a:lnTo>
                    <a:pt x="14574" y="11763"/>
                  </a:lnTo>
                  <a:lnTo>
                    <a:pt x="13593" y="9485"/>
                  </a:lnTo>
                  <a:lnTo>
                    <a:pt x="10534" y="8631"/>
                  </a:lnTo>
                  <a:lnTo>
                    <a:pt x="11342" y="3023"/>
                  </a:lnTo>
                  <a:lnTo>
                    <a:pt x="10130" y="2848"/>
                  </a:lnTo>
                  <a:lnTo>
                    <a:pt x="9235" y="0"/>
                  </a:lnTo>
                  <a:lnTo>
                    <a:pt x="7879" y="964"/>
                  </a:lnTo>
                  <a:lnTo>
                    <a:pt x="3723" y="175"/>
                  </a:lnTo>
                  <a:lnTo>
                    <a:pt x="2886" y="2037"/>
                  </a:lnTo>
                  <a:lnTo>
                    <a:pt x="4069" y="3264"/>
                  </a:lnTo>
                  <a:lnTo>
                    <a:pt x="1443" y="4206"/>
                  </a:lnTo>
                  <a:lnTo>
                    <a:pt x="0" y="6221"/>
                  </a:lnTo>
                  <a:lnTo>
                    <a:pt x="1356" y="7010"/>
                  </a:lnTo>
                  <a:lnTo>
                    <a:pt x="0" y="7426"/>
                  </a:lnTo>
                  <a:lnTo>
                    <a:pt x="29" y="766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2" name="Freeform 80"/>
            <p:cNvSpPr>
              <a:spLocks noChangeAspect="1"/>
            </p:cNvSpPr>
            <p:nvPr/>
          </p:nvSpPr>
          <p:spPr bwMode="auto">
            <a:xfrm>
              <a:off x="760" y="283"/>
              <a:ext cx="69" cy="5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000"/>
                <a:gd name="T91" fmla="*/ 0 h 20000"/>
                <a:gd name="T92" fmla="*/ 20000 w 20000"/>
                <a:gd name="T93" fmla="*/ 20000 h 200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000" h="20000">
                  <a:moveTo>
                    <a:pt x="57" y="11082"/>
                  </a:moveTo>
                  <a:lnTo>
                    <a:pt x="1565" y="11177"/>
                  </a:lnTo>
                  <a:lnTo>
                    <a:pt x="1641" y="13056"/>
                  </a:lnTo>
                  <a:lnTo>
                    <a:pt x="172" y="14649"/>
                  </a:lnTo>
                  <a:lnTo>
                    <a:pt x="1851" y="16504"/>
                  </a:lnTo>
                  <a:lnTo>
                    <a:pt x="2290" y="18763"/>
                  </a:lnTo>
                  <a:lnTo>
                    <a:pt x="3187" y="19976"/>
                  </a:lnTo>
                  <a:lnTo>
                    <a:pt x="4847" y="19596"/>
                  </a:lnTo>
                  <a:lnTo>
                    <a:pt x="4981" y="19477"/>
                  </a:lnTo>
                  <a:lnTo>
                    <a:pt x="12271" y="15577"/>
                  </a:lnTo>
                  <a:lnTo>
                    <a:pt x="13435" y="13175"/>
                  </a:lnTo>
                  <a:lnTo>
                    <a:pt x="16508" y="13341"/>
                  </a:lnTo>
                  <a:lnTo>
                    <a:pt x="17939" y="11130"/>
                  </a:lnTo>
                  <a:lnTo>
                    <a:pt x="19981" y="11415"/>
                  </a:lnTo>
                  <a:lnTo>
                    <a:pt x="19179" y="6873"/>
                  </a:lnTo>
                  <a:lnTo>
                    <a:pt x="19103" y="6635"/>
                  </a:lnTo>
                  <a:lnTo>
                    <a:pt x="19943" y="4875"/>
                  </a:lnTo>
                  <a:lnTo>
                    <a:pt x="16813" y="1665"/>
                  </a:lnTo>
                  <a:lnTo>
                    <a:pt x="15115" y="3210"/>
                  </a:lnTo>
                  <a:lnTo>
                    <a:pt x="14141" y="1831"/>
                  </a:lnTo>
                  <a:lnTo>
                    <a:pt x="14122" y="1784"/>
                  </a:lnTo>
                  <a:lnTo>
                    <a:pt x="11469" y="2331"/>
                  </a:lnTo>
                  <a:lnTo>
                    <a:pt x="10248" y="0"/>
                  </a:lnTo>
                  <a:lnTo>
                    <a:pt x="6966" y="2592"/>
                  </a:lnTo>
                  <a:lnTo>
                    <a:pt x="6183" y="4637"/>
                  </a:lnTo>
                  <a:lnTo>
                    <a:pt x="4256" y="5565"/>
                  </a:lnTo>
                  <a:lnTo>
                    <a:pt x="4466" y="8799"/>
                  </a:lnTo>
                  <a:lnTo>
                    <a:pt x="725" y="9227"/>
                  </a:lnTo>
                  <a:lnTo>
                    <a:pt x="0" y="10725"/>
                  </a:lnTo>
                  <a:lnTo>
                    <a:pt x="57" y="1108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3" name="Freeform 81"/>
            <p:cNvSpPr>
              <a:spLocks noChangeAspect="1"/>
            </p:cNvSpPr>
            <p:nvPr/>
          </p:nvSpPr>
          <p:spPr bwMode="auto">
            <a:xfrm>
              <a:off x="675" y="348"/>
              <a:ext cx="91" cy="71"/>
            </a:xfrm>
            <a:custGeom>
              <a:avLst/>
              <a:gdLst>
                <a:gd name="T0" fmla="*/ 0 w 1359"/>
                <a:gd name="T1" fmla="*/ 0 h 1074"/>
                <a:gd name="T2" fmla="*/ 0 w 1359"/>
                <a:gd name="T3" fmla="*/ 0 h 1074"/>
                <a:gd name="T4" fmla="*/ 0 w 1359"/>
                <a:gd name="T5" fmla="*/ 0 h 1074"/>
                <a:gd name="T6" fmla="*/ 0 w 1359"/>
                <a:gd name="T7" fmla="*/ 0 h 1074"/>
                <a:gd name="T8" fmla="*/ 0 w 1359"/>
                <a:gd name="T9" fmla="*/ 0 h 1074"/>
                <a:gd name="T10" fmla="*/ 0 w 1359"/>
                <a:gd name="T11" fmla="*/ 0 h 1074"/>
                <a:gd name="T12" fmla="*/ 0 w 1359"/>
                <a:gd name="T13" fmla="*/ 0 h 1074"/>
                <a:gd name="T14" fmla="*/ 0 w 1359"/>
                <a:gd name="T15" fmla="*/ 0 h 1074"/>
                <a:gd name="T16" fmla="*/ 0 w 1359"/>
                <a:gd name="T17" fmla="*/ 0 h 1074"/>
                <a:gd name="T18" fmla="*/ 0 w 1359"/>
                <a:gd name="T19" fmla="*/ 0 h 1074"/>
                <a:gd name="T20" fmla="*/ 0 w 1359"/>
                <a:gd name="T21" fmla="*/ 0 h 1074"/>
                <a:gd name="T22" fmla="*/ 0 w 1359"/>
                <a:gd name="T23" fmla="*/ 0 h 1074"/>
                <a:gd name="T24" fmla="*/ 0 w 1359"/>
                <a:gd name="T25" fmla="*/ 0 h 1074"/>
                <a:gd name="T26" fmla="*/ 0 w 1359"/>
                <a:gd name="T27" fmla="*/ 0 h 1074"/>
                <a:gd name="T28" fmla="*/ 0 w 1359"/>
                <a:gd name="T29" fmla="*/ 0 h 1074"/>
                <a:gd name="T30" fmla="*/ 0 w 1359"/>
                <a:gd name="T31" fmla="*/ 0 h 1074"/>
                <a:gd name="T32" fmla="*/ 0 w 1359"/>
                <a:gd name="T33" fmla="*/ 0 h 1074"/>
                <a:gd name="T34" fmla="*/ 0 w 1359"/>
                <a:gd name="T35" fmla="*/ 0 h 1074"/>
                <a:gd name="T36" fmla="*/ 0 w 1359"/>
                <a:gd name="T37" fmla="*/ 0 h 1074"/>
                <a:gd name="T38" fmla="*/ 0 w 1359"/>
                <a:gd name="T39" fmla="*/ 0 h 1074"/>
                <a:gd name="T40" fmla="*/ 0 w 1359"/>
                <a:gd name="T41" fmla="*/ 0 h 1074"/>
                <a:gd name="T42" fmla="*/ 0 w 1359"/>
                <a:gd name="T43" fmla="*/ 0 h 1074"/>
                <a:gd name="T44" fmla="*/ 0 w 1359"/>
                <a:gd name="T45" fmla="*/ 0 h 1074"/>
                <a:gd name="T46" fmla="*/ 0 w 1359"/>
                <a:gd name="T47" fmla="*/ 0 h 1074"/>
                <a:gd name="T48" fmla="*/ 0 w 1359"/>
                <a:gd name="T49" fmla="*/ 0 h 1074"/>
                <a:gd name="T50" fmla="*/ 0 w 1359"/>
                <a:gd name="T51" fmla="*/ 0 h 1074"/>
                <a:gd name="T52" fmla="*/ 0 w 1359"/>
                <a:gd name="T53" fmla="*/ 0 h 1074"/>
                <a:gd name="T54" fmla="*/ 0 w 1359"/>
                <a:gd name="T55" fmla="*/ 0 h 1074"/>
                <a:gd name="T56" fmla="*/ 0 w 1359"/>
                <a:gd name="T57" fmla="*/ 0 h 1074"/>
                <a:gd name="T58" fmla="*/ 0 w 1359"/>
                <a:gd name="T59" fmla="*/ 0 h 1074"/>
                <a:gd name="T60" fmla="*/ 0 w 1359"/>
                <a:gd name="T61" fmla="*/ 0 h 1074"/>
                <a:gd name="T62" fmla="*/ 0 w 1359"/>
                <a:gd name="T63" fmla="*/ 0 h 1074"/>
                <a:gd name="T64" fmla="*/ 0 w 1359"/>
                <a:gd name="T65" fmla="*/ 0 h 1074"/>
                <a:gd name="T66" fmla="*/ 0 w 1359"/>
                <a:gd name="T67" fmla="*/ 0 h 1074"/>
                <a:gd name="T68" fmla="*/ 0 w 1359"/>
                <a:gd name="T69" fmla="*/ 0 h 1074"/>
                <a:gd name="T70" fmla="*/ 0 w 1359"/>
                <a:gd name="T71" fmla="*/ 0 h 1074"/>
                <a:gd name="T72" fmla="*/ 0 w 1359"/>
                <a:gd name="T73" fmla="*/ 0 h 1074"/>
                <a:gd name="T74" fmla="*/ 0 w 1359"/>
                <a:gd name="T75" fmla="*/ 0 h 1074"/>
                <a:gd name="T76" fmla="*/ 0 w 1359"/>
                <a:gd name="T77" fmla="*/ 0 h 1074"/>
                <a:gd name="T78" fmla="*/ 0 w 1359"/>
                <a:gd name="T79" fmla="*/ 0 h 1074"/>
                <a:gd name="T80" fmla="*/ 0 w 1359"/>
                <a:gd name="T81" fmla="*/ 0 h 1074"/>
                <a:gd name="T82" fmla="*/ 0 w 1359"/>
                <a:gd name="T83" fmla="*/ 0 h 1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59"/>
                <a:gd name="T127" fmla="*/ 0 h 1074"/>
                <a:gd name="T128" fmla="*/ 1359 w 1359"/>
                <a:gd name="T129" fmla="*/ 1074 h 1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59" h="1074">
                  <a:moveTo>
                    <a:pt x="7" y="441"/>
                  </a:moveTo>
                  <a:lnTo>
                    <a:pt x="145" y="488"/>
                  </a:lnTo>
                  <a:lnTo>
                    <a:pt x="328" y="392"/>
                  </a:lnTo>
                  <a:lnTo>
                    <a:pt x="352" y="319"/>
                  </a:lnTo>
                  <a:lnTo>
                    <a:pt x="276" y="192"/>
                  </a:lnTo>
                  <a:lnTo>
                    <a:pt x="332" y="106"/>
                  </a:lnTo>
                  <a:lnTo>
                    <a:pt x="313" y="46"/>
                  </a:lnTo>
                  <a:lnTo>
                    <a:pt x="366" y="32"/>
                  </a:lnTo>
                  <a:lnTo>
                    <a:pt x="362" y="10"/>
                  </a:lnTo>
                  <a:lnTo>
                    <a:pt x="410" y="7"/>
                  </a:lnTo>
                  <a:lnTo>
                    <a:pt x="432" y="0"/>
                  </a:lnTo>
                  <a:lnTo>
                    <a:pt x="686" y="147"/>
                  </a:lnTo>
                  <a:lnTo>
                    <a:pt x="787" y="270"/>
                  </a:lnTo>
                  <a:lnTo>
                    <a:pt x="952" y="195"/>
                  </a:lnTo>
                  <a:lnTo>
                    <a:pt x="1203" y="178"/>
                  </a:lnTo>
                  <a:lnTo>
                    <a:pt x="1207" y="211"/>
                  </a:lnTo>
                  <a:lnTo>
                    <a:pt x="1203" y="218"/>
                  </a:lnTo>
                  <a:lnTo>
                    <a:pt x="1359" y="309"/>
                  </a:lnTo>
                  <a:lnTo>
                    <a:pt x="1260" y="363"/>
                  </a:lnTo>
                  <a:lnTo>
                    <a:pt x="1349" y="541"/>
                  </a:lnTo>
                  <a:lnTo>
                    <a:pt x="1290" y="627"/>
                  </a:lnTo>
                  <a:lnTo>
                    <a:pt x="1334" y="713"/>
                  </a:lnTo>
                  <a:lnTo>
                    <a:pt x="1259" y="749"/>
                  </a:lnTo>
                  <a:lnTo>
                    <a:pt x="1151" y="677"/>
                  </a:lnTo>
                  <a:lnTo>
                    <a:pt x="1067" y="714"/>
                  </a:lnTo>
                  <a:lnTo>
                    <a:pt x="979" y="683"/>
                  </a:lnTo>
                  <a:lnTo>
                    <a:pt x="866" y="1048"/>
                  </a:lnTo>
                  <a:lnTo>
                    <a:pt x="825" y="1040"/>
                  </a:lnTo>
                  <a:lnTo>
                    <a:pt x="794" y="910"/>
                  </a:lnTo>
                  <a:lnTo>
                    <a:pt x="747" y="954"/>
                  </a:lnTo>
                  <a:lnTo>
                    <a:pt x="603" y="918"/>
                  </a:lnTo>
                  <a:lnTo>
                    <a:pt x="573" y="1002"/>
                  </a:lnTo>
                  <a:lnTo>
                    <a:pt x="498" y="1074"/>
                  </a:lnTo>
                  <a:lnTo>
                    <a:pt x="363" y="1032"/>
                  </a:lnTo>
                  <a:lnTo>
                    <a:pt x="273" y="1063"/>
                  </a:lnTo>
                  <a:lnTo>
                    <a:pt x="204" y="1016"/>
                  </a:lnTo>
                  <a:lnTo>
                    <a:pt x="209" y="949"/>
                  </a:lnTo>
                  <a:lnTo>
                    <a:pt x="284" y="896"/>
                  </a:lnTo>
                  <a:lnTo>
                    <a:pt x="284" y="768"/>
                  </a:lnTo>
                  <a:lnTo>
                    <a:pt x="87" y="665"/>
                  </a:lnTo>
                  <a:lnTo>
                    <a:pt x="0" y="447"/>
                  </a:lnTo>
                  <a:lnTo>
                    <a:pt x="7" y="44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4" name="Freeform 82"/>
            <p:cNvSpPr>
              <a:spLocks noChangeAspect="1"/>
            </p:cNvSpPr>
            <p:nvPr/>
          </p:nvSpPr>
          <p:spPr bwMode="auto">
            <a:xfrm>
              <a:off x="478" y="250"/>
              <a:ext cx="67" cy="6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60" y="13971"/>
                  </a:moveTo>
                  <a:lnTo>
                    <a:pt x="785" y="15173"/>
                  </a:lnTo>
                  <a:lnTo>
                    <a:pt x="1006" y="16334"/>
                  </a:lnTo>
                  <a:lnTo>
                    <a:pt x="3783" y="16497"/>
                  </a:lnTo>
                  <a:lnTo>
                    <a:pt x="3541" y="17943"/>
                  </a:lnTo>
                  <a:lnTo>
                    <a:pt x="4869" y="17597"/>
                  </a:lnTo>
                  <a:lnTo>
                    <a:pt x="8370" y="19552"/>
                  </a:lnTo>
                  <a:lnTo>
                    <a:pt x="9598" y="19043"/>
                  </a:lnTo>
                  <a:lnTo>
                    <a:pt x="11751" y="19980"/>
                  </a:lnTo>
                  <a:lnTo>
                    <a:pt x="11911" y="18473"/>
                  </a:lnTo>
                  <a:lnTo>
                    <a:pt x="12857" y="18941"/>
                  </a:lnTo>
                  <a:lnTo>
                    <a:pt x="15292" y="17454"/>
                  </a:lnTo>
                  <a:lnTo>
                    <a:pt x="15070" y="17536"/>
                  </a:lnTo>
                  <a:lnTo>
                    <a:pt x="14829" y="17047"/>
                  </a:lnTo>
                  <a:lnTo>
                    <a:pt x="17586" y="14440"/>
                  </a:lnTo>
                  <a:lnTo>
                    <a:pt x="17505" y="13035"/>
                  </a:lnTo>
                  <a:lnTo>
                    <a:pt x="18451" y="13096"/>
                  </a:lnTo>
                  <a:lnTo>
                    <a:pt x="18189" y="9308"/>
                  </a:lnTo>
                  <a:lnTo>
                    <a:pt x="18994" y="8513"/>
                  </a:lnTo>
                  <a:lnTo>
                    <a:pt x="19980" y="7597"/>
                  </a:lnTo>
                  <a:lnTo>
                    <a:pt x="18290" y="6578"/>
                  </a:lnTo>
                  <a:lnTo>
                    <a:pt x="12696" y="3625"/>
                  </a:lnTo>
                  <a:lnTo>
                    <a:pt x="12535" y="1202"/>
                  </a:lnTo>
                  <a:lnTo>
                    <a:pt x="11187" y="0"/>
                  </a:lnTo>
                  <a:lnTo>
                    <a:pt x="6217" y="2118"/>
                  </a:lnTo>
                  <a:lnTo>
                    <a:pt x="4688" y="2953"/>
                  </a:lnTo>
                  <a:lnTo>
                    <a:pt x="4628" y="5784"/>
                  </a:lnTo>
                  <a:lnTo>
                    <a:pt x="3159" y="6680"/>
                  </a:lnTo>
                  <a:lnTo>
                    <a:pt x="3300" y="8859"/>
                  </a:lnTo>
                  <a:lnTo>
                    <a:pt x="1791" y="9063"/>
                  </a:lnTo>
                  <a:lnTo>
                    <a:pt x="2435" y="11141"/>
                  </a:lnTo>
                  <a:lnTo>
                    <a:pt x="543" y="11853"/>
                  </a:lnTo>
                  <a:lnTo>
                    <a:pt x="1127" y="12872"/>
                  </a:lnTo>
                  <a:lnTo>
                    <a:pt x="0" y="13707"/>
                  </a:lnTo>
                  <a:lnTo>
                    <a:pt x="60" y="13971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5" name="Freeform 83"/>
            <p:cNvSpPr>
              <a:spLocks noChangeAspect="1"/>
            </p:cNvSpPr>
            <p:nvPr/>
          </p:nvSpPr>
          <p:spPr bwMode="auto">
            <a:xfrm>
              <a:off x="776" y="434"/>
              <a:ext cx="79" cy="6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17" y="7508"/>
                  </a:moveTo>
                  <a:lnTo>
                    <a:pt x="1763" y="5027"/>
                  </a:lnTo>
                  <a:lnTo>
                    <a:pt x="2401" y="0"/>
                  </a:lnTo>
                  <a:lnTo>
                    <a:pt x="4635" y="4235"/>
                  </a:lnTo>
                  <a:lnTo>
                    <a:pt x="6717" y="3936"/>
                  </a:lnTo>
                  <a:lnTo>
                    <a:pt x="7993" y="5647"/>
                  </a:lnTo>
                  <a:lnTo>
                    <a:pt x="8883" y="5326"/>
                  </a:lnTo>
                  <a:lnTo>
                    <a:pt x="10999" y="364"/>
                  </a:lnTo>
                  <a:lnTo>
                    <a:pt x="13417" y="4321"/>
                  </a:lnTo>
                  <a:lnTo>
                    <a:pt x="14727" y="3102"/>
                  </a:lnTo>
                  <a:lnTo>
                    <a:pt x="15432" y="5091"/>
                  </a:lnTo>
                  <a:lnTo>
                    <a:pt x="17431" y="6139"/>
                  </a:lnTo>
                  <a:lnTo>
                    <a:pt x="17531" y="9241"/>
                  </a:lnTo>
                  <a:lnTo>
                    <a:pt x="19983" y="11337"/>
                  </a:lnTo>
                  <a:lnTo>
                    <a:pt x="18690" y="15807"/>
                  </a:lnTo>
                  <a:lnTo>
                    <a:pt x="17313" y="16086"/>
                  </a:lnTo>
                  <a:lnTo>
                    <a:pt x="16071" y="17861"/>
                  </a:lnTo>
                  <a:lnTo>
                    <a:pt x="14912" y="17305"/>
                  </a:lnTo>
                  <a:lnTo>
                    <a:pt x="13132" y="18524"/>
                  </a:lnTo>
                  <a:lnTo>
                    <a:pt x="11620" y="18674"/>
                  </a:lnTo>
                  <a:lnTo>
                    <a:pt x="10898" y="19979"/>
                  </a:lnTo>
                  <a:lnTo>
                    <a:pt x="8380" y="18353"/>
                  </a:lnTo>
                  <a:lnTo>
                    <a:pt x="6935" y="17840"/>
                  </a:lnTo>
                  <a:lnTo>
                    <a:pt x="6616" y="14781"/>
                  </a:lnTo>
                  <a:lnTo>
                    <a:pt x="7389" y="13262"/>
                  </a:lnTo>
                  <a:lnTo>
                    <a:pt x="6465" y="11337"/>
                  </a:lnTo>
                  <a:lnTo>
                    <a:pt x="4400" y="10246"/>
                  </a:lnTo>
                  <a:lnTo>
                    <a:pt x="3526" y="12578"/>
                  </a:lnTo>
                  <a:lnTo>
                    <a:pt x="1612" y="11572"/>
                  </a:lnTo>
                  <a:lnTo>
                    <a:pt x="0" y="7679"/>
                  </a:lnTo>
                  <a:lnTo>
                    <a:pt x="17" y="750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6" name="Freeform 84"/>
            <p:cNvSpPr>
              <a:spLocks noChangeAspect="1"/>
            </p:cNvSpPr>
            <p:nvPr/>
          </p:nvSpPr>
          <p:spPr bwMode="auto">
            <a:xfrm>
              <a:off x="784" y="399"/>
              <a:ext cx="62" cy="5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192" y="10590"/>
                  </a:moveTo>
                  <a:lnTo>
                    <a:pt x="512" y="13205"/>
                  </a:lnTo>
                  <a:lnTo>
                    <a:pt x="3348" y="18282"/>
                  </a:lnTo>
                  <a:lnTo>
                    <a:pt x="5991" y="17923"/>
                  </a:lnTo>
                  <a:lnTo>
                    <a:pt x="7633" y="19974"/>
                  </a:lnTo>
                  <a:lnTo>
                    <a:pt x="8742" y="19590"/>
                  </a:lnTo>
                  <a:lnTo>
                    <a:pt x="11450" y="13667"/>
                  </a:lnTo>
                  <a:lnTo>
                    <a:pt x="14520" y="18385"/>
                  </a:lnTo>
                  <a:lnTo>
                    <a:pt x="16183" y="16923"/>
                  </a:lnTo>
                  <a:lnTo>
                    <a:pt x="16418" y="15282"/>
                  </a:lnTo>
                  <a:lnTo>
                    <a:pt x="18401" y="14897"/>
                  </a:lnTo>
                  <a:lnTo>
                    <a:pt x="19979" y="12667"/>
                  </a:lnTo>
                  <a:lnTo>
                    <a:pt x="18145" y="8923"/>
                  </a:lnTo>
                  <a:lnTo>
                    <a:pt x="17036" y="9333"/>
                  </a:lnTo>
                  <a:lnTo>
                    <a:pt x="17420" y="7333"/>
                  </a:lnTo>
                  <a:lnTo>
                    <a:pt x="15778" y="6974"/>
                  </a:lnTo>
                  <a:lnTo>
                    <a:pt x="16738" y="2974"/>
                  </a:lnTo>
                  <a:lnTo>
                    <a:pt x="15203" y="1308"/>
                  </a:lnTo>
                  <a:lnTo>
                    <a:pt x="15629" y="77"/>
                  </a:lnTo>
                  <a:lnTo>
                    <a:pt x="10959" y="0"/>
                  </a:lnTo>
                  <a:lnTo>
                    <a:pt x="9041" y="1769"/>
                  </a:lnTo>
                  <a:lnTo>
                    <a:pt x="8038" y="974"/>
                  </a:lnTo>
                  <a:lnTo>
                    <a:pt x="6802" y="3590"/>
                  </a:lnTo>
                  <a:lnTo>
                    <a:pt x="7783" y="4974"/>
                  </a:lnTo>
                  <a:lnTo>
                    <a:pt x="5224" y="7333"/>
                  </a:lnTo>
                  <a:lnTo>
                    <a:pt x="2345" y="7769"/>
                  </a:lnTo>
                  <a:lnTo>
                    <a:pt x="277" y="8667"/>
                  </a:lnTo>
                  <a:lnTo>
                    <a:pt x="0" y="10308"/>
                  </a:lnTo>
                  <a:lnTo>
                    <a:pt x="192" y="1059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7" name="Freeform 85"/>
            <p:cNvSpPr>
              <a:spLocks noChangeAspect="1"/>
            </p:cNvSpPr>
            <p:nvPr/>
          </p:nvSpPr>
          <p:spPr bwMode="auto">
            <a:xfrm>
              <a:off x="608" y="222"/>
              <a:ext cx="11" cy="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59" y="11702"/>
                  </a:moveTo>
                  <a:lnTo>
                    <a:pt x="8743" y="19787"/>
                  </a:lnTo>
                  <a:lnTo>
                    <a:pt x="19880" y="19362"/>
                  </a:lnTo>
                  <a:lnTo>
                    <a:pt x="16407" y="12340"/>
                  </a:lnTo>
                  <a:lnTo>
                    <a:pt x="8263" y="0"/>
                  </a:lnTo>
                  <a:lnTo>
                    <a:pt x="0" y="9362"/>
                  </a:lnTo>
                  <a:lnTo>
                    <a:pt x="359" y="1170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8" name="Freeform 86"/>
            <p:cNvSpPr>
              <a:spLocks noChangeAspect="1"/>
            </p:cNvSpPr>
            <p:nvPr/>
          </p:nvSpPr>
          <p:spPr bwMode="auto">
            <a:xfrm>
              <a:off x="509" y="137"/>
              <a:ext cx="80" cy="5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1020" y="8733"/>
                  </a:moveTo>
                  <a:lnTo>
                    <a:pt x="6104" y="4839"/>
                  </a:lnTo>
                  <a:lnTo>
                    <a:pt x="12258" y="3018"/>
                  </a:lnTo>
                  <a:lnTo>
                    <a:pt x="15368" y="0"/>
                  </a:lnTo>
                  <a:lnTo>
                    <a:pt x="15686" y="184"/>
                  </a:lnTo>
                  <a:lnTo>
                    <a:pt x="18946" y="4009"/>
                  </a:lnTo>
                  <a:lnTo>
                    <a:pt x="19983" y="7742"/>
                  </a:lnTo>
                  <a:lnTo>
                    <a:pt x="18880" y="9263"/>
                  </a:lnTo>
                  <a:lnTo>
                    <a:pt x="19565" y="9677"/>
                  </a:lnTo>
                  <a:lnTo>
                    <a:pt x="18946" y="10576"/>
                  </a:lnTo>
                  <a:lnTo>
                    <a:pt x="19164" y="14055"/>
                  </a:lnTo>
                  <a:lnTo>
                    <a:pt x="19950" y="14355"/>
                  </a:lnTo>
                  <a:lnTo>
                    <a:pt x="19013" y="16406"/>
                  </a:lnTo>
                  <a:lnTo>
                    <a:pt x="15201" y="15000"/>
                  </a:lnTo>
                  <a:lnTo>
                    <a:pt x="13813" y="17604"/>
                  </a:lnTo>
                  <a:lnTo>
                    <a:pt x="10569" y="19977"/>
                  </a:lnTo>
                  <a:lnTo>
                    <a:pt x="8746" y="17949"/>
                  </a:lnTo>
                  <a:lnTo>
                    <a:pt x="9783" y="17696"/>
                  </a:lnTo>
                  <a:lnTo>
                    <a:pt x="9666" y="16889"/>
                  </a:lnTo>
                  <a:lnTo>
                    <a:pt x="8344" y="15530"/>
                  </a:lnTo>
                  <a:lnTo>
                    <a:pt x="6622" y="16037"/>
                  </a:lnTo>
                  <a:lnTo>
                    <a:pt x="4866" y="13917"/>
                  </a:lnTo>
                  <a:lnTo>
                    <a:pt x="3495" y="14770"/>
                  </a:lnTo>
                  <a:lnTo>
                    <a:pt x="0" y="13710"/>
                  </a:lnTo>
                  <a:lnTo>
                    <a:pt x="1020" y="8733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09" name="Freeform 87"/>
            <p:cNvSpPr>
              <a:spLocks noChangeAspect="1"/>
            </p:cNvSpPr>
            <p:nvPr/>
          </p:nvSpPr>
          <p:spPr bwMode="auto">
            <a:xfrm>
              <a:off x="616" y="207"/>
              <a:ext cx="55" cy="7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72" y="16068"/>
                  </a:moveTo>
                  <a:lnTo>
                    <a:pt x="2238" y="18476"/>
                  </a:lnTo>
                  <a:lnTo>
                    <a:pt x="1059" y="19981"/>
                  </a:lnTo>
                  <a:lnTo>
                    <a:pt x="9386" y="19210"/>
                  </a:lnTo>
                  <a:lnTo>
                    <a:pt x="11264" y="17460"/>
                  </a:lnTo>
                  <a:lnTo>
                    <a:pt x="11264" y="15372"/>
                  </a:lnTo>
                  <a:lnTo>
                    <a:pt x="17545" y="14675"/>
                  </a:lnTo>
                  <a:lnTo>
                    <a:pt x="17449" y="13434"/>
                  </a:lnTo>
                  <a:lnTo>
                    <a:pt x="17064" y="12907"/>
                  </a:lnTo>
                  <a:lnTo>
                    <a:pt x="19976" y="10122"/>
                  </a:lnTo>
                  <a:lnTo>
                    <a:pt x="18243" y="9746"/>
                  </a:lnTo>
                  <a:lnTo>
                    <a:pt x="18484" y="7695"/>
                  </a:lnTo>
                  <a:lnTo>
                    <a:pt x="17353" y="7319"/>
                  </a:lnTo>
                  <a:lnTo>
                    <a:pt x="17304" y="7131"/>
                  </a:lnTo>
                  <a:lnTo>
                    <a:pt x="18748" y="5362"/>
                  </a:lnTo>
                  <a:lnTo>
                    <a:pt x="15018" y="3594"/>
                  </a:lnTo>
                  <a:lnTo>
                    <a:pt x="13261" y="1976"/>
                  </a:lnTo>
                  <a:lnTo>
                    <a:pt x="13261" y="357"/>
                  </a:lnTo>
                  <a:lnTo>
                    <a:pt x="11841" y="0"/>
                  </a:lnTo>
                  <a:lnTo>
                    <a:pt x="10301" y="865"/>
                  </a:lnTo>
                  <a:lnTo>
                    <a:pt x="3562" y="677"/>
                  </a:lnTo>
                  <a:lnTo>
                    <a:pt x="2912" y="2107"/>
                  </a:lnTo>
                  <a:lnTo>
                    <a:pt x="3538" y="6152"/>
                  </a:lnTo>
                  <a:lnTo>
                    <a:pt x="3225" y="8523"/>
                  </a:lnTo>
                  <a:lnTo>
                    <a:pt x="1805" y="12041"/>
                  </a:lnTo>
                  <a:lnTo>
                    <a:pt x="2455" y="14337"/>
                  </a:lnTo>
                  <a:lnTo>
                    <a:pt x="0" y="15767"/>
                  </a:lnTo>
                  <a:lnTo>
                    <a:pt x="72" y="16068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0" name="Freeform 88"/>
            <p:cNvSpPr>
              <a:spLocks noChangeAspect="1"/>
            </p:cNvSpPr>
            <p:nvPr/>
          </p:nvSpPr>
          <p:spPr bwMode="auto">
            <a:xfrm>
              <a:off x="572" y="209"/>
              <a:ext cx="36" cy="4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09" y="708"/>
                  </a:moveTo>
                  <a:lnTo>
                    <a:pt x="4299" y="0"/>
                  </a:lnTo>
                  <a:lnTo>
                    <a:pt x="4444" y="265"/>
                  </a:lnTo>
                  <a:lnTo>
                    <a:pt x="8051" y="708"/>
                  </a:lnTo>
                  <a:lnTo>
                    <a:pt x="8270" y="708"/>
                  </a:lnTo>
                  <a:lnTo>
                    <a:pt x="8780" y="885"/>
                  </a:lnTo>
                  <a:lnTo>
                    <a:pt x="8816" y="885"/>
                  </a:lnTo>
                  <a:lnTo>
                    <a:pt x="15046" y="2891"/>
                  </a:lnTo>
                  <a:lnTo>
                    <a:pt x="17341" y="2271"/>
                  </a:lnTo>
                  <a:lnTo>
                    <a:pt x="19417" y="5634"/>
                  </a:lnTo>
                  <a:lnTo>
                    <a:pt x="18033" y="7965"/>
                  </a:lnTo>
                  <a:lnTo>
                    <a:pt x="18106" y="7965"/>
                  </a:lnTo>
                  <a:lnTo>
                    <a:pt x="19964" y="9912"/>
                  </a:lnTo>
                  <a:lnTo>
                    <a:pt x="14208" y="13687"/>
                  </a:lnTo>
                  <a:lnTo>
                    <a:pt x="15483" y="14838"/>
                  </a:lnTo>
                  <a:lnTo>
                    <a:pt x="14317" y="16814"/>
                  </a:lnTo>
                  <a:lnTo>
                    <a:pt x="12350" y="16637"/>
                  </a:lnTo>
                  <a:lnTo>
                    <a:pt x="13479" y="17552"/>
                  </a:lnTo>
                  <a:lnTo>
                    <a:pt x="11658" y="19617"/>
                  </a:lnTo>
                  <a:lnTo>
                    <a:pt x="11913" y="19971"/>
                  </a:lnTo>
                  <a:lnTo>
                    <a:pt x="8889" y="19558"/>
                  </a:lnTo>
                  <a:lnTo>
                    <a:pt x="8270" y="16814"/>
                  </a:lnTo>
                  <a:lnTo>
                    <a:pt x="3570" y="13186"/>
                  </a:lnTo>
                  <a:lnTo>
                    <a:pt x="3643" y="7670"/>
                  </a:lnTo>
                  <a:lnTo>
                    <a:pt x="1384" y="4454"/>
                  </a:lnTo>
                  <a:lnTo>
                    <a:pt x="0" y="914"/>
                  </a:lnTo>
                  <a:lnTo>
                    <a:pt x="109" y="708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1" name="Freeform 89"/>
            <p:cNvSpPr>
              <a:spLocks noChangeAspect="1"/>
            </p:cNvSpPr>
            <p:nvPr/>
          </p:nvSpPr>
          <p:spPr bwMode="auto">
            <a:xfrm>
              <a:off x="453" y="347"/>
              <a:ext cx="52" cy="8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000"/>
                <a:gd name="T91" fmla="*/ 0 h 20000"/>
                <a:gd name="T92" fmla="*/ 20000 w 20000"/>
                <a:gd name="T93" fmla="*/ 20000 h 200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000" h="20000">
                  <a:moveTo>
                    <a:pt x="128" y="1840"/>
                  </a:moveTo>
                  <a:lnTo>
                    <a:pt x="5255" y="1759"/>
                  </a:lnTo>
                  <a:lnTo>
                    <a:pt x="7551" y="277"/>
                  </a:lnTo>
                  <a:lnTo>
                    <a:pt x="7985" y="782"/>
                  </a:lnTo>
                  <a:lnTo>
                    <a:pt x="13597" y="0"/>
                  </a:lnTo>
                  <a:lnTo>
                    <a:pt x="15026" y="831"/>
                  </a:lnTo>
                  <a:lnTo>
                    <a:pt x="15153" y="993"/>
                  </a:lnTo>
                  <a:lnTo>
                    <a:pt x="16199" y="4137"/>
                  </a:lnTo>
                  <a:lnTo>
                    <a:pt x="17347" y="4577"/>
                  </a:lnTo>
                  <a:lnTo>
                    <a:pt x="15842" y="5033"/>
                  </a:lnTo>
                  <a:lnTo>
                    <a:pt x="17321" y="6710"/>
                  </a:lnTo>
                  <a:lnTo>
                    <a:pt x="15153" y="8388"/>
                  </a:lnTo>
                  <a:lnTo>
                    <a:pt x="17194" y="9153"/>
                  </a:lnTo>
                  <a:lnTo>
                    <a:pt x="15612" y="11238"/>
                  </a:lnTo>
                  <a:lnTo>
                    <a:pt x="16505" y="13762"/>
                  </a:lnTo>
                  <a:lnTo>
                    <a:pt x="19515" y="13827"/>
                  </a:lnTo>
                  <a:lnTo>
                    <a:pt x="18189" y="16303"/>
                  </a:lnTo>
                  <a:lnTo>
                    <a:pt x="19974" y="16840"/>
                  </a:lnTo>
                  <a:lnTo>
                    <a:pt x="19592" y="17915"/>
                  </a:lnTo>
                  <a:lnTo>
                    <a:pt x="15128" y="18534"/>
                  </a:lnTo>
                  <a:lnTo>
                    <a:pt x="13699" y="19984"/>
                  </a:lnTo>
                  <a:lnTo>
                    <a:pt x="10255" y="17850"/>
                  </a:lnTo>
                  <a:lnTo>
                    <a:pt x="3954" y="16743"/>
                  </a:lnTo>
                  <a:lnTo>
                    <a:pt x="1888" y="13762"/>
                  </a:lnTo>
                  <a:lnTo>
                    <a:pt x="6046" y="12443"/>
                  </a:lnTo>
                  <a:lnTo>
                    <a:pt x="4158" y="12134"/>
                  </a:lnTo>
                  <a:lnTo>
                    <a:pt x="4974" y="9642"/>
                  </a:lnTo>
                  <a:lnTo>
                    <a:pt x="3495" y="4951"/>
                  </a:lnTo>
                  <a:lnTo>
                    <a:pt x="0" y="1971"/>
                  </a:lnTo>
                  <a:lnTo>
                    <a:pt x="128" y="1840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2" name="Freeform 90"/>
            <p:cNvSpPr>
              <a:spLocks noChangeAspect="1"/>
            </p:cNvSpPr>
            <p:nvPr/>
          </p:nvSpPr>
          <p:spPr bwMode="auto">
            <a:xfrm>
              <a:off x="570" y="116"/>
              <a:ext cx="85" cy="5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300" y="7606"/>
                  </a:moveTo>
                  <a:lnTo>
                    <a:pt x="3378" y="11409"/>
                  </a:lnTo>
                  <a:lnTo>
                    <a:pt x="4357" y="15120"/>
                  </a:lnTo>
                  <a:lnTo>
                    <a:pt x="5067" y="16586"/>
                  </a:lnTo>
                  <a:lnTo>
                    <a:pt x="9408" y="16678"/>
                  </a:lnTo>
                  <a:lnTo>
                    <a:pt x="13844" y="19977"/>
                  </a:lnTo>
                  <a:lnTo>
                    <a:pt x="14317" y="18717"/>
                  </a:lnTo>
                  <a:lnTo>
                    <a:pt x="15454" y="18923"/>
                  </a:lnTo>
                  <a:lnTo>
                    <a:pt x="16290" y="16793"/>
                  </a:lnTo>
                  <a:lnTo>
                    <a:pt x="17190" y="17595"/>
                  </a:lnTo>
                  <a:lnTo>
                    <a:pt x="19069" y="16724"/>
                  </a:lnTo>
                  <a:lnTo>
                    <a:pt x="18358" y="13746"/>
                  </a:lnTo>
                  <a:lnTo>
                    <a:pt x="19984" y="9897"/>
                  </a:lnTo>
                  <a:lnTo>
                    <a:pt x="19653" y="9095"/>
                  </a:lnTo>
                  <a:lnTo>
                    <a:pt x="18753" y="8202"/>
                  </a:lnTo>
                  <a:lnTo>
                    <a:pt x="16227" y="8912"/>
                  </a:lnTo>
                  <a:lnTo>
                    <a:pt x="16069" y="7514"/>
                  </a:lnTo>
                  <a:lnTo>
                    <a:pt x="15091" y="8477"/>
                  </a:lnTo>
                  <a:lnTo>
                    <a:pt x="15343" y="6667"/>
                  </a:lnTo>
                  <a:lnTo>
                    <a:pt x="14586" y="6323"/>
                  </a:lnTo>
                  <a:lnTo>
                    <a:pt x="14507" y="7354"/>
                  </a:lnTo>
                  <a:lnTo>
                    <a:pt x="13244" y="5979"/>
                  </a:lnTo>
                  <a:lnTo>
                    <a:pt x="12076" y="5956"/>
                  </a:lnTo>
                  <a:lnTo>
                    <a:pt x="11507" y="7216"/>
                  </a:lnTo>
                  <a:lnTo>
                    <a:pt x="11097" y="5613"/>
                  </a:lnTo>
                  <a:lnTo>
                    <a:pt x="12313" y="4467"/>
                  </a:lnTo>
                  <a:lnTo>
                    <a:pt x="11776" y="3688"/>
                  </a:lnTo>
                  <a:lnTo>
                    <a:pt x="8508" y="4628"/>
                  </a:lnTo>
                  <a:lnTo>
                    <a:pt x="6267" y="1100"/>
                  </a:lnTo>
                  <a:lnTo>
                    <a:pt x="4420" y="275"/>
                  </a:lnTo>
                  <a:lnTo>
                    <a:pt x="3268" y="962"/>
                  </a:lnTo>
                  <a:lnTo>
                    <a:pt x="2636" y="0"/>
                  </a:lnTo>
                  <a:lnTo>
                    <a:pt x="1910" y="2383"/>
                  </a:lnTo>
                  <a:lnTo>
                    <a:pt x="3425" y="4674"/>
                  </a:lnTo>
                  <a:lnTo>
                    <a:pt x="1910" y="3780"/>
                  </a:lnTo>
                  <a:lnTo>
                    <a:pt x="0" y="7423"/>
                  </a:lnTo>
                  <a:lnTo>
                    <a:pt x="300" y="760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3" name="Freeform 91"/>
            <p:cNvSpPr>
              <a:spLocks noChangeAspect="1"/>
            </p:cNvSpPr>
            <p:nvPr/>
          </p:nvSpPr>
          <p:spPr bwMode="auto">
            <a:xfrm>
              <a:off x="567" y="560"/>
              <a:ext cx="73" cy="5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55" y="5941"/>
                  </a:moveTo>
                  <a:lnTo>
                    <a:pt x="294" y="6712"/>
                  </a:lnTo>
                  <a:lnTo>
                    <a:pt x="697" y="9206"/>
                  </a:lnTo>
                  <a:lnTo>
                    <a:pt x="2367" y="11655"/>
                  </a:lnTo>
                  <a:lnTo>
                    <a:pt x="1761" y="12200"/>
                  </a:lnTo>
                  <a:lnTo>
                    <a:pt x="2716" y="12948"/>
                  </a:lnTo>
                  <a:lnTo>
                    <a:pt x="2073" y="13810"/>
                  </a:lnTo>
                  <a:lnTo>
                    <a:pt x="5284" y="17007"/>
                  </a:lnTo>
                  <a:lnTo>
                    <a:pt x="7193" y="17052"/>
                  </a:lnTo>
                  <a:lnTo>
                    <a:pt x="6936" y="18662"/>
                  </a:lnTo>
                  <a:lnTo>
                    <a:pt x="9523" y="19977"/>
                  </a:lnTo>
                  <a:lnTo>
                    <a:pt x="10202" y="18163"/>
                  </a:lnTo>
                  <a:lnTo>
                    <a:pt x="14661" y="19116"/>
                  </a:lnTo>
                  <a:lnTo>
                    <a:pt x="16147" y="17982"/>
                  </a:lnTo>
                  <a:lnTo>
                    <a:pt x="15376" y="15601"/>
                  </a:lnTo>
                  <a:lnTo>
                    <a:pt x="15835" y="13379"/>
                  </a:lnTo>
                  <a:lnTo>
                    <a:pt x="17303" y="14444"/>
                  </a:lnTo>
                  <a:lnTo>
                    <a:pt x="19982" y="12494"/>
                  </a:lnTo>
                  <a:lnTo>
                    <a:pt x="19450" y="11315"/>
                  </a:lnTo>
                  <a:lnTo>
                    <a:pt x="17193" y="11655"/>
                  </a:lnTo>
                  <a:lnTo>
                    <a:pt x="15523" y="10295"/>
                  </a:lnTo>
                  <a:lnTo>
                    <a:pt x="13706" y="4603"/>
                  </a:lnTo>
                  <a:lnTo>
                    <a:pt x="11376" y="1859"/>
                  </a:lnTo>
                  <a:lnTo>
                    <a:pt x="9358" y="1587"/>
                  </a:lnTo>
                  <a:lnTo>
                    <a:pt x="9982" y="1043"/>
                  </a:lnTo>
                  <a:lnTo>
                    <a:pt x="8844" y="0"/>
                  </a:lnTo>
                  <a:lnTo>
                    <a:pt x="6624" y="1088"/>
                  </a:lnTo>
                  <a:lnTo>
                    <a:pt x="5505" y="794"/>
                  </a:lnTo>
                  <a:lnTo>
                    <a:pt x="3505" y="2449"/>
                  </a:lnTo>
                  <a:lnTo>
                    <a:pt x="1798" y="1882"/>
                  </a:lnTo>
                  <a:lnTo>
                    <a:pt x="2440" y="3628"/>
                  </a:lnTo>
                  <a:lnTo>
                    <a:pt x="1229" y="5601"/>
                  </a:lnTo>
                  <a:lnTo>
                    <a:pt x="0" y="5692"/>
                  </a:lnTo>
                  <a:lnTo>
                    <a:pt x="55" y="594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4" name="Freeform 92"/>
            <p:cNvSpPr>
              <a:spLocks noChangeAspect="1"/>
            </p:cNvSpPr>
            <p:nvPr/>
          </p:nvSpPr>
          <p:spPr bwMode="auto">
            <a:xfrm>
              <a:off x="527" y="545"/>
              <a:ext cx="65" cy="4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02" y="9387"/>
                  </a:moveTo>
                  <a:lnTo>
                    <a:pt x="880" y="7713"/>
                  </a:lnTo>
                  <a:lnTo>
                    <a:pt x="2252" y="8132"/>
                  </a:lnTo>
                  <a:lnTo>
                    <a:pt x="1842" y="6607"/>
                  </a:lnTo>
                  <a:lnTo>
                    <a:pt x="3439" y="3587"/>
                  </a:lnTo>
                  <a:lnTo>
                    <a:pt x="2252" y="2362"/>
                  </a:lnTo>
                  <a:lnTo>
                    <a:pt x="2620" y="359"/>
                  </a:lnTo>
                  <a:lnTo>
                    <a:pt x="5363" y="329"/>
                  </a:lnTo>
                  <a:lnTo>
                    <a:pt x="6366" y="0"/>
                  </a:lnTo>
                  <a:lnTo>
                    <a:pt x="5589" y="1256"/>
                  </a:lnTo>
                  <a:lnTo>
                    <a:pt x="7595" y="3797"/>
                  </a:lnTo>
                  <a:lnTo>
                    <a:pt x="8905" y="3169"/>
                  </a:lnTo>
                  <a:lnTo>
                    <a:pt x="8782" y="5022"/>
                  </a:lnTo>
                  <a:lnTo>
                    <a:pt x="9867" y="6009"/>
                  </a:lnTo>
                  <a:lnTo>
                    <a:pt x="11709" y="3587"/>
                  </a:lnTo>
                  <a:lnTo>
                    <a:pt x="12835" y="5351"/>
                  </a:lnTo>
                  <a:lnTo>
                    <a:pt x="13408" y="3019"/>
                  </a:lnTo>
                  <a:lnTo>
                    <a:pt x="14350" y="4155"/>
                  </a:lnTo>
                  <a:lnTo>
                    <a:pt x="18219" y="2123"/>
                  </a:lnTo>
                  <a:lnTo>
                    <a:pt x="18035" y="3617"/>
                  </a:lnTo>
                  <a:lnTo>
                    <a:pt x="19611" y="4096"/>
                  </a:lnTo>
                  <a:lnTo>
                    <a:pt x="18321" y="6278"/>
                  </a:lnTo>
                  <a:lnTo>
                    <a:pt x="19980" y="8132"/>
                  </a:lnTo>
                  <a:lnTo>
                    <a:pt x="18731" y="7713"/>
                  </a:lnTo>
                  <a:lnTo>
                    <a:pt x="16499" y="9895"/>
                  </a:lnTo>
                  <a:lnTo>
                    <a:pt x="14596" y="9178"/>
                  </a:lnTo>
                  <a:lnTo>
                    <a:pt x="15312" y="11480"/>
                  </a:lnTo>
                  <a:lnTo>
                    <a:pt x="13961" y="14081"/>
                  </a:lnTo>
                  <a:lnTo>
                    <a:pt x="12590" y="14200"/>
                  </a:lnTo>
                  <a:lnTo>
                    <a:pt x="12651" y="14529"/>
                  </a:lnTo>
                  <a:lnTo>
                    <a:pt x="12917" y="15546"/>
                  </a:lnTo>
                  <a:lnTo>
                    <a:pt x="9806" y="16263"/>
                  </a:lnTo>
                  <a:lnTo>
                    <a:pt x="8762" y="17578"/>
                  </a:lnTo>
                  <a:lnTo>
                    <a:pt x="9744" y="18505"/>
                  </a:lnTo>
                  <a:lnTo>
                    <a:pt x="7410" y="19970"/>
                  </a:lnTo>
                  <a:lnTo>
                    <a:pt x="6366" y="18296"/>
                  </a:lnTo>
                  <a:lnTo>
                    <a:pt x="3132" y="19193"/>
                  </a:lnTo>
                  <a:lnTo>
                    <a:pt x="2334" y="19163"/>
                  </a:lnTo>
                  <a:lnTo>
                    <a:pt x="2231" y="15157"/>
                  </a:lnTo>
                  <a:lnTo>
                    <a:pt x="143" y="14111"/>
                  </a:lnTo>
                  <a:lnTo>
                    <a:pt x="1904" y="11031"/>
                  </a:lnTo>
                  <a:lnTo>
                    <a:pt x="0" y="10105"/>
                  </a:lnTo>
                  <a:lnTo>
                    <a:pt x="102" y="938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5" name="Freeform 93"/>
            <p:cNvSpPr>
              <a:spLocks noChangeAspect="1"/>
            </p:cNvSpPr>
            <p:nvPr/>
          </p:nvSpPr>
          <p:spPr bwMode="auto">
            <a:xfrm>
              <a:off x="782" y="586"/>
              <a:ext cx="67" cy="5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20" y="6412"/>
                  </a:moveTo>
                  <a:lnTo>
                    <a:pt x="1019" y="6794"/>
                  </a:lnTo>
                  <a:lnTo>
                    <a:pt x="679" y="8534"/>
                  </a:lnTo>
                  <a:lnTo>
                    <a:pt x="2118" y="10131"/>
                  </a:lnTo>
                  <a:lnTo>
                    <a:pt x="460" y="10679"/>
                  </a:lnTo>
                  <a:lnTo>
                    <a:pt x="460" y="12729"/>
                  </a:lnTo>
                  <a:lnTo>
                    <a:pt x="1818" y="14041"/>
                  </a:lnTo>
                  <a:lnTo>
                    <a:pt x="460" y="16281"/>
                  </a:lnTo>
                  <a:lnTo>
                    <a:pt x="2617" y="17950"/>
                  </a:lnTo>
                  <a:lnTo>
                    <a:pt x="2957" y="19476"/>
                  </a:lnTo>
                  <a:lnTo>
                    <a:pt x="4895" y="18999"/>
                  </a:lnTo>
                  <a:lnTo>
                    <a:pt x="4376" y="17759"/>
                  </a:lnTo>
                  <a:lnTo>
                    <a:pt x="7692" y="18665"/>
                  </a:lnTo>
                  <a:lnTo>
                    <a:pt x="7293" y="19976"/>
                  </a:lnTo>
                  <a:lnTo>
                    <a:pt x="8072" y="19928"/>
                  </a:lnTo>
                  <a:lnTo>
                    <a:pt x="8811" y="17664"/>
                  </a:lnTo>
                  <a:lnTo>
                    <a:pt x="11369" y="18331"/>
                  </a:lnTo>
                  <a:lnTo>
                    <a:pt x="11508" y="16949"/>
                  </a:lnTo>
                  <a:lnTo>
                    <a:pt x="15804" y="15805"/>
                  </a:lnTo>
                  <a:lnTo>
                    <a:pt x="16523" y="13421"/>
                  </a:lnTo>
                  <a:lnTo>
                    <a:pt x="14785" y="13135"/>
                  </a:lnTo>
                  <a:lnTo>
                    <a:pt x="17123" y="9487"/>
                  </a:lnTo>
                  <a:lnTo>
                    <a:pt x="19361" y="9178"/>
                  </a:lnTo>
                  <a:lnTo>
                    <a:pt x="19980" y="7723"/>
                  </a:lnTo>
                  <a:lnTo>
                    <a:pt x="19121" y="6484"/>
                  </a:lnTo>
                  <a:lnTo>
                    <a:pt x="19560" y="4720"/>
                  </a:lnTo>
                  <a:lnTo>
                    <a:pt x="17882" y="4029"/>
                  </a:lnTo>
                  <a:lnTo>
                    <a:pt x="16983" y="1240"/>
                  </a:lnTo>
                  <a:lnTo>
                    <a:pt x="15085" y="215"/>
                  </a:lnTo>
                  <a:lnTo>
                    <a:pt x="15105" y="24"/>
                  </a:lnTo>
                  <a:lnTo>
                    <a:pt x="12048" y="0"/>
                  </a:lnTo>
                  <a:lnTo>
                    <a:pt x="10669" y="1645"/>
                  </a:lnTo>
                  <a:lnTo>
                    <a:pt x="8531" y="24"/>
                  </a:lnTo>
                  <a:lnTo>
                    <a:pt x="5654" y="3504"/>
                  </a:lnTo>
                  <a:lnTo>
                    <a:pt x="4036" y="1406"/>
                  </a:lnTo>
                  <a:lnTo>
                    <a:pt x="1459" y="2050"/>
                  </a:lnTo>
                  <a:lnTo>
                    <a:pt x="1419" y="2336"/>
                  </a:lnTo>
                  <a:lnTo>
                    <a:pt x="2098" y="3933"/>
                  </a:lnTo>
                  <a:lnTo>
                    <a:pt x="939" y="4172"/>
                  </a:lnTo>
                  <a:lnTo>
                    <a:pt x="0" y="6126"/>
                  </a:lnTo>
                  <a:lnTo>
                    <a:pt x="20" y="641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6" name="Freeform 94"/>
            <p:cNvSpPr>
              <a:spLocks noChangeAspect="1"/>
            </p:cNvSpPr>
            <p:nvPr/>
          </p:nvSpPr>
          <p:spPr bwMode="auto">
            <a:xfrm>
              <a:off x="728" y="551"/>
              <a:ext cx="59" cy="4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91" y="1530"/>
                  </a:moveTo>
                  <a:lnTo>
                    <a:pt x="91" y="0"/>
                  </a:lnTo>
                  <a:lnTo>
                    <a:pt x="2776" y="793"/>
                  </a:lnTo>
                  <a:lnTo>
                    <a:pt x="3163" y="3088"/>
                  </a:lnTo>
                  <a:lnTo>
                    <a:pt x="9147" y="312"/>
                  </a:lnTo>
                  <a:lnTo>
                    <a:pt x="9192" y="3059"/>
                  </a:lnTo>
                  <a:lnTo>
                    <a:pt x="12628" y="3201"/>
                  </a:lnTo>
                  <a:lnTo>
                    <a:pt x="15131" y="6176"/>
                  </a:lnTo>
                  <a:lnTo>
                    <a:pt x="15199" y="7649"/>
                  </a:lnTo>
                  <a:lnTo>
                    <a:pt x="15427" y="11246"/>
                  </a:lnTo>
                  <a:lnTo>
                    <a:pt x="17065" y="12181"/>
                  </a:lnTo>
                  <a:lnTo>
                    <a:pt x="16177" y="15127"/>
                  </a:lnTo>
                  <a:lnTo>
                    <a:pt x="17975" y="14929"/>
                  </a:lnTo>
                  <a:lnTo>
                    <a:pt x="19977" y="17649"/>
                  </a:lnTo>
                  <a:lnTo>
                    <a:pt x="19932" y="17989"/>
                  </a:lnTo>
                  <a:lnTo>
                    <a:pt x="17270" y="19972"/>
                  </a:lnTo>
                  <a:lnTo>
                    <a:pt x="15290" y="19802"/>
                  </a:lnTo>
                  <a:lnTo>
                    <a:pt x="12014" y="17762"/>
                  </a:lnTo>
                  <a:lnTo>
                    <a:pt x="9807" y="17932"/>
                  </a:lnTo>
                  <a:lnTo>
                    <a:pt x="6075" y="14051"/>
                  </a:lnTo>
                  <a:lnTo>
                    <a:pt x="1866" y="12408"/>
                  </a:lnTo>
                  <a:lnTo>
                    <a:pt x="3572" y="9575"/>
                  </a:lnTo>
                  <a:lnTo>
                    <a:pt x="1092" y="6742"/>
                  </a:lnTo>
                  <a:lnTo>
                    <a:pt x="1411" y="4278"/>
                  </a:lnTo>
                  <a:lnTo>
                    <a:pt x="0" y="1671"/>
                  </a:lnTo>
                  <a:lnTo>
                    <a:pt x="91" y="153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7" name="Freeform 95"/>
            <p:cNvSpPr>
              <a:spLocks noChangeAspect="1"/>
            </p:cNvSpPr>
            <p:nvPr/>
          </p:nvSpPr>
          <p:spPr bwMode="auto">
            <a:xfrm>
              <a:off x="386" y="346"/>
              <a:ext cx="83" cy="59"/>
            </a:xfrm>
            <a:custGeom>
              <a:avLst/>
              <a:gdLst>
                <a:gd name="T0" fmla="*/ 0 w 1243"/>
                <a:gd name="T1" fmla="*/ 0 h 886"/>
                <a:gd name="T2" fmla="*/ 0 w 1243"/>
                <a:gd name="T3" fmla="*/ 0 h 886"/>
                <a:gd name="T4" fmla="*/ 0 w 1243"/>
                <a:gd name="T5" fmla="*/ 0 h 886"/>
                <a:gd name="T6" fmla="*/ 0 w 1243"/>
                <a:gd name="T7" fmla="*/ 0 h 886"/>
                <a:gd name="T8" fmla="*/ 0 w 1243"/>
                <a:gd name="T9" fmla="*/ 0 h 886"/>
                <a:gd name="T10" fmla="*/ 0 w 1243"/>
                <a:gd name="T11" fmla="*/ 0 h 886"/>
                <a:gd name="T12" fmla="*/ 0 w 1243"/>
                <a:gd name="T13" fmla="*/ 0 h 886"/>
                <a:gd name="T14" fmla="*/ 0 w 1243"/>
                <a:gd name="T15" fmla="*/ 0 h 886"/>
                <a:gd name="T16" fmla="*/ 0 w 1243"/>
                <a:gd name="T17" fmla="*/ 0 h 886"/>
                <a:gd name="T18" fmla="*/ 0 w 1243"/>
                <a:gd name="T19" fmla="*/ 0 h 886"/>
                <a:gd name="T20" fmla="*/ 0 w 1243"/>
                <a:gd name="T21" fmla="*/ 0 h 886"/>
                <a:gd name="T22" fmla="*/ 0 w 1243"/>
                <a:gd name="T23" fmla="*/ 0 h 886"/>
                <a:gd name="T24" fmla="*/ 0 w 1243"/>
                <a:gd name="T25" fmla="*/ 0 h 886"/>
                <a:gd name="T26" fmla="*/ 0 w 1243"/>
                <a:gd name="T27" fmla="*/ 0 h 886"/>
                <a:gd name="T28" fmla="*/ 0 w 1243"/>
                <a:gd name="T29" fmla="*/ 0 h 886"/>
                <a:gd name="T30" fmla="*/ 0 w 1243"/>
                <a:gd name="T31" fmla="*/ 0 h 886"/>
                <a:gd name="T32" fmla="*/ 0 w 1243"/>
                <a:gd name="T33" fmla="*/ 0 h 886"/>
                <a:gd name="T34" fmla="*/ 0 w 1243"/>
                <a:gd name="T35" fmla="*/ 0 h 886"/>
                <a:gd name="T36" fmla="*/ 0 w 1243"/>
                <a:gd name="T37" fmla="*/ 0 h 886"/>
                <a:gd name="T38" fmla="*/ 0 w 1243"/>
                <a:gd name="T39" fmla="*/ 0 h 886"/>
                <a:gd name="T40" fmla="*/ 0 w 1243"/>
                <a:gd name="T41" fmla="*/ 0 h 886"/>
                <a:gd name="T42" fmla="*/ 0 w 1243"/>
                <a:gd name="T43" fmla="*/ 0 h 886"/>
                <a:gd name="T44" fmla="*/ 0 w 1243"/>
                <a:gd name="T45" fmla="*/ 0 h 886"/>
                <a:gd name="T46" fmla="*/ 0 w 1243"/>
                <a:gd name="T47" fmla="*/ 0 h 886"/>
                <a:gd name="T48" fmla="*/ 0 w 1243"/>
                <a:gd name="T49" fmla="*/ 0 h 886"/>
                <a:gd name="T50" fmla="*/ 0 w 1243"/>
                <a:gd name="T51" fmla="*/ 0 h 886"/>
                <a:gd name="T52" fmla="*/ 0 w 1243"/>
                <a:gd name="T53" fmla="*/ 0 h 886"/>
                <a:gd name="T54" fmla="*/ 0 w 1243"/>
                <a:gd name="T55" fmla="*/ 0 h 8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43"/>
                <a:gd name="T85" fmla="*/ 0 h 886"/>
                <a:gd name="T86" fmla="*/ 1243 w 1243"/>
                <a:gd name="T87" fmla="*/ 886 h 8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43" h="886">
                  <a:moveTo>
                    <a:pt x="217" y="23"/>
                  </a:moveTo>
                  <a:lnTo>
                    <a:pt x="389" y="187"/>
                  </a:lnTo>
                  <a:lnTo>
                    <a:pt x="518" y="222"/>
                  </a:lnTo>
                  <a:lnTo>
                    <a:pt x="555" y="203"/>
                  </a:lnTo>
                  <a:lnTo>
                    <a:pt x="526" y="57"/>
                  </a:lnTo>
                  <a:lnTo>
                    <a:pt x="566" y="34"/>
                  </a:lnTo>
                  <a:lnTo>
                    <a:pt x="590" y="159"/>
                  </a:lnTo>
                  <a:lnTo>
                    <a:pt x="738" y="0"/>
                  </a:lnTo>
                  <a:lnTo>
                    <a:pt x="828" y="63"/>
                  </a:lnTo>
                  <a:lnTo>
                    <a:pt x="1011" y="129"/>
                  </a:lnTo>
                  <a:lnTo>
                    <a:pt x="1006" y="137"/>
                  </a:lnTo>
                  <a:lnTo>
                    <a:pt x="1143" y="320"/>
                  </a:lnTo>
                  <a:lnTo>
                    <a:pt x="1201" y="608"/>
                  </a:lnTo>
                  <a:lnTo>
                    <a:pt x="1169" y="762"/>
                  </a:lnTo>
                  <a:lnTo>
                    <a:pt x="1243" y="781"/>
                  </a:lnTo>
                  <a:lnTo>
                    <a:pt x="1080" y="861"/>
                  </a:lnTo>
                  <a:lnTo>
                    <a:pt x="1015" y="820"/>
                  </a:lnTo>
                  <a:lnTo>
                    <a:pt x="941" y="844"/>
                  </a:lnTo>
                  <a:lnTo>
                    <a:pt x="945" y="785"/>
                  </a:lnTo>
                  <a:lnTo>
                    <a:pt x="796" y="840"/>
                  </a:lnTo>
                  <a:lnTo>
                    <a:pt x="729" y="886"/>
                  </a:lnTo>
                  <a:lnTo>
                    <a:pt x="674" y="864"/>
                  </a:lnTo>
                  <a:lnTo>
                    <a:pt x="295" y="604"/>
                  </a:lnTo>
                  <a:lnTo>
                    <a:pt x="260" y="459"/>
                  </a:lnTo>
                  <a:lnTo>
                    <a:pt x="78" y="229"/>
                  </a:lnTo>
                  <a:lnTo>
                    <a:pt x="0" y="44"/>
                  </a:lnTo>
                  <a:lnTo>
                    <a:pt x="100" y="114"/>
                  </a:lnTo>
                  <a:lnTo>
                    <a:pt x="217" y="23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8" name="Freeform 96"/>
            <p:cNvSpPr>
              <a:spLocks noChangeAspect="1"/>
            </p:cNvSpPr>
            <p:nvPr/>
          </p:nvSpPr>
          <p:spPr bwMode="auto">
            <a:xfrm>
              <a:off x="492" y="343"/>
              <a:ext cx="64" cy="8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105" y="1924"/>
                  </a:moveTo>
                  <a:lnTo>
                    <a:pt x="966" y="5115"/>
                  </a:lnTo>
                  <a:lnTo>
                    <a:pt x="1912" y="5559"/>
                  </a:lnTo>
                  <a:lnTo>
                    <a:pt x="672" y="6020"/>
                  </a:lnTo>
                  <a:lnTo>
                    <a:pt x="1891" y="7697"/>
                  </a:lnTo>
                  <a:lnTo>
                    <a:pt x="105" y="9408"/>
                  </a:lnTo>
                  <a:lnTo>
                    <a:pt x="1786" y="10181"/>
                  </a:lnTo>
                  <a:lnTo>
                    <a:pt x="483" y="12286"/>
                  </a:lnTo>
                  <a:lnTo>
                    <a:pt x="1218" y="14819"/>
                  </a:lnTo>
                  <a:lnTo>
                    <a:pt x="3697" y="14885"/>
                  </a:lnTo>
                  <a:lnTo>
                    <a:pt x="2605" y="17385"/>
                  </a:lnTo>
                  <a:lnTo>
                    <a:pt x="4076" y="17944"/>
                  </a:lnTo>
                  <a:lnTo>
                    <a:pt x="3761" y="19030"/>
                  </a:lnTo>
                  <a:lnTo>
                    <a:pt x="7206" y="19984"/>
                  </a:lnTo>
                  <a:lnTo>
                    <a:pt x="8508" y="18503"/>
                  </a:lnTo>
                  <a:lnTo>
                    <a:pt x="10063" y="19622"/>
                  </a:lnTo>
                  <a:lnTo>
                    <a:pt x="11975" y="18520"/>
                  </a:lnTo>
                  <a:lnTo>
                    <a:pt x="13676" y="18734"/>
                  </a:lnTo>
                  <a:lnTo>
                    <a:pt x="13592" y="16941"/>
                  </a:lnTo>
                  <a:lnTo>
                    <a:pt x="19370" y="14359"/>
                  </a:lnTo>
                  <a:lnTo>
                    <a:pt x="19979" y="13470"/>
                  </a:lnTo>
                  <a:lnTo>
                    <a:pt x="18992" y="13191"/>
                  </a:lnTo>
                  <a:lnTo>
                    <a:pt x="19013" y="12220"/>
                  </a:lnTo>
                  <a:lnTo>
                    <a:pt x="15357" y="10510"/>
                  </a:lnTo>
                  <a:lnTo>
                    <a:pt x="14937" y="7928"/>
                  </a:lnTo>
                  <a:lnTo>
                    <a:pt x="14811" y="7747"/>
                  </a:lnTo>
                  <a:lnTo>
                    <a:pt x="12185" y="3668"/>
                  </a:lnTo>
                  <a:lnTo>
                    <a:pt x="10252" y="3125"/>
                  </a:lnTo>
                  <a:lnTo>
                    <a:pt x="10735" y="3964"/>
                  </a:lnTo>
                  <a:lnTo>
                    <a:pt x="6471" y="4293"/>
                  </a:lnTo>
                  <a:lnTo>
                    <a:pt x="6176" y="2138"/>
                  </a:lnTo>
                  <a:lnTo>
                    <a:pt x="4286" y="1924"/>
                  </a:lnTo>
                  <a:lnTo>
                    <a:pt x="4538" y="1020"/>
                  </a:lnTo>
                  <a:lnTo>
                    <a:pt x="2605" y="148"/>
                  </a:lnTo>
                  <a:lnTo>
                    <a:pt x="2521" y="0"/>
                  </a:lnTo>
                  <a:lnTo>
                    <a:pt x="0" y="1776"/>
                  </a:lnTo>
                  <a:lnTo>
                    <a:pt x="105" y="1924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19" name="Freeform 97"/>
            <p:cNvSpPr>
              <a:spLocks noChangeAspect="1"/>
            </p:cNvSpPr>
            <p:nvPr/>
          </p:nvSpPr>
          <p:spPr bwMode="auto">
            <a:xfrm>
              <a:off x="525" y="400"/>
              <a:ext cx="63" cy="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337" y="13864"/>
                  </a:moveTo>
                  <a:lnTo>
                    <a:pt x="1411" y="12194"/>
                  </a:lnTo>
                  <a:lnTo>
                    <a:pt x="2463" y="12485"/>
                  </a:lnTo>
                  <a:lnTo>
                    <a:pt x="3011" y="9670"/>
                  </a:lnTo>
                  <a:lnTo>
                    <a:pt x="5137" y="8854"/>
                  </a:lnTo>
                  <a:lnTo>
                    <a:pt x="3116" y="7146"/>
                  </a:lnTo>
                  <a:lnTo>
                    <a:pt x="3347" y="5515"/>
                  </a:lnTo>
                  <a:lnTo>
                    <a:pt x="3263" y="3398"/>
                  </a:lnTo>
                  <a:lnTo>
                    <a:pt x="9074" y="330"/>
                  </a:lnTo>
                  <a:lnTo>
                    <a:pt x="11811" y="0"/>
                  </a:lnTo>
                  <a:lnTo>
                    <a:pt x="12842" y="1087"/>
                  </a:lnTo>
                  <a:lnTo>
                    <a:pt x="13053" y="2796"/>
                  </a:lnTo>
                  <a:lnTo>
                    <a:pt x="12105" y="3883"/>
                  </a:lnTo>
                  <a:lnTo>
                    <a:pt x="12232" y="4311"/>
                  </a:lnTo>
                  <a:lnTo>
                    <a:pt x="13832" y="5553"/>
                  </a:lnTo>
                  <a:lnTo>
                    <a:pt x="15011" y="8777"/>
                  </a:lnTo>
                  <a:lnTo>
                    <a:pt x="13874" y="9786"/>
                  </a:lnTo>
                  <a:lnTo>
                    <a:pt x="15916" y="10097"/>
                  </a:lnTo>
                  <a:lnTo>
                    <a:pt x="15726" y="11748"/>
                  </a:lnTo>
                  <a:lnTo>
                    <a:pt x="18021" y="11379"/>
                  </a:lnTo>
                  <a:lnTo>
                    <a:pt x="19768" y="12893"/>
                  </a:lnTo>
                  <a:lnTo>
                    <a:pt x="19979" y="14913"/>
                  </a:lnTo>
                  <a:lnTo>
                    <a:pt x="9768" y="19981"/>
                  </a:lnTo>
                  <a:lnTo>
                    <a:pt x="7537" y="19107"/>
                  </a:lnTo>
                  <a:lnTo>
                    <a:pt x="8358" y="18272"/>
                  </a:lnTo>
                  <a:lnTo>
                    <a:pt x="7116" y="18097"/>
                  </a:lnTo>
                  <a:lnTo>
                    <a:pt x="6147" y="16524"/>
                  </a:lnTo>
                  <a:lnTo>
                    <a:pt x="3684" y="16194"/>
                  </a:lnTo>
                  <a:lnTo>
                    <a:pt x="2779" y="17068"/>
                  </a:lnTo>
                  <a:lnTo>
                    <a:pt x="1726" y="14757"/>
                  </a:lnTo>
                  <a:lnTo>
                    <a:pt x="0" y="14194"/>
                  </a:lnTo>
                  <a:lnTo>
                    <a:pt x="337" y="13864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0" name="Freeform 98"/>
            <p:cNvSpPr>
              <a:spLocks noChangeAspect="1"/>
            </p:cNvSpPr>
            <p:nvPr/>
          </p:nvSpPr>
          <p:spPr bwMode="auto">
            <a:xfrm>
              <a:off x="759" y="246"/>
              <a:ext cx="87" cy="5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5" y="4783"/>
                  </a:moveTo>
                  <a:lnTo>
                    <a:pt x="3593" y="9251"/>
                  </a:lnTo>
                  <a:lnTo>
                    <a:pt x="2760" y="13141"/>
                  </a:lnTo>
                  <a:lnTo>
                    <a:pt x="5659" y="17451"/>
                  </a:lnTo>
                  <a:lnTo>
                    <a:pt x="8327" y="14586"/>
                  </a:lnTo>
                  <a:lnTo>
                    <a:pt x="9314" y="17162"/>
                  </a:lnTo>
                  <a:lnTo>
                    <a:pt x="11457" y="16583"/>
                  </a:lnTo>
                  <a:lnTo>
                    <a:pt x="11473" y="16610"/>
                  </a:lnTo>
                  <a:lnTo>
                    <a:pt x="12259" y="18134"/>
                  </a:lnTo>
                  <a:lnTo>
                    <a:pt x="13631" y="16426"/>
                  </a:lnTo>
                  <a:lnTo>
                    <a:pt x="16160" y="19974"/>
                  </a:lnTo>
                  <a:lnTo>
                    <a:pt x="16392" y="19816"/>
                  </a:lnTo>
                  <a:lnTo>
                    <a:pt x="17224" y="18896"/>
                  </a:lnTo>
                  <a:lnTo>
                    <a:pt x="17363" y="14954"/>
                  </a:lnTo>
                  <a:lnTo>
                    <a:pt x="19985" y="5650"/>
                  </a:lnTo>
                  <a:lnTo>
                    <a:pt x="18597" y="4547"/>
                  </a:lnTo>
                  <a:lnTo>
                    <a:pt x="18967" y="0"/>
                  </a:lnTo>
                  <a:lnTo>
                    <a:pt x="15297" y="3811"/>
                  </a:lnTo>
                  <a:lnTo>
                    <a:pt x="13585" y="1629"/>
                  </a:lnTo>
                  <a:lnTo>
                    <a:pt x="13045" y="3180"/>
                  </a:lnTo>
                  <a:lnTo>
                    <a:pt x="11210" y="3995"/>
                  </a:lnTo>
                  <a:lnTo>
                    <a:pt x="9915" y="2891"/>
                  </a:lnTo>
                  <a:lnTo>
                    <a:pt x="8327" y="3811"/>
                  </a:lnTo>
                  <a:lnTo>
                    <a:pt x="7941" y="5256"/>
                  </a:lnTo>
                  <a:lnTo>
                    <a:pt x="7633" y="4442"/>
                  </a:lnTo>
                  <a:lnTo>
                    <a:pt x="6307" y="5440"/>
                  </a:lnTo>
                  <a:lnTo>
                    <a:pt x="5875" y="3206"/>
                  </a:lnTo>
                  <a:lnTo>
                    <a:pt x="5089" y="3863"/>
                  </a:lnTo>
                  <a:lnTo>
                    <a:pt x="5520" y="1419"/>
                  </a:lnTo>
                  <a:lnTo>
                    <a:pt x="3963" y="1472"/>
                  </a:lnTo>
                  <a:lnTo>
                    <a:pt x="771" y="3679"/>
                  </a:lnTo>
                  <a:lnTo>
                    <a:pt x="0" y="4652"/>
                  </a:lnTo>
                  <a:lnTo>
                    <a:pt x="15" y="47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1" name="Freeform 99"/>
            <p:cNvSpPr>
              <a:spLocks noChangeAspect="1"/>
            </p:cNvSpPr>
            <p:nvPr/>
          </p:nvSpPr>
          <p:spPr bwMode="auto">
            <a:xfrm>
              <a:off x="637" y="259"/>
              <a:ext cx="72" cy="7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56" y="12496"/>
                  </a:moveTo>
                  <a:lnTo>
                    <a:pt x="1724" y="15215"/>
                  </a:lnTo>
                  <a:lnTo>
                    <a:pt x="3522" y="14905"/>
                  </a:lnTo>
                  <a:lnTo>
                    <a:pt x="4282" y="16162"/>
                  </a:lnTo>
                  <a:lnTo>
                    <a:pt x="4319" y="16162"/>
                  </a:lnTo>
                  <a:lnTo>
                    <a:pt x="6710" y="17108"/>
                  </a:lnTo>
                  <a:lnTo>
                    <a:pt x="7359" y="16368"/>
                  </a:lnTo>
                  <a:lnTo>
                    <a:pt x="8638" y="16627"/>
                  </a:lnTo>
                  <a:lnTo>
                    <a:pt x="8749" y="15387"/>
                  </a:lnTo>
                  <a:lnTo>
                    <a:pt x="11974" y="18399"/>
                  </a:lnTo>
                  <a:lnTo>
                    <a:pt x="13216" y="18709"/>
                  </a:lnTo>
                  <a:lnTo>
                    <a:pt x="13883" y="17831"/>
                  </a:lnTo>
                  <a:lnTo>
                    <a:pt x="13809" y="18950"/>
                  </a:lnTo>
                  <a:lnTo>
                    <a:pt x="15014" y="18589"/>
                  </a:lnTo>
                  <a:lnTo>
                    <a:pt x="15663" y="19983"/>
                  </a:lnTo>
                  <a:lnTo>
                    <a:pt x="17016" y="19484"/>
                  </a:lnTo>
                  <a:lnTo>
                    <a:pt x="16552" y="18399"/>
                  </a:lnTo>
                  <a:lnTo>
                    <a:pt x="16478" y="18244"/>
                  </a:lnTo>
                  <a:lnTo>
                    <a:pt x="18536" y="13201"/>
                  </a:lnTo>
                  <a:lnTo>
                    <a:pt x="19296" y="13064"/>
                  </a:lnTo>
                  <a:lnTo>
                    <a:pt x="18777" y="12289"/>
                  </a:lnTo>
                  <a:lnTo>
                    <a:pt x="19981" y="11687"/>
                  </a:lnTo>
                  <a:lnTo>
                    <a:pt x="19907" y="10052"/>
                  </a:lnTo>
                  <a:lnTo>
                    <a:pt x="18851" y="9466"/>
                  </a:lnTo>
                  <a:lnTo>
                    <a:pt x="19444" y="8589"/>
                  </a:lnTo>
                  <a:lnTo>
                    <a:pt x="18184" y="7711"/>
                  </a:lnTo>
                  <a:lnTo>
                    <a:pt x="17090" y="8520"/>
                  </a:lnTo>
                  <a:lnTo>
                    <a:pt x="14106" y="8589"/>
                  </a:lnTo>
                  <a:lnTo>
                    <a:pt x="14235" y="7435"/>
                  </a:lnTo>
                  <a:lnTo>
                    <a:pt x="13438" y="7504"/>
                  </a:lnTo>
                  <a:lnTo>
                    <a:pt x="12048" y="4096"/>
                  </a:lnTo>
                  <a:lnTo>
                    <a:pt x="11029" y="4613"/>
                  </a:lnTo>
                  <a:lnTo>
                    <a:pt x="9805" y="3752"/>
                  </a:lnTo>
                  <a:lnTo>
                    <a:pt x="10454" y="2478"/>
                  </a:lnTo>
                  <a:lnTo>
                    <a:pt x="7581" y="0"/>
                  </a:lnTo>
                  <a:lnTo>
                    <a:pt x="2743" y="620"/>
                  </a:lnTo>
                  <a:lnTo>
                    <a:pt x="2743" y="2547"/>
                  </a:lnTo>
                  <a:lnTo>
                    <a:pt x="1297" y="4148"/>
                  </a:lnTo>
                  <a:lnTo>
                    <a:pt x="2447" y="4682"/>
                  </a:lnTo>
                  <a:lnTo>
                    <a:pt x="3763" y="7797"/>
                  </a:lnTo>
                  <a:lnTo>
                    <a:pt x="2169" y="9191"/>
                  </a:lnTo>
                  <a:lnTo>
                    <a:pt x="2298" y="11222"/>
                  </a:lnTo>
                  <a:lnTo>
                    <a:pt x="0" y="12289"/>
                  </a:lnTo>
                  <a:lnTo>
                    <a:pt x="56" y="12496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2" name="Freeform 100"/>
            <p:cNvSpPr>
              <a:spLocks noChangeAspect="1"/>
            </p:cNvSpPr>
            <p:nvPr/>
          </p:nvSpPr>
          <p:spPr bwMode="auto">
            <a:xfrm>
              <a:off x="826" y="297"/>
              <a:ext cx="19" cy="27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277" y="4327"/>
                  </a:moveTo>
                  <a:lnTo>
                    <a:pt x="3183" y="13510"/>
                  </a:lnTo>
                  <a:lnTo>
                    <a:pt x="10311" y="15721"/>
                  </a:lnTo>
                  <a:lnTo>
                    <a:pt x="8028" y="16779"/>
                  </a:lnTo>
                  <a:lnTo>
                    <a:pt x="10311" y="19952"/>
                  </a:lnTo>
                  <a:lnTo>
                    <a:pt x="12457" y="16779"/>
                  </a:lnTo>
                  <a:lnTo>
                    <a:pt x="19931" y="16058"/>
                  </a:lnTo>
                  <a:lnTo>
                    <a:pt x="16678" y="11202"/>
                  </a:lnTo>
                  <a:lnTo>
                    <a:pt x="13010" y="11250"/>
                  </a:lnTo>
                  <a:lnTo>
                    <a:pt x="14118" y="4904"/>
                  </a:lnTo>
                  <a:lnTo>
                    <a:pt x="4567" y="529"/>
                  </a:lnTo>
                  <a:lnTo>
                    <a:pt x="4083" y="0"/>
                  </a:lnTo>
                  <a:lnTo>
                    <a:pt x="3045" y="240"/>
                  </a:lnTo>
                  <a:lnTo>
                    <a:pt x="0" y="3798"/>
                  </a:lnTo>
                  <a:lnTo>
                    <a:pt x="277" y="432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3" name="Freeform 101"/>
            <p:cNvSpPr>
              <a:spLocks noChangeAspect="1"/>
            </p:cNvSpPr>
            <p:nvPr/>
          </p:nvSpPr>
          <p:spPr bwMode="auto">
            <a:xfrm>
              <a:off x="593" y="231"/>
              <a:ext cx="32" cy="3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293" y="12892"/>
                  </a:moveTo>
                  <a:lnTo>
                    <a:pt x="2134" y="19962"/>
                  </a:lnTo>
                  <a:lnTo>
                    <a:pt x="8661" y="17694"/>
                  </a:lnTo>
                  <a:lnTo>
                    <a:pt x="9791" y="19433"/>
                  </a:lnTo>
                  <a:lnTo>
                    <a:pt x="14435" y="18715"/>
                  </a:lnTo>
                  <a:lnTo>
                    <a:pt x="14310" y="18110"/>
                  </a:lnTo>
                  <a:lnTo>
                    <a:pt x="18577" y="15198"/>
                  </a:lnTo>
                  <a:lnTo>
                    <a:pt x="17448" y="10624"/>
                  </a:lnTo>
                  <a:lnTo>
                    <a:pt x="19958" y="3554"/>
                  </a:lnTo>
                  <a:lnTo>
                    <a:pt x="12343" y="1210"/>
                  </a:lnTo>
                  <a:lnTo>
                    <a:pt x="9540" y="0"/>
                  </a:lnTo>
                  <a:lnTo>
                    <a:pt x="2929" y="4839"/>
                  </a:lnTo>
                  <a:lnTo>
                    <a:pt x="4393" y="6314"/>
                  </a:lnTo>
                  <a:lnTo>
                    <a:pt x="3054" y="8847"/>
                  </a:lnTo>
                  <a:lnTo>
                    <a:pt x="795" y="8582"/>
                  </a:lnTo>
                  <a:lnTo>
                    <a:pt x="2092" y="9754"/>
                  </a:lnTo>
                  <a:lnTo>
                    <a:pt x="0" y="12401"/>
                  </a:lnTo>
                  <a:lnTo>
                    <a:pt x="293" y="12892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4" name="Freeform 102"/>
            <p:cNvSpPr>
              <a:spLocks noChangeAspect="1"/>
            </p:cNvSpPr>
            <p:nvPr/>
          </p:nvSpPr>
          <p:spPr bwMode="auto">
            <a:xfrm>
              <a:off x="605" y="218"/>
              <a:ext cx="8" cy="1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59" y="10950"/>
                  </a:moveTo>
                  <a:lnTo>
                    <a:pt x="8254" y="16923"/>
                  </a:lnTo>
                  <a:lnTo>
                    <a:pt x="18889" y="19910"/>
                  </a:lnTo>
                  <a:lnTo>
                    <a:pt x="17619" y="19005"/>
                  </a:lnTo>
                  <a:lnTo>
                    <a:pt x="18730" y="18009"/>
                  </a:lnTo>
                  <a:lnTo>
                    <a:pt x="19841" y="13213"/>
                  </a:lnTo>
                  <a:lnTo>
                    <a:pt x="8730" y="9774"/>
                  </a:lnTo>
                  <a:lnTo>
                    <a:pt x="8254" y="8778"/>
                  </a:lnTo>
                  <a:lnTo>
                    <a:pt x="19206" y="4796"/>
                  </a:lnTo>
                  <a:lnTo>
                    <a:pt x="16032" y="0"/>
                  </a:lnTo>
                  <a:lnTo>
                    <a:pt x="6032" y="3801"/>
                  </a:lnTo>
                  <a:lnTo>
                    <a:pt x="0" y="10950"/>
                  </a:lnTo>
                  <a:lnTo>
                    <a:pt x="159" y="1095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5" name="Freeform 103"/>
            <p:cNvSpPr>
              <a:spLocks noChangeAspect="1"/>
            </p:cNvSpPr>
            <p:nvPr/>
          </p:nvSpPr>
          <p:spPr bwMode="auto">
            <a:xfrm>
              <a:off x="611" y="214"/>
              <a:ext cx="15" cy="1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276" y="5346"/>
                  </a:moveTo>
                  <a:lnTo>
                    <a:pt x="276" y="5622"/>
                  </a:lnTo>
                  <a:lnTo>
                    <a:pt x="2120" y="10415"/>
                  </a:lnTo>
                  <a:lnTo>
                    <a:pt x="8479" y="15760"/>
                  </a:lnTo>
                  <a:lnTo>
                    <a:pt x="19908" y="19908"/>
                  </a:lnTo>
                  <a:lnTo>
                    <a:pt x="17512" y="0"/>
                  </a:lnTo>
                  <a:lnTo>
                    <a:pt x="11152" y="5069"/>
                  </a:lnTo>
                  <a:lnTo>
                    <a:pt x="0" y="4700"/>
                  </a:lnTo>
                  <a:lnTo>
                    <a:pt x="276" y="53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6" name="Freeform 104"/>
            <p:cNvSpPr>
              <a:spLocks noChangeAspect="1"/>
            </p:cNvSpPr>
            <p:nvPr/>
          </p:nvSpPr>
          <p:spPr bwMode="auto">
            <a:xfrm>
              <a:off x="612" y="226"/>
              <a:ext cx="14" cy="11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690" y="10349"/>
                  </a:moveTo>
                  <a:lnTo>
                    <a:pt x="1281" y="4070"/>
                  </a:lnTo>
                  <a:lnTo>
                    <a:pt x="10443" y="3953"/>
                  </a:lnTo>
                  <a:lnTo>
                    <a:pt x="7685" y="0"/>
                  </a:lnTo>
                  <a:lnTo>
                    <a:pt x="19901" y="5116"/>
                  </a:lnTo>
                  <a:lnTo>
                    <a:pt x="18719" y="19884"/>
                  </a:lnTo>
                  <a:lnTo>
                    <a:pt x="788" y="12674"/>
                  </a:lnTo>
                  <a:lnTo>
                    <a:pt x="0" y="11512"/>
                  </a:lnTo>
                  <a:lnTo>
                    <a:pt x="690" y="10349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327" name="Freeform 105"/>
            <p:cNvSpPr>
              <a:spLocks noChangeAspect="1"/>
            </p:cNvSpPr>
            <p:nvPr/>
          </p:nvSpPr>
          <p:spPr bwMode="auto">
            <a:xfrm>
              <a:off x="580" y="198"/>
              <a:ext cx="46" cy="2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15" y="9719"/>
                  </a:moveTo>
                  <a:lnTo>
                    <a:pt x="2944" y="10562"/>
                  </a:lnTo>
                  <a:lnTo>
                    <a:pt x="3146" y="10562"/>
                  </a:lnTo>
                  <a:lnTo>
                    <a:pt x="3521" y="10843"/>
                  </a:lnTo>
                  <a:lnTo>
                    <a:pt x="3579" y="10843"/>
                  </a:lnTo>
                  <a:lnTo>
                    <a:pt x="8514" y="14719"/>
                  </a:lnTo>
                  <a:lnTo>
                    <a:pt x="10332" y="13483"/>
                  </a:lnTo>
                  <a:lnTo>
                    <a:pt x="11948" y="19944"/>
                  </a:lnTo>
                  <a:lnTo>
                    <a:pt x="13795" y="17584"/>
                  </a:lnTo>
                  <a:lnTo>
                    <a:pt x="13795" y="17416"/>
                  </a:lnTo>
                  <a:lnTo>
                    <a:pt x="13709" y="17079"/>
                  </a:lnTo>
                  <a:lnTo>
                    <a:pt x="17201" y="17303"/>
                  </a:lnTo>
                  <a:lnTo>
                    <a:pt x="19192" y="14213"/>
                  </a:lnTo>
                  <a:lnTo>
                    <a:pt x="19971" y="9944"/>
                  </a:lnTo>
                  <a:lnTo>
                    <a:pt x="14401" y="3371"/>
                  </a:lnTo>
                  <a:lnTo>
                    <a:pt x="12381" y="5281"/>
                  </a:lnTo>
                  <a:lnTo>
                    <a:pt x="9668" y="1910"/>
                  </a:lnTo>
                  <a:lnTo>
                    <a:pt x="5714" y="4551"/>
                  </a:lnTo>
                  <a:lnTo>
                    <a:pt x="2713" y="3315"/>
                  </a:lnTo>
                  <a:lnTo>
                    <a:pt x="2049" y="0"/>
                  </a:lnTo>
                  <a:lnTo>
                    <a:pt x="0" y="9213"/>
                  </a:lnTo>
                  <a:lnTo>
                    <a:pt x="115" y="9719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156" name="ZoneTexte 100"/>
          <p:cNvSpPr txBox="1">
            <a:spLocks noChangeArrowheads="1"/>
          </p:cNvSpPr>
          <p:nvPr/>
        </p:nvSpPr>
        <p:spPr bwMode="auto">
          <a:xfrm>
            <a:off x="2008188" y="3108325"/>
            <a:ext cx="107315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/>
              <a:t>8 qx/ha</a:t>
            </a:r>
          </a:p>
          <a:p>
            <a:pPr algn="ctr"/>
            <a:r>
              <a:rPr lang="fr-FR" sz="1400" b="1"/>
              <a:t>=</a:t>
            </a:r>
          </a:p>
          <a:p>
            <a:pPr algn="ctr"/>
            <a:r>
              <a:rPr lang="fr-FR" sz="1400" b="1"/>
              <a:t>120€/ha</a:t>
            </a:r>
          </a:p>
        </p:txBody>
      </p:sp>
      <p:sp>
        <p:nvSpPr>
          <p:cNvPr id="49157" name="ZoneTexte 101"/>
          <p:cNvSpPr txBox="1">
            <a:spLocks noChangeArrowheads="1"/>
          </p:cNvSpPr>
          <p:nvPr/>
        </p:nvSpPr>
        <p:spPr bwMode="auto">
          <a:xfrm>
            <a:off x="3294063" y="2309813"/>
            <a:ext cx="1011237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/>
              <a:t>11 qx/ha</a:t>
            </a:r>
          </a:p>
          <a:p>
            <a:pPr algn="ctr"/>
            <a:r>
              <a:rPr lang="fr-FR" sz="1400" b="1"/>
              <a:t>=</a:t>
            </a:r>
          </a:p>
          <a:p>
            <a:pPr algn="ctr"/>
            <a:r>
              <a:rPr lang="fr-FR" sz="1400" b="1"/>
              <a:t>170 €/ha</a:t>
            </a:r>
          </a:p>
        </p:txBody>
      </p:sp>
      <p:sp>
        <p:nvSpPr>
          <p:cNvPr id="49158" name="ZoneTexte 102"/>
          <p:cNvSpPr txBox="1">
            <a:spLocks noChangeArrowheads="1"/>
          </p:cNvSpPr>
          <p:nvPr/>
        </p:nvSpPr>
        <p:spPr bwMode="auto">
          <a:xfrm>
            <a:off x="1936750" y="1738313"/>
            <a:ext cx="107315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/>
              <a:t>15 qx/ha</a:t>
            </a:r>
          </a:p>
          <a:p>
            <a:pPr algn="ctr"/>
            <a:r>
              <a:rPr lang="fr-FR" sz="1400" b="1"/>
              <a:t>=</a:t>
            </a:r>
          </a:p>
          <a:p>
            <a:pPr algn="ctr"/>
            <a:r>
              <a:rPr lang="fr-FR" sz="1400" b="1"/>
              <a:t>240 €/ha</a:t>
            </a:r>
          </a:p>
        </p:txBody>
      </p:sp>
      <p:sp>
        <p:nvSpPr>
          <p:cNvPr id="49159" name="ZoneTexte 104"/>
          <p:cNvSpPr txBox="1">
            <a:spLocks noChangeArrowheads="1"/>
          </p:cNvSpPr>
          <p:nvPr/>
        </p:nvSpPr>
        <p:spPr bwMode="auto">
          <a:xfrm>
            <a:off x="650875" y="4608513"/>
            <a:ext cx="1011238" cy="739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/>
              <a:t>16 qx/ha</a:t>
            </a:r>
          </a:p>
          <a:p>
            <a:pPr algn="ctr"/>
            <a:r>
              <a:rPr lang="fr-FR" sz="1400" b="1"/>
              <a:t>=</a:t>
            </a:r>
          </a:p>
          <a:p>
            <a:pPr algn="ctr"/>
            <a:r>
              <a:rPr lang="fr-FR" sz="1400" b="1"/>
              <a:t>250 €/ha</a:t>
            </a:r>
          </a:p>
        </p:txBody>
      </p:sp>
      <p:sp>
        <p:nvSpPr>
          <p:cNvPr id="49160" name="ZoneTexte 105"/>
          <p:cNvSpPr txBox="1">
            <a:spLocks noChangeArrowheads="1"/>
          </p:cNvSpPr>
          <p:nvPr/>
        </p:nvSpPr>
        <p:spPr bwMode="auto">
          <a:xfrm>
            <a:off x="365125" y="2894013"/>
            <a:ext cx="107315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/>
              <a:t>15 qx/ha</a:t>
            </a:r>
          </a:p>
          <a:p>
            <a:pPr algn="ctr"/>
            <a:r>
              <a:rPr lang="fr-FR" sz="1400" b="1"/>
              <a:t>=</a:t>
            </a:r>
          </a:p>
          <a:p>
            <a:pPr algn="ctr"/>
            <a:r>
              <a:rPr lang="fr-FR" sz="1400" b="1"/>
              <a:t>240 €/ha</a:t>
            </a:r>
          </a:p>
        </p:txBody>
      </p:sp>
      <p:graphicFrame>
        <p:nvGraphicFramePr>
          <p:cNvPr id="109" name="Tableau 108"/>
          <p:cNvGraphicFramePr>
            <a:graphicFrameLocks noGrp="1"/>
          </p:cNvGraphicFramePr>
          <p:nvPr/>
        </p:nvGraphicFramePr>
        <p:xfrm>
          <a:off x="4786313" y="1340768"/>
          <a:ext cx="4214874" cy="140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58"/>
                <a:gridCol w="1404958"/>
                <a:gridCol w="1404958"/>
              </a:tblGrid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% attaque Taupin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Potentiel 80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/ha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Potentiel 80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/ha</a:t>
                      </a:r>
                    </a:p>
                  </a:txBody>
                  <a:tcPr marL="18000" marR="18000" marT="18000" marB="18000" anchor="ctr"/>
                </a:tc>
              </a:tr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0 €</a:t>
                      </a:r>
                    </a:p>
                  </a:txBody>
                  <a:tcPr marL="18000" marR="18000" marT="18000" marB="18000" anchor="ctr"/>
                </a:tc>
              </a:tr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 à 5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80 €</a:t>
                      </a:r>
                    </a:p>
                  </a:txBody>
                  <a:tcPr marL="18000" marR="18000" marT="18000" marB="18000" anchor="ctr"/>
                </a:tc>
              </a:tr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 à 10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80 à 160 €</a:t>
                      </a:r>
                    </a:p>
                  </a:txBody>
                  <a:tcPr marL="18000" marR="18000" marT="18000" marB="18000" anchor="ctr"/>
                </a:tc>
              </a:tr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 à 20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240 à 320 €</a:t>
                      </a:r>
                    </a:p>
                  </a:txBody>
                  <a:tcPr marL="18000" marR="18000" marT="18000" marB="18000" anchor="ctr"/>
                </a:tc>
              </a:tr>
              <a:tr h="2347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 à 30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320 à 480 €</a:t>
                      </a:r>
                    </a:p>
                  </a:txBody>
                  <a:tcPr marL="18000" marR="18000" marT="18000" marB="18000" anchor="ctr"/>
                </a:tc>
              </a:tr>
            </a:tbl>
          </a:graphicData>
        </a:graphic>
      </p:graphicFrame>
      <p:graphicFrame>
        <p:nvGraphicFramePr>
          <p:cNvPr id="110" name="Tableau 109"/>
          <p:cNvGraphicFramePr>
            <a:graphicFrameLocks noGrp="1"/>
          </p:cNvGraphicFramePr>
          <p:nvPr/>
        </p:nvGraphicFramePr>
        <p:xfrm>
          <a:off x="4786313" y="2996952"/>
          <a:ext cx="4214841" cy="167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47"/>
                <a:gridCol w="1404947"/>
                <a:gridCol w="1404947"/>
              </a:tblGrid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% attaque Taupin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Potentiel 120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/ha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Potentiel </a:t>
                      </a:r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120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/ha</a:t>
                      </a:r>
                    </a:p>
                  </a:txBody>
                  <a:tcPr marL="18000" marR="18000" marT="18000" marB="18000" anchor="ctr"/>
                </a:tc>
              </a:tr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 à 6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50 à 100 €</a:t>
                      </a:r>
                    </a:p>
                  </a:txBody>
                  <a:tcPr marL="18000" marR="18000" marT="18000" marB="18000" anchor="ctr"/>
                </a:tc>
              </a:tr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 à 10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80 à 160 €</a:t>
                      </a:r>
                    </a:p>
                  </a:txBody>
                  <a:tcPr marL="18000" marR="18000" marT="18000" marB="18000" anchor="ctr"/>
                </a:tc>
              </a:tr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 à 20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240 à 320 €</a:t>
                      </a:r>
                    </a:p>
                  </a:txBody>
                  <a:tcPr marL="18000" marR="18000" marT="18000" marB="18000" anchor="ctr"/>
                </a:tc>
              </a:tr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 à 40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320 à 640 €</a:t>
                      </a:r>
                    </a:p>
                  </a:txBody>
                  <a:tcPr marL="18000" marR="18000" marT="18000" marB="18000" anchor="ctr"/>
                </a:tc>
              </a:tr>
              <a:tr h="2789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35 à 45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qx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600 à 770 €</a:t>
                      </a:r>
                    </a:p>
                  </a:txBody>
                  <a:tcPr marL="18000" marR="18000" marT="18000" marB="18000" anchor="ctr"/>
                </a:tc>
              </a:tr>
            </a:tbl>
          </a:graphicData>
        </a:graphic>
      </p:graphicFrame>
      <p:sp>
        <p:nvSpPr>
          <p:cNvPr id="49229" name="Rectangle 110"/>
          <p:cNvSpPr>
            <a:spLocks noChangeArrowheads="1"/>
          </p:cNvSpPr>
          <p:nvPr/>
        </p:nvSpPr>
        <p:spPr bwMode="auto">
          <a:xfrm>
            <a:off x="436563" y="571500"/>
            <a:ext cx="4071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fr-FR" sz="1400" b="1" u="sng"/>
              <a:t>Perte de rendement moyen suite aux attaques de taupin</a:t>
            </a:r>
          </a:p>
          <a:p>
            <a:pPr algn="ctr" fontAlgn="ctr"/>
            <a:endParaRPr lang="fr-FR" sz="1600" i="1"/>
          </a:p>
        </p:txBody>
      </p:sp>
      <p:pic>
        <p:nvPicPr>
          <p:cNvPr id="49230" name="Picture 12" descr="logo (blan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196975"/>
            <a:ext cx="13890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92DBBE-D55E-4D48-9D25-CE2B5C01106D}" type="slidenum">
              <a:rPr lang="en-US" sz="1400">
                <a:latin typeface="+mj-lt"/>
              </a:rPr>
              <a:pPr>
                <a:defRPr/>
              </a:pPr>
              <a:t>40</a:t>
            </a:fld>
            <a:endParaRPr lang="en-US" sz="1400" dirty="0">
              <a:latin typeface="+mj-lt"/>
            </a:endParaRPr>
          </a:p>
        </p:txBody>
      </p:sp>
      <p:pic>
        <p:nvPicPr>
          <p:cNvPr id="49232" name="Image 112" descr="logo BELEM blanc BD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1" name="Tableau 110"/>
          <p:cNvGraphicFramePr>
            <a:graphicFrameLocks noGrp="1"/>
          </p:cNvGraphicFramePr>
          <p:nvPr/>
        </p:nvGraphicFramePr>
        <p:xfrm>
          <a:off x="4788026" y="4760168"/>
          <a:ext cx="4248471" cy="183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0"/>
                <a:gridCol w="1440160"/>
                <a:gridCol w="1440161"/>
              </a:tblGrid>
              <a:tr h="236511">
                <a:tc rowSpan="2"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%</a:t>
                      </a:r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attaque</a:t>
                      </a:r>
                    </a:p>
                    <a:p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1 T MS  = 105 €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Mais Ensilage – 100</a:t>
                      </a:r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000 </a:t>
                      </a:r>
                      <a:r>
                        <a:rPr lang="fr-FR" sz="1100" baseline="0" dirty="0" err="1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pl</a:t>
                      </a:r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/ha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81960">
                <a:tc vMerge="1"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fr-FR" sz="1100" baseline="0" dirty="0" err="1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Rdt</a:t>
                      </a:r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12 TMS/ha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fr-FR" sz="1100" baseline="0" dirty="0" err="1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Rdt</a:t>
                      </a:r>
                      <a:r>
                        <a:rPr lang="fr-FR" sz="1100" baseline="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16 TMS/ha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36511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 5%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0.5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chemeClr val="accent4">
                              <a:lumMod val="95000"/>
                              <a:lumOff val="5000"/>
                            </a:schemeClr>
                          </a:solidFill>
                        </a:rPr>
                        <a:t>0.7</a:t>
                      </a:r>
                      <a:endParaRPr lang="fr-FR" sz="110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3651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10 %</a:t>
                      </a:r>
                      <a:endParaRPr lang="fr-FR" sz="11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</a:t>
                      </a:r>
                      <a:endParaRPr lang="fr-FR" sz="11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1.4</a:t>
                      </a:r>
                      <a:endParaRPr lang="fr-FR" sz="11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3651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15 %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1.5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3651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20 %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2.7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36511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30 %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3.2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4.1</a:t>
                      </a:r>
                      <a:endParaRPr lang="fr-FR" sz="1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3" name="ZoneTexte 112"/>
          <p:cNvSpPr txBox="1"/>
          <p:nvPr/>
        </p:nvSpPr>
        <p:spPr>
          <a:xfrm>
            <a:off x="4788024" y="5816297"/>
            <a:ext cx="4248472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                                                                                                   </a:t>
            </a:r>
            <a:endParaRPr lang="fr-FR" sz="1200" dirty="0"/>
          </a:p>
        </p:txBody>
      </p:sp>
      <p:sp>
        <p:nvSpPr>
          <p:cNvPr id="114" name="ZoneTexte 113"/>
          <p:cNvSpPr txBox="1"/>
          <p:nvPr/>
        </p:nvSpPr>
        <p:spPr>
          <a:xfrm>
            <a:off x="4788024" y="1999873"/>
            <a:ext cx="4248472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                                                                                                   </a:t>
            </a:r>
            <a:endParaRPr lang="fr-FR" sz="1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13" y="2643188"/>
            <a:ext cx="8786812" cy="34624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fr-FR" sz="1800" dirty="0">
              <a:solidFill>
                <a:srgbClr val="003D7E"/>
              </a:solidFill>
            </a:endParaRPr>
          </a:p>
          <a:p>
            <a:pPr marL="182563" indent="-182563" font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FR" sz="1800" b="1" dirty="0" err="1">
                <a:solidFill>
                  <a:srgbClr val="003D7E"/>
                </a:solidFill>
              </a:rPr>
              <a:t>Re</a:t>
            </a:r>
            <a:r>
              <a:rPr lang="fr-FR" sz="1800" b="1" dirty="0">
                <a:solidFill>
                  <a:srgbClr val="003D7E"/>
                </a:solidFill>
              </a:rPr>
              <a:t>-semis = coût </a:t>
            </a:r>
            <a:r>
              <a:rPr lang="fr-FR" sz="1050" dirty="0">
                <a:solidFill>
                  <a:srgbClr val="003D7E"/>
                </a:solidFill>
              </a:rPr>
              <a:t>(travail du sol, semis, semence, insecticide)</a:t>
            </a:r>
            <a:r>
              <a:rPr lang="fr-FR" sz="1800" dirty="0">
                <a:solidFill>
                  <a:srgbClr val="003D7E"/>
                </a:solidFill>
              </a:rPr>
              <a:t> </a:t>
            </a:r>
            <a:r>
              <a:rPr lang="fr-FR" sz="1800" b="1" dirty="0">
                <a:solidFill>
                  <a:srgbClr val="003D7E"/>
                </a:solidFill>
              </a:rPr>
              <a:t>+ rendement / date de semis tardive </a:t>
            </a:r>
          </a:p>
          <a:p>
            <a:pPr marL="182563" indent="-182563" font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FR" sz="1800" b="1" dirty="0">
                <a:solidFill>
                  <a:srgbClr val="003D7E"/>
                </a:solidFill>
              </a:rPr>
              <a:t>Les cours </a:t>
            </a:r>
            <a:r>
              <a:rPr lang="fr-FR" sz="1800" dirty="0">
                <a:solidFill>
                  <a:srgbClr val="003D7E"/>
                </a:solidFill>
              </a:rPr>
              <a:t>en 2011 </a:t>
            </a:r>
            <a:r>
              <a:rPr lang="fr-FR" sz="1800" dirty="0" smtClean="0">
                <a:solidFill>
                  <a:srgbClr val="003D7E"/>
                </a:solidFill>
              </a:rPr>
              <a:t>sont bons</a:t>
            </a:r>
            <a:r>
              <a:rPr lang="fr-FR" sz="1800" dirty="0">
                <a:solidFill>
                  <a:srgbClr val="003D7E"/>
                </a:solidFill>
              </a:rPr>
              <a:t>, </a:t>
            </a:r>
            <a:r>
              <a:rPr lang="fr-FR" sz="1800" dirty="0" smtClean="0">
                <a:solidFill>
                  <a:srgbClr val="003D7E"/>
                </a:solidFill>
              </a:rPr>
              <a:t>et sont bien orientés pour </a:t>
            </a:r>
            <a:r>
              <a:rPr lang="fr-FR" sz="1800" b="1" dirty="0" smtClean="0">
                <a:solidFill>
                  <a:srgbClr val="003D7E"/>
                </a:solidFill>
              </a:rPr>
              <a:t> 2012</a:t>
            </a:r>
            <a:r>
              <a:rPr lang="fr-FR" sz="1800" dirty="0" smtClean="0">
                <a:solidFill>
                  <a:srgbClr val="003D7E"/>
                </a:solidFill>
              </a:rPr>
              <a:t>                                                                                                     </a:t>
            </a:r>
            <a:r>
              <a:rPr lang="fr-FR" sz="1800" dirty="0">
                <a:solidFill>
                  <a:srgbClr val="003D7E"/>
                </a:solidFill>
              </a:rPr>
              <a:t>Contractualisé = tenir ses engagements </a:t>
            </a:r>
            <a:r>
              <a:rPr lang="fr-FR" sz="1800" b="1" dirty="0">
                <a:solidFill>
                  <a:srgbClr val="003D7E"/>
                </a:solidFill>
              </a:rPr>
              <a:t>= assurer </a:t>
            </a:r>
            <a:r>
              <a:rPr lang="fr-FR" sz="1800" b="1" dirty="0" smtClean="0">
                <a:solidFill>
                  <a:srgbClr val="003D7E"/>
                </a:solidFill>
              </a:rPr>
              <a:t>un </a:t>
            </a:r>
            <a:r>
              <a:rPr lang="fr-FR" sz="1800" b="1" dirty="0" err="1" smtClean="0">
                <a:solidFill>
                  <a:srgbClr val="003D7E"/>
                </a:solidFill>
              </a:rPr>
              <a:t>Rdt</a:t>
            </a:r>
            <a:r>
              <a:rPr lang="fr-FR" sz="1800" b="1" dirty="0" smtClean="0">
                <a:solidFill>
                  <a:srgbClr val="003D7E"/>
                </a:solidFill>
              </a:rPr>
              <a:t> en  production (volume et qualité)</a:t>
            </a:r>
            <a:endParaRPr lang="fr-FR" sz="1800" b="1" dirty="0">
              <a:solidFill>
                <a:srgbClr val="003D7E"/>
              </a:solidFill>
            </a:endParaRPr>
          </a:p>
          <a:p>
            <a:pPr marL="182563" indent="-182563" font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FR" sz="1800" dirty="0">
                <a:solidFill>
                  <a:srgbClr val="003D7E"/>
                </a:solidFill>
              </a:rPr>
              <a:t>Ce n’est pas la perte de marge Belem</a:t>
            </a:r>
            <a:r>
              <a:rPr lang="fr-FR" sz="1800" baseline="30000" dirty="0">
                <a:solidFill>
                  <a:srgbClr val="003D7E"/>
                </a:solidFill>
                <a:latin typeface="Arial"/>
                <a:cs typeface="Arial"/>
              </a:rPr>
              <a:t>®</a:t>
            </a:r>
            <a:r>
              <a:rPr lang="fr-FR" sz="1800" dirty="0">
                <a:solidFill>
                  <a:srgbClr val="003D7E"/>
                </a:solidFill>
              </a:rPr>
              <a:t> pour le </a:t>
            </a:r>
            <a:r>
              <a:rPr lang="fr-FR" sz="1800" dirty="0" smtClean="0">
                <a:solidFill>
                  <a:srgbClr val="003D7E"/>
                </a:solidFill>
              </a:rPr>
              <a:t>distributeur  </a:t>
            </a:r>
            <a:r>
              <a:rPr lang="fr-FR" sz="1800" dirty="0">
                <a:solidFill>
                  <a:srgbClr val="003D7E"/>
                </a:solidFill>
              </a:rPr>
              <a:t>qui est importante mais la </a:t>
            </a:r>
            <a:r>
              <a:rPr lang="fr-FR" sz="1800" b="1" dirty="0">
                <a:solidFill>
                  <a:srgbClr val="003D7E"/>
                </a:solidFill>
              </a:rPr>
              <a:t>perte de revenu pour </a:t>
            </a:r>
            <a:r>
              <a:rPr lang="fr-FR" sz="1800" b="1" dirty="0" smtClean="0">
                <a:solidFill>
                  <a:srgbClr val="003D7E"/>
                </a:solidFill>
              </a:rPr>
              <a:t>l’ Utilisateur  </a:t>
            </a:r>
            <a:r>
              <a:rPr lang="fr-FR" sz="1800" dirty="0">
                <a:solidFill>
                  <a:srgbClr val="003D7E"/>
                </a:solidFill>
              </a:rPr>
              <a:t>et ce </a:t>
            </a:r>
            <a:r>
              <a:rPr lang="fr-FR" sz="1800" b="1" dirty="0">
                <a:solidFill>
                  <a:srgbClr val="003D7E"/>
                </a:solidFill>
              </a:rPr>
              <a:t>qui en découle</a:t>
            </a:r>
            <a:r>
              <a:rPr lang="fr-FR" sz="1800" dirty="0" smtClean="0">
                <a:solidFill>
                  <a:srgbClr val="003D7E"/>
                </a:solidFill>
              </a:rPr>
              <a:t>.</a:t>
            </a:r>
            <a:endParaRPr lang="fr-FR" sz="1800" dirty="0">
              <a:solidFill>
                <a:srgbClr val="003D7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6250"/>
            <a:ext cx="9144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arguments pour </a:t>
            </a: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convaincre les </a:t>
            </a: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Utilisateurs </a:t>
            </a:r>
            <a:endParaRPr lang="fr-FR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traiter lors </a:t>
            </a: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vos  </a:t>
            </a: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ventes de semences</a:t>
            </a:r>
          </a:p>
        </p:txBody>
      </p:sp>
      <p:pic>
        <p:nvPicPr>
          <p:cNvPr id="50181" name="Image 5" descr="logo BELEM blanc BD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28625" y="1357313"/>
          <a:ext cx="8358218" cy="180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109"/>
                <a:gridCol w="4179109"/>
              </a:tblGrid>
              <a:tr h="71436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82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Risquer l’économie d’un Belem</a:t>
                      </a:r>
                      <a:r>
                        <a:rPr lang="fr-FR" sz="1800" b="1" baseline="30000" dirty="0" smtClean="0"/>
                        <a:t>®</a:t>
                      </a:r>
                      <a:r>
                        <a:rPr lang="fr-FR" sz="1800" b="1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baseline="0" dirty="0" smtClean="0"/>
                        <a:t>= </a:t>
                      </a:r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1 quintal de tournesol</a:t>
                      </a:r>
                      <a:endParaRPr lang="fr-FR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/>
                        <a:t>=</a:t>
                      </a:r>
                      <a:r>
                        <a:rPr lang="fr-FR" sz="1800" dirty="0" smtClean="0"/>
                        <a:t> Risquer un potentiel de </a:t>
                      </a:r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25 à 30 </a:t>
                      </a: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qx</a:t>
                      </a:r>
                      <a:endParaRPr lang="fr-F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Risquer l’économie d’un Belem</a:t>
                      </a:r>
                      <a:r>
                        <a:rPr lang="fr-FR" sz="1800" b="1" baseline="30000" dirty="0" smtClean="0"/>
                        <a:t>®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= </a:t>
                      </a:r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2,5 quintaux de maïs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= Risquer un potentiel  de </a:t>
                      </a:r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80 à 120 </a:t>
                      </a: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qx</a:t>
                      </a:r>
                      <a:r>
                        <a:rPr lang="fr-FR" sz="1800" dirty="0" smtClean="0"/>
                        <a:t>?</a:t>
                      </a:r>
                      <a:endParaRPr lang="fr-F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50193" name="Image 5" descr="763sunflow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88" y="1373188"/>
            <a:ext cx="10017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2" descr="http://www.catherine-meissner.org/gifs/food/mais2.jpg"/>
          <p:cNvPicPr>
            <a:picLocks noChangeAspect="1" noChangeArrowheads="1"/>
          </p:cNvPicPr>
          <p:nvPr/>
        </p:nvPicPr>
        <p:blipFill>
          <a:blip r:embed="rId4" cstate="print"/>
          <a:srcRect l="655" t="1299" r="655" b="1299"/>
          <a:stretch>
            <a:fillRect/>
          </a:stretch>
        </p:blipFill>
        <p:spPr bwMode="auto">
          <a:xfrm>
            <a:off x="6011863" y="1392238"/>
            <a:ext cx="13589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41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èche droite 2"/>
          <p:cNvSpPr/>
          <p:nvPr/>
        </p:nvSpPr>
        <p:spPr bwMode="auto">
          <a:xfrm>
            <a:off x="3923928" y="3284984"/>
            <a:ext cx="1872208" cy="360040"/>
          </a:xfrm>
          <a:prstGeom prst="rightArrow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5786408" y="2780928"/>
            <a:ext cx="792088" cy="1368152"/>
          </a:xfrm>
          <a:prstGeom prst="ellips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23728" y="1700808"/>
            <a:ext cx="604867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42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43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44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Titre 1"/>
          <p:cNvSpPr>
            <a:spLocks noGrp="1"/>
          </p:cNvSpPr>
          <p:nvPr>
            <p:ph type="title" idx="4294967295"/>
          </p:nvPr>
        </p:nvSpPr>
        <p:spPr>
          <a:xfrm>
            <a:off x="5508625" y="0"/>
            <a:ext cx="3635375" cy="1052513"/>
          </a:xfrm>
          <a:prstGeom prst="rect">
            <a:avLst/>
          </a:prstGeo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BELEM contexte 2012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62243" name="ZoneTexte 3"/>
          <p:cNvSpPr txBox="1">
            <a:spLocks noChangeArrowheads="1"/>
          </p:cNvSpPr>
          <p:nvPr/>
        </p:nvSpPr>
        <p:spPr bwMode="auto">
          <a:xfrm>
            <a:off x="899417" y="4964975"/>
            <a:ext cx="7993063" cy="1015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sz="2000" dirty="0">
                <a:solidFill>
                  <a:srgbClr val="003D7E"/>
                </a:solidFill>
              </a:rPr>
              <a:t> </a:t>
            </a:r>
            <a:r>
              <a:rPr lang="fr-FR" sz="2000" dirty="0" smtClean="0">
                <a:solidFill>
                  <a:srgbClr val="003D7E"/>
                </a:solidFill>
              </a:rPr>
              <a:t>Maintenir le niveau des surfaces protégées en maïs !</a:t>
            </a:r>
          </a:p>
          <a:p>
            <a:pPr>
              <a:buFont typeface="Arial" charset="0"/>
              <a:buChar char="•"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solidFill>
                  <a:srgbClr val="003D7E"/>
                </a:solidFill>
              </a:rPr>
              <a:t>Efficacité et simplicité de la solution TS sans restrictions</a:t>
            </a:r>
            <a:endParaRPr lang="en-US" sz="2000" dirty="0">
              <a:solidFill>
                <a:srgbClr val="003D7E"/>
              </a:solidFill>
            </a:endParaRPr>
          </a:p>
        </p:txBody>
      </p:sp>
      <p:sp>
        <p:nvSpPr>
          <p:cNvPr id="1162245" name="Rectangle 7"/>
          <p:cNvSpPr>
            <a:spLocks noChangeArrowheads="1"/>
          </p:cNvSpPr>
          <p:nvPr/>
        </p:nvSpPr>
        <p:spPr bwMode="auto">
          <a:xfrm>
            <a:off x="899592" y="620688"/>
            <a:ext cx="7958138" cy="409342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fr-FR" sz="2000" dirty="0">
                <a:solidFill>
                  <a:srgbClr val="003D7E"/>
                </a:solidFill>
              </a:rPr>
              <a:t> Cours du maïs </a:t>
            </a:r>
            <a:r>
              <a:rPr lang="fr-FR" sz="2000" dirty="0" smtClean="0">
                <a:solidFill>
                  <a:srgbClr val="003D7E"/>
                </a:solidFill>
              </a:rPr>
              <a:t>et tournesol porteurs</a:t>
            </a:r>
            <a:endParaRPr lang="fr-FR" sz="2000" dirty="0">
              <a:solidFill>
                <a:srgbClr val="003D7E"/>
              </a:solidFill>
            </a:endParaRPr>
          </a:p>
          <a:p>
            <a:pPr>
              <a:buFont typeface="Arial" charset="0"/>
              <a:buNone/>
            </a:pPr>
            <a:r>
              <a:rPr lang="fr-FR" sz="2000" dirty="0" smtClean="0">
                <a:solidFill>
                  <a:srgbClr val="003D7E"/>
                </a:solidFill>
              </a:rPr>
              <a:t>      </a:t>
            </a:r>
            <a:r>
              <a:rPr lang="fr-FR" sz="2000" dirty="0">
                <a:solidFill>
                  <a:srgbClr val="003D7E"/>
                </a:solidFill>
              </a:rPr>
              <a:t>- Rentabilité de la protection  plus facile à </a:t>
            </a:r>
            <a:r>
              <a:rPr lang="fr-FR" sz="2000" dirty="0" smtClean="0">
                <a:solidFill>
                  <a:srgbClr val="003D7E"/>
                </a:solidFill>
              </a:rPr>
              <a:t>valoriser </a:t>
            </a:r>
          </a:p>
          <a:p>
            <a:pPr>
              <a:buFont typeface="Arial" charset="0"/>
              <a:buNone/>
            </a:pPr>
            <a:r>
              <a:rPr lang="fr-FR" sz="2000" dirty="0" smtClean="0">
                <a:solidFill>
                  <a:srgbClr val="003D7E"/>
                </a:solidFill>
              </a:rPr>
              <a:t>             (1qtl en tournesol et 2.5 </a:t>
            </a:r>
            <a:r>
              <a:rPr lang="fr-FR" sz="2000" dirty="0" err="1" smtClean="0">
                <a:solidFill>
                  <a:srgbClr val="003D7E"/>
                </a:solidFill>
              </a:rPr>
              <a:t>qx</a:t>
            </a:r>
            <a:r>
              <a:rPr lang="fr-FR" sz="2000" dirty="0" smtClean="0">
                <a:solidFill>
                  <a:srgbClr val="003D7E"/>
                </a:solidFill>
              </a:rPr>
              <a:t> en Maïs)</a:t>
            </a:r>
            <a:endParaRPr lang="fr-FR" sz="2000" dirty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solidFill>
                  <a:srgbClr val="003D7E"/>
                </a:solidFill>
              </a:rPr>
              <a:t>Niveau </a:t>
            </a:r>
            <a:r>
              <a:rPr lang="fr-FR" sz="2000" dirty="0">
                <a:solidFill>
                  <a:srgbClr val="003D7E"/>
                </a:solidFill>
              </a:rPr>
              <a:t>d’attaque taupin </a:t>
            </a:r>
            <a:r>
              <a:rPr lang="fr-FR" sz="2000" dirty="0" smtClean="0">
                <a:solidFill>
                  <a:srgbClr val="003D7E"/>
                </a:solidFill>
              </a:rPr>
              <a:t>Toujours là !</a:t>
            </a:r>
            <a:endParaRPr lang="fr-FR" sz="2000" dirty="0">
              <a:solidFill>
                <a:srgbClr val="003D7E"/>
              </a:solidFill>
            </a:endParaRPr>
          </a:p>
          <a:p>
            <a:pPr>
              <a:buFont typeface="Arial" charset="0"/>
              <a:buNone/>
            </a:pPr>
            <a:endParaRPr lang="fr-FR" sz="2000" dirty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>
                <a:solidFill>
                  <a:srgbClr val="003D7E"/>
                </a:solidFill>
              </a:rPr>
              <a:t>  </a:t>
            </a:r>
            <a:r>
              <a:rPr lang="fr-FR" sz="2000" dirty="0" smtClean="0">
                <a:solidFill>
                  <a:srgbClr val="003D7E"/>
                </a:solidFill>
              </a:rPr>
              <a:t>Homologation BELEM  </a:t>
            </a:r>
            <a:r>
              <a:rPr lang="fr-FR" sz="2000" dirty="0" err="1" smtClean="0">
                <a:solidFill>
                  <a:srgbClr val="003D7E"/>
                </a:solidFill>
              </a:rPr>
              <a:t>Diabrotica</a:t>
            </a:r>
            <a:r>
              <a:rPr lang="fr-FR" sz="2000" dirty="0" smtClean="0">
                <a:solidFill>
                  <a:srgbClr val="003D7E"/>
                </a:solidFill>
              </a:rPr>
              <a:t> obtenue</a:t>
            </a:r>
          </a:p>
          <a:p>
            <a:pPr>
              <a:buFont typeface="Arial" charset="0"/>
              <a:buChar char="•"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solidFill>
                  <a:srgbClr val="003D7E"/>
                </a:solidFill>
              </a:rPr>
              <a:t>Extension d’usage attendu : Pomme de Terre, </a:t>
            </a:r>
          </a:p>
          <a:p>
            <a:pPr>
              <a:buFont typeface="Arial" charset="0"/>
              <a:buChar char="•"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solidFill>
                  <a:srgbClr val="003D7E"/>
                </a:solidFill>
              </a:rPr>
              <a:t>Dérogation attendue en Légumes (carotte, tabac, Melon)</a:t>
            </a:r>
          </a:p>
          <a:p>
            <a:pPr>
              <a:buFont typeface="Arial" charset="0"/>
              <a:buChar char="•"/>
            </a:pPr>
            <a:endParaRPr lang="fr-FR" sz="2000" dirty="0" smtClean="0">
              <a:solidFill>
                <a:srgbClr val="003D7E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 dirty="0" smtClean="0">
                <a:solidFill>
                  <a:srgbClr val="003D7E"/>
                </a:solidFill>
              </a:rPr>
              <a:t>  Fiabilité de la formulation BELEM (pas de </a:t>
            </a:r>
            <a:r>
              <a:rPr lang="fr-FR" sz="2000" dirty="0" err="1" smtClean="0">
                <a:solidFill>
                  <a:srgbClr val="003D7E"/>
                </a:solidFill>
              </a:rPr>
              <a:t>pbs</a:t>
            </a:r>
            <a:r>
              <a:rPr lang="fr-FR" sz="2000" dirty="0" smtClean="0">
                <a:solidFill>
                  <a:srgbClr val="003D7E"/>
                </a:solidFill>
              </a:rPr>
              <a:t> en 2011)</a:t>
            </a:r>
            <a:endParaRPr lang="fr-FR" sz="2000" dirty="0">
              <a:solidFill>
                <a:srgbClr val="003D7E"/>
              </a:solidFill>
            </a:endParaRPr>
          </a:p>
        </p:txBody>
      </p:sp>
      <p:pic>
        <p:nvPicPr>
          <p:cNvPr id="116224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63514">
            <a:off x="-12700" y="1273175"/>
            <a:ext cx="8524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22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18194">
            <a:off x="179388" y="4221163"/>
            <a:ext cx="7493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9"/>
          <p:cNvSpPr txBox="1">
            <a:spLocks noChangeAspect="1" noChangeArrowheads="1"/>
          </p:cNvSpPr>
          <p:nvPr/>
        </p:nvSpPr>
        <p:spPr bwMode="auto">
          <a:xfrm>
            <a:off x="0" y="571500"/>
            <a:ext cx="9144000" cy="671513"/>
          </a:xfrm>
          <a:prstGeom prst="roundRect">
            <a:avLst>
              <a:gd name="adj" fmla="val 33042"/>
            </a:avLst>
          </a:prstGeom>
          <a:noFill/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2800" b="1" kern="0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POSITIONNEMENT</a:t>
            </a:r>
            <a:endParaRPr lang="fr-FR" sz="2800" b="1" kern="0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Groupe 18"/>
          <p:cNvGrpSpPr>
            <a:grpSpLocks/>
          </p:cNvGrpSpPr>
          <p:nvPr/>
        </p:nvGrpSpPr>
        <p:grpSpPr bwMode="auto">
          <a:xfrm>
            <a:off x="4572000" y="3714750"/>
            <a:ext cx="4305300" cy="2428875"/>
            <a:chOff x="2786050" y="809591"/>
            <a:chExt cx="4305300" cy="2428892"/>
          </a:xfrm>
        </p:grpSpPr>
        <p:pic>
          <p:nvPicPr>
            <p:cNvPr id="348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86050" y="1000108"/>
              <a:ext cx="4305300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9" name="ZoneTexte 14"/>
            <p:cNvSpPr txBox="1">
              <a:spLocks noChangeArrowheads="1"/>
            </p:cNvSpPr>
            <p:nvPr/>
          </p:nvSpPr>
          <p:spPr bwMode="auto">
            <a:xfrm>
              <a:off x="4162392" y="809591"/>
              <a:ext cx="150019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sz="1200" b="1">
                  <a:latin typeface="Myriad Pro Semibold"/>
                  <a:cs typeface="Arial" pitchFamily="34" charset="0"/>
                </a:rPr>
                <a:t>Coléoptile </a:t>
              </a:r>
            </a:p>
          </p:txBody>
        </p:sp>
        <p:cxnSp>
          <p:nvCxnSpPr>
            <p:cNvPr id="34830" name="Connecteur droit avec flèche 15"/>
            <p:cNvCxnSpPr>
              <a:cxnSpLocks noChangeShapeType="1"/>
            </p:cNvCxnSpPr>
            <p:nvPr/>
          </p:nvCxnSpPr>
          <p:spPr bwMode="auto">
            <a:xfrm rot="5400000">
              <a:off x="4031838" y="1040204"/>
              <a:ext cx="580257" cy="35718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7" name="ZoneTexte 16"/>
          <p:cNvSpPr txBox="1"/>
          <p:nvPr/>
        </p:nvSpPr>
        <p:spPr>
          <a:xfrm>
            <a:off x="0" y="1795463"/>
            <a:ext cx="3635896" cy="76944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+mj-lt"/>
                <a:ea typeface="ＭＳ Ｐゴシック" pitchFamily="16" charset="-128"/>
                <a:cs typeface="Arial" pitchFamily="34" charset="0"/>
              </a:rPr>
              <a:t>Le Taupin attaque les semences, les coléoptiles ou les tiges de maïs à la base, dans les 3 à 5 premiers cm du sol</a:t>
            </a:r>
            <a:r>
              <a:rPr lang="fr-FR" sz="1600" dirty="0">
                <a:solidFill>
                  <a:srgbClr val="003D7E"/>
                </a:solidFill>
                <a:latin typeface="+mj-lt"/>
                <a:ea typeface="ＭＳ Ｐゴシック" pitchFamily="16" charset="-128"/>
                <a:cs typeface="Arial" pitchFamily="34" charset="0"/>
              </a:rPr>
              <a:t>.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3" cstate="print"/>
          <a:srcRect l="6557" r="40984"/>
          <a:stretch>
            <a:fillRect/>
          </a:stretch>
        </p:blipFill>
        <p:spPr bwMode="auto">
          <a:xfrm>
            <a:off x="142875" y="2500313"/>
            <a:ext cx="3373438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/>
          <a:srcRect l="86667"/>
          <a:stretch>
            <a:fillRect/>
          </a:stretch>
        </p:blipFill>
        <p:spPr bwMode="auto">
          <a:xfrm>
            <a:off x="3357563" y="2714625"/>
            <a:ext cx="6969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avec flèche 21"/>
          <p:cNvCxnSpPr/>
          <p:nvPr/>
        </p:nvCxnSpPr>
        <p:spPr bwMode="auto">
          <a:xfrm rot="10800000" flipV="1">
            <a:off x="1500188" y="3500438"/>
            <a:ext cx="357187" cy="21431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Rectangle avec flèche vers le bas 13"/>
          <p:cNvSpPr/>
          <p:nvPr/>
        </p:nvSpPr>
        <p:spPr bwMode="auto">
          <a:xfrm>
            <a:off x="3929063" y="1714500"/>
            <a:ext cx="5072062" cy="1928813"/>
          </a:xfrm>
          <a:prstGeom prst="downArrowCallout">
            <a:avLst/>
          </a:prstGeom>
          <a:noFill/>
          <a:ln w="38100" cap="flat" cmpd="sng" algn="ctr">
            <a:solidFill>
              <a:srgbClr val="003D7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1400" b="1" dirty="0">
                <a:solidFill>
                  <a:srgbClr val="003D7E"/>
                </a:solidFill>
                <a:latin typeface="+mj-lt"/>
              </a:rPr>
              <a:t>Le </a:t>
            </a:r>
            <a:r>
              <a:rPr lang="fr-FR" sz="1400" b="1" dirty="0" err="1">
                <a:solidFill>
                  <a:srgbClr val="003D7E"/>
                </a:solidFill>
                <a:latin typeface="+mj-lt"/>
              </a:rPr>
              <a:t>microgranulateur</a:t>
            </a:r>
            <a:r>
              <a:rPr lang="fr-FR" sz="1400" b="1" dirty="0">
                <a:solidFill>
                  <a:srgbClr val="003D7E"/>
                </a:solidFill>
                <a:latin typeface="+mj-lt"/>
              </a:rPr>
              <a:t> est équipé d’un diffuseur « queue de carpe » qui permet de répartir </a:t>
            </a:r>
            <a:r>
              <a:rPr lang="fr-FR" sz="1400" b="1" dirty="0" err="1">
                <a:solidFill>
                  <a:srgbClr val="003D7E"/>
                </a:solidFill>
                <a:latin typeface="+mj-lt"/>
              </a:rPr>
              <a:t>Belem</a:t>
            </a:r>
            <a:r>
              <a:rPr lang="fr-FR" sz="1400" b="1" baseline="30000" dirty="0">
                <a:solidFill>
                  <a:srgbClr val="003D7E"/>
                </a:solidFill>
                <a:latin typeface="+mj-lt"/>
              </a:rPr>
              <a:t>®  </a:t>
            </a:r>
            <a:r>
              <a:rPr lang="fr-FR" sz="1400" b="1" dirty="0">
                <a:solidFill>
                  <a:srgbClr val="003D7E"/>
                </a:solidFill>
                <a:latin typeface="+mj-lt"/>
              </a:rPr>
              <a:t>entre la graine et la surface du sol, la où les taupins sont les plus dangereux : </a:t>
            </a:r>
            <a:endParaRPr lang="fr-FR" sz="800" b="1" dirty="0">
              <a:solidFill>
                <a:srgbClr val="003D7E"/>
              </a:solidFill>
              <a:latin typeface="+mj-lt"/>
            </a:endParaRPr>
          </a:p>
          <a:p>
            <a:pPr algn="ctr" eaLnBrk="0" hangingPunct="0">
              <a:defRPr/>
            </a:pP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Une bonne application = Une protection efficace !</a:t>
            </a:r>
          </a:p>
        </p:txBody>
      </p:sp>
      <p:pic>
        <p:nvPicPr>
          <p:cNvPr id="34826" name="Image 4" descr="logo diffuseur-01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48680"/>
            <a:ext cx="6624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8" descr="logo BELEM blanc BD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9"/>
          <p:cNvSpPr txBox="1">
            <a:spLocks noChangeArrowheads="1"/>
          </p:cNvSpPr>
          <p:nvPr/>
        </p:nvSpPr>
        <p:spPr bwMode="auto">
          <a:xfrm>
            <a:off x="0" y="476672"/>
            <a:ext cx="9144000" cy="522288"/>
          </a:xfrm>
          <a:prstGeom prst="rect">
            <a:avLst/>
          </a:prstGeom>
          <a:ln w="57150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des semoirs équipés en </a:t>
            </a: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4" descr="logo diffuseur-01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48680"/>
            <a:ext cx="6624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8" descr="logo BELEM blanc BD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043608" y="1124733"/>
          <a:ext cx="7128791" cy="5259681"/>
        </p:xfrm>
        <a:graphic>
          <a:graphicData uri="http://schemas.openxmlformats.org/drawingml/2006/table">
            <a:tbl>
              <a:tblPr/>
              <a:tblGrid>
                <a:gridCol w="1676905"/>
                <a:gridCol w="1676905"/>
                <a:gridCol w="1216730"/>
                <a:gridCol w="1185532"/>
                <a:gridCol w="1372719"/>
              </a:tblGrid>
              <a:tr h="3082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MARQUE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TYPE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KIT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Code Etiquettes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7E"/>
                    </a:solidFill>
                  </a:tcPr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MONOSEM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PNU, NG, NC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KIT     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QDC-S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KUHN / NODET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Pneumasem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 et II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KUHN / NODET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PLANTER I , II et III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GASPARDO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SP, SP Dorada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LELY / BENAC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LELYSEM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304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MONOSEM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NG+, NG+2, </a:t>
                      </a:r>
                      <a:b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NG+3, NG+4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KIT DISQUES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QDC-D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MONOSEM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KUHN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MAXIMA I et II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JOHN DEERE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Max Emerge, 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GASPARDO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MT 600        MAGICA    MONICA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KONGSKILDE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BECKER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SOLA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PROSEM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MATERMACC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MATERMACC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KITS SPECIAUX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ACCORD / KVERNELAND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OPTIMA  NT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KIT SOCS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ACC-S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304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AMAZONE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ED CLASSIC </a:t>
                      </a:r>
                      <a:b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ED CONTOUR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KIT SOCS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AMA-S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1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ACCORD / KVERNELAND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OPTIMA  HD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Disques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KIT DISQUES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ACC-HD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52054">
                <a:tc>
                  <a:txBody>
                    <a:bodyPr/>
                    <a:lstStyle/>
                    <a:p>
                      <a:pPr algn="l" rtl="0" fontAlgn="ctr"/>
                      <a:endParaRPr lang="fr-FR" sz="9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9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fr-FR" sz="9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fr-FR" sz="9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9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739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3D7E"/>
                          </a:solidFill>
                          <a:latin typeface="Arial"/>
                        </a:rPr>
                        <a:t>Notices de montage disponibles sur le site : </a:t>
                      </a:r>
                      <a:r>
                        <a:rPr lang="fr-FR" sz="1000" b="1" i="0" u="sng" strike="noStrike" dirty="0">
                          <a:solidFill>
                            <a:srgbClr val="00CCFF"/>
                          </a:solidFill>
                          <a:latin typeface="Arial"/>
                        </a:rPr>
                        <a:t>www.belem-sav.com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mage 10" descr="Hotlinevert-01.png"/>
          <p:cNvPicPr>
            <a:picLocks noChangeAspect="1"/>
          </p:cNvPicPr>
          <p:nvPr/>
        </p:nvPicPr>
        <p:blipFill>
          <a:blip r:embed="rId5" cstate="print"/>
          <a:srcRect t="39977"/>
          <a:stretch>
            <a:fillRect/>
          </a:stretch>
        </p:blipFill>
        <p:spPr bwMode="auto">
          <a:xfrm>
            <a:off x="2286000" y="15182850"/>
            <a:ext cx="4267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67544" y="1556792"/>
            <a:ext cx="900506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fr-FR" sz="2000" dirty="0">
              <a:solidFill>
                <a:srgbClr val="003D7E"/>
              </a:solidFill>
            </a:endParaRPr>
          </a:p>
          <a:p>
            <a:pPr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Assistance technique</a:t>
            </a:r>
          </a:p>
          <a:p>
            <a:pPr eaLnBrk="0" hangingPunct="0">
              <a:spcBef>
                <a:spcPts val="1200"/>
              </a:spcBef>
              <a:buSzPct val="110000"/>
              <a:buFont typeface="Arial" pitchFamily="34" charset="0"/>
              <a:buChar char="•"/>
              <a:defRPr/>
            </a:pPr>
            <a:r>
              <a:rPr lang="fr-FR" sz="2000" dirty="0">
                <a:solidFill>
                  <a:srgbClr val="003D7E"/>
                </a:solidFill>
              </a:rPr>
              <a:t> </a:t>
            </a:r>
            <a:r>
              <a:rPr lang="fr-FR" sz="1800" b="1" dirty="0">
                <a:solidFill>
                  <a:srgbClr val="003D7E"/>
                </a:solidFill>
              </a:rPr>
              <a:t>Notice de montage </a:t>
            </a:r>
            <a:r>
              <a:rPr lang="fr-FR" sz="1800" dirty="0">
                <a:solidFill>
                  <a:srgbClr val="003D7E"/>
                </a:solidFill>
              </a:rPr>
              <a:t>insérée dans chaque « Kit Diffuseur » avec </a:t>
            </a:r>
            <a:r>
              <a:rPr lang="fr-FR" sz="1800" b="1" dirty="0">
                <a:solidFill>
                  <a:srgbClr val="003D7E"/>
                </a:solidFill>
              </a:rPr>
              <a:t>N° Hotline</a:t>
            </a:r>
          </a:p>
          <a:p>
            <a:pPr eaLnBrk="0" hangingPunct="0">
              <a:spcBef>
                <a:spcPts val="600"/>
              </a:spcBef>
              <a:buSzPct val="110000"/>
              <a:buFont typeface="Arial" pitchFamily="34" charset="0"/>
              <a:buChar char="•"/>
              <a:defRPr/>
            </a:pPr>
            <a:r>
              <a:rPr lang="fr-FR" sz="1800" dirty="0">
                <a:solidFill>
                  <a:srgbClr val="003D7E"/>
                </a:solidFill>
              </a:rPr>
              <a:t> </a:t>
            </a:r>
            <a:r>
              <a:rPr lang="fr-FR" sz="1800" b="1" dirty="0">
                <a:solidFill>
                  <a:srgbClr val="003D7E"/>
                </a:solidFill>
              </a:rPr>
              <a:t>Hotline « </a:t>
            </a:r>
            <a:r>
              <a:rPr lang="fr-FR" sz="1800" b="1" i="1" dirty="0">
                <a:solidFill>
                  <a:srgbClr val="003D7E"/>
                </a:solidFill>
              </a:rPr>
              <a:t>Service montage » </a:t>
            </a:r>
            <a:r>
              <a:rPr lang="fr-FR" sz="1800" b="1" i="1" dirty="0" smtClean="0">
                <a:solidFill>
                  <a:srgbClr val="003D7E"/>
                </a:solidFill>
              </a:rPr>
              <a:t>:</a:t>
            </a:r>
            <a:endParaRPr lang="fr-FR" sz="1800" b="1" i="1" dirty="0">
              <a:solidFill>
                <a:srgbClr val="003D7E"/>
              </a:solidFill>
            </a:endParaRPr>
          </a:p>
          <a:p>
            <a:pPr eaLnBrk="0" hangingPunct="0">
              <a:spcBef>
                <a:spcPts val="600"/>
              </a:spcBef>
              <a:buSzPct val="110000"/>
              <a:buFont typeface="Arial" pitchFamily="34" charset="0"/>
              <a:buChar char="•"/>
              <a:defRPr/>
            </a:pPr>
            <a:endParaRPr lang="fr-FR" sz="1800" b="1" i="1" dirty="0" smtClean="0">
              <a:solidFill>
                <a:srgbClr val="003D7E"/>
              </a:solidFill>
            </a:endParaRPr>
          </a:p>
          <a:p>
            <a:pPr eaLnBrk="0" hangingPunct="0">
              <a:spcBef>
                <a:spcPts val="600"/>
              </a:spcBef>
              <a:buSzPct val="110000"/>
              <a:buFont typeface="Arial" pitchFamily="34" charset="0"/>
              <a:buChar char="•"/>
              <a:defRPr/>
            </a:pPr>
            <a:r>
              <a:rPr lang="fr-FR" sz="1800" b="1" i="1" dirty="0" smtClean="0">
                <a:solidFill>
                  <a:srgbClr val="003D7E"/>
                </a:solidFill>
              </a:rPr>
              <a:t> </a:t>
            </a:r>
            <a:r>
              <a:rPr lang="fr-FR" sz="1800" b="1" dirty="0">
                <a:solidFill>
                  <a:srgbClr val="003D7E"/>
                </a:solidFill>
              </a:rPr>
              <a:t>Site internet pour le SAV </a:t>
            </a:r>
            <a:r>
              <a:rPr lang="fr-FR" sz="1800" b="1" dirty="0" smtClean="0">
                <a:solidFill>
                  <a:srgbClr val="003D7E"/>
                </a:solidFill>
              </a:rPr>
              <a:t> : </a:t>
            </a:r>
            <a:r>
              <a:rPr lang="fr-FR" b="1" i="1" dirty="0" smtClean="0">
                <a:solidFill>
                  <a:srgbClr val="FF3399"/>
                </a:solidFill>
                <a:latin typeface="Courier New" pitchFamily="49" charset="0"/>
                <a:cs typeface="Courier New" pitchFamily="49" charset="0"/>
              </a:rPr>
              <a:t>http://www.belem-sav.com/</a:t>
            </a:r>
          </a:p>
          <a:p>
            <a:pPr eaLnBrk="0" hangingPunct="0">
              <a:defRPr/>
            </a:pPr>
            <a:endParaRPr lang="fr-FR" sz="2000" dirty="0">
              <a:solidFill>
                <a:srgbClr val="003D7E"/>
              </a:solidFill>
            </a:endParaRPr>
          </a:p>
          <a:p>
            <a:pPr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des équipes de ventes </a:t>
            </a:r>
            <a:r>
              <a:rPr lang="fr-FR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</a:t>
            </a:r>
            <a:endParaRPr lang="fr-FR" b="1" dirty="0">
              <a:solidFill>
                <a:srgbClr val="003D7E"/>
              </a:solidFill>
            </a:endParaRPr>
          </a:p>
          <a:p>
            <a:pPr eaLnBrk="0" hangingPunct="0">
              <a:spcBef>
                <a:spcPts val="1200"/>
              </a:spcBef>
              <a:buSzPct val="110000"/>
              <a:buFont typeface="Arial" pitchFamily="34" charset="0"/>
              <a:buChar char="•"/>
              <a:defRPr/>
            </a:pPr>
            <a:r>
              <a:rPr lang="fr-FR" sz="2000" dirty="0">
                <a:solidFill>
                  <a:srgbClr val="003D7E"/>
                </a:solidFill>
              </a:rPr>
              <a:t> </a:t>
            </a:r>
            <a:r>
              <a:rPr lang="fr-FR" sz="1800" dirty="0">
                <a:solidFill>
                  <a:srgbClr val="003D7E"/>
                </a:solidFill>
              </a:rPr>
              <a:t>Equipe Commerciale </a:t>
            </a:r>
            <a:r>
              <a:rPr lang="fr-FR" sz="1800" b="1" dirty="0" err="1">
                <a:solidFill>
                  <a:srgbClr val="003D7E"/>
                </a:solidFill>
              </a:rPr>
              <a:t>Arysta</a:t>
            </a:r>
            <a:endParaRPr lang="fr-FR" sz="1800" b="1" dirty="0">
              <a:solidFill>
                <a:srgbClr val="003D7E"/>
              </a:solidFill>
            </a:endParaRPr>
          </a:p>
          <a:p>
            <a:pPr eaLnBrk="0" hangingPunct="0">
              <a:spcBef>
                <a:spcPts val="600"/>
              </a:spcBef>
              <a:buSzPct val="110000"/>
              <a:defRPr/>
            </a:pPr>
            <a:endParaRPr lang="fr-FR" sz="1800" b="1" i="1" dirty="0">
              <a:solidFill>
                <a:srgbClr val="003D7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0688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6" charset="-128"/>
              </a:rPr>
              <a:t>Les services ARYSTA pour le montage </a:t>
            </a:r>
            <a:endParaRPr lang="fr-FR" sz="2800" b="1" dirty="0" smtClean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6" charset="-128"/>
            </a:endParaRPr>
          </a:p>
          <a:p>
            <a:pPr algn="ctr" eaLnBrk="0" hangingPunct="0">
              <a:defRPr/>
            </a:pP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6" charset="-128"/>
              </a:rPr>
              <a:t>des </a:t>
            </a:r>
            <a:r>
              <a:rPr lang="fr-FR" sz="28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6" charset="-128"/>
              </a:rPr>
              <a:t>KITS / </a:t>
            </a:r>
            <a:r>
              <a:rPr lang="fr-FR" sz="28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6" charset="-128"/>
              </a:rPr>
              <a:t>Diffuseurs</a:t>
            </a:r>
            <a:endParaRPr lang="fr-FR" sz="2800" b="1" dirty="0">
              <a:solidFill>
                <a:srgbClr val="003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37894" name="Image 4" descr="logo diffuseur-0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077072"/>
            <a:ext cx="18288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8" descr="logo BELEM blanc BD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7025" y="0"/>
            <a:ext cx="1566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otlinevert-01.png"/>
          <p:cNvPicPr>
            <a:picLocks noChangeAspect="1"/>
          </p:cNvPicPr>
          <p:nvPr/>
        </p:nvPicPr>
        <p:blipFill>
          <a:blip r:embed="rId4" cstate="print"/>
          <a:srcRect t="43610"/>
          <a:stretch>
            <a:fillRect/>
          </a:stretch>
        </p:blipFill>
        <p:spPr>
          <a:xfrm>
            <a:off x="3902412" y="2748654"/>
            <a:ext cx="3636271" cy="558605"/>
          </a:xfrm>
          <a:prstGeom prst="rect">
            <a:avLst/>
          </a:prstGeom>
        </p:spPr>
      </p:pic>
      <p:sp>
        <p:nvSpPr>
          <p:cNvPr id="7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48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58" y="476672"/>
            <a:ext cx="879723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1"/>
          <p:cNvSpPr txBox="1">
            <a:spLocks/>
          </p:cNvSpPr>
          <p:nvPr/>
        </p:nvSpPr>
        <p:spPr>
          <a:xfrm>
            <a:off x="-142875" y="554038"/>
            <a:ext cx="9144000" cy="64293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Evolution du marché fongicides - Total céréales</a:t>
            </a:r>
          </a:p>
        </p:txBody>
      </p:sp>
      <p:grpSp>
        <p:nvGrpSpPr>
          <p:cNvPr id="2" name="Groupe 53"/>
          <p:cNvGrpSpPr>
            <a:grpSpLocks/>
          </p:cNvGrpSpPr>
          <p:nvPr/>
        </p:nvGrpSpPr>
        <p:grpSpPr bwMode="auto">
          <a:xfrm>
            <a:off x="107950" y="1500188"/>
            <a:ext cx="7215188" cy="4214812"/>
            <a:chOff x="428596" y="1500188"/>
            <a:chExt cx="7215217" cy="4214812"/>
          </a:xfrm>
        </p:grpSpPr>
        <p:graphicFrame>
          <p:nvGraphicFramePr>
            <p:cNvPr id="14" name="Graphique 13"/>
            <p:cNvGraphicFramePr/>
            <p:nvPr/>
          </p:nvGraphicFramePr>
          <p:xfrm>
            <a:off x="428596" y="2000240"/>
            <a:ext cx="6096000" cy="34210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239" name="ZoneTexte 14"/>
            <p:cNvSpPr txBox="1">
              <a:spLocks noChangeArrowheads="1"/>
            </p:cNvSpPr>
            <p:nvPr/>
          </p:nvSpPr>
          <p:spPr bwMode="auto">
            <a:xfrm>
              <a:off x="714375" y="5357813"/>
              <a:ext cx="16430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000" b="1"/>
                <a:t>Année 2008            </a:t>
              </a:r>
            </a:p>
          </p:txBody>
        </p:sp>
        <p:sp>
          <p:nvSpPr>
            <p:cNvPr id="9240" name="ZoneTexte 15"/>
            <p:cNvSpPr txBox="1">
              <a:spLocks noChangeArrowheads="1"/>
            </p:cNvSpPr>
            <p:nvPr/>
          </p:nvSpPr>
          <p:spPr bwMode="auto">
            <a:xfrm>
              <a:off x="2643188" y="5357813"/>
              <a:ext cx="16430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000" b="1"/>
                <a:t>Année 2009           </a:t>
              </a:r>
            </a:p>
          </p:txBody>
        </p:sp>
        <p:sp>
          <p:nvSpPr>
            <p:cNvPr id="9241" name="ZoneTexte 16"/>
            <p:cNvSpPr txBox="1">
              <a:spLocks noChangeArrowheads="1"/>
            </p:cNvSpPr>
            <p:nvPr/>
          </p:nvSpPr>
          <p:spPr bwMode="auto">
            <a:xfrm>
              <a:off x="4572000" y="5357813"/>
              <a:ext cx="16430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000" b="1"/>
                <a:t>Année 2010            </a:t>
              </a:r>
            </a:p>
          </p:txBody>
        </p:sp>
        <p:sp>
          <p:nvSpPr>
            <p:cNvPr id="18" name="txt1"/>
            <p:cNvSpPr>
              <a:spLocks noChangeAspect="1" noChangeArrowheads="1"/>
            </p:cNvSpPr>
            <p:nvPr/>
          </p:nvSpPr>
          <p:spPr bwMode="auto">
            <a:xfrm>
              <a:off x="4929177" y="1928813"/>
              <a:ext cx="1030291" cy="344487"/>
            </a:xfrm>
            <a:prstGeom prst="roundRect">
              <a:avLst>
                <a:gd name="adj" fmla="val 16667"/>
              </a:avLst>
            </a:prstGeom>
            <a:solidFill>
              <a:srgbClr val="2FD727">
                <a:alpha val="49804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425 m€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txt1"/>
            <p:cNvSpPr>
              <a:spLocks noChangeAspect="1" noChangeArrowheads="1"/>
            </p:cNvSpPr>
            <p:nvPr/>
          </p:nvSpPr>
          <p:spPr bwMode="auto">
            <a:xfrm>
              <a:off x="2928919" y="1928813"/>
              <a:ext cx="1030291" cy="344487"/>
            </a:xfrm>
            <a:prstGeom prst="roundRect">
              <a:avLst>
                <a:gd name="adj" fmla="val 16667"/>
              </a:avLst>
            </a:prstGeom>
            <a:solidFill>
              <a:srgbClr val="2FD727">
                <a:alpha val="49804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495 m€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txt1"/>
            <p:cNvSpPr>
              <a:spLocks noChangeAspect="1" noChangeArrowheads="1"/>
            </p:cNvSpPr>
            <p:nvPr/>
          </p:nvSpPr>
          <p:spPr bwMode="auto">
            <a:xfrm>
              <a:off x="1000098" y="1928813"/>
              <a:ext cx="1030292" cy="344487"/>
            </a:xfrm>
            <a:prstGeom prst="roundRect">
              <a:avLst>
                <a:gd name="adj" fmla="val 16667"/>
              </a:avLst>
            </a:prstGeom>
            <a:solidFill>
              <a:srgbClr val="2FD727">
                <a:alpha val="49804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510 m€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txt1"/>
            <p:cNvSpPr>
              <a:spLocks noChangeAspect="1" noChangeArrowheads="1"/>
            </p:cNvSpPr>
            <p:nvPr/>
          </p:nvSpPr>
          <p:spPr bwMode="auto">
            <a:xfrm>
              <a:off x="5214928" y="1500188"/>
              <a:ext cx="508002" cy="309562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1,92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txt1"/>
            <p:cNvSpPr>
              <a:spLocks noChangeAspect="1" noChangeArrowheads="1"/>
            </p:cNvSpPr>
            <p:nvPr/>
          </p:nvSpPr>
          <p:spPr bwMode="auto">
            <a:xfrm>
              <a:off x="3143232" y="1500188"/>
              <a:ext cx="508002" cy="309562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2,07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txt1"/>
            <p:cNvSpPr>
              <a:spLocks noChangeAspect="1" noChangeArrowheads="1"/>
            </p:cNvSpPr>
            <p:nvPr/>
          </p:nvSpPr>
          <p:spPr bwMode="auto">
            <a:xfrm>
              <a:off x="1285849" y="1500188"/>
              <a:ext cx="508002" cy="309562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fr-FR" sz="1200" b="1" dirty="0" smtClean="0">
                  <a:solidFill>
                    <a:srgbClr val="000000"/>
                  </a:solidFill>
                  <a:latin typeface="+mj-lt"/>
                </a:rPr>
                <a:t>2,19</a:t>
              </a:r>
              <a:endParaRPr lang="fr-FR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3" name="Groupe 27"/>
            <p:cNvGrpSpPr>
              <a:grpSpLocks/>
            </p:cNvGrpSpPr>
            <p:nvPr/>
          </p:nvGrpSpPr>
          <p:grpSpPr bwMode="auto">
            <a:xfrm>
              <a:off x="6000750" y="3040063"/>
              <a:ext cx="1643063" cy="2674937"/>
              <a:chOff x="6000760" y="3500438"/>
              <a:chExt cx="1643074" cy="2103609"/>
            </a:xfrm>
          </p:grpSpPr>
          <p:sp>
            <p:nvSpPr>
              <p:cNvPr id="9262" name="Rectangle 23"/>
              <p:cNvSpPr>
                <a:spLocks noChangeArrowheads="1"/>
              </p:cNvSpPr>
              <p:nvPr/>
            </p:nvSpPr>
            <p:spPr bwMode="auto">
              <a:xfrm>
                <a:off x="6429388" y="3500438"/>
                <a:ext cx="839569" cy="1785950"/>
              </a:xfrm>
              <a:prstGeom prst="rect">
                <a:avLst/>
              </a:prstGeom>
              <a:solidFill>
                <a:schemeClr val="accent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9263" name="Rectangle 24"/>
              <p:cNvSpPr>
                <a:spLocks noChangeArrowheads="1"/>
              </p:cNvSpPr>
              <p:nvPr/>
            </p:nvSpPr>
            <p:spPr bwMode="auto">
              <a:xfrm>
                <a:off x="6404850" y="4825610"/>
                <a:ext cx="864102" cy="473057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9264" name="ZoneTexte 25"/>
              <p:cNvSpPr txBox="1">
                <a:spLocks noChangeArrowheads="1"/>
              </p:cNvSpPr>
              <p:nvPr/>
            </p:nvSpPr>
            <p:spPr bwMode="auto">
              <a:xfrm>
                <a:off x="6588238" y="4882238"/>
                <a:ext cx="642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65" name="ZoneTexte 26"/>
              <p:cNvSpPr txBox="1">
                <a:spLocks noChangeArrowheads="1"/>
              </p:cNvSpPr>
              <p:nvPr/>
            </p:nvSpPr>
            <p:spPr bwMode="auto">
              <a:xfrm>
                <a:off x="6000760" y="5357826"/>
                <a:ext cx="164307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00" b="1"/>
                  <a:t>Année 2011            </a:t>
                </a:r>
              </a:p>
            </p:txBody>
          </p:sp>
        </p:grpSp>
        <p:sp>
          <p:nvSpPr>
            <p:cNvPr id="9249" name="Flèche courbée vers le bas 10"/>
            <p:cNvSpPr>
              <a:spLocks noChangeArrowheads="1"/>
            </p:cNvSpPr>
            <p:nvPr/>
          </p:nvSpPr>
          <p:spPr bwMode="auto">
            <a:xfrm>
              <a:off x="3786188" y="2428875"/>
              <a:ext cx="1571625" cy="357188"/>
            </a:xfrm>
            <a:prstGeom prst="curvedDownArrow">
              <a:avLst>
                <a:gd name="adj1" fmla="val 25015"/>
                <a:gd name="adj2" fmla="val 50030"/>
                <a:gd name="adj3" fmla="val 25000"/>
              </a:avLst>
            </a:prstGeom>
            <a:solidFill>
              <a:srgbClr val="F294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143361" y="2100263"/>
              <a:ext cx="928692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- </a:t>
              </a:r>
              <a:r>
                <a:rPr lang="fr-FR" sz="2000" b="1" dirty="0" smtClean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13%</a:t>
              </a:r>
              <a:endParaRPr lang="fr-FR" sz="2000" b="1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251" name="Flèche courbée vers le bas 10"/>
            <p:cNvSpPr>
              <a:spLocks noChangeArrowheads="1"/>
            </p:cNvSpPr>
            <p:nvPr/>
          </p:nvSpPr>
          <p:spPr bwMode="auto">
            <a:xfrm>
              <a:off x="1785938" y="2357438"/>
              <a:ext cx="1571625" cy="357187"/>
            </a:xfrm>
            <a:prstGeom prst="curvedDownArrow">
              <a:avLst>
                <a:gd name="adj1" fmla="val 25015"/>
                <a:gd name="adj2" fmla="val 50030"/>
                <a:gd name="adj3" fmla="val 25000"/>
              </a:avLst>
            </a:prstGeom>
            <a:solidFill>
              <a:srgbClr val="F294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143103" y="2000250"/>
              <a:ext cx="928692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fr-FR" sz="2000" b="1">
                  <a:solidFill>
                    <a:srgbClr val="F294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- 3%</a:t>
              </a:r>
            </a:p>
          </p:txBody>
        </p:sp>
        <p:sp>
          <p:nvSpPr>
            <p:cNvPr id="9253" name="Flèche courbée vers le bas 10"/>
            <p:cNvSpPr>
              <a:spLocks noChangeArrowheads="1"/>
            </p:cNvSpPr>
            <p:nvPr/>
          </p:nvSpPr>
          <p:spPr bwMode="auto">
            <a:xfrm>
              <a:off x="3786188" y="3786188"/>
              <a:ext cx="1571625" cy="357187"/>
            </a:xfrm>
            <a:prstGeom prst="curvedDownArrow">
              <a:avLst>
                <a:gd name="adj1" fmla="val 25015"/>
                <a:gd name="adj2" fmla="val 50030"/>
                <a:gd name="adj3" fmla="val 25000"/>
              </a:avLst>
            </a:prstGeom>
            <a:solidFill>
              <a:srgbClr val="F294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9254" name="Flèche courbée vers le bas 10"/>
            <p:cNvSpPr>
              <a:spLocks noChangeArrowheads="1"/>
            </p:cNvSpPr>
            <p:nvPr/>
          </p:nvSpPr>
          <p:spPr bwMode="auto">
            <a:xfrm>
              <a:off x="1785938" y="3786188"/>
              <a:ext cx="1571625" cy="357187"/>
            </a:xfrm>
            <a:prstGeom prst="curvedDownArrow">
              <a:avLst>
                <a:gd name="adj1" fmla="val 25015"/>
                <a:gd name="adj2" fmla="val 50030"/>
                <a:gd name="adj3" fmla="val 25000"/>
              </a:avLst>
            </a:prstGeom>
            <a:solidFill>
              <a:srgbClr val="F294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214541" y="3457575"/>
              <a:ext cx="928691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fr-FR" sz="2000" b="1">
                  <a:solidFill>
                    <a:srgbClr val="F294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- 7%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143361" y="3457575"/>
              <a:ext cx="928692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- 10%</a:t>
              </a:r>
            </a:p>
          </p:txBody>
        </p:sp>
        <p:sp>
          <p:nvSpPr>
            <p:cNvPr id="9257" name="Flèche courbée vers le bas 10"/>
            <p:cNvSpPr>
              <a:spLocks noChangeArrowheads="1"/>
            </p:cNvSpPr>
            <p:nvPr/>
          </p:nvSpPr>
          <p:spPr bwMode="auto">
            <a:xfrm>
              <a:off x="5857875" y="2714625"/>
              <a:ext cx="928688" cy="357188"/>
            </a:xfrm>
            <a:prstGeom prst="curvedDownArrow">
              <a:avLst>
                <a:gd name="adj1" fmla="val 25013"/>
                <a:gd name="adj2" fmla="val 50026"/>
                <a:gd name="adj3" fmla="val 25000"/>
              </a:avLst>
            </a:prstGeom>
            <a:solidFill>
              <a:srgbClr val="F294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929306" y="2252663"/>
              <a:ext cx="928691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- </a:t>
              </a:r>
              <a:r>
                <a:rPr lang="fr-FR" sz="2000" b="1" dirty="0" smtClean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6 %</a:t>
              </a:r>
              <a:endParaRPr lang="fr-FR" sz="2000" b="1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259" name="Rectangle 39"/>
            <p:cNvSpPr>
              <a:spLocks noChangeArrowheads="1"/>
            </p:cNvSpPr>
            <p:nvPr/>
          </p:nvSpPr>
          <p:spPr bwMode="auto">
            <a:xfrm>
              <a:off x="6404838" y="3860800"/>
              <a:ext cx="864099" cy="8636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9260" name="ZoneTexte 25"/>
            <p:cNvSpPr txBox="1">
              <a:spLocks noChangeArrowheads="1"/>
            </p:cNvSpPr>
            <p:nvPr/>
          </p:nvSpPr>
          <p:spPr bwMode="auto">
            <a:xfrm>
              <a:off x="6588125" y="4201343"/>
              <a:ext cx="6429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</a:rPr>
                <a:t>12,2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61" name="ZoneTexte 25"/>
            <p:cNvSpPr txBox="1">
              <a:spLocks noChangeArrowheads="1"/>
            </p:cNvSpPr>
            <p:nvPr/>
          </p:nvSpPr>
          <p:spPr bwMode="auto">
            <a:xfrm>
              <a:off x="6588125" y="3213100"/>
              <a:ext cx="6429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100" b="1" dirty="0" smtClean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15,9</a:t>
              </a:r>
              <a:endParaRPr lang="fr-FR" sz="1100" b="1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" name="Groupe 52"/>
          <p:cNvGrpSpPr>
            <a:grpSpLocks/>
          </p:cNvGrpSpPr>
          <p:nvPr/>
        </p:nvGrpSpPr>
        <p:grpSpPr bwMode="auto">
          <a:xfrm>
            <a:off x="7524328" y="2636916"/>
            <a:ext cx="1619672" cy="1763730"/>
            <a:chOff x="7452320" y="3933056"/>
            <a:chExt cx="1698536" cy="1774275"/>
          </a:xfrm>
        </p:grpSpPr>
        <p:grpSp>
          <p:nvGrpSpPr>
            <p:cNvPr id="6" name="Groupe 118"/>
            <p:cNvGrpSpPr>
              <a:grpSpLocks/>
            </p:cNvGrpSpPr>
            <p:nvPr/>
          </p:nvGrpSpPr>
          <p:grpSpPr bwMode="auto">
            <a:xfrm>
              <a:off x="7452320" y="3933056"/>
              <a:ext cx="1547664" cy="1774275"/>
              <a:chOff x="7956376" y="4941168"/>
              <a:chExt cx="1116632" cy="1064565"/>
            </a:xfrm>
          </p:grpSpPr>
          <p:sp>
            <p:nvSpPr>
              <p:cNvPr id="9236" name="Rectangle 117"/>
              <p:cNvSpPr>
                <a:spLocks noChangeArrowheads="1"/>
              </p:cNvSpPr>
              <p:nvPr/>
            </p:nvSpPr>
            <p:spPr bwMode="auto">
              <a:xfrm>
                <a:off x="7956376" y="4941168"/>
                <a:ext cx="1116632" cy="1064565"/>
              </a:xfrm>
              <a:prstGeom prst="rect">
                <a:avLst/>
              </a:prstGeom>
              <a:noFill/>
              <a:ln w="9525" algn="ctr">
                <a:noFill/>
                <a:prstDash val="sysDash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1400"/>
              </a:p>
            </p:txBody>
          </p:sp>
          <p:sp>
            <p:nvSpPr>
              <p:cNvPr id="9237" name="ZoneTexte 112"/>
              <p:cNvSpPr txBox="1">
                <a:spLocks noChangeArrowheads="1"/>
              </p:cNvSpPr>
              <p:nvPr/>
            </p:nvSpPr>
            <p:spPr bwMode="auto">
              <a:xfrm>
                <a:off x="7956376" y="4941168"/>
                <a:ext cx="1098583" cy="155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900" b="1" u="sng"/>
                  <a:t>Légende : </a:t>
                </a:r>
              </a:p>
            </p:txBody>
          </p:sp>
        </p:grpSp>
        <p:grpSp>
          <p:nvGrpSpPr>
            <p:cNvPr id="7" name="Groupe 41"/>
            <p:cNvGrpSpPr>
              <a:grpSpLocks/>
            </p:cNvGrpSpPr>
            <p:nvPr/>
          </p:nvGrpSpPr>
          <p:grpSpPr bwMode="auto">
            <a:xfrm>
              <a:off x="7558674" y="4222805"/>
              <a:ext cx="1349702" cy="833695"/>
              <a:chOff x="4500130" y="5711522"/>
              <a:chExt cx="1348749" cy="833762"/>
            </a:xfrm>
          </p:grpSpPr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4695694" y="5711522"/>
                <a:ext cx="1153185" cy="833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8288" tIns="2286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700" b="1" dirty="0" err="1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MHa</a:t>
                </a:r>
                <a:r>
                  <a:rPr lang="fr-FR" sz="700" b="1" dirty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 Déployés</a:t>
                </a:r>
              </a:p>
              <a:p>
                <a:pPr eaLnBrk="0" hangingPunct="0">
                  <a:spcBef>
                    <a:spcPts val="1200"/>
                  </a:spcBef>
                  <a:defRPr/>
                </a:pPr>
                <a:r>
                  <a:rPr lang="fr-FR" sz="700" b="1" dirty="0" err="1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MHa</a:t>
                </a:r>
                <a:r>
                  <a:rPr lang="fr-FR" sz="700" b="1" dirty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 Développés</a:t>
                </a:r>
              </a:p>
              <a:p>
                <a:pPr eaLnBrk="0" hangingPunct="0">
                  <a:spcBef>
                    <a:spcPts val="800"/>
                  </a:spcBef>
                  <a:defRPr/>
                </a:pPr>
                <a:r>
                  <a:rPr lang="fr-FR" sz="700" b="1" dirty="0" err="1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MHa</a:t>
                </a:r>
                <a:r>
                  <a:rPr lang="fr-FR" sz="700" b="1" dirty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 Cultivés</a:t>
                </a:r>
              </a:p>
              <a:p>
                <a:pPr eaLnBrk="0" hangingPunct="0">
                  <a:lnSpc>
                    <a:spcPct val="150000"/>
                  </a:lnSpc>
                  <a:defRPr/>
                </a:pPr>
                <a:endParaRPr lang="fr-FR" sz="700" b="1" dirty="0">
                  <a:solidFill>
                    <a:srgbClr val="000000"/>
                  </a:solidFill>
                  <a:latin typeface="+mj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09648" y="5732934"/>
                <a:ext cx="144346" cy="144481"/>
              </a:xfrm>
              <a:prstGeom prst="rect">
                <a:avLst/>
              </a:prstGeom>
              <a:solidFill>
                <a:srgbClr val="D1E7FF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500130" y="6001300"/>
                <a:ext cx="144346" cy="14448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09647" y="6218633"/>
                <a:ext cx="144346" cy="142893"/>
              </a:xfrm>
              <a:prstGeom prst="rect">
                <a:avLst/>
              </a:prstGeom>
              <a:solidFill>
                <a:srgbClr val="172983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grpSp>
          <p:nvGrpSpPr>
            <p:cNvPr id="15" name="Groupe 42"/>
            <p:cNvGrpSpPr>
              <a:grpSpLocks/>
            </p:cNvGrpSpPr>
            <p:nvPr/>
          </p:nvGrpSpPr>
          <p:grpSpPr bwMode="auto">
            <a:xfrm>
              <a:off x="7564061" y="4947194"/>
              <a:ext cx="1586795" cy="453490"/>
              <a:chOff x="2123727" y="5739628"/>
              <a:chExt cx="1587115" cy="453220"/>
            </a:xfrm>
          </p:grpSpPr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2324734" y="5739628"/>
                <a:ext cx="1386108" cy="163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8288" tIns="2286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800" b="1" dirty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Nombre </a:t>
                </a:r>
                <a:r>
                  <a:rPr lang="fr-FR" sz="800" b="1" dirty="0" smtClean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de passages</a:t>
                </a:r>
                <a:endParaRPr lang="fr-FR" sz="800" b="1" dirty="0">
                  <a:solidFill>
                    <a:srgbClr val="000000"/>
                  </a:solidFill>
                  <a:latin typeface="+mj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2324735" y="6029208"/>
                <a:ext cx="1197816" cy="163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8288" tIns="2286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800" b="1" dirty="0" smtClean="0">
                    <a:solidFill>
                      <a:srgbClr val="000000"/>
                    </a:solidFill>
                    <a:latin typeface="+mj-lt"/>
                    <a:ea typeface="ＭＳ Ｐゴシック"/>
                    <a:cs typeface="ＭＳ Ｐゴシック"/>
                  </a:rPr>
                  <a:t>Chiffre d'Affaires</a:t>
                </a:r>
                <a:endParaRPr lang="fr-FR" sz="800" b="1" dirty="0">
                  <a:solidFill>
                    <a:srgbClr val="000000"/>
                  </a:solidFill>
                  <a:latin typeface="+mj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230" name="Rectangle 39"/>
              <p:cNvSpPr>
                <a:spLocks noChangeArrowheads="1"/>
              </p:cNvSpPr>
              <p:nvPr/>
            </p:nvSpPr>
            <p:spPr bwMode="auto">
              <a:xfrm>
                <a:off x="2123728" y="5739628"/>
                <a:ext cx="144016" cy="144016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1400"/>
              </a:p>
            </p:txBody>
          </p:sp>
          <p:sp>
            <p:nvSpPr>
              <p:cNvPr id="9231" name="Rectangle 40"/>
              <p:cNvSpPr>
                <a:spLocks noChangeArrowheads="1"/>
              </p:cNvSpPr>
              <p:nvPr/>
            </p:nvSpPr>
            <p:spPr bwMode="auto">
              <a:xfrm>
                <a:off x="2123727" y="6029210"/>
                <a:ext cx="144016" cy="144014"/>
              </a:xfrm>
              <a:prstGeom prst="rect">
                <a:avLst/>
              </a:prstGeom>
              <a:solidFill>
                <a:srgbClr val="2FD727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1400"/>
              </a:p>
            </p:txBody>
          </p:sp>
        </p:grpSp>
      </p:grpSp>
      <p:sp>
        <p:nvSpPr>
          <p:cNvPr id="4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5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ea typeface="ＭＳ Ｐゴシック"/>
                <a:cs typeface="ＭＳ Ｐゴシック"/>
              </a:rPr>
              <a:t>Offres fongicides</a:t>
            </a:r>
            <a:endParaRPr lang="fr-FR" sz="36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49" name="txt3"/>
          <p:cNvSpPr>
            <a:spLocks noChangeAspect="1" noChangeArrowheads="1"/>
          </p:cNvSpPr>
          <p:nvPr/>
        </p:nvSpPr>
        <p:spPr bwMode="auto">
          <a:xfrm>
            <a:off x="6512471" y="1535945"/>
            <a:ext cx="507765" cy="308880"/>
          </a:xfrm>
          <a:prstGeom prst="roundRect">
            <a:avLst>
              <a:gd name="adj" fmla="val 16667"/>
            </a:avLst>
          </a:prstGeom>
          <a:solidFill>
            <a:srgbClr val="FFC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1</a:t>
            </a:r>
            <a:r>
              <a:rPr lang="fr-FR" sz="1200" b="1" i="0" u="none" strike="noStrike" baseline="0" dirty="0" smtClean="0">
                <a:solidFill>
                  <a:srgbClr val="000000"/>
                </a:solidFill>
                <a:latin typeface="Arial"/>
                <a:ea typeface="ＭＳ Ｐゴシック"/>
              </a:rPr>
              <a:t>,84</a:t>
            </a:r>
            <a:endParaRPr lang="fr-FR" sz="1200" b="1" i="0" u="none" strike="noStrike" baseline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0" name="txt1"/>
          <p:cNvSpPr>
            <a:spLocks noChangeAspect="1" noChangeArrowheads="1"/>
          </p:cNvSpPr>
          <p:nvPr/>
        </p:nvSpPr>
        <p:spPr bwMode="auto">
          <a:xfrm>
            <a:off x="788635" y="5733256"/>
            <a:ext cx="729919" cy="308880"/>
          </a:xfrm>
          <a:prstGeom prst="roundRect">
            <a:avLst>
              <a:gd name="adj" fmla="val 16667"/>
            </a:avLst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83 €/ha</a:t>
            </a:r>
            <a:endParaRPr lang="fr-FR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1" name="txt1"/>
          <p:cNvSpPr>
            <a:spLocks noChangeAspect="1" noChangeArrowheads="1"/>
          </p:cNvSpPr>
          <p:nvPr/>
        </p:nvSpPr>
        <p:spPr bwMode="auto">
          <a:xfrm>
            <a:off x="4673239" y="5733256"/>
            <a:ext cx="729919" cy="308880"/>
          </a:xfrm>
          <a:prstGeom prst="roundRect">
            <a:avLst>
              <a:gd name="adj" fmla="val 16667"/>
            </a:avLst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67 €/ha</a:t>
            </a:r>
            <a:endParaRPr lang="fr-FR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2" name="txt1"/>
          <p:cNvSpPr>
            <a:spLocks noChangeAspect="1" noChangeArrowheads="1"/>
          </p:cNvSpPr>
          <p:nvPr/>
        </p:nvSpPr>
        <p:spPr bwMode="auto">
          <a:xfrm>
            <a:off x="6133699" y="5733256"/>
            <a:ext cx="774874" cy="308880"/>
          </a:xfrm>
          <a:prstGeom prst="roundRect">
            <a:avLst>
              <a:gd name="adj" fmla="val 16667"/>
            </a:avLst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63 € /ha</a:t>
            </a:r>
            <a:endParaRPr lang="fr-FR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483768" y="5661248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Coût protection </a:t>
            </a:r>
            <a:endParaRPr lang="fr-FR" sz="1200" b="1" dirty="0"/>
          </a:p>
        </p:txBody>
      </p:sp>
      <p:cxnSp>
        <p:nvCxnSpPr>
          <p:cNvPr id="55" name="Connecteur droit avec flèche 54"/>
          <p:cNvCxnSpPr/>
          <p:nvPr/>
        </p:nvCxnSpPr>
        <p:spPr bwMode="auto">
          <a:xfrm flipH="1">
            <a:off x="2051720" y="5877272"/>
            <a:ext cx="223224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3399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ZoneTexte 56"/>
          <p:cNvSpPr txBox="1"/>
          <p:nvPr/>
        </p:nvSpPr>
        <p:spPr>
          <a:xfrm>
            <a:off x="2483768" y="6165304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Nuisibilité maladies </a:t>
            </a:r>
            <a:endParaRPr lang="fr-FR" sz="1200" b="1" dirty="0"/>
          </a:p>
        </p:txBody>
      </p:sp>
      <p:sp>
        <p:nvSpPr>
          <p:cNvPr id="58" name="txt1"/>
          <p:cNvSpPr>
            <a:spLocks noChangeAspect="1" noChangeArrowheads="1"/>
          </p:cNvSpPr>
          <p:nvPr/>
        </p:nvSpPr>
        <p:spPr bwMode="auto">
          <a:xfrm>
            <a:off x="415057" y="6165304"/>
            <a:ext cx="1410970" cy="513191"/>
          </a:xfrm>
          <a:prstGeom prst="roundRect">
            <a:avLst>
              <a:gd name="adj" fmla="val 16667"/>
            </a:avLst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20 </a:t>
            </a:r>
            <a:r>
              <a:rPr lang="fr-FR" sz="1200" b="1" dirty="0" err="1" smtClean="0">
                <a:solidFill>
                  <a:srgbClr val="000000"/>
                </a:solidFill>
                <a:latin typeface="+mj-lt"/>
              </a:rPr>
              <a:t>qx</a:t>
            </a: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/ha Blé</a:t>
            </a:r>
          </a:p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18,5 </a:t>
            </a:r>
            <a:r>
              <a:rPr lang="fr-FR" sz="1200" b="1" dirty="0" err="1" smtClean="0">
                <a:solidFill>
                  <a:srgbClr val="000000"/>
                </a:solidFill>
                <a:latin typeface="+mj-lt"/>
              </a:rPr>
              <a:t>qx</a:t>
            </a: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/ha Orge </a:t>
            </a:r>
            <a:endParaRPr lang="fr-FR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9" name="txt1"/>
          <p:cNvSpPr>
            <a:spLocks noChangeAspect="1" noChangeArrowheads="1"/>
          </p:cNvSpPr>
          <p:nvPr/>
        </p:nvSpPr>
        <p:spPr bwMode="auto">
          <a:xfrm>
            <a:off x="5525256" y="6165304"/>
            <a:ext cx="1291029" cy="513191"/>
          </a:xfrm>
          <a:prstGeom prst="roundRect">
            <a:avLst>
              <a:gd name="adj" fmla="val 16667"/>
            </a:avLst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14 </a:t>
            </a:r>
            <a:r>
              <a:rPr lang="fr-FR" sz="1200" b="1" dirty="0" err="1" smtClean="0">
                <a:solidFill>
                  <a:srgbClr val="000000"/>
                </a:solidFill>
                <a:latin typeface="+mj-lt"/>
              </a:rPr>
              <a:t>qx</a:t>
            </a: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/ha Blé</a:t>
            </a:r>
          </a:p>
          <a:p>
            <a:pPr algn="ctr">
              <a:defRPr sz="1000"/>
            </a:pP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12 </a:t>
            </a:r>
            <a:r>
              <a:rPr lang="fr-FR" sz="1200" b="1" dirty="0" err="1" smtClean="0">
                <a:solidFill>
                  <a:srgbClr val="000000"/>
                </a:solidFill>
                <a:latin typeface="+mj-lt"/>
              </a:rPr>
              <a:t>qx</a:t>
            </a:r>
            <a:r>
              <a:rPr lang="fr-FR" sz="1200" b="1" dirty="0" smtClean="0">
                <a:solidFill>
                  <a:srgbClr val="000000"/>
                </a:solidFill>
                <a:latin typeface="+mj-lt"/>
              </a:rPr>
              <a:t>/ha Orge </a:t>
            </a:r>
            <a:endParaRPr lang="fr-FR" sz="12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60" name="Connecteur droit avec flèche 59"/>
          <p:cNvCxnSpPr/>
          <p:nvPr/>
        </p:nvCxnSpPr>
        <p:spPr bwMode="auto">
          <a:xfrm flipH="1">
            <a:off x="2204120" y="6453336"/>
            <a:ext cx="315996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-357222" y="0"/>
          <a:ext cx="950122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/>
          <p:cNvSpPr/>
          <p:nvPr/>
        </p:nvSpPr>
        <p:spPr>
          <a:xfrm>
            <a:off x="71438" y="500042"/>
            <a:ext cx="578644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800" b="1" dirty="0">
                <a:ln>
                  <a:noFill/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Une offre large et dynamique …</a:t>
            </a:r>
          </a:p>
        </p:txBody>
      </p:sp>
      <p:pic>
        <p:nvPicPr>
          <p:cNvPr id="40981" name="Image 13" descr="Logo Pixel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732" y="4005064"/>
            <a:ext cx="10080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 bwMode="auto">
          <a:xfrm>
            <a:off x="1475656" y="2523307"/>
            <a:ext cx="191135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b="1" i="1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ＭＳ Ｐゴシック"/>
                <a:cs typeface="ＭＳ Ｐゴシック"/>
              </a:rPr>
              <a:t>CLTN associé</a:t>
            </a:r>
          </a:p>
        </p:txBody>
      </p:sp>
      <p:sp>
        <p:nvSpPr>
          <p:cNvPr id="26" name="Ellipse 25"/>
          <p:cNvSpPr/>
          <p:nvPr/>
        </p:nvSpPr>
        <p:spPr>
          <a:xfrm>
            <a:off x="6372200" y="2086200"/>
            <a:ext cx="576064" cy="55071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 bwMode="auto">
          <a:xfrm>
            <a:off x="827088" y="4221163"/>
            <a:ext cx="7397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 i="1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ＭＳ Ｐゴシック"/>
                <a:cs typeface="ＭＳ Ｐゴシック"/>
              </a:rPr>
              <a:t>Solo</a:t>
            </a:r>
          </a:p>
        </p:txBody>
      </p:sp>
      <p:pic>
        <p:nvPicPr>
          <p:cNvPr id="40979" name="Image 23" descr="Logo Bank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150" y="4941168"/>
            <a:ext cx="14589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Image 14" descr="logo PAcks Poker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4255615"/>
            <a:ext cx="9271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Image 16" descr="logo PAck Full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52243" y="3501008"/>
            <a:ext cx="102393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7" name="Image 19" descr="logo PAckS BAnko-01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9912" y="1340768"/>
            <a:ext cx="134461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 bwMode="auto">
          <a:xfrm>
            <a:off x="5436096" y="1124744"/>
            <a:ext cx="13827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 i="1" dirty="0" err="1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ＭＳ Ｐゴシック"/>
                <a:cs typeface="ＭＳ Ｐゴシック"/>
              </a:rPr>
              <a:t>ReadyMix</a:t>
            </a:r>
            <a:endParaRPr lang="fr-FR" sz="2000" b="1" i="1" dirty="0">
              <a:ln w="9000" cmpd="sng">
                <a:noFill/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ＭＳ Ｐゴシック"/>
              <a:cs typeface="ＭＳ Ｐゴシック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32513" y="2997200"/>
            <a:ext cx="15351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i="1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ＭＳ Ｐゴシック"/>
                <a:cs typeface="ＭＳ Ｐゴシック"/>
              </a:rPr>
              <a:t>À venir…</a:t>
            </a:r>
          </a:p>
        </p:txBody>
      </p:sp>
      <p:sp>
        <p:nvSpPr>
          <p:cNvPr id="27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D86A71-5C18-48B0-85B5-0768280244F5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6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372225" y="3573463"/>
            <a:ext cx="10048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rgbClr val="172983"/>
                </a:solidFill>
                <a:latin typeface="Arial" charset="0"/>
              </a:rPr>
              <a:t>Projet </a:t>
            </a:r>
          </a:p>
          <a:p>
            <a:pPr algn="ctr">
              <a:defRPr/>
            </a:pPr>
            <a:r>
              <a:rPr lang="fr-FR" sz="1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POKER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372225" y="4365625"/>
            <a:ext cx="1120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rgbClr val="172983"/>
                </a:solidFill>
                <a:latin typeface="Arial" charset="0"/>
              </a:rPr>
              <a:t>Projet </a:t>
            </a:r>
          </a:p>
          <a:p>
            <a:pPr algn="ctr">
              <a:defRPr/>
            </a:pPr>
            <a:r>
              <a:rPr lang="fr-FR" sz="1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WINNER</a:t>
            </a:r>
          </a:p>
        </p:txBody>
      </p:sp>
      <p:pic>
        <p:nvPicPr>
          <p:cNvPr id="25" name="Image 24" descr="logo PAck Jackpo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148064" y="5085184"/>
            <a:ext cx="936104" cy="72518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835696" y="5507940"/>
            <a:ext cx="18774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rgbClr val="172983"/>
                </a:solidFill>
                <a:ea typeface="ＭＳ Ｐゴシック" pitchFamily="50" charset="-128"/>
                <a:cs typeface="+mn-cs"/>
              </a:rPr>
              <a:t>Projet </a:t>
            </a:r>
            <a:r>
              <a:rPr lang="fr-FR" sz="1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+mn-cs"/>
              </a:rPr>
              <a:t>TÉBUCO</a:t>
            </a:r>
            <a:endParaRPr lang="fr-FR" sz="1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</a:rPr>
              <a:t>Offres fongicides</a:t>
            </a:r>
            <a:endParaRPr lang="fr-FR" sz="3600" dirty="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>
            <a:hlinkClick r:id="rId3" action="ppaction://hlinksldjump"/>
          </p:cNvPr>
          <p:cNvSpPr>
            <a:spLocks noChangeShapeType="1"/>
          </p:cNvSpPr>
          <p:nvPr/>
        </p:nvSpPr>
        <p:spPr bwMode="auto">
          <a:xfrm>
            <a:off x="393700" y="1341438"/>
            <a:ext cx="835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1268" name="Text Box 12"/>
          <p:cNvSpPr txBox="1">
            <a:spLocks noChangeArrowheads="1"/>
          </p:cNvSpPr>
          <p:nvPr/>
        </p:nvSpPr>
        <p:spPr bwMode="auto">
          <a:xfrm>
            <a:off x="2987675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2008</a:t>
            </a:r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4716463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60325" y="2133600"/>
            <a:ext cx="1244600" cy="554038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sz="1000" b="1">
                <a:solidFill>
                  <a:srgbClr val="000000"/>
                </a:solidFill>
              </a:rPr>
              <a:t>Inscription </a:t>
            </a:r>
          </a:p>
          <a:p>
            <a:pPr algn="ctr" eaLnBrk="0" hangingPunct="0"/>
            <a:r>
              <a:rPr lang="fr-FR" sz="1000" b="1">
                <a:solidFill>
                  <a:srgbClr val="000000"/>
                </a:solidFill>
              </a:rPr>
              <a:t>An I</a:t>
            </a:r>
          </a:p>
          <a:p>
            <a:pPr algn="ctr" eaLnBrk="0" hangingPunct="0"/>
            <a:r>
              <a:rPr lang="fr-FR" sz="1000" b="1">
                <a:solidFill>
                  <a:srgbClr val="000000"/>
                </a:solidFill>
              </a:rPr>
              <a:t>du Chlorothalonil</a:t>
            </a:r>
          </a:p>
        </p:txBody>
      </p:sp>
      <p:sp>
        <p:nvSpPr>
          <p:cNvPr id="11271" name="Text Box 16"/>
          <p:cNvSpPr txBox="1">
            <a:spLocks noChangeArrowheads="1"/>
          </p:cNvSpPr>
          <p:nvPr/>
        </p:nvSpPr>
        <p:spPr bwMode="auto">
          <a:xfrm>
            <a:off x="2268538" y="2135188"/>
            <a:ext cx="1592262" cy="646112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Dépôt des dossiers</a:t>
            </a:r>
          </a:p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An III</a:t>
            </a:r>
          </a:p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(ré homologation des </a:t>
            </a:r>
          </a:p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produits / pays)</a:t>
            </a:r>
          </a:p>
        </p:txBody>
      </p:sp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0" y="571500"/>
            <a:ext cx="9144000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ＭＳ Ｐゴシック"/>
              </a:rPr>
              <a:t>Situation du </a:t>
            </a:r>
            <a:r>
              <a:rPr lang="fr-FR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ＭＳ Ｐゴシック"/>
              </a:rPr>
              <a:t>Chlorothalonil</a:t>
            </a:r>
            <a:r>
              <a:rPr lang="fr-FR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ＭＳ Ｐゴシック"/>
              </a:rPr>
              <a:t> en France</a:t>
            </a:r>
          </a:p>
        </p:txBody>
      </p:sp>
      <p:sp>
        <p:nvSpPr>
          <p:cNvPr id="11275" name="Text Box 39"/>
          <p:cNvSpPr txBox="1">
            <a:spLocks noChangeArrowheads="1"/>
          </p:cNvSpPr>
          <p:nvPr/>
        </p:nvSpPr>
        <p:spPr bwMode="auto">
          <a:xfrm>
            <a:off x="2124075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1276" name="Text Box 40"/>
          <p:cNvSpPr txBox="1">
            <a:spLocks noChangeArrowheads="1"/>
          </p:cNvSpPr>
          <p:nvPr/>
        </p:nvSpPr>
        <p:spPr bwMode="auto">
          <a:xfrm>
            <a:off x="3851275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11277" name="Text Box 41"/>
          <p:cNvSpPr txBox="1">
            <a:spLocks noChangeArrowheads="1"/>
          </p:cNvSpPr>
          <p:nvPr/>
        </p:nvSpPr>
        <p:spPr bwMode="auto">
          <a:xfrm>
            <a:off x="5580063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2011</a:t>
            </a:r>
          </a:p>
        </p:txBody>
      </p:sp>
      <p:sp>
        <p:nvSpPr>
          <p:cNvPr id="11278" name="Text Box 42"/>
          <p:cNvSpPr txBox="1">
            <a:spLocks noChangeArrowheads="1"/>
          </p:cNvSpPr>
          <p:nvPr/>
        </p:nvSpPr>
        <p:spPr bwMode="auto">
          <a:xfrm>
            <a:off x="6443663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11279" name="Text Box 43"/>
          <p:cNvSpPr txBox="1">
            <a:spLocks noChangeArrowheads="1"/>
          </p:cNvSpPr>
          <p:nvPr/>
        </p:nvSpPr>
        <p:spPr bwMode="auto">
          <a:xfrm>
            <a:off x="3932238" y="2125663"/>
            <a:ext cx="1000125" cy="646112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Décisions de</a:t>
            </a:r>
          </a:p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ré homologation </a:t>
            </a:r>
          </a:p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des produits </a:t>
            </a:r>
          </a:p>
        </p:txBody>
      </p:sp>
      <p:sp>
        <p:nvSpPr>
          <p:cNvPr id="11280" name="Text Box 44"/>
          <p:cNvSpPr txBox="1">
            <a:spLocks noChangeArrowheads="1"/>
          </p:cNvSpPr>
          <p:nvPr/>
        </p:nvSpPr>
        <p:spPr bwMode="auto">
          <a:xfrm>
            <a:off x="1258888" y="1557338"/>
            <a:ext cx="476250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2006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861048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b="1" i="1" u="sng" dirty="0">
                <a:solidFill>
                  <a:srgbClr val="00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CHLOROTHALONIL</a:t>
            </a:r>
            <a:r>
              <a:rPr lang="fr-FR" b="1" i="1" dirty="0" smtClean="0">
                <a:solidFill>
                  <a:srgbClr val="00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endParaRPr lang="fr-FR" b="1" i="1" dirty="0">
              <a:solidFill>
                <a:srgbClr val="003E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algn="ctr">
              <a:defRPr/>
            </a:pPr>
            <a:r>
              <a:rPr lang="fr-FR" b="1" i="1" dirty="0">
                <a:solidFill>
                  <a:srgbClr val="003E7E"/>
                </a:solidFill>
                <a:ea typeface="ＭＳ Ｐゴシック"/>
                <a:cs typeface="ＭＳ Ｐゴシック"/>
              </a:rPr>
              <a:t>La </a:t>
            </a:r>
            <a:r>
              <a:rPr lang="fr-FR" b="1" i="1" dirty="0">
                <a:solidFill>
                  <a:srgbClr val="00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seule matière active multi-sites </a:t>
            </a:r>
            <a:r>
              <a:rPr lang="fr-FR" b="1" i="1" dirty="0">
                <a:solidFill>
                  <a:srgbClr val="003E7E"/>
                </a:solidFill>
                <a:ea typeface="ＭＳ Ｐゴシック"/>
                <a:cs typeface="ＭＳ Ｐゴシック"/>
              </a:rPr>
              <a:t>non affectée par la </a:t>
            </a:r>
            <a:r>
              <a:rPr lang="fr-FR" b="1" i="1" dirty="0" smtClean="0">
                <a:solidFill>
                  <a:srgbClr val="003E7E"/>
                </a:solidFill>
                <a:ea typeface="ＭＳ Ｐゴシック"/>
                <a:cs typeface="ＭＳ Ｐゴシック"/>
              </a:rPr>
              <a:t>résistance des </a:t>
            </a:r>
            <a:r>
              <a:rPr lang="fr-FR" b="1" i="1" dirty="0" err="1" smtClean="0">
                <a:solidFill>
                  <a:srgbClr val="003E7E"/>
                </a:solidFill>
                <a:ea typeface="ＭＳ Ｐゴシック"/>
                <a:cs typeface="ＭＳ Ｐゴシック"/>
              </a:rPr>
              <a:t>Septorioses</a:t>
            </a:r>
            <a:endParaRPr lang="fr-FR" b="1" i="1" dirty="0">
              <a:solidFill>
                <a:srgbClr val="003E7E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1282" name="Image 21" descr="logo stewardship-01-01.png"/>
          <p:cNvPicPr>
            <a:picLocks noChangeAspect="1"/>
          </p:cNvPicPr>
          <p:nvPr/>
        </p:nvPicPr>
        <p:blipFill>
          <a:blip r:embed="rId4" cstate="print"/>
          <a:srcRect b="21848"/>
          <a:stretch>
            <a:fillRect/>
          </a:stretch>
        </p:blipFill>
        <p:spPr bwMode="auto">
          <a:xfrm>
            <a:off x="8243888" y="476250"/>
            <a:ext cx="787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4" descr="http://www.coupemonde.fr/wp-content/uploads/2010/06/drapeau-franc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620713"/>
            <a:ext cx="6477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" name="Text Box 43"/>
          <p:cNvSpPr txBox="1">
            <a:spLocks noChangeArrowheads="1"/>
          </p:cNvSpPr>
          <p:nvPr/>
        </p:nvSpPr>
        <p:spPr bwMode="auto">
          <a:xfrm>
            <a:off x="5076825" y="2133600"/>
            <a:ext cx="1295400" cy="230832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900" b="1" dirty="0" smtClean="0">
                <a:solidFill>
                  <a:srgbClr val="000000"/>
                </a:solidFill>
              </a:rPr>
              <a:t>Révision des An III </a:t>
            </a:r>
            <a:endParaRPr lang="fr-FR" sz="900" b="1" dirty="0">
              <a:solidFill>
                <a:srgbClr val="000000"/>
              </a:solidFill>
            </a:endParaRPr>
          </a:p>
        </p:txBody>
      </p:sp>
      <p:sp>
        <p:nvSpPr>
          <p:cNvPr id="11290" name="Text Box 42"/>
          <p:cNvSpPr txBox="1">
            <a:spLocks noChangeArrowheads="1"/>
          </p:cNvSpPr>
          <p:nvPr/>
        </p:nvSpPr>
        <p:spPr bwMode="auto">
          <a:xfrm>
            <a:off x="7264400" y="1557338"/>
            <a:ext cx="466725" cy="246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11291" name="Text Box 42"/>
          <p:cNvSpPr txBox="1">
            <a:spLocks noChangeArrowheads="1"/>
          </p:cNvSpPr>
          <p:nvPr/>
        </p:nvSpPr>
        <p:spPr bwMode="auto">
          <a:xfrm>
            <a:off x="8056563" y="1557338"/>
            <a:ext cx="466725" cy="246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 b="1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11292" name="Text Box 43"/>
          <p:cNvSpPr txBox="1">
            <a:spLocks noChangeArrowheads="1"/>
          </p:cNvSpPr>
          <p:nvPr/>
        </p:nvSpPr>
        <p:spPr bwMode="auto">
          <a:xfrm>
            <a:off x="6443663" y="2133600"/>
            <a:ext cx="865187" cy="369332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900" b="1" dirty="0" smtClean="0">
                <a:solidFill>
                  <a:srgbClr val="000000"/>
                </a:solidFill>
              </a:rPr>
              <a:t>Nouveaux usages </a:t>
            </a:r>
            <a:endParaRPr lang="fr-FR" sz="900" b="1" dirty="0">
              <a:solidFill>
                <a:srgbClr val="000000"/>
              </a:solidFill>
            </a:endParaRPr>
          </a:p>
        </p:txBody>
      </p:sp>
      <p:sp>
        <p:nvSpPr>
          <p:cNvPr id="11293" name="Text Box 43"/>
          <p:cNvSpPr txBox="1">
            <a:spLocks noChangeArrowheads="1"/>
          </p:cNvSpPr>
          <p:nvPr/>
        </p:nvSpPr>
        <p:spPr bwMode="auto">
          <a:xfrm>
            <a:off x="7380288" y="2133600"/>
            <a:ext cx="1008062" cy="646113"/>
          </a:xfrm>
          <a:prstGeom prst="rect">
            <a:avLst/>
          </a:prstGeom>
          <a:solidFill>
            <a:srgbClr val="99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900" b="1">
                <a:solidFill>
                  <a:srgbClr val="000000"/>
                </a:solidFill>
              </a:rPr>
              <a:t>Re soumission d’un dossier An I Chlorothalonil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000750" y="71438"/>
            <a:ext cx="292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bg1"/>
                </a:solidFill>
                <a:latin typeface="+mj-lt"/>
                <a:ea typeface="ＭＳ Ｐゴシック"/>
                <a:cs typeface="ＭＳ Ｐゴシック"/>
              </a:rPr>
              <a:t>Offres fongicides</a:t>
            </a:r>
            <a:endParaRPr lang="fr-FR" sz="36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24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B379D77-1744-48A1-AB52-1BF6256ACDB7}" type="slidenum">
              <a:rPr lang="en-US" sz="1400">
                <a:latin typeface="+mj-lt"/>
                <a:ea typeface="ＭＳ Ｐゴシック"/>
                <a:cs typeface="ＭＳ Ｐゴシック"/>
              </a:rPr>
              <a:pPr>
                <a:defRPr/>
              </a:pPr>
              <a:t>7</a:t>
            </a:fld>
            <a:endParaRPr lang="en-US" sz="1400" dirty="0"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395288" y="1387232"/>
          <a:ext cx="8424935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352"/>
                <a:gridCol w="1440160"/>
                <a:gridCol w="1351335"/>
                <a:gridCol w="960812"/>
                <a:gridCol w="1288005"/>
                <a:gridCol w="1224136"/>
                <a:gridCol w="1224135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AMM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Composition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Famille chimique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Mode d’action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Groupe FRAC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Formulation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+mj-lt"/>
                        </a:rPr>
                        <a:t>Classement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003D7E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8800488</a:t>
                      </a:r>
                      <a:endParaRPr lang="fr-FR" sz="1400" b="1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Chlorothalonil</a:t>
                      </a: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  500 g/l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Chloronitriles</a:t>
                      </a:r>
                      <a:endParaRPr lang="fr-FR" sz="14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Contact et préventif</a:t>
                      </a: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M5</a:t>
                      </a:r>
                      <a:endParaRPr lang="fr-FR" sz="1200" b="1" dirty="0" smtClean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3D7E"/>
                          </a:solidFill>
                        </a:rPr>
                        <a:t>SC. </a:t>
                      </a:r>
                      <a:r>
                        <a:rPr lang="fr-FR" sz="1400" b="1" dirty="0" err="1" smtClean="0">
                          <a:solidFill>
                            <a:srgbClr val="003D7E"/>
                          </a:solidFill>
                        </a:rPr>
                        <a:t>hydro-résistante</a:t>
                      </a:r>
                      <a:endParaRPr lang="fr-FR" sz="1400" dirty="0">
                        <a:solidFill>
                          <a:srgbClr val="003D7E"/>
                        </a:solidFill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3D7E"/>
                          </a:solidFill>
                        </a:rPr>
                        <a:t>Xn</a:t>
                      </a:r>
                      <a:r>
                        <a:rPr lang="en-US" sz="1400" b="1" dirty="0" smtClean="0">
                          <a:solidFill>
                            <a:srgbClr val="003D7E"/>
                          </a:solidFill>
                        </a:rPr>
                        <a:t>,  R36, R40, AQUA</a:t>
                      </a:r>
                      <a:endParaRPr lang="fr-FR" sz="1400" b="1" kern="1200" dirty="0" smtClean="0">
                        <a:solidFill>
                          <a:srgbClr val="003D7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E04D"/>
                    </a:solidFill>
                  </a:tcPr>
                </a:tc>
              </a:tr>
            </a:tbl>
          </a:graphicData>
        </a:graphic>
      </p:graphicFrame>
      <p:sp>
        <p:nvSpPr>
          <p:cNvPr id="32796" name="ZoneTexte 4"/>
          <p:cNvSpPr txBox="1">
            <a:spLocks noChangeArrowheads="1"/>
          </p:cNvSpPr>
          <p:nvPr/>
        </p:nvSpPr>
        <p:spPr bwMode="auto">
          <a:xfrm>
            <a:off x="323850" y="2852936"/>
            <a:ext cx="8640763" cy="37702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eaLnBrk="0" hangingPunct="0">
              <a:spcBef>
                <a:spcPts val="6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>
                <a:solidFill>
                  <a:srgbClr val="003D7E"/>
                </a:solidFill>
              </a:rPr>
              <a:t>Usages </a:t>
            </a:r>
            <a:r>
              <a:rPr lang="en-US" sz="1600" b="1" u="sng" dirty="0" err="1">
                <a:solidFill>
                  <a:srgbClr val="003D7E"/>
                </a:solidFill>
              </a:rPr>
              <a:t>autorisés</a:t>
            </a:r>
            <a:r>
              <a:rPr lang="en-US" sz="1600" b="1" u="sng" dirty="0">
                <a:solidFill>
                  <a:srgbClr val="003D7E"/>
                </a:solidFill>
              </a:rPr>
              <a:t> en </a:t>
            </a:r>
            <a:r>
              <a:rPr lang="en-US" sz="1600" b="1" u="sng" dirty="0" err="1">
                <a:solidFill>
                  <a:srgbClr val="003D7E"/>
                </a:solidFill>
              </a:rPr>
              <a:t>grandes</a:t>
            </a:r>
            <a:r>
              <a:rPr lang="en-US" sz="1600" b="1" u="sng" dirty="0">
                <a:solidFill>
                  <a:srgbClr val="003D7E"/>
                </a:solidFill>
              </a:rPr>
              <a:t> cultures</a:t>
            </a: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1400" i="1" dirty="0" err="1" smtClean="0">
                <a:solidFill>
                  <a:srgbClr val="003D7E"/>
                </a:solidFill>
              </a:rPr>
              <a:t>Septorioses</a:t>
            </a:r>
            <a:r>
              <a:rPr lang="en-US" sz="1400" i="1" dirty="0" smtClean="0">
                <a:solidFill>
                  <a:srgbClr val="003D7E"/>
                </a:solidFill>
              </a:rPr>
              <a:t>  </a:t>
            </a:r>
            <a:r>
              <a:rPr lang="en-US" sz="1400" dirty="0" smtClean="0">
                <a:solidFill>
                  <a:srgbClr val="003D7E"/>
                </a:solidFill>
                <a:sym typeface="Wingdings" pitchFamily="2" charset="2"/>
              </a:rPr>
              <a:t></a:t>
            </a:r>
            <a:r>
              <a:rPr lang="en-US" sz="1400" dirty="0" smtClean="0">
                <a:solidFill>
                  <a:srgbClr val="003D7E"/>
                </a:solidFill>
              </a:rPr>
              <a:t> </a:t>
            </a:r>
            <a:r>
              <a:rPr lang="en-US" sz="1400" b="1" dirty="0">
                <a:solidFill>
                  <a:srgbClr val="003D7E"/>
                </a:solidFill>
              </a:rPr>
              <a:t>2,2 l/ha </a:t>
            </a:r>
            <a:r>
              <a:rPr lang="en-US" sz="1400" b="1" dirty="0" smtClean="0">
                <a:solidFill>
                  <a:srgbClr val="003D7E"/>
                </a:solidFill>
              </a:rPr>
              <a:t>- </a:t>
            </a:r>
            <a:r>
              <a:rPr lang="en-US" sz="1400" i="1" dirty="0" smtClean="0">
                <a:solidFill>
                  <a:srgbClr val="003D7E"/>
                </a:solidFill>
              </a:rPr>
              <a:t>DAR </a:t>
            </a:r>
            <a:r>
              <a:rPr lang="en-US" sz="1400" i="1" dirty="0">
                <a:solidFill>
                  <a:srgbClr val="003D7E"/>
                </a:solidFill>
              </a:rPr>
              <a:t>42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et conserve 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smtClean="0">
                <a:solidFill>
                  <a:srgbClr val="003D7E"/>
                </a:solidFill>
              </a:rPr>
              <a:t>Anthracnose </a:t>
            </a:r>
            <a:r>
              <a:rPr lang="en-US" sz="1400" i="1" dirty="0">
                <a:solidFill>
                  <a:srgbClr val="003D7E"/>
                </a:solidFill>
              </a:rPr>
              <a:t>et Botrytis </a:t>
            </a:r>
            <a:r>
              <a:rPr lang="en-US" sz="1400" i="1" dirty="0" smtClean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>
                <a:solidFill>
                  <a:srgbClr val="003D7E"/>
                </a:solidFill>
              </a:rPr>
              <a:t>3 l/ha </a:t>
            </a:r>
            <a:r>
              <a:rPr lang="en-US" sz="1400" i="1" dirty="0" smtClean="0">
                <a:solidFill>
                  <a:srgbClr val="003D7E"/>
                </a:solidFill>
              </a:rPr>
              <a:t>- </a:t>
            </a:r>
            <a:r>
              <a:rPr lang="en-US" sz="1400" i="1" dirty="0">
                <a:solidFill>
                  <a:srgbClr val="003D7E"/>
                </a:solidFill>
              </a:rPr>
              <a:t>DAR 30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r>
              <a:rPr lang="en-US" sz="1400" i="1" dirty="0" smtClean="0">
                <a:solidFill>
                  <a:srgbClr val="003D7E"/>
                </a:solidFill>
              </a:rPr>
              <a:t>         </a:t>
            </a:r>
            <a:r>
              <a:rPr lang="en-US" sz="1400" i="1" dirty="0" err="1" smtClean="0">
                <a:solidFill>
                  <a:srgbClr val="003D7E"/>
                </a:solidFill>
              </a:rPr>
              <a:t>Retrait</a:t>
            </a:r>
            <a:r>
              <a:rPr lang="en-US" sz="1400" i="1" dirty="0" smtClean="0">
                <a:solidFill>
                  <a:srgbClr val="003D7E"/>
                </a:solidFill>
              </a:rPr>
              <a:t> ? </a:t>
            </a:r>
            <a:r>
              <a:rPr lang="en-US" sz="1400" i="1" dirty="0" err="1" smtClean="0">
                <a:solidFill>
                  <a:srgbClr val="003D7E"/>
                </a:solidFill>
              </a:rPr>
              <a:t>Dérogation</a:t>
            </a:r>
            <a:r>
              <a:rPr lang="en-US" sz="1400" i="1" dirty="0" smtClean="0">
                <a:solidFill>
                  <a:srgbClr val="003D7E"/>
                </a:solidFill>
              </a:rPr>
              <a:t> ?       </a:t>
            </a:r>
            <a:endParaRPr lang="en-US" sz="1400" i="1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Féverole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i="1" dirty="0" smtClean="0">
                <a:solidFill>
                  <a:srgbClr val="003D7E"/>
                </a:solidFill>
              </a:rPr>
              <a:t>Anthracnose </a:t>
            </a:r>
            <a:r>
              <a:rPr lang="en-US" sz="1400" i="1" dirty="0" smtClean="0">
                <a:solidFill>
                  <a:srgbClr val="003D7E"/>
                </a:solidFill>
                <a:sym typeface="Wingdings" pitchFamily="2" charset="2"/>
              </a:rPr>
              <a:t> </a:t>
            </a:r>
            <a:r>
              <a:rPr lang="en-US" sz="1400" b="1" dirty="0" smtClean="0">
                <a:solidFill>
                  <a:srgbClr val="003D7E"/>
                </a:solidFill>
              </a:rPr>
              <a:t>2,0 </a:t>
            </a:r>
            <a:r>
              <a:rPr lang="en-US" sz="1400" b="1" dirty="0">
                <a:solidFill>
                  <a:srgbClr val="003D7E"/>
                </a:solidFill>
              </a:rPr>
              <a:t>l/ha</a:t>
            </a:r>
            <a:r>
              <a:rPr lang="en-US" sz="1400" dirty="0" smtClean="0">
                <a:solidFill>
                  <a:srgbClr val="003D7E"/>
                </a:solidFill>
              </a:rPr>
              <a:t> </a:t>
            </a:r>
            <a:r>
              <a:rPr lang="en-US" sz="1400" dirty="0">
                <a:solidFill>
                  <a:srgbClr val="003D7E"/>
                </a:solidFill>
              </a:rPr>
              <a:t>-</a:t>
            </a:r>
            <a:r>
              <a:rPr lang="en-US" sz="1400" i="1" dirty="0">
                <a:solidFill>
                  <a:srgbClr val="003D7E"/>
                </a:solidFill>
              </a:rPr>
              <a:t> DAR: </a:t>
            </a:r>
            <a:r>
              <a:rPr lang="en-US" sz="1400" i="1" dirty="0" smtClean="0">
                <a:solidFill>
                  <a:srgbClr val="003D7E"/>
                </a:solidFill>
              </a:rPr>
              <a:t>30 </a:t>
            </a:r>
            <a:r>
              <a:rPr lang="en-US" sz="1400" i="1" dirty="0" err="1" smtClean="0">
                <a:solidFill>
                  <a:srgbClr val="003D7E"/>
                </a:solidFill>
              </a:rPr>
              <a:t>jours</a:t>
            </a:r>
            <a:endParaRPr lang="en-US" sz="1400" b="1" i="1" dirty="0">
              <a:solidFill>
                <a:srgbClr val="003D7E"/>
              </a:solidFill>
            </a:endParaRPr>
          </a:p>
          <a:p>
            <a:pPr marL="268288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en-US" sz="1600" b="1" u="sng" dirty="0" err="1">
                <a:solidFill>
                  <a:srgbClr val="003D7E"/>
                </a:solidFill>
              </a:rPr>
              <a:t>Partenaire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d’associations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  <a:r>
              <a:rPr lang="en-US" sz="1600" b="1" u="sng" dirty="0" err="1">
                <a:solidFill>
                  <a:srgbClr val="003D7E"/>
                </a:solidFill>
              </a:rPr>
              <a:t>fongicides</a:t>
            </a:r>
            <a:r>
              <a:rPr lang="en-US" sz="1600" b="1" u="sng" dirty="0">
                <a:solidFill>
                  <a:srgbClr val="003D7E"/>
                </a:solidFill>
              </a:rPr>
              <a:t> </a:t>
            </a:r>
          </a:p>
          <a:p>
            <a:pPr marL="452438" lvl="1" indent="-18415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Blé</a:t>
            </a:r>
            <a:r>
              <a:rPr lang="en-US" sz="1400" b="1" dirty="0">
                <a:solidFill>
                  <a:srgbClr val="003D7E"/>
                </a:solidFill>
              </a:rPr>
              <a:t> : </a:t>
            </a:r>
            <a:r>
              <a:rPr lang="en-US" sz="1400" b="1" dirty="0" smtClean="0">
                <a:solidFill>
                  <a:srgbClr val="003D7E"/>
                </a:solidFill>
              </a:rPr>
              <a:t>1 l/ha </a:t>
            </a:r>
            <a:r>
              <a:rPr lang="en-US" sz="1400" dirty="0" err="1" smtClean="0">
                <a:solidFill>
                  <a:srgbClr val="003D7E"/>
                </a:solidFill>
              </a:rPr>
              <a:t>avant</a:t>
            </a:r>
            <a:r>
              <a:rPr lang="en-US" sz="1400" dirty="0" smtClean="0">
                <a:solidFill>
                  <a:srgbClr val="003D7E"/>
                </a:solidFill>
              </a:rPr>
              <a:t> le </a:t>
            </a:r>
            <a:r>
              <a:rPr lang="en-US" sz="1400" b="1" dirty="0" err="1" smtClean="0">
                <a:solidFill>
                  <a:srgbClr val="003D7E"/>
                </a:solidFill>
              </a:rPr>
              <a:t>stade</a:t>
            </a:r>
            <a:r>
              <a:rPr lang="en-US" sz="1400" b="1" dirty="0" smtClean="0">
                <a:solidFill>
                  <a:srgbClr val="003D7E"/>
                </a:solidFill>
              </a:rPr>
              <a:t> BBCH39 </a:t>
            </a:r>
            <a:r>
              <a:rPr lang="en-US" sz="1400" dirty="0" err="1" smtClean="0">
                <a:solidFill>
                  <a:srgbClr val="003D7E"/>
                </a:solidFill>
              </a:rPr>
              <a:t>ou</a:t>
            </a:r>
            <a:r>
              <a:rPr lang="en-US" sz="1400" b="1" dirty="0" smtClean="0">
                <a:solidFill>
                  <a:srgbClr val="003D7E"/>
                </a:solidFill>
              </a:rPr>
              <a:t> 1,5 l/ha </a:t>
            </a:r>
            <a:r>
              <a:rPr lang="en-US" sz="1400" dirty="0" smtClean="0">
                <a:solidFill>
                  <a:srgbClr val="003D7E"/>
                </a:solidFill>
              </a:rPr>
              <a:t>après</a:t>
            </a:r>
            <a:r>
              <a:rPr lang="en-US" sz="1400" b="1" dirty="0" smtClean="0">
                <a:solidFill>
                  <a:srgbClr val="003D7E"/>
                </a:solidFill>
              </a:rPr>
              <a:t> BBCH39</a:t>
            </a:r>
            <a:endParaRPr lang="en-US" sz="1400" b="1" dirty="0">
              <a:solidFill>
                <a:srgbClr val="003D7E"/>
              </a:solidFill>
            </a:endParaRPr>
          </a:p>
          <a:p>
            <a:pPr marL="452438" lvl="1" indent="-184150" eaLnBrk="0" hangingPunct="0">
              <a:spcBef>
                <a:spcPts val="600"/>
              </a:spcBef>
              <a:buClr>
                <a:srgbClr val="003D7E"/>
              </a:buClr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en-US" sz="1400" b="1" dirty="0" err="1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Féverole</a:t>
            </a:r>
            <a:r>
              <a:rPr lang="en-US" sz="14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>
                <a:solidFill>
                  <a:srgbClr val="003D7E"/>
                </a:solidFill>
              </a:rPr>
              <a:t>: </a:t>
            </a:r>
            <a:r>
              <a:rPr lang="en-US" sz="1400" dirty="0">
                <a:solidFill>
                  <a:srgbClr val="003D7E"/>
                </a:solidFill>
              </a:rPr>
              <a:t>1 à 2 applications à </a:t>
            </a:r>
            <a:r>
              <a:rPr lang="en-US" sz="1400" b="1" dirty="0">
                <a:solidFill>
                  <a:srgbClr val="003D7E"/>
                </a:solidFill>
              </a:rPr>
              <a:t>2 </a:t>
            </a:r>
            <a:r>
              <a:rPr lang="en-US" sz="1400" b="1" dirty="0" smtClean="0">
                <a:solidFill>
                  <a:srgbClr val="003D7E"/>
                </a:solidFill>
              </a:rPr>
              <a:t>l/ha</a:t>
            </a:r>
            <a:endParaRPr lang="fr-FR" sz="1400" b="1" dirty="0">
              <a:solidFill>
                <a:srgbClr val="003D7E"/>
              </a:solidFill>
            </a:endParaRPr>
          </a:p>
          <a:p>
            <a:pPr marL="268288" indent="-268288" eaLnBrk="0" hangingPunct="0">
              <a:spcBef>
                <a:spcPts val="1200"/>
              </a:spcBef>
              <a:buClr>
                <a:srgbClr val="FF9900"/>
              </a:buClr>
              <a:buSzPct val="150000"/>
              <a:buFont typeface="Arial" pitchFamily="34" charset="0"/>
              <a:buChar char="•"/>
              <a:tabLst>
                <a:tab pos="85725" algn="l"/>
              </a:tabLst>
              <a:defRPr/>
            </a:pPr>
            <a:r>
              <a:rPr lang="fr-FR" sz="1600" b="1" u="sng" dirty="0">
                <a:solidFill>
                  <a:srgbClr val="003D7E"/>
                </a:solidFill>
              </a:rPr>
              <a:t>Nouveaux usages autorisés</a:t>
            </a:r>
            <a:r>
              <a:rPr lang="fr-FR" sz="1600" b="1" dirty="0">
                <a:solidFill>
                  <a:srgbClr val="003D7E"/>
                </a:solidFill>
              </a:rPr>
              <a:t>: </a:t>
            </a:r>
            <a:r>
              <a:rPr lang="fr-FR" sz="1600" b="1" dirty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cultures </a:t>
            </a:r>
            <a:r>
              <a:rPr lang="fr-FR" sz="1600" b="1" dirty="0" smtClean="0">
                <a:solidFill>
                  <a:srgbClr val="003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porte-graines</a:t>
            </a:r>
            <a:endParaRPr lang="fr-FR" sz="1400" b="1" dirty="0">
              <a:solidFill>
                <a:srgbClr val="003D7E"/>
              </a:solidFill>
            </a:endParaRP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Légumineuses fourragères: </a:t>
            </a:r>
            <a:r>
              <a:rPr lang="fr-FR" sz="1400" dirty="0">
                <a:solidFill>
                  <a:srgbClr val="003D7E"/>
                </a:solidFill>
              </a:rPr>
              <a:t>2 l/ha sur tâches foliaires et maladies à sclérotes. 1 traitement / an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Ombellifères</a:t>
            </a:r>
            <a:r>
              <a:rPr lang="fr-FR" sz="1400" dirty="0">
                <a:solidFill>
                  <a:srgbClr val="003D7E"/>
                </a:solidFill>
              </a:rPr>
              <a:t>: 1 l/ha (BBCH 31 à 39) ou 1.5 l/ha après BBCH 39 sur </a:t>
            </a:r>
            <a:r>
              <a:rPr lang="fr-FR" sz="1400" dirty="0" err="1">
                <a:solidFill>
                  <a:srgbClr val="003D7E"/>
                </a:solidFill>
              </a:rPr>
              <a:t>Septorioses</a:t>
            </a:r>
            <a:r>
              <a:rPr lang="fr-FR" sz="1400" dirty="0">
                <a:solidFill>
                  <a:srgbClr val="003D7E"/>
                </a:solidFill>
              </a:rPr>
              <a:t>.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Potagères, PPAMC et florales:</a:t>
            </a:r>
            <a:r>
              <a:rPr lang="fr-FR" sz="1400" dirty="0">
                <a:solidFill>
                  <a:srgbClr val="003D7E"/>
                </a:solidFill>
              </a:rPr>
              <a:t> 2 l/ha sur anthracnose et maladies à sclérotes. 1 traitement / an</a:t>
            </a:r>
          </a:p>
          <a:p>
            <a:pPr marL="447675" lvl="1" indent="-179388" eaLnBrk="0" hangingPunct="0">
              <a:spcBef>
                <a:spcPts val="600"/>
              </a:spcBef>
              <a:buClr>
                <a:srgbClr val="003E7E"/>
              </a:buClr>
              <a:buSzPct val="100000"/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fr-FR" sz="1400" b="1" dirty="0">
                <a:solidFill>
                  <a:srgbClr val="003D7E"/>
                </a:solidFill>
              </a:rPr>
              <a:t>Betterave</a:t>
            </a:r>
            <a:r>
              <a:rPr lang="fr-FR" sz="1400" dirty="0">
                <a:solidFill>
                  <a:srgbClr val="003D7E"/>
                </a:solidFill>
              </a:rPr>
              <a:t>: 2 l/ha sur les maladies du feuillage et les pourritures à </a:t>
            </a:r>
            <a:r>
              <a:rPr lang="fr-FR" sz="1400" dirty="0" err="1">
                <a:solidFill>
                  <a:srgbClr val="003D7E"/>
                </a:solidFill>
              </a:rPr>
              <a:t>sclérotinia</a:t>
            </a:r>
            <a:r>
              <a:rPr lang="fr-FR" sz="1400" dirty="0">
                <a:solidFill>
                  <a:srgbClr val="003D7E"/>
                </a:solidFill>
              </a:rPr>
              <a:t>.</a:t>
            </a:r>
          </a:p>
        </p:txBody>
      </p:sp>
      <p:pic>
        <p:nvPicPr>
          <p:cNvPr id="8221" name="Picture 3" descr="C:\Documents and Settings\jfhuppe\Bureau\Logo Banko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81025"/>
            <a:ext cx="26289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texte 10"/>
          <p:cNvSpPr txBox="1">
            <a:spLocks/>
          </p:cNvSpPr>
          <p:nvPr/>
        </p:nvSpPr>
        <p:spPr bwMode="auto">
          <a:xfrm>
            <a:off x="6011863" y="115888"/>
            <a:ext cx="2952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bg1"/>
                </a:solidFill>
                <a:latin typeface="+mn-lt"/>
                <a:ea typeface="+mn-ea"/>
              </a:rPr>
              <a:t>Carte d’identité</a:t>
            </a: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0" y="6453188"/>
            <a:ext cx="485775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987AAA-A5C6-4C1A-BC84-5E74BCF89C00}" type="slidenum">
              <a:rPr lang="en-US" sz="1400">
                <a:latin typeface="+mj-lt"/>
              </a:rPr>
              <a:pPr>
                <a:defRPr/>
              </a:pPr>
              <a:t>8</a:t>
            </a:fld>
            <a:endParaRPr lang="en-US" sz="14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 rot="21051571">
            <a:off x="5800938" y="4914278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EXCLUSIVITÉ</a:t>
            </a:r>
            <a:endParaRPr lang="fr-FR" sz="2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ccolade fermante 7"/>
          <p:cNvSpPr/>
          <p:nvPr/>
        </p:nvSpPr>
        <p:spPr bwMode="auto">
          <a:xfrm>
            <a:off x="6732240" y="3501008"/>
            <a:ext cx="360040" cy="432048"/>
          </a:xfrm>
          <a:prstGeom prst="rightBrace">
            <a:avLst>
              <a:gd name="adj1" fmla="val 11064"/>
              <a:gd name="adj2" fmla="val 50000"/>
            </a:avLst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460"/>
            <a:ext cx="9012587" cy="610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jfhuppe\Bureau\Logo Banko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20315"/>
            <a:ext cx="26289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ar défault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5518</TotalTime>
  <Words>2573</Words>
  <Application>Microsoft Office PowerPoint</Application>
  <PresentationFormat>Affichage à l'écran (4:3)</PresentationFormat>
  <Paragraphs>749</Paragraphs>
  <Slides>49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1" baseType="lpstr">
      <vt:lpstr>Masque par défault</vt:lpstr>
      <vt:lpstr>TITRE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CARTE D’IDENTITE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BELEM contexte 2012</vt:lpstr>
      <vt:lpstr>Diapositive 46</vt:lpstr>
      <vt:lpstr>Diapositive 47</vt:lpstr>
      <vt:lpstr>Diapositive 48</vt:lpstr>
      <vt:lpstr>Diapositive 49</vt:lpstr>
    </vt:vector>
  </TitlesOfParts>
  <Company>DCTM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LEGOUT</dc:creator>
  <cp:lastModifiedBy>dlegout</cp:lastModifiedBy>
  <cp:revision>746</cp:revision>
  <dcterms:created xsi:type="dcterms:W3CDTF">2009-01-05T16:11:00Z</dcterms:created>
  <dcterms:modified xsi:type="dcterms:W3CDTF">2011-11-23T08:34:46Z</dcterms:modified>
</cp:coreProperties>
</file>