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34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8FC8-FA9B-45E1-A318-7A64A375E495}" type="datetimeFigureOut">
              <a:rPr lang="fr-FR" smtClean="0"/>
              <a:t>06/03/2012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E88-8FAE-4C6D-87A5-9709596740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8FC8-FA9B-45E1-A318-7A64A375E495}" type="datetimeFigureOut">
              <a:rPr lang="fr-FR" smtClean="0"/>
              <a:t>06/03/2012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E88-8FAE-4C6D-87A5-9709596740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8FC8-FA9B-45E1-A318-7A64A375E495}" type="datetimeFigureOut">
              <a:rPr lang="fr-FR" smtClean="0"/>
              <a:t>06/03/2012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E88-8FAE-4C6D-87A5-9709596740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8FC8-FA9B-45E1-A318-7A64A375E495}" type="datetimeFigureOut">
              <a:rPr lang="fr-FR" smtClean="0"/>
              <a:t>06/03/2012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E88-8FAE-4C6D-87A5-9709596740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8FC8-FA9B-45E1-A318-7A64A375E495}" type="datetimeFigureOut">
              <a:rPr lang="fr-FR" smtClean="0"/>
              <a:t>06/03/2012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E88-8FAE-4C6D-87A5-9709596740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8FC8-FA9B-45E1-A318-7A64A375E495}" type="datetimeFigureOut">
              <a:rPr lang="fr-FR" smtClean="0"/>
              <a:t>06/03/2012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E88-8FAE-4C6D-87A5-9709596740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8FC8-FA9B-45E1-A318-7A64A375E495}" type="datetimeFigureOut">
              <a:rPr lang="fr-FR" smtClean="0"/>
              <a:t>06/03/2012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E88-8FAE-4C6D-87A5-9709596740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8FC8-FA9B-45E1-A318-7A64A375E495}" type="datetimeFigureOut">
              <a:rPr lang="fr-FR" smtClean="0"/>
              <a:t>06/03/2012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E88-8FAE-4C6D-87A5-9709596740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8FC8-FA9B-45E1-A318-7A64A375E495}" type="datetimeFigureOut">
              <a:rPr lang="fr-FR" smtClean="0"/>
              <a:t>06/03/2012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E88-8FAE-4C6D-87A5-9709596740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8FC8-FA9B-45E1-A318-7A64A375E495}" type="datetimeFigureOut">
              <a:rPr lang="fr-FR" smtClean="0"/>
              <a:t>06/03/2012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E88-8FAE-4C6D-87A5-9709596740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8FC8-FA9B-45E1-A318-7A64A375E495}" type="datetimeFigureOut">
              <a:rPr lang="fr-FR" smtClean="0"/>
              <a:t>06/03/2012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7E88-8FAE-4C6D-87A5-97095967400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88FC8-FA9B-45E1-A318-7A64A375E495}" type="datetimeFigureOut">
              <a:rPr lang="fr-FR" smtClean="0"/>
              <a:t>06/03/2012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17E88-8FAE-4C6D-87A5-97095967400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Document_Microsoft_Office_Word1.docx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C:\Users\KEVIN\Desktop\vieux-papi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857356" y="285728"/>
            <a:ext cx="40005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uhaus 93" pitchFamily="82" charset="0"/>
                <a:ea typeface="Calibri" pitchFamily="34" charset="0"/>
                <a:cs typeface="Times New Roman" pitchFamily="18" charset="0"/>
              </a:rPr>
              <a:t>                  WANTED 1.000.000$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C:\Users\KEVIN\Desktop\utnzhf7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000108"/>
            <a:ext cx="5786478" cy="3357586"/>
          </a:xfrm>
          <a:prstGeom prst="rect">
            <a:avLst/>
          </a:prstGeom>
          <a:noFill/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571604" y="4572008"/>
          <a:ext cx="5765800" cy="1520825"/>
        </p:xfrm>
        <a:graphic>
          <a:graphicData uri="http://schemas.openxmlformats.org/presentationml/2006/ole">
            <p:oleObj spid="_x0000_s1032" name="Document" r:id="rId5" imgW="5766396" imgH="1520468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Thème Office</vt:lpstr>
      <vt:lpstr>Document Microsoft Office Word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KEVIN</dc:creator>
  <cp:lastModifiedBy>KEVIN</cp:lastModifiedBy>
  <cp:revision>2</cp:revision>
  <dcterms:created xsi:type="dcterms:W3CDTF">2012-03-06T18:39:08Z</dcterms:created>
  <dcterms:modified xsi:type="dcterms:W3CDTF">2012-03-06T18:50:42Z</dcterms:modified>
</cp:coreProperties>
</file>