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A18254BE-48FC-9441-9E8A-869B0F8089EB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7FC-EF49-074D-A171-FA6AFA0E56F0}" type="datetimeFigureOut">
              <a:rPr lang="fr-FR" smtClean="0"/>
              <a:t>27/02/12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0209-E425-E847-8A76-A6531E478633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 advTm="9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7FC-EF49-074D-A171-FA6AFA0E56F0}" type="datetimeFigureOut">
              <a:rPr lang="fr-FR" smtClean="0"/>
              <a:t>27/02/12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0209-E425-E847-8A76-A6531E47863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 advTm="9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7FC-EF49-074D-A171-FA6AFA0E56F0}" type="datetimeFigureOut">
              <a:rPr lang="fr-FR" smtClean="0"/>
              <a:t>27/02/12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0209-E425-E847-8A76-A6531E47863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 advTm="9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7FC-EF49-074D-A171-FA6AFA0E56F0}" type="datetimeFigureOut">
              <a:rPr lang="fr-FR" smtClean="0"/>
              <a:t>27/02/12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0209-E425-E847-8A76-A6531E47863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 advTm="9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7FC-EF49-074D-A171-FA6AFA0E56F0}" type="datetimeFigureOut">
              <a:rPr lang="fr-FR" smtClean="0"/>
              <a:t>27/02/12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0209-E425-E847-8A76-A6531E478633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 advTm="9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7FC-EF49-074D-A171-FA6AFA0E56F0}" type="datetimeFigureOut">
              <a:rPr lang="fr-FR" smtClean="0"/>
              <a:t>27/02/12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0209-E425-E847-8A76-A6531E47863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 advTm="9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7FC-EF49-074D-A171-FA6AFA0E56F0}" type="datetimeFigureOut">
              <a:rPr lang="fr-FR" smtClean="0"/>
              <a:t>27/02/12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0209-E425-E847-8A76-A6531E47863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 advTm="9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7FC-EF49-074D-A171-FA6AFA0E56F0}" type="datetimeFigureOut">
              <a:rPr lang="fr-FR" smtClean="0"/>
              <a:t>27/02/12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0209-E425-E847-8A76-A6531E47863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 advTm="9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8E917FC-EF49-074D-A171-FA6AFA0E56F0}" type="datetimeFigureOut">
              <a:rPr lang="fr-FR" smtClean="0"/>
              <a:t>27/02/12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8DA0209-E425-E847-8A76-A6531E478633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 advTm="9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8E917FC-EF49-074D-A171-FA6AFA0E56F0}" type="datetimeFigureOut">
              <a:rPr lang="fr-FR" smtClean="0"/>
              <a:t>27/02/12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88DA0209-E425-E847-8A76-A6531E47863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 advTm="9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7FC-EF49-074D-A171-FA6AFA0E56F0}" type="datetimeFigureOut">
              <a:rPr lang="fr-FR" smtClean="0"/>
              <a:t>27/02/12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0209-E425-E847-8A76-A6531E47863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 advTm="9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7FC-EF49-074D-A171-FA6AFA0E56F0}" type="datetimeFigureOut">
              <a:rPr lang="fr-FR" smtClean="0"/>
              <a:t>27/02/12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0209-E425-E847-8A76-A6531E478633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 advTm="9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7FC-EF49-074D-A171-FA6AFA0E56F0}" type="datetimeFigureOut">
              <a:rPr lang="fr-FR" smtClean="0"/>
              <a:t>27/02/12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0209-E425-E847-8A76-A6531E478633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 advTm="9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7FC-EF49-074D-A171-FA6AFA0E56F0}" type="datetimeFigureOut">
              <a:rPr lang="fr-FR" smtClean="0"/>
              <a:t>27/02/12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0209-E425-E847-8A76-A6531E478633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 advTm="9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17FC-EF49-074D-A171-FA6AFA0E56F0}" type="datetimeFigureOut">
              <a:rPr lang="fr-FR" smtClean="0"/>
              <a:t>27/02/12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0209-E425-E847-8A76-A6531E478633}" type="slidenum">
              <a:rPr lang="fr-FR" smtClean="0"/>
              <a:t>‹#›</a:t>
            </a:fld>
            <a:endParaRPr lang="fr-FR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slow" advTm="9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8E917FC-EF49-074D-A171-FA6AFA0E56F0}" type="datetimeFigureOut">
              <a:rPr lang="fr-FR" smtClean="0"/>
              <a:t>27/02/12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DA0209-E425-E847-8A76-A6531E478633}" type="slidenum">
              <a:rPr lang="fr-FR" smtClean="0"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xmlns:p14="http://schemas.microsoft.com/office/powerpoint/2010/main" spd="slow" advTm="9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Village du Gers</a:t>
            </a:r>
            <a:endParaRPr lang="fr-FR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                                  </a:t>
            </a:r>
            <a:endParaRPr lang="fr-FR" dirty="0"/>
          </a:p>
        </p:txBody>
      </p:sp>
      <p:pic>
        <p:nvPicPr>
          <p:cNvPr id="5" name="Image 4" descr="100_0762_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481" y="1981200"/>
            <a:ext cx="6502400" cy="4876800"/>
          </a:xfrm>
          <a:prstGeom prst="rect">
            <a:avLst/>
          </a:prstGeom>
        </p:spPr>
      </p:pic>
      <p:pic>
        <p:nvPicPr>
          <p:cNvPr id="7" name="02 Seven Year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659" y="0"/>
            <a:ext cx="452762" cy="4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2790"/>
      </p:ext>
    </p:extLst>
  </p:cSld>
  <p:clrMapOvr>
    <a:masterClrMapping/>
  </p:clrMapOvr>
  <p:transition xmlns:p14="http://schemas.microsoft.com/office/powerpoint/2010/main" spd="slow" advTm="9000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25000"/>
                  </a:schemeClr>
                </a:solidFill>
              </a:rPr>
              <a:t>Le jardin botanique</a:t>
            </a:r>
            <a:endParaRPr lang="fr-FR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Image 2" descr="100_0846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763" y="1828181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94414"/>
      </p:ext>
    </p:extLst>
  </p:cSld>
  <p:clrMapOvr>
    <a:masterClrMapping/>
  </p:clrMapOvr>
  <p:transition xmlns:p14="http://schemas.microsoft.com/office/powerpoint/2010/main" spd="slow" advTm="9000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25000"/>
                  </a:schemeClr>
                </a:solidFill>
              </a:rPr>
              <a:t>Le jardin botanique</a:t>
            </a:r>
            <a:endParaRPr lang="fr-FR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Image 2" descr="100_0865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314" y="1694502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92165"/>
      </p:ext>
    </p:extLst>
  </p:cSld>
  <p:clrMapOvr>
    <a:masterClrMapping/>
  </p:clrMapOvr>
  <p:transition xmlns:p14="http://schemas.microsoft.com/office/powerpoint/2010/main" spd="slow" advTm="9000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25000"/>
                  </a:schemeClr>
                </a:solidFill>
              </a:rPr>
              <a:t>Le jardin botanique</a:t>
            </a:r>
            <a:endParaRPr lang="fr-FR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Image 2" descr="100_0860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199" y="1694502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00016"/>
      </p:ext>
    </p:extLst>
  </p:cSld>
  <p:clrMapOvr>
    <a:masterClrMapping/>
  </p:clrMapOvr>
  <p:transition xmlns:p14="http://schemas.microsoft.com/office/powerpoint/2010/main" spd="slow" advTm="9000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25000"/>
                  </a:schemeClr>
                </a:solidFill>
              </a:rPr>
              <a:t>Le jardin botanique</a:t>
            </a:r>
            <a:endParaRPr lang="fr-FR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Image 2" descr="100_0878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750" y="1727922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60873"/>
      </p:ext>
    </p:extLst>
  </p:cSld>
  <p:clrMapOvr>
    <a:masterClrMapping/>
  </p:clrMapOvr>
  <p:transition xmlns:p14="http://schemas.microsoft.com/office/powerpoint/2010/main" spd="slow" advTm="9000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25000"/>
                  </a:schemeClr>
                </a:solidFill>
              </a:rPr>
              <a:t>Au revoir La </a:t>
            </a:r>
            <a:r>
              <a:rPr lang="fr-FR" dirty="0" err="1" smtClean="0">
                <a:solidFill>
                  <a:schemeClr val="tx2">
                    <a:lumMod val="25000"/>
                  </a:schemeClr>
                </a:solidFill>
              </a:rPr>
              <a:t>Romieu</a:t>
            </a:r>
            <a:endParaRPr lang="fr-FR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Image 2" descr="100_0894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531" y="1737901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34294"/>
      </p:ext>
    </p:extLst>
  </p:cSld>
  <p:clrMapOvr>
    <a:masterClrMapping/>
  </p:clrMapOvr>
  <p:transition xmlns:p14="http://schemas.microsoft.com/office/powerpoint/2010/main" spd="slow" advTm="10000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25000"/>
                  </a:schemeClr>
                </a:solidFill>
              </a:rPr>
              <a:t>L’ABBAYE</a:t>
            </a:r>
            <a:endParaRPr lang="fr-FR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Image 2" descr="100_0768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045" y="1457979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08025"/>
      </p:ext>
    </p:extLst>
  </p:cSld>
  <p:clrMapOvr>
    <a:masterClrMapping/>
  </p:clrMapOvr>
  <p:transition xmlns:p14="http://schemas.microsoft.com/office/powerpoint/2010/main" spd="slow" advTm="10000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L’ABBAYE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Image 2" descr="100_0770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6892" y="1457979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56550"/>
      </p:ext>
    </p:extLst>
  </p:cSld>
  <p:clrMapOvr>
    <a:masterClrMapping/>
  </p:clrMapOvr>
  <p:transition xmlns:p14="http://schemas.microsoft.com/office/powerpoint/2010/main" spd="slow" advTm="10000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25000"/>
                  </a:schemeClr>
                </a:solidFill>
              </a:rPr>
              <a:t>L’ABBAYE</a:t>
            </a:r>
            <a:endParaRPr lang="fr-FR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Image 2" descr="100_0816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058" y="1872741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53016"/>
      </p:ext>
    </p:extLst>
  </p:cSld>
  <p:clrMapOvr>
    <a:masterClrMapping/>
  </p:clrMapOvr>
  <p:transition xmlns:p14="http://schemas.microsoft.com/office/powerpoint/2010/main" spd="slow" advTm="9000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PLAFOND PEINT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Image 2" descr="100_0788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187" y="1560824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95900"/>
      </p:ext>
    </p:extLst>
  </p:cSld>
  <p:clrMapOvr>
    <a:masterClrMapping/>
  </p:clrMapOvr>
  <p:transition xmlns:p14="http://schemas.microsoft.com/office/powerpoint/2010/main" spd="slow" advTm="9000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Le village des chats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Image 2" descr="100_0832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904" y="1571963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37780"/>
      </p:ext>
    </p:extLst>
  </p:cSld>
  <p:clrMapOvr>
    <a:masterClrMapping/>
  </p:clrMapOvr>
  <p:transition xmlns:p14="http://schemas.microsoft.com/office/powerpoint/2010/main" spd="slow" advTm="9000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25000"/>
                  </a:schemeClr>
                </a:solidFill>
              </a:rPr>
              <a:t>Le village</a:t>
            </a:r>
            <a:endParaRPr lang="fr-FR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Image 2" descr="100_0825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879" y="1516264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68563"/>
      </p:ext>
    </p:extLst>
  </p:cSld>
  <p:clrMapOvr>
    <a:masterClrMapping/>
  </p:clrMapOvr>
  <p:transition xmlns:p14="http://schemas.microsoft.com/office/powerpoint/2010/main" spd="slow" advTm="9000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25000"/>
                  </a:schemeClr>
                </a:solidFill>
              </a:rPr>
              <a:t>Le jardin botanique</a:t>
            </a:r>
            <a:endParaRPr lang="fr-FR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Image 2" descr="100_0847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622" y="1605383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06030"/>
      </p:ext>
    </p:extLst>
  </p:cSld>
  <p:clrMapOvr>
    <a:masterClrMapping/>
  </p:clrMapOvr>
  <p:transition xmlns:p14="http://schemas.microsoft.com/office/powerpoint/2010/main" spd="slow" advTm="9000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2">
                    <a:lumMod val="25000"/>
                  </a:schemeClr>
                </a:solidFill>
              </a:rPr>
              <a:t>Le jardin botanique</a:t>
            </a:r>
            <a:endParaRPr lang="fr-FR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Image 2" descr="100_0889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314" y="1783622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94681"/>
      </p:ext>
    </p:extLst>
  </p:cSld>
  <p:clrMapOvr>
    <a:masterClrMapping/>
  </p:clrMapOvr>
  <p:transition xmlns:p14="http://schemas.microsoft.com/office/powerpoint/2010/main" spd="slow" advTm="9000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treprise">
  <a:themeElements>
    <a:clrScheme name="Entrepris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Entrepris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Entrepris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Entreprise.thmx</Template>
  <TotalTime>175</TotalTime>
  <Words>37</Words>
  <Application>Microsoft Macintosh PowerPoint</Application>
  <PresentationFormat>Présentation à l'écran (4:3)</PresentationFormat>
  <Paragraphs>15</Paragraphs>
  <Slides>14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Entreprise</vt:lpstr>
      <vt:lpstr>Village du Gers</vt:lpstr>
      <vt:lpstr>L’ABBAYE</vt:lpstr>
      <vt:lpstr>L’ABBAYE</vt:lpstr>
      <vt:lpstr>L’ABBAYE</vt:lpstr>
      <vt:lpstr>PLAFOND PEINT</vt:lpstr>
      <vt:lpstr>Le village des chats</vt:lpstr>
      <vt:lpstr>Le village</vt:lpstr>
      <vt:lpstr>Le jardin botanique</vt:lpstr>
      <vt:lpstr>Le jardin botanique</vt:lpstr>
      <vt:lpstr>Le jardin botanique</vt:lpstr>
      <vt:lpstr>Le jardin botanique</vt:lpstr>
      <vt:lpstr>Le jardin botanique</vt:lpstr>
      <vt:lpstr>Le jardin botanique</vt:lpstr>
      <vt:lpstr>Au revoir La Romieu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 Richard</dc:creator>
  <cp:lastModifiedBy>Catherine Richard</cp:lastModifiedBy>
  <cp:revision>11</cp:revision>
  <dcterms:created xsi:type="dcterms:W3CDTF">2012-02-27T11:31:25Z</dcterms:created>
  <dcterms:modified xsi:type="dcterms:W3CDTF">2012-02-27T14:27:19Z</dcterms:modified>
</cp:coreProperties>
</file>