
<file path=[Content_Types].xml><?xml version="1.0" encoding="utf-8"?>
<Types xmlns="http://schemas.openxmlformats.org/package/2006/content-types">
  <Override PartName="/ppt/diagrams/data2.xml" ContentType="application/vnd.openxmlformats-officedocument.drawingml.diagramData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diagrams/layout4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quickStyle4.xml" ContentType="application/vnd.openxmlformats-officedocument.drawingml.diagramStyl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quickStyle3.xml" ContentType="application/vnd.openxmlformats-officedocument.drawingml.diagramStyle+xml"/>
  <Override PartName="/ppt/slideLayouts/slideLayout4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0"/>
  </p:notesMasterIdLst>
  <p:sldIdLst>
    <p:sldId id="256" r:id="rId2"/>
    <p:sldId id="258" r:id="rId3"/>
    <p:sldId id="263" r:id="rId4"/>
    <p:sldId id="261" r:id="rId5"/>
    <p:sldId id="262" r:id="rId6"/>
    <p:sldId id="272" r:id="rId7"/>
    <p:sldId id="257" r:id="rId8"/>
    <p:sldId id="273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5" d="100"/>
          <a:sy n="95" d="100"/>
        </p:scale>
        <p:origin x="-6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26321A-28EC-B040-8618-E4586A421191}" type="doc">
      <dgm:prSet loTypeId="urn:microsoft.com/office/officeart/2005/8/layout/cycle6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CDFB7807-E2EF-8143-AD7E-E3E1CA8B2015}">
      <dgm:prSet/>
      <dgm:spPr/>
      <dgm:t>
        <a:bodyPr/>
        <a:lstStyle/>
        <a:p>
          <a:pPr rtl="0"/>
          <a:r>
            <a:rPr lang="fr-FR" dirty="0" smtClean="0"/>
            <a:t>5 juin </a:t>
          </a:r>
        </a:p>
        <a:p>
          <a:pPr rtl="0"/>
          <a:r>
            <a:rPr lang="fr-FR" dirty="0" smtClean="0"/>
            <a:t>– </a:t>
          </a:r>
        </a:p>
        <a:p>
          <a:pPr rtl="0"/>
          <a:r>
            <a:rPr lang="fr-FR" dirty="0" smtClean="0"/>
            <a:t>5 juillet</a:t>
          </a:r>
          <a:endParaRPr dirty="0"/>
        </a:p>
      </dgm:t>
    </dgm:pt>
    <dgm:pt modelId="{E9B8D0E5-BB23-A647-AE49-FB2DCCD540A8}" type="parTrans" cxnId="{1AA736B7-A6E0-FD48-952C-70D916C61E05}">
      <dgm:prSet/>
      <dgm:spPr/>
      <dgm:t>
        <a:bodyPr/>
        <a:lstStyle/>
        <a:p>
          <a:endParaRPr lang="fr-FR"/>
        </a:p>
      </dgm:t>
    </dgm:pt>
    <dgm:pt modelId="{1A677689-692D-234D-B57B-F25FF9D770A8}" type="sibTrans" cxnId="{1AA736B7-A6E0-FD48-952C-70D916C61E05}">
      <dgm:prSet/>
      <dgm:spPr/>
      <dgm:t>
        <a:bodyPr/>
        <a:lstStyle/>
        <a:p>
          <a:endParaRPr lang="fr-FR"/>
        </a:p>
      </dgm:t>
    </dgm:pt>
    <dgm:pt modelId="{24CB9D82-41FE-8F40-B729-DD2F6A3894BB}">
      <dgm:prSet/>
      <dgm:spPr/>
      <dgm:t>
        <a:bodyPr/>
        <a:lstStyle/>
        <a:p>
          <a:pPr rtl="0"/>
          <a:r>
            <a:rPr lang="fr-FR" dirty="0" smtClean="0"/>
            <a:t>5000 admissibles</a:t>
          </a:r>
          <a:endParaRPr lang="fr-FR" dirty="0"/>
        </a:p>
      </dgm:t>
    </dgm:pt>
    <dgm:pt modelId="{139F55FC-76B3-6347-8A7C-B8FC09D1A149}" type="parTrans" cxnId="{C292C740-DBAD-A741-B239-36E380417191}">
      <dgm:prSet/>
      <dgm:spPr/>
      <dgm:t>
        <a:bodyPr/>
        <a:lstStyle/>
        <a:p>
          <a:endParaRPr lang="fr-FR"/>
        </a:p>
      </dgm:t>
    </dgm:pt>
    <dgm:pt modelId="{9DFC89E0-A88B-C049-B700-E301BA982A96}" type="sibTrans" cxnId="{C292C740-DBAD-A741-B239-36E380417191}">
      <dgm:prSet/>
      <dgm:spPr/>
      <dgm:t>
        <a:bodyPr/>
        <a:lstStyle/>
        <a:p>
          <a:endParaRPr lang="fr-FR"/>
        </a:p>
      </dgm:t>
    </dgm:pt>
    <dgm:pt modelId="{6965C232-FCBF-C548-9DFE-6B091782ECFD}">
      <dgm:prSet/>
      <dgm:spPr/>
      <dgm:t>
        <a:bodyPr/>
        <a:lstStyle/>
        <a:p>
          <a:pPr rtl="0"/>
          <a:r>
            <a:rPr lang="fr-FR" dirty="0" smtClean="0"/>
            <a:t>16 </a:t>
          </a:r>
        </a:p>
        <a:p>
          <a:pPr rtl="0"/>
          <a:r>
            <a:rPr lang="fr-FR" dirty="0" smtClean="0"/>
            <a:t>membres pôle hébergement</a:t>
          </a:r>
          <a:endParaRPr lang="fr-FR" dirty="0"/>
        </a:p>
      </dgm:t>
    </dgm:pt>
    <dgm:pt modelId="{55896304-0CDA-7D41-A5F5-94DFF5C664B4}" type="parTrans" cxnId="{27437282-957D-A848-BBFA-5F640FBC2564}">
      <dgm:prSet/>
      <dgm:spPr/>
      <dgm:t>
        <a:bodyPr/>
        <a:lstStyle/>
        <a:p>
          <a:endParaRPr lang="fr-FR"/>
        </a:p>
      </dgm:t>
    </dgm:pt>
    <dgm:pt modelId="{4A3455A8-5BD6-BA46-9D7A-DD3395F8F71E}" type="sibTrans" cxnId="{27437282-957D-A848-BBFA-5F640FBC2564}">
      <dgm:prSet/>
      <dgm:spPr/>
      <dgm:t>
        <a:bodyPr/>
        <a:lstStyle/>
        <a:p>
          <a:endParaRPr lang="fr-FR"/>
        </a:p>
      </dgm:t>
    </dgm:pt>
    <dgm:pt modelId="{C7D4A365-C325-D940-9765-CC631F9C649D}">
      <dgm:prSet/>
      <dgm:spPr/>
      <dgm:t>
        <a:bodyPr/>
        <a:lstStyle/>
        <a:p>
          <a:pPr rtl="0"/>
          <a:r>
            <a:rPr lang="fr-FR" dirty="0" smtClean="0"/>
            <a:t>3 hôtels partenaires</a:t>
          </a:r>
          <a:endParaRPr dirty="0"/>
        </a:p>
      </dgm:t>
    </dgm:pt>
    <dgm:pt modelId="{687023CB-F8B1-B84D-B8D7-F37EEB70DE75}" type="parTrans" cxnId="{B77A2AEA-C01D-5A47-A092-CC7743DAC8ED}">
      <dgm:prSet/>
      <dgm:spPr/>
      <dgm:t>
        <a:bodyPr/>
        <a:lstStyle/>
        <a:p>
          <a:endParaRPr lang="fr-FR"/>
        </a:p>
      </dgm:t>
    </dgm:pt>
    <dgm:pt modelId="{959113C8-99FF-B646-B92A-1788CDA5BB25}" type="sibTrans" cxnId="{B77A2AEA-C01D-5A47-A092-CC7743DAC8ED}">
      <dgm:prSet/>
      <dgm:spPr/>
      <dgm:t>
        <a:bodyPr/>
        <a:lstStyle/>
        <a:p>
          <a:endParaRPr lang="fr-FR"/>
        </a:p>
      </dgm:t>
    </dgm:pt>
    <dgm:pt modelId="{F2684983-4B53-154E-B1CE-B57A840A1637}">
      <dgm:prSet/>
      <dgm:spPr/>
      <dgm:t>
        <a:bodyPr/>
        <a:lstStyle/>
        <a:p>
          <a:pPr rtl="0"/>
          <a:r>
            <a:rPr lang="fr-FR" dirty="0" smtClean="0"/>
            <a:t>150 appartements étudiants</a:t>
          </a:r>
          <a:endParaRPr lang="fr-FR" dirty="0"/>
        </a:p>
      </dgm:t>
    </dgm:pt>
    <dgm:pt modelId="{36CAE1A1-DBE9-B841-ABDB-444B33603AF6}" type="parTrans" cxnId="{1BDFCD6A-7C80-434C-ADB0-B062B7410170}">
      <dgm:prSet/>
      <dgm:spPr/>
      <dgm:t>
        <a:bodyPr/>
        <a:lstStyle/>
        <a:p>
          <a:endParaRPr lang="fr-FR"/>
        </a:p>
      </dgm:t>
    </dgm:pt>
    <dgm:pt modelId="{0D955FBA-54CB-A34C-B394-D6A32A53F545}" type="sibTrans" cxnId="{1BDFCD6A-7C80-434C-ADB0-B062B7410170}">
      <dgm:prSet/>
      <dgm:spPr/>
      <dgm:t>
        <a:bodyPr/>
        <a:lstStyle/>
        <a:p>
          <a:endParaRPr lang="fr-FR"/>
        </a:p>
      </dgm:t>
    </dgm:pt>
    <dgm:pt modelId="{7123EF1B-4573-E040-B0D4-0F9D5E069F48}" type="pres">
      <dgm:prSet presAssocID="{E526321A-28EC-B040-8618-E4586A4211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B7F6C73-310C-954C-A48E-7C4769CA27EC}" type="pres">
      <dgm:prSet presAssocID="{CDFB7807-E2EF-8143-AD7E-E3E1CA8B201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F3B2E4-C48C-3F4C-8817-78D80BB72617}" type="pres">
      <dgm:prSet presAssocID="{CDFB7807-E2EF-8143-AD7E-E3E1CA8B2015}" presName="spNode" presStyleCnt="0"/>
      <dgm:spPr/>
    </dgm:pt>
    <dgm:pt modelId="{E220D17C-0A7D-0745-BEB0-EFBCDE5C604C}" type="pres">
      <dgm:prSet presAssocID="{1A677689-692D-234D-B57B-F25FF9D770A8}" presName="sibTrans" presStyleLbl="sibTrans1D1" presStyleIdx="0" presStyleCnt="5"/>
      <dgm:spPr/>
      <dgm:t>
        <a:bodyPr/>
        <a:lstStyle/>
        <a:p>
          <a:endParaRPr lang="fr-FR"/>
        </a:p>
      </dgm:t>
    </dgm:pt>
    <dgm:pt modelId="{BA77E763-B747-6C4B-8BAB-F1DCD309E42C}" type="pres">
      <dgm:prSet presAssocID="{24CB9D82-41FE-8F40-B729-DD2F6A3894B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A84BF2-89E7-004E-AEB0-96E48E905213}" type="pres">
      <dgm:prSet presAssocID="{24CB9D82-41FE-8F40-B729-DD2F6A3894BB}" presName="spNode" presStyleCnt="0"/>
      <dgm:spPr/>
    </dgm:pt>
    <dgm:pt modelId="{3783D162-271E-354F-A7E6-D2F27BE6D31A}" type="pres">
      <dgm:prSet presAssocID="{9DFC89E0-A88B-C049-B700-E301BA982A96}" presName="sibTrans" presStyleLbl="sibTrans1D1" presStyleIdx="1" presStyleCnt="5"/>
      <dgm:spPr/>
      <dgm:t>
        <a:bodyPr/>
        <a:lstStyle/>
        <a:p>
          <a:endParaRPr lang="fr-FR"/>
        </a:p>
      </dgm:t>
    </dgm:pt>
    <dgm:pt modelId="{062B44CC-D92A-8847-AA5C-208B7FA16564}" type="pres">
      <dgm:prSet presAssocID="{6965C232-FCBF-C548-9DFE-6B091782ECF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9AFC54-5456-1D4F-AC5B-A54BE6E08F36}" type="pres">
      <dgm:prSet presAssocID="{6965C232-FCBF-C548-9DFE-6B091782ECFD}" presName="spNode" presStyleCnt="0"/>
      <dgm:spPr/>
    </dgm:pt>
    <dgm:pt modelId="{E8B80433-7E79-774D-8418-3DCC2A0C7B33}" type="pres">
      <dgm:prSet presAssocID="{4A3455A8-5BD6-BA46-9D7A-DD3395F8F71E}" presName="sibTrans" presStyleLbl="sibTrans1D1" presStyleIdx="2" presStyleCnt="5"/>
      <dgm:spPr/>
      <dgm:t>
        <a:bodyPr/>
        <a:lstStyle/>
        <a:p>
          <a:endParaRPr lang="fr-FR"/>
        </a:p>
      </dgm:t>
    </dgm:pt>
    <dgm:pt modelId="{246C9EB9-0F0E-C24B-801E-9EAA82ED8B33}" type="pres">
      <dgm:prSet presAssocID="{C7D4A365-C325-D940-9765-CC631F9C649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54EFFA-F1BA-F54D-8CCB-A1247EE473E7}" type="pres">
      <dgm:prSet presAssocID="{C7D4A365-C325-D940-9765-CC631F9C649D}" presName="spNode" presStyleCnt="0"/>
      <dgm:spPr/>
    </dgm:pt>
    <dgm:pt modelId="{4049DF7C-62B9-1841-9361-9040D75CFD05}" type="pres">
      <dgm:prSet presAssocID="{959113C8-99FF-B646-B92A-1788CDA5BB25}" presName="sibTrans" presStyleLbl="sibTrans1D1" presStyleIdx="3" presStyleCnt="5"/>
      <dgm:spPr/>
      <dgm:t>
        <a:bodyPr/>
        <a:lstStyle/>
        <a:p>
          <a:endParaRPr lang="fr-FR"/>
        </a:p>
      </dgm:t>
    </dgm:pt>
    <dgm:pt modelId="{E40B3D92-D37D-0B46-B2DC-8171D85E6955}" type="pres">
      <dgm:prSet presAssocID="{F2684983-4B53-154E-B1CE-B57A840A163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301BC8-1AFF-2548-9009-BB05ED4E17F5}" type="pres">
      <dgm:prSet presAssocID="{F2684983-4B53-154E-B1CE-B57A840A1637}" presName="spNode" presStyleCnt="0"/>
      <dgm:spPr/>
    </dgm:pt>
    <dgm:pt modelId="{C8E26A81-48F9-1742-8EC8-47659BA1DA40}" type="pres">
      <dgm:prSet presAssocID="{0D955FBA-54CB-A34C-B394-D6A32A53F545}" presName="sibTrans" presStyleLbl="sibTrans1D1" presStyleIdx="4" presStyleCnt="5"/>
      <dgm:spPr/>
      <dgm:t>
        <a:bodyPr/>
        <a:lstStyle/>
        <a:p>
          <a:endParaRPr lang="fr-FR"/>
        </a:p>
      </dgm:t>
    </dgm:pt>
  </dgm:ptLst>
  <dgm:cxnLst>
    <dgm:cxn modelId="{1BDFCD6A-7C80-434C-ADB0-B062B7410170}" srcId="{E526321A-28EC-B040-8618-E4586A421191}" destId="{F2684983-4B53-154E-B1CE-B57A840A1637}" srcOrd="4" destOrd="0" parTransId="{36CAE1A1-DBE9-B841-ABDB-444B33603AF6}" sibTransId="{0D955FBA-54CB-A34C-B394-D6A32A53F545}"/>
    <dgm:cxn modelId="{1AA736B7-A6E0-FD48-952C-70D916C61E05}" srcId="{E526321A-28EC-B040-8618-E4586A421191}" destId="{CDFB7807-E2EF-8143-AD7E-E3E1CA8B2015}" srcOrd="0" destOrd="0" parTransId="{E9B8D0E5-BB23-A647-AE49-FB2DCCD540A8}" sibTransId="{1A677689-692D-234D-B57B-F25FF9D770A8}"/>
    <dgm:cxn modelId="{A11D9398-6AB9-444D-AA94-2F930DEE935D}" type="presOf" srcId="{6965C232-FCBF-C548-9DFE-6B091782ECFD}" destId="{062B44CC-D92A-8847-AA5C-208B7FA16564}" srcOrd="0" destOrd="0" presId="urn:microsoft.com/office/officeart/2005/8/layout/cycle6"/>
    <dgm:cxn modelId="{925BE750-64E2-BD42-825F-A3765979DBA5}" type="presOf" srcId="{F2684983-4B53-154E-B1CE-B57A840A1637}" destId="{E40B3D92-D37D-0B46-B2DC-8171D85E6955}" srcOrd="0" destOrd="0" presId="urn:microsoft.com/office/officeart/2005/8/layout/cycle6"/>
    <dgm:cxn modelId="{25F33B74-31A7-094C-A424-8D0EE9D3997D}" type="presOf" srcId="{E526321A-28EC-B040-8618-E4586A421191}" destId="{7123EF1B-4573-E040-B0D4-0F9D5E069F48}" srcOrd="0" destOrd="0" presId="urn:microsoft.com/office/officeart/2005/8/layout/cycle6"/>
    <dgm:cxn modelId="{758D0193-A942-FF4F-A98D-0E8CABE4F69C}" type="presOf" srcId="{CDFB7807-E2EF-8143-AD7E-E3E1CA8B2015}" destId="{BB7F6C73-310C-954C-A48E-7C4769CA27EC}" srcOrd="0" destOrd="0" presId="urn:microsoft.com/office/officeart/2005/8/layout/cycle6"/>
    <dgm:cxn modelId="{9489CAD8-A198-2141-BB92-4471CD34FC64}" type="presOf" srcId="{C7D4A365-C325-D940-9765-CC631F9C649D}" destId="{246C9EB9-0F0E-C24B-801E-9EAA82ED8B33}" srcOrd="0" destOrd="0" presId="urn:microsoft.com/office/officeart/2005/8/layout/cycle6"/>
    <dgm:cxn modelId="{3CE7D731-C32A-FB4E-B6C9-2F86CDFCB748}" type="presOf" srcId="{1A677689-692D-234D-B57B-F25FF9D770A8}" destId="{E220D17C-0A7D-0745-BEB0-EFBCDE5C604C}" srcOrd="0" destOrd="0" presId="urn:microsoft.com/office/officeart/2005/8/layout/cycle6"/>
    <dgm:cxn modelId="{C4932ED8-02DC-2841-80A6-AE58702EFDBD}" type="presOf" srcId="{959113C8-99FF-B646-B92A-1788CDA5BB25}" destId="{4049DF7C-62B9-1841-9361-9040D75CFD05}" srcOrd="0" destOrd="0" presId="urn:microsoft.com/office/officeart/2005/8/layout/cycle6"/>
    <dgm:cxn modelId="{9B7729C7-4E02-6640-B401-4613EE436ACC}" type="presOf" srcId="{4A3455A8-5BD6-BA46-9D7A-DD3395F8F71E}" destId="{E8B80433-7E79-774D-8418-3DCC2A0C7B33}" srcOrd="0" destOrd="0" presId="urn:microsoft.com/office/officeart/2005/8/layout/cycle6"/>
    <dgm:cxn modelId="{27437282-957D-A848-BBFA-5F640FBC2564}" srcId="{E526321A-28EC-B040-8618-E4586A421191}" destId="{6965C232-FCBF-C548-9DFE-6B091782ECFD}" srcOrd="2" destOrd="0" parTransId="{55896304-0CDA-7D41-A5F5-94DFF5C664B4}" sibTransId="{4A3455A8-5BD6-BA46-9D7A-DD3395F8F71E}"/>
    <dgm:cxn modelId="{B5795AA3-F7F8-3B40-BC19-857FFBCEF79E}" type="presOf" srcId="{0D955FBA-54CB-A34C-B394-D6A32A53F545}" destId="{C8E26A81-48F9-1742-8EC8-47659BA1DA40}" srcOrd="0" destOrd="0" presId="urn:microsoft.com/office/officeart/2005/8/layout/cycle6"/>
    <dgm:cxn modelId="{5845A388-3FA7-B74B-B46A-56B5FD6FC056}" type="presOf" srcId="{9DFC89E0-A88B-C049-B700-E301BA982A96}" destId="{3783D162-271E-354F-A7E6-D2F27BE6D31A}" srcOrd="0" destOrd="0" presId="urn:microsoft.com/office/officeart/2005/8/layout/cycle6"/>
    <dgm:cxn modelId="{C292C740-DBAD-A741-B239-36E380417191}" srcId="{E526321A-28EC-B040-8618-E4586A421191}" destId="{24CB9D82-41FE-8F40-B729-DD2F6A3894BB}" srcOrd="1" destOrd="0" parTransId="{139F55FC-76B3-6347-8A7C-B8FC09D1A149}" sibTransId="{9DFC89E0-A88B-C049-B700-E301BA982A96}"/>
    <dgm:cxn modelId="{CDEEF024-AD38-A94D-A8A7-3FC698D24C94}" type="presOf" srcId="{24CB9D82-41FE-8F40-B729-DD2F6A3894BB}" destId="{BA77E763-B747-6C4B-8BAB-F1DCD309E42C}" srcOrd="0" destOrd="0" presId="urn:microsoft.com/office/officeart/2005/8/layout/cycle6"/>
    <dgm:cxn modelId="{B77A2AEA-C01D-5A47-A092-CC7743DAC8ED}" srcId="{E526321A-28EC-B040-8618-E4586A421191}" destId="{C7D4A365-C325-D940-9765-CC631F9C649D}" srcOrd="3" destOrd="0" parTransId="{687023CB-F8B1-B84D-B8D7-F37EEB70DE75}" sibTransId="{959113C8-99FF-B646-B92A-1788CDA5BB25}"/>
    <dgm:cxn modelId="{3F447FE8-E872-4340-BB1E-BB3AFB0A301C}" type="presParOf" srcId="{7123EF1B-4573-E040-B0D4-0F9D5E069F48}" destId="{BB7F6C73-310C-954C-A48E-7C4769CA27EC}" srcOrd="0" destOrd="0" presId="urn:microsoft.com/office/officeart/2005/8/layout/cycle6"/>
    <dgm:cxn modelId="{1BFC8A88-1DBD-0D4B-B0CE-BE0DD9D29144}" type="presParOf" srcId="{7123EF1B-4573-E040-B0D4-0F9D5E069F48}" destId="{39F3B2E4-C48C-3F4C-8817-78D80BB72617}" srcOrd="1" destOrd="0" presId="urn:microsoft.com/office/officeart/2005/8/layout/cycle6"/>
    <dgm:cxn modelId="{EDD4BBF0-9AE7-8F45-93AD-60A090BE5F9C}" type="presParOf" srcId="{7123EF1B-4573-E040-B0D4-0F9D5E069F48}" destId="{E220D17C-0A7D-0745-BEB0-EFBCDE5C604C}" srcOrd="2" destOrd="0" presId="urn:microsoft.com/office/officeart/2005/8/layout/cycle6"/>
    <dgm:cxn modelId="{B4BBE3D3-B2C2-AF48-841B-DFC4FD790D52}" type="presParOf" srcId="{7123EF1B-4573-E040-B0D4-0F9D5E069F48}" destId="{BA77E763-B747-6C4B-8BAB-F1DCD309E42C}" srcOrd="3" destOrd="0" presId="urn:microsoft.com/office/officeart/2005/8/layout/cycle6"/>
    <dgm:cxn modelId="{95695D3A-A796-B141-A052-E7A7815121C5}" type="presParOf" srcId="{7123EF1B-4573-E040-B0D4-0F9D5E069F48}" destId="{58A84BF2-89E7-004E-AEB0-96E48E905213}" srcOrd="4" destOrd="0" presId="urn:microsoft.com/office/officeart/2005/8/layout/cycle6"/>
    <dgm:cxn modelId="{8886ADC2-CF55-664D-ACE9-11645450D582}" type="presParOf" srcId="{7123EF1B-4573-E040-B0D4-0F9D5E069F48}" destId="{3783D162-271E-354F-A7E6-D2F27BE6D31A}" srcOrd="5" destOrd="0" presId="urn:microsoft.com/office/officeart/2005/8/layout/cycle6"/>
    <dgm:cxn modelId="{26A1D100-A161-2147-9E95-D920E9FE2409}" type="presParOf" srcId="{7123EF1B-4573-E040-B0D4-0F9D5E069F48}" destId="{062B44CC-D92A-8847-AA5C-208B7FA16564}" srcOrd="6" destOrd="0" presId="urn:microsoft.com/office/officeart/2005/8/layout/cycle6"/>
    <dgm:cxn modelId="{FD46E6B9-8378-E34E-B6AB-D04C8FD1F73A}" type="presParOf" srcId="{7123EF1B-4573-E040-B0D4-0F9D5E069F48}" destId="{259AFC54-5456-1D4F-AC5B-A54BE6E08F36}" srcOrd="7" destOrd="0" presId="urn:microsoft.com/office/officeart/2005/8/layout/cycle6"/>
    <dgm:cxn modelId="{889C3E5D-FDC0-2742-8297-C62A9D40EBE6}" type="presParOf" srcId="{7123EF1B-4573-E040-B0D4-0F9D5E069F48}" destId="{E8B80433-7E79-774D-8418-3DCC2A0C7B33}" srcOrd="8" destOrd="0" presId="urn:microsoft.com/office/officeart/2005/8/layout/cycle6"/>
    <dgm:cxn modelId="{0AA438FC-89F4-134C-89B9-CBAD223DB1AB}" type="presParOf" srcId="{7123EF1B-4573-E040-B0D4-0F9D5E069F48}" destId="{246C9EB9-0F0E-C24B-801E-9EAA82ED8B33}" srcOrd="9" destOrd="0" presId="urn:microsoft.com/office/officeart/2005/8/layout/cycle6"/>
    <dgm:cxn modelId="{B3799A1C-3AEE-2D44-8990-2B839FDA3A9F}" type="presParOf" srcId="{7123EF1B-4573-E040-B0D4-0F9D5E069F48}" destId="{E454EFFA-F1BA-F54D-8CCB-A1247EE473E7}" srcOrd="10" destOrd="0" presId="urn:microsoft.com/office/officeart/2005/8/layout/cycle6"/>
    <dgm:cxn modelId="{8AEBF5EF-E243-1A43-A713-BD989F5007E0}" type="presParOf" srcId="{7123EF1B-4573-E040-B0D4-0F9D5E069F48}" destId="{4049DF7C-62B9-1841-9361-9040D75CFD05}" srcOrd="11" destOrd="0" presId="urn:microsoft.com/office/officeart/2005/8/layout/cycle6"/>
    <dgm:cxn modelId="{2BA984BC-3789-4441-B4DC-3C7F04DE59FB}" type="presParOf" srcId="{7123EF1B-4573-E040-B0D4-0F9D5E069F48}" destId="{E40B3D92-D37D-0B46-B2DC-8171D85E6955}" srcOrd="12" destOrd="0" presId="urn:microsoft.com/office/officeart/2005/8/layout/cycle6"/>
    <dgm:cxn modelId="{C23DDC92-A271-9F41-9EFB-003AD3FE66B5}" type="presParOf" srcId="{7123EF1B-4573-E040-B0D4-0F9D5E069F48}" destId="{6E301BC8-1AFF-2548-9009-BB05ED4E17F5}" srcOrd="13" destOrd="0" presId="urn:microsoft.com/office/officeart/2005/8/layout/cycle6"/>
    <dgm:cxn modelId="{4793F72D-270A-8E43-94E1-2FF972EED973}" type="presParOf" srcId="{7123EF1B-4573-E040-B0D4-0F9D5E069F48}" destId="{C8E26A81-48F9-1742-8EC8-47659BA1DA40}" srcOrd="14" destOrd="0" presId="urn:microsoft.com/office/officeart/2005/8/layout/cycle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96BC28-E502-3742-B05F-192B4FA7E8F6}" type="doc">
      <dgm:prSet loTypeId="urn:microsoft.com/office/officeart/2005/8/layout/process4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C93D5CC1-A532-F444-9874-C3959984D308}">
      <dgm:prSet/>
      <dgm:spPr/>
      <dgm:t>
        <a:bodyPr/>
        <a:lstStyle/>
        <a:p>
          <a:pPr rtl="0"/>
          <a:r>
            <a:rPr lang="fr-FR" dirty="0" smtClean="0"/>
            <a:t>Communication pour mise à disposition des apparts</a:t>
          </a:r>
          <a:endParaRPr dirty="0"/>
        </a:p>
      </dgm:t>
    </dgm:pt>
    <dgm:pt modelId="{9EAC7C4B-EAF8-9C4B-B000-19913C1049DB}" type="parTrans" cxnId="{F1946E84-3F01-EC42-9689-6FA91D2244AF}">
      <dgm:prSet/>
      <dgm:spPr/>
      <dgm:t>
        <a:bodyPr/>
        <a:lstStyle/>
        <a:p>
          <a:endParaRPr lang="fr-FR"/>
        </a:p>
      </dgm:t>
    </dgm:pt>
    <dgm:pt modelId="{3FFB83D5-C2C6-014E-95E2-A35DFF23CEC0}" type="sibTrans" cxnId="{F1946E84-3F01-EC42-9689-6FA91D2244AF}">
      <dgm:prSet/>
      <dgm:spPr/>
      <dgm:t>
        <a:bodyPr/>
        <a:lstStyle/>
        <a:p>
          <a:endParaRPr lang="fr-FR"/>
        </a:p>
      </dgm:t>
    </dgm:pt>
    <dgm:pt modelId="{921A904D-1114-1648-836B-73BBD63C8571}">
      <dgm:prSet/>
      <dgm:spPr/>
      <dgm:t>
        <a:bodyPr/>
        <a:lstStyle/>
        <a:p>
          <a:pPr rtl="0"/>
          <a:r>
            <a:rPr lang="fr-FR" dirty="0" smtClean="0"/>
            <a:t>Visite et sélection des appartements</a:t>
          </a:r>
          <a:endParaRPr lang="fr-FR" b="1" dirty="0"/>
        </a:p>
      </dgm:t>
    </dgm:pt>
    <dgm:pt modelId="{A5668595-F5E3-F541-9D0E-F259C465B806}" type="parTrans" cxnId="{BFD3AD6E-6DA4-1341-94C2-88FB7297906A}">
      <dgm:prSet/>
      <dgm:spPr/>
      <dgm:t>
        <a:bodyPr/>
        <a:lstStyle/>
        <a:p>
          <a:endParaRPr lang="fr-FR"/>
        </a:p>
      </dgm:t>
    </dgm:pt>
    <dgm:pt modelId="{D97D47DA-8B41-A843-930E-51FAB7944829}" type="sibTrans" cxnId="{BFD3AD6E-6DA4-1341-94C2-88FB7297906A}">
      <dgm:prSet/>
      <dgm:spPr/>
      <dgm:t>
        <a:bodyPr/>
        <a:lstStyle/>
        <a:p>
          <a:endParaRPr lang="fr-FR"/>
        </a:p>
      </dgm:t>
    </dgm:pt>
    <dgm:pt modelId="{90CC13E4-4BCB-7D4A-A808-973741535DF5}">
      <dgm:prSet/>
      <dgm:spPr/>
      <dgm:t>
        <a:bodyPr/>
        <a:lstStyle/>
        <a:p>
          <a:pPr rtl="0"/>
          <a:r>
            <a:rPr lang="fr-FR" b="1" dirty="0" smtClean="0"/>
            <a:t>État des lieux et remise des clés</a:t>
          </a:r>
          <a:endParaRPr dirty="0"/>
        </a:p>
      </dgm:t>
    </dgm:pt>
    <dgm:pt modelId="{5C665344-C19F-BD47-85A3-C4F745283A7D}" type="parTrans" cxnId="{8883034E-EA65-B747-A1F4-9BBBB1B2AD00}">
      <dgm:prSet/>
      <dgm:spPr/>
      <dgm:t>
        <a:bodyPr/>
        <a:lstStyle/>
        <a:p>
          <a:endParaRPr lang="fr-FR"/>
        </a:p>
      </dgm:t>
    </dgm:pt>
    <dgm:pt modelId="{B834BB02-E0D2-E640-A17D-69CC17083144}" type="sibTrans" cxnId="{8883034E-EA65-B747-A1F4-9BBBB1B2AD00}">
      <dgm:prSet/>
      <dgm:spPr/>
      <dgm:t>
        <a:bodyPr/>
        <a:lstStyle/>
        <a:p>
          <a:endParaRPr lang="fr-FR"/>
        </a:p>
      </dgm:t>
    </dgm:pt>
    <dgm:pt modelId="{156B5E87-0C5B-C84A-9ABC-6391BEFC1AA6}">
      <dgm:prSet/>
      <dgm:spPr/>
      <dgm:t>
        <a:bodyPr/>
        <a:lstStyle/>
        <a:p>
          <a:pPr rtl="0"/>
          <a:r>
            <a:rPr lang="fr-FR" b="1" dirty="0" smtClean="0"/>
            <a:t>Livret + sticker porte</a:t>
          </a:r>
          <a:endParaRPr lang="fr-FR" dirty="0"/>
        </a:p>
      </dgm:t>
    </dgm:pt>
    <dgm:pt modelId="{91625A7C-906E-F646-AAF7-772DED124592}" type="parTrans" cxnId="{0A6AE984-4EDB-DC49-8A9A-2E85F87F7B1E}">
      <dgm:prSet/>
      <dgm:spPr/>
      <dgm:t>
        <a:bodyPr/>
        <a:lstStyle/>
        <a:p>
          <a:endParaRPr lang="fr-FR"/>
        </a:p>
      </dgm:t>
    </dgm:pt>
    <dgm:pt modelId="{1C58D622-EC39-0C4E-A78F-2EC500CE4441}" type="sibTrans" cxnId="{0A6AE984-4EDB-DC49-8A9A-2E85F87F7B1E}">
      <dgm:prSet/>
      <dgm:spPr/>
      <dgm:t>
        <a:bodyPr/>
        <a:lstStyle/>
        <a:p>
          <a:endParaRPr lang="fr-FR"/>
        </a:p>
      </dgm:t>
    </dgm:pt>
    <dgm:pt modelId="{064ADC10-68C6-D84A-81AC-31FB83ABE687}" type="pres">
      <dgm:prSet presAssocID="{D796BC28-E502-3742-B05F-192B4FA7E8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C4D27C9-6D8C-194C-9C6D-07E8E1835298}" type="pres">
      <dgm:prSet presAssocID="{156B5E87-0C5B-C84A-9ABC-6391BEFC1AA6}" presName="boxAndChildren" presStyleCnt="0"/>
      <dgm:spPr/>
    </dgm:pt>
    <dgm:pt modelId="{F4142263-11B3-CC4B-9D7F-E71647C755D4}" type="pres">
      <dgm:prSet presAssocID="{156B5E87-0C5B-C84A-9ABC-6391BEFC1AA6}" presName="parentTextBox" presStyleLbl="node1" presStyleIdx="0" presStyleCnt="4"/>
      <dgm:spPr/>
      <dgm:t>
        <a:bodyPr/>
        <a:lstStyle/>
        <a:p>
          <a:endParaRPr lang="fr-FR"/>
        </a:p>
      </dgm:t>
    </dgm:pt>
    <dgm:pt modelId="{C54EA744-6412-5647-AD2B-B3EC8C809535}" type="pres">
      <dgm:prSet presAssocID="{B834BB02-E0D2-E640-A17D-69CC17083144}" presName="sp" presStyleCnt="0"/>
      <dgm:spPr/>
    </dgm:pt>
    <dgm:pt modelId="{876990CC-0F13-3042-B3A1-A07BE2A1DA8B}" type="pres">
      <dgm:prSet presAssocID="{90CC13E4-4BCB-7D4A-A808-973741535DF5}" presName="arrowAndChildren" presStyleCnt="0"/>
      <dgm:spPr/>
    </dgm:pt>
    <dgm:pt modelId="{44673A00-36A5-524D-98FC-C1385E46E1D7}" type="pres">
      <dgm:prSet presAssocID="{90CC13E4-4BCB-7D4A-A808-973741535DF5}" presName="parentTextArrow" presStyleLbl="node1" presStyleIdx="1" presStyleCnt="4"/>
      <dgm:spPr/>
      <dgm:t>
        <a:bodyPr/>
        <a:lstStyle/>
        <a:p>
          <a:endParaRPr lang="fr-FR"/>
        </a:p>
      </dgm:t>
    </dgm:pt>
    <dgm:pt modelId="{0333DC35-B783-5A49-ADF2-D81B68F94BD4}" type="pres">
      <dgm:prSet presAssocID="{D97D47DA-8B41-A843-930E-51FAB7944829}" presName="sp" presStyleCnt="0"/>
      <dgm:spPr/>
    </dgm:pt>
    <dgm:pt modelId="{B978E19F-1D1A-FA42-B8F8-8E31EFF16A3F}" type="pres">
      <dgm:prSet presAssocID="{921A904D-1114-1648-836B-73BBD63C8571}" presName="arrowAndChildren" presStyleCnt="0"/>
      <dgm:spPr/>
    </dgm:pt>
    <dgm:pt modelId="{765F04ED-F9E2-4F41-ACF0-55043BF2AD3F}" type="pres">
      <dgm:prSet presAssocID="{921A904D-1114-1648-836B-73BBD63C8571}" presName="parentTextArrow" presStyleLbl="node1" presStyleIdx="2" presStyleCnt="4"/>
      <dgm:spPr/>
      <dgm:t>
        <a:bodyPr/>
        <a:lstStyle/>
        <a:p>
          <a:endParaRPr lang="fr-FR"/>
        </a:p>
      </dgm:t>
    </dgm:pt>
    <dgm:pt modelId="{E5B181A8-AC0C-3D48-9128-DF837CB540BF}" type="pres">
      <dgm:prSet presAssocID="{3FFB83D5-C2C6-014E-95E2-A35DFF23CEC0}" presName="sp" presStyleCnt="0"/>
      <dgm:spPr/>
    </dgm:pt>
    <dgm:pt modelId="{7288455D-61D6-F843-ABA5-D94444A502FA}" type="pres">
      <dgm:prSet presAssocID="{C93D5CC1-A532-F444-9874-C3959984D308}" presName="arrowAndChildren" presStyleCnt="0"/>
      <dgm:spPr/>
    </dgm:pt>
    <dgm:pt modelId="{DD1359FE-EBE5-2945-A501-3FF07EA283E7}" type="pres">
      <dgm:prSet presAssocID="{C93D5CC1-A532-F444-9874-C3959984D308}" presName="parentTextArrow" presStyleLbl="node1" presStyleIdx="3" presStyleCnt="4"/>
      <dgm:spPr/>
      <dgm:t>
        <a:bodyPr/>
        <a:lstStyle/>
        <a:p>
          <a:endParaRPr lang="fr-FR"/>
        </a:p>
      </dgm:t>
    </dgm:pt>
  </dgm:ptLst>
  <dgm:cxnLst>
    <dgm:cxn modelId="{BFD3AD6E-6DA4-1341-94C2-88FB7297906A}" srcId="{D796BC28-E502-3742-B05F-192B4FA7E8F6}" destId="{921A904D-1114-1648-836B-73BBD63C8571}" srcOrd="1" destOrd="0" parTransId="{A5668595-F5E3-F541-9D0E-F259C465B806}" sibTransId="{D97D47DA-8B41-A843-930E-51FAB7944829}"/>
    <dgm:cxn modelId="{35DE65E3-2DCF-8247-AAE5-1D6663865CF8}" type="presOf" srcId="{156B5E87-0C5B-C84A-9ABC-6391BEFC1AA6}" destId="{F4142263-11B3-CC4B-9D7F-E71647C755D4}" srcOrd="0" destOrd="0" presId="urn:microsoft.com/office/officeart/2005/8/layout/process4"/>
    <dgm:cxn modelId="{8FB963E9-8E93-C04E-9BCA-101A8F5D341A}" type="presOf" srcId="{D796BC28-E502-3742-B05F-192B4FA7E8F6}" destId="{064ADC10-68C6-D84A-81AC-31FB83ABE687}" srcOrd="0" destOrd="0" presId="urn:microsoft.com/office/officeart/2005/8/layout/process4"/>
    <dgm:cxn modelId="{0A6AE984-4EDB-DC49-8A9A-2E85F87F7B1E}" srcId="{D796BC28-E502-3742-B05F-192B4FA7E8F6}" destId="{156B5E87-0C5B-C84A-9ABC-6391BEFC1AA6}" srcOrd="3" destOrd="0" parTransId="{91625A7C-906E-F646-AAF7-772DED124592}" sibTransId="{1C58D622-EC39-0C4E-A78F-2EC500CE4441}"/>
    <dgm:cxn modelId="{8883034E-EA65-B747-A1F4-9BBBB1B2AD00}" srcId="{D796BC28-E502-3742-B05F-192B4FA7E8F6}" destId="{90CC13E4-4BCB-7D4A-A808-973741535DF5}" srcOrd="2" destOrd="0" parTransId="{5C665344-C19F-BD47-85A3-C4F745283A7D}" sibTransId="{B834BB02-E0D2-E640-A17D-69CC17083144}"/>
    <dgm:cxn modelId="{A1D9AE76-573E-9B42-8300-6AB8DCA4B51A}" type="presOf" srcId="{921A904D-1114-1648-836B-73BBD63C8571}" destId="{765F04ED-F9E2-4F41-ACF0-55043BF2AD3F}" srcOrd="0" destOrd="0" presId="urn:microsoft.com/office/officeart/2005/8/layout/process4"/>
    <dgm:cxn modelId="{D8A4EA7E-9863-FA47-B41B-679499A87194}" type="presOf" srcId="{C93D5CC1-A532-F444-9874-C3959984D308}" destId="{DD1359FE-EBE5-2945-A501-3FF07EA283E7}" srcOrd="0" destOrd="0" presId="urn:microsoft.com/office/officeart/2005/8/layout/process4"/>
    <dgm:cxn modelId="{C106C269-AAC0-6F48-9443-C37C34DE5129}" type="presOf" srcId="{90CC13E4-4BCB-7D4A-A808-973741535DF5}" destId="{44673A00-36A5-524D-98FC-C1385E46E1D7}" srcOrd="0" destOrd="0" presId="urn:microsoft.com/office/officeart/2005/8/layout/process4"/>
    <dgm:cxn modelId="{F1946E84-3F01-EC42-9689-6FA91D2244AF}" srcId="{D796BC28-E502-3742-B05F-192B4FA7E8F6}" destId="{C93D5CC1-A532-F444-9874-C3959984D308}" srcOrd="0" destOrd="0" parTransId="{9EAC7C4B-EAF8-9C4B-B000-19913C1049DB}" sibTransId="{3FFB83D5-C2C6-014E-95E2-A35DFF23CEC0}"/>
    <dgm:cxn modelId="{F9B36934-FCF5-884D-9EE4-D5B14724FA5C}" type="presParOf" srcId="{064ADC10-68C6-D84A-81AC-31FB83ABE687}" destId="{0C4D27C9-6D8C-194C-9C6D-07E8E1835298}" srcOrd="0" destOrd="0" presId="urn:microsoft.com/office/officeart/2005/8/layout/process4"/>
    <dgm:cxn modelId="{FC975130-05D4-0F47-90EE-13704A449B8F}" type="presParOf" srcId="{0C4D27C9-6D8C-194C-9C6D-07E8E1835298}" destId="{F4142263-11B3-CC4B-9D7F-E71647C755D4}" srcOrd="0" destOrd="0" presId="urn:microsoft.com/office/officeart/2005/8/layout/process4"/>
    <dgm:cxn modelId="{35ECBA37-3696-F14D-ACE3-5C8879D2F05F}" type="presParOf" srcId="{064ADC10-68C6-D84A-81AC-31FB83ABE687}" destId="{C54EA744-6412-5647-AD2B-B3EC8C809535}" srcOrd="1" destOrd="0" presId="urn:microsoft.com/office/officeart/2005/8/layout/process4"/>
    <dgm:cxn modelId="{B7FCE634-A4CD-7E4C-A7CC-8DD9D9FC9E68}" type="presParOf" srcId="{064ADC10-68C6-D84A-81AC-31FB83ABE687}" destId="{876990CC-0F13-3042-B3A1-A07BE2A1DA8B}" srcOrd="2" destOrd="0" presId="urn:microsoft.com/office/officeart/2005/8/layout/process4"/>
    <dgm:cxn modelId="{788F6320-806C-FA4B-9EDF-BC3F3D6BD617}" type="presParOf" srcId="{876990CC-0F13-3042-B3A1-A07BE2A1DA8B}" destId="{44673A00-36A5-524D-98FC-C1385E46E1D7}" srcOrd="0" destOrd="0" presId="urn:microsoft.com/office/officeart/2005/8/layout/process4"/>
    <dgm:cxn modelId="{80648F0C-9387-F74F-97CA-3D7F7FAFDA99}" type="presParOf" srcId="{064ADC10-68C6-D84A-81AC-31FB83ABE687}" destId="{0333DC35-B783-5A49-ADF2-D81B68F94BD4}" srcOrd="3" destOrd="0" presId="urn:microsoft.com/office/officeart/2005/8/layout/process4"/>
    <dgm:cxn modelId="{D0BB41D3-E893-5F45-B8D0-D173AA9A3803}" type="presParOf" srcId="{064ADC10-68C6-D84A-81AC-31FB83ABE687}" destId="{B978E19F-1D1A-FA42-B8F8-8E31EFF16A3F}" srcOrd="4" destOrd="0" presId="urn:microsoft.com/office/officeart/2005/8/layout/process4"/>
    <dgm:cxn modelId="{AE46D592-9409-1247-906A-2B13346F1EA4}" type="presParOf" srcId="{B978E19F-1D1A-FA42-B8F8-8E31EFF16A3F}" destId="{765F04ED-F9E2-4F41-ACF0-55043BF2AD3F}" srcOrd="0" destOrd="0" presId="urn:microsoft.com/office/officeart/2005/8/layout/process4"/>
    <dgm:cxn modelId="{400C4271-0D8B-984C-AD39-985FC399AD96}" type="presParOf" srcId="{064ADC10-68C6-D84A-81AC-31FB83ABE687}" destId="{E5B181A8-AC0C-3D48-9128-DF837CB540BF}" srcOrd="5" destOrd="0" presId="urn:microsoft.com/office/officeart/2005/8/layout/process4"/>
    <dgm:cxn modelId="{DDBE9471-FA2C-B941-AE78-592EEBFDF245}" type="presParOf" srcId="{064ADC10-68C6-D84A-81AC-31FB83ABE687}" destId="{7288455D-61D6-F843-ABA5-D94444A502FA}" srcOrd="6" destOrd="0" presId="urn:microsoft.com/office/officeart/2005/8/layout/process4"/>
    <dgm:cxn modelId="{15ECA8A9-2445-0347-B189-E953AADACD15}" type="presParOf" srcId="{7288455D-61D6-F843-ABA5-D94444A502FA}" destId="{DD1359FE-EBE5-2945-A501-3FF07EA283E7}" srcOrd="0" destOrd="0" presId="urn:microsoft.com/office/officeart/2005/8/layout/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96BC28-E502-3742-B05F-192B4FA7E8F6}" type="doc">
      <dgm:prSet loTypeId="urn:microsoft.com/office/officeart/2005/8/layout/process4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C93D5CC1-A532-F444-9874-C3959984D308}">
      <dgm:prSet/>
      <dgm:spPr/>
      <dgm:t>
        <a:bodyPr/>
        <a:lstStyle/>
        <a:p>
          <a:pPr algn="ctr" rtl="0"/>
          <a:r>
            <a:rPr lang="fr-FR" dirty="0" smtClean="0"/>
            <a:t>	Récupération des clés avant 11h</a:t>
          </a:r>
          <a:endParaRPr dirty="0"/>
        </a:p>
      </dgm:t>
    </dgm:pt>
    <dgm:pt modelId="{9EAC7C4B-EAF8-9C4B-B000-19913C1049DB}" type="parTrans" cxnId="{F1946E84-3F01-EC42-9689-6FA91D2244AF}">
      <dgm:prSet/>
      <dgm:spPr/>
      <dgm:t>
        <a:bodyPr/>
        <a:lstStyle/>
        <a:p>
          <a:endParaRPr lang="fr-FR"/>
        </a:p>
      </dgm:t>
    </dgm:pt>
    <dgm:pt modelId="{3FFB83D5-C2C6-014E-95E2-A35DFF23CEC0}" type="sibTrans" cxnId="{F1946E84-3F01-EC42-9689-6FA91D2244AF}">
      <dgm:prSet/>
      <dgm:spPr/>
      <dgm:t>
        <a:bodyPr/>
        <a:lstStyle/>
        <a:p>
          <a:endParaRPr lang="fr-FR"/>
        </a:p>
      </dgm:t>
    </dgm:pt>
    <dgm:pt modelId="{921A904D-1114-1648-836B-73BBD63C8571}">
      <dgm:prSet/>
      <dgm:spPr/>
      <dgm:t>
        <a:bodyPr/>
        <a:lstStyle/>
        <a:p>
          <a:pPr rtl="0"/>
          <a:r>
            <a:rPr lang="fr-FR" b="1" dirty="0" smtClean="0"/>
            <a:t>Vérification des apparts l’</a:t>
          </a:r>
          <a:r>
            <a:rPr lang="fr-FR" b="1" dirty="0" err="1" smtClean="0"/>
            <a:t>aprem</a:t>
          </a:r>
          <a:endParaRPr lang="fr-FR" b="1" dirty="0"/>
        </a:p>
      </dgm:t>
    </dgm:pt>
    <dgm:pt modelId="{A5668595-F5E3-F541-9D0E-F259C465B806}" type="parTrans" cxnId="{BFD3AD6E-6DA4-1341-94C2-88FB7297906A}">
      <dgm:prSet/>
      <dgm:spPr/>
      <dgm:t>
        <a:bodyPr/>
        <a:lstStyle/>
        <a:p>
          <a:endParaRPr lang="fr-FR"/>
        </a:p>
      </dgm:t>
    </dgm:pt>
    <dgm:pt modelId="{D97D47DA-8B41-A843-930E-51FAB7944829}" type="sibTrans" cxnId="{BFD3AD6E-6DA4-1341-94C2-88FB7297906A}">
      <dgm:prSet/>
      <dgm:spPr/>
      <dgm:t>
        <a:bodyPr/>
        <a:lstStyle/>
        <a:p>
          <a:endParaRPr lang="fr-FR"/>
        </a:p>
      </dgm:t>
    </dgm:pt>
    <dgm:pt modelId="{90CC13E4-4BCB-7D4A-A808-973741535DF5}">
      <dgm:prSet/>
      <dgm:spPr/>
      <dgm:t>
        <a:bodyPr/>
        <a:lstStyle/>
        <a:p>
          <a:pPr rtl="0"/>
          <a:r>
            <a:rPr lang="fr-FR" dirty="0" smtClean="0"/>
            <a:t>Installation du stand hébergement</a:t>
          </a:r>
          <a:endParaRPr dirty="0"/>
        </a:p>
      </dgm:t>
    </dgm:pt>
    <dgm:pt modelId="{5C665344-C19F-BD47-85A3-C4F745283A7D}" type="parTrans" cxnId="{8883034E-EA65-B747-A1F4-9BBBB1B2AD00}">
      <dgm:prSet/>
      <dgm:spPr/>
      <dgm:t>
        <a:bodyPr/>
        <a:lstStyle/>
        <a:p>
          <a:endParaRPr lang="fr-FR"/>
        </a:p>
      </dgm:t>
    </dgm:pt>
    <dgm:pt modelId="{B834BB02-E0D2-E640-A17D-69CC17083144}" type="sibTrans" cxnId="{8883034E-EA65-B747-A1F4-9BBBB1B2AD00}">
      <dgm:prSet/>
      <dgm:spPr/>
      <dgm:t>
        <a:bodyPr/>
        <a:lstStyle/>
        <a:p>
          <a:endParaRPr lang="fr-FR"/>
        </a:p>
      </dgm:t>
    </dgm:pt>
    <dgm:pt modelId="{156B5E87-0C5B-C84A-9ABC-6391BEFC1AA6}">
      <dgm:prSet/>
      <dgm:spPr/>
      <dgm:t>
        <a:bodyPr/>
        <a:lstStyle/>
        <a:p>
          <a:pPr rtl="0"/>
          <a:r>
            <a:rPr lang="fr-FR" dirty="0" smtClean="0"/>
            <a:t>Enregistrement des admissibles</a:t>
          </a:r>
          <a:endParaRPr lang="fr-FR" dirty="0"/>
        </a:p>
      </dgm:t>
    </dgm:pt>
    <dgm:pt modelId="{91625A7C-906E-F646-AAF7-772DED124592}" type="parTrans" cxnId="{0A6AE984-4EDB-DC49-8A9A-2E85F87F7B1E}">
      <dgm:prSet/>
      <dgm:spPr/>
      <dgm:t>
        <a:bodyPr/>
        <a:lstStyle/>
        <a:p>
          <a:endParaRPr lang="fr-FR"/>
        </a:p>
      </dgm:t>
    </dgm:pt>
    <dgm:pt modelId="{1C58D622-EC39-0C4E-A78F-2EC500CE4441}" type="sibTrans" cxnId="{0A6AE984-4EDB-DC49-8A9A-2E85F87F7B1E}">
      <dgm:prSet/>
      <dgm:spPr/>
      <dgm:t>
        <a:bodyPr/>
        <a:lstStyle/>
        <a:p>
          <a:endParaRPr lang="fr-FR"/>
        </a:p>
      </dgm:t>
    </dgm:pt>
    <dgm:pt modelId="{064ADC10-68C6-D84A-81AC-31FB83ABE687}" type="pres">
      <dgm:prSet presAssocID="{D796BC28-E502-3742-B05F-192B4FA7E8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C4D27C9-6D8C-194C-9C6D-07E8E1835298}" type="pres">
      <dgm:prSet presAssocID="{156B5E87-0C5B-C84A-9ABC-6391BEFC1AA6}" presName="boxAndChildren" presStyleCnt="0"/>
      <dgm:spPr/>
    </dgm:pt>
    <dgm:pt modelId="{F4142263-11B3-CC4B-9D7F-E71647C755D4}" type="pres">
      <dgm:prSet presAssocID="{156B5E87-0C5B-C84A-9ABC-6391BEFC1AA6}" presName="parentTextBox" presStyleLbl="node1" presStyleIdx="0" presStyleCnt="4"/>
      <dgm:spPr/>
      <dgm:t>
        <a:bodyPr/>
        <a:lstStyle/>
        <a:p>
          <a:endParaRPr lang="fr-FR"/>
        </a:p>
      </dgm:t>
    </dgm:pt>
    <dgm:pt modelId="{C54EA744-6412-5647-AD2B-B3EC8C809535}" type="pres">
      <dgm:prSet presAssocID="{B834BB02-E0D2-E640-A17D-69CC17083144}" presName="sp" presStyleCnt="0"/>
      <dgm:spPr/>
    </dgm:pt>
    <dgm:pt modelId="{876990CC-0F13-3042-B3A1-A07BE2A1DA8B}" type="pres">
      <dgm:prSet presAssocID="{90CC13E4-4BCB-7D4A-A808-973741535DF5}" presName="arrowAndChildren" presStyleCnt="0"/>
      <dgm:spPr/>
    </dgm:pt>
    <dgm:pt modelId="{44673A00-36A5-524D-98FC-C1385E46E1D7}" type="pres">
      <dgm:prSet presAssocID="{90CC13E4-4BCB-7D4A-A808-973741535DF5}" presName="parentTextArrow" presStyleLbl="node1" presStyleIdx="1" presStyleCnt="4"/>
      <dgm:spPr/>
      <dgm:t>
        <a:bodyPr/>
        <a:lstStyle/>
        <a:p>
          <a:endParaRPr lang="fr-FR"/>
        </a:p>
      </dgm:t>
    </dgm:pt>
    <dgm:pt modelId="{0333DC35-B783-5A49-ADF2-D81B68F94BD4}" type="pres">
      <dgm:prSet presAssocID="{D97D47DA-8B41-A843-930E-51FAB7944829}" presName="sp" presStyleCnt="0"/>
      <dgm:spPr/>
    </dgm:pt>
    <dgm:pt modelId="{B978E19F-1D1A-FA42-B8F8-8E31EFF16A3F}" type="pres">
      <dgm:prSet presAssocID="{921A904D-1114-1648-836B-73BBD63C8571}" presName="arrowAndChildren" presStyleCnt="0"/>
      <dgm:spPr/>
    </dgm:pt>
    <dgm:pt modelId="{765F04ED-F9E2-4F41-ACF0-55043BF2AD3F}" type="pres">
      <dgm:prSet presAssocID="{921A904D-1114-1648-836B-73BBD63C8571}" presName="parentTextArrow" presStyleLbl="node1" presStyleIdx="2" presStyleCnt="4"/>
      <dgm:spPr/>
      <dgm:t>
        <a:bodyPr/>
        <a:lstStyle/>
        <a:p>
          <a:endParaRPr lang="fr-FR"/>
        </a:p>
      </dgm:t>
    </dgm:pt>
    <dgm:pt modelId="{E5B181A8-AC0C-3D48-9128-DF837CB540BF}" type="pres">
      <dgm:prSet presAssocID="{3FFB83D5-C2C6-014E-95E2-A35DFF23CEC0}" presName="sp" presStyleCnt="0"/>
      <dgm:spPr/>
    </dgm:pt>
    <dgm:pt modelId="{7288455D-61D6-F843-ABA5-D94444A502FA}" type="pres">
      <dgm:prSet presAssocID="{C93D5CC1-A532-F444-9874-C3959984D308}" presName="arrowAndChildren" presStyleCnt="0"/>
      <dgm:spPr/>
    </dgm:pt>
    <dgm:pt modelId="{DD1359FE-EBE5-2945-A501-3FF07EA283E7}" type="pres">
      <dgm:prSet presAssocID="{C93D5CC1-A532-F444-9874-C3959984D308}" presName="parentTextArrow" presStyleLbl="node1" presStyleIdx="3" presStyleCnt="4"/>
      <dgm:spPr/>
      <dgm:t>
        <a:bodyPr/>
        <a:lstStyle/>
        <a:p>
          <a:endParaRPr lang="fr-FR"/>
        </a:p>
      </dgm:t>
    </dgm:pt>
  </dgm:ptLst>
  <dgm:cxnLst>
    <dgm:cxn modelId="{BFD3AD6E-6DA4-1341-94C2-88FB7297906A}" srcId="{D796BC28-E502-3742-B05F-192B4FA7E8F6}" destId="{921A904D-1114-1648-836B-73BBD63C8571}" srcOrd="1" destOrd="0" parTransId="{A5668595-F5E3-F541-9D0E-F259C465B806}" sibTransId="{D97D47DA-8B41-A843-930E-51FAB7944829}"/>
    <dgm:cxn modelId="{79DC8375-7AAE-4F4E-A3C2-5574DD20BBFC}" type="presOf" srcId="{C93D5CC1-A532-F444-9874-C3959984D308}" destId="{DD1359FE-EBE5-2945-A501-3FF07EA283E7}" srcOrd="0" destOrd="0" presId="urn:microsoft.com/office/officeart/2005/8/layout/process4"/>
    <dgm:cxn modelId="{0A6AE984-4EDB-DC49-8A9A-2E85F87F7B1E}" srcId="{D796BC28-E502-3742-B05F-192B4FA7E8F6}" destId="{156B5E87-0C5B-C84A-9ABC-6391BEFC1AA6}" srcOrd="3" destOrd="0" parTransId="{91625A7C-906E-F646-AAF7-772DED124592}" sibTransId="{1C58D622-EC39-0C4E-A78F-2EC500CE4441}"/>
    <dgm:cxn modelId="{49F61038-89D9-E744-9F08-B05820FF75F4}" type="presOf" srcId="{921A904D-1114-1648-836B-73BBD63C8571}" destId="{765F04ED-F9E2-4F41-ACF0-55043BF2AD3F}" srcOrd="0" destOrd="0" presId="urn:microsoft.com/office/officeart/2005/8/layout/process4"/>
    <dgm:cxn modelId="{CBC9EE3B-49FD-7249-872E-A3DFDA92DEEA}" type="presOf" srcId="{90CC13E4-4BCB-7D4A-A808-973741535DF5}" destId="{44673A00-36A5-524D-98FC-C1385E46E1D7}" srcOrd="0" destOrd="0" presId="urn:microsoft.com/office/officeart/2005/8/layout/process4"/>
    <dgm:cxn modelId="{5F6EBF31-9814-914F-B1AA-3D083C00B4CB}" type="presOf" srcId="{156B5E87-0C5B-C84A-9ABC-6391BEFC1AA6}" destId="{F4142263-11B3-CC4B-9D7F-E71647C755D4}" srcOrd="0" destOrd="0" presId="urn:microsoft.com/office/officeart/2005/8/layout/process4"/>
    <dgm:cxn modelId="{FA57A132-7122-4844-947B-7516C22AFE82}" type="presOf" srcId="{D796BC28-E502-3742-B05F-192B4FA7E8F6}" destId="{064ADC10-68C6-D84A-81AC-31FB83ABE687}" srcOrd="0" destOrd="0" presId="urn:microsoft.com/office/officeart/2005/8/layout/process4"/>
    <dgm:cxn modelId="{8883034E-EA65-B747-A1F4-9BBBB1B2AD00}" srcId="{D796BC28-E502-3742-B05F-192B4FA7E8F6}" destId="{90CC13E4-4BCB-7D4A-A808-973741535DF5}" srcOrd="2" destOrd="0" parTransId="{5C665344-C19F-BD47-85A3-C4F745283A7D}" sibTransId="{B834BB02-E0D2-E640-A17D-69CC17083144}"/>
    <dgm:cxn modelId="{F1946E84-3F01-EC42-9689-6FA91D2244AF}" srcId="{D796BC28-E502-3742-B05F-192B4FA7E8F6}" destId="{C93D5CC1-A532-F444-9874-C3959984D308}" srcOrd="0" destOrd="0" parTransId="{9EAC7C4B-EAF8-9C4B-B000-19913C1049DB}" sibTransId="{3FFB83D5-C2C6-014E-95E2-A35DFF23CEC0}"/>
    <dgm:cxn modelId="{31C0D700-F0EA-B94E-9BBE-939F6232C3EE}" type="presParOf" srcId="{064ADC10-68C6-D84A-81AC-31FB83ABE687}" destId="{0C4D27C9-6D8C-194C-9C6D-07E8E1835298}" srcOrd="0" destOrd="0" presId="urn:microsoft.com/office/officeart/2005/8/layout/process4"/>
    <dgm:cxn modelId="{A8293F04-FF88-F747-92BE-93B250B23EDB}" type="presParOf" srcId="{0C4D27C9-6D8C-194C-9C6D-07E8E1835298}" destId="{F4142263-11B3-CC4B-9D7F-E71647C755D4}" srcOrd="0" destOrd="0" presId="urn:microsoft.com/office/officeart/2005/8/layout/process4"/>
    <dgm:cxn modelId="{245CD2FD-294A-A445-AB15-D02B76FDB684}" type="presParOf" srcId="{064ADC10-68C6-D84A-81AC-31FB83ABE687}" destId="{C54EA744-6412-5647-AD2B-B3EC8C809535}" srcOrd="1" destOrd="0" presId="urn:microsoft.com/office/officeart/2005/8/layout/process4"/>
    <dgm:cxn modelId="{84BCBA8F-FC89-EB47-9E50-32F20A9F83C3}" type="presParOf" srcId="{064ADC10-68C6-D84A-81AC-31FB83ABE687}" destId="{876990CC-0F13-3042-B3A1-A07BE2A1DA8B}" srcOrd="2" destOrd="0" presId="urn:microsoft.com/office/officeart/2005/8/layout/process4"/>
    <dgm:cxn modelId="{D39A84D3-2416-6B45-848C-1A881A894C1D}" type="presParOf" srcId="{876990CC-0F13-3042-B3A1-A07BE2A1DA8B}" destId="{44673A00-36A5-524D-98FC-C1385E46E1D7}" srcOrd="0" destOrd="0" presId="urn:microsoft.com/office/officeart/2005/8/layout/process4"/>
    <dgm:cxn modelId="{1950B8D1-1E20-A547-BCE2-34088608EE01}" type="presParOf" srcId="{064ADC10-68C6-D84A-81AC-31FB83ABE687}" destId="{0333DC35-B783-5A49-ADF2-D81B68F94BD4}" srcOrd="3" destOrd="0" presId="urn:microsoft.com/office/officeart/2005/8/layout/process4"/>
    <dgm:cxn modelId="{F207BBC6-A220-D848-8ABE-AAFABDB1A03C}" type="presParOf" srcId="{064ADC10-68C6-D84A-81AC-31FB83ABE687}" destId="{B978E19F-1D1A-FA42-B8F8-8E31EFF16A3F}" srcOrd="4" destOrd="0" presId="urn:microsoft.com/office/officeart/2005/8/layout/process4"/>
    <dgm:cxn modelId="{43FCA289-6497-D442-ACFB-818F6FF34390}" type="presParOf" srcId="{B978E19F-1D1A-FA42-B8F8-8E31EFF16A3F}" destId="{765F04ED-F9E2-4F41-ACF0-55043BF2AD3F}" srcOrd="0" destOrd="0" presId="urn:microsoft.com/office/officeart/2005/8/layout/process4"/>
    <dgm:cxn modelId="{1D22CC69-890C-9B45-A696-03F01DBCBC5C}" type="presParOf" srcId="{064ADC10-68C6-D84A-81AC-31FB83ABE687}" destId="{E5B181A8-AC0C-3D48-9128-DF837CB540BF}" srcOrd="5" destOrd="0" presId="urn:microsoft.com/office/officeart/2005/8/layout/process4"/>
    <dgm:cxn modelId="{1ABB60B8-D01F-6C46-B2F7-63A8B82EC077}" type="presParOf" srcId="{064ADC10-68C6-D84A-81AC-31FB83ABE687}" destId="{7288455D-61D6-F843-ABA5-D94444A502FA}" srcOrd="6" destOrd="0" presId="urn:microsoft.com/office/officeart/2005/8/layout/process4"/>
    <dgm:cxn modelId="{72BB7FBB-1084-0341-8B2C-5DEDD66FE04D}" type="presParOf" srcId="{7288455D-61D6-F843-ABA5-D94444A502FA}" destId="{DD1359FE-EBE5-2945-A501-3FF07EA283E7}" srcOrd="0" destOrd="0" presId="urn:microsoft.com/office/officeart/2005/8/layout/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26321A-28EC-B040-8618-E4586A421191}" type="doc">
      <dgm:prSet loTypeId="urn:microsoft.com/office/officeart/2005/8/layout/cycle6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CDFB7807-E2EF-8143-AD7E-E3E1CA8B2015}">
      <dgm:prSet/>
      <dgm:spPr/>
      <dgm:t>
        <a:bodyPr/>
        <a:lstStyle/>
        <a:p>
          <a:pPr rtl="0"/>
          <a:r>
            <a:rPr lang="fr-FR" dirty="0" smtClean="0"/>
            <a:t>Pôle Navette</a:t>
          </a:r>
          <a:endParaRPr dirty="0"/>
        </a:p>
      </dgm:t>
    </dgm:pt>
    <dgm:pt modelId="{E9B8D0E5-BB23-A647-AE49-FB2DCCD540A8}" type="parTrans" cxnId="{1AA736B7-A6E0-FD48-952C-70D916C61E05}">
      <dgm:prSet/>
      <dgm:spPr/>
      <dgm:t>
        <a:bodyPr/>
        <a:lstStyle/>
        <a:p>
          <a:endParaRPr lang="fr-FR"/>
        </a:p>
      </dgm:t>
    </dgm:pt>
    <dgm:pt modelId="{1A677689-692D-234D-B57B-F25FF9D770A8}" type="sibTrans" cxnId="{1AA736B7-A6E0-FD48-952C-70D916C61E05}">
      <dgm:prSet/>
      <dgm:spPr/>
      <dgm:t>
        <a:bodyPr/>
        <a:lstStyle/>
        <a:p>
          <a:endParaRPr lang="fr-FR"/>
        </a:p>
      </dgm:t>
    </dgm:pt>
    <dgm:pt modelId="{24CB9D82-41FE-8F40-B729-DD2F6A3894BB}">
      <dgm:prSet/>
      <dgm:spPr/>
      <dgm:t>
        <a:bodyPr/>
        <a:lstStyle/>
        <a:p>
          <a:pPr rtl="0"/>
          <a:r>
            <a:rPr lang="fr-FR" dirty="0" smtClean="0"/>
            <a:t>Pôle Desk</a:t>
          </a:r>
          <a:endParaRPr lang="fr-FR" dirty="0"/>
        </a:p>
      </dgm:t>
    </dgm:pt>
    <dgm:pt modelId="{139F55FC-76B3-6347-8A7C-B8FC09D1A149}" type="parTrans" cxnId="{C292C740-DBAD-A741-B239-36E380417191}">
      <dgm:prSet/>
      <dgm:spPr/>
      <dgm:t>
        <a:bodyPr/>
        <a:lstStyle/>
        <a:p>
          <a:endParaRPr lang="fr-FR"/>
        </a:p>
      </dgm:t>
    </dgm:pt>
    <dgm:pt modelId="{9DFC89E0-A88B-C049-B700-E301BA982A96}" type="sibTrans" cxnId="{C292C740-DBAD-A741-B239-36E380417191}">
      <dgm:prSet/>
      <dgm:spPr/>
      <dgm:t>
        <a:bodyPr/>
        <a:lstStyle/>
        <a:p>
          <a:endParaRPr lang="fr-FR"/>
        </a:p>
      </dgm:t>
    </dgm:pt>
    <dgm:pt modelId="{6965C232-FCBF-C548-9DFE-6B091782ECFD}">
      <dgm:prSet/>
      <dgm:spPr/>
      <dgm:t>
        <a:bodyPr/>
        <a:lstStyle/>
        <a:p>
          <a:pPr rtl="0"/>
          <a:r>
            <a:rPr lang="fr-FR" dirty="0" smtClean="0"/>
            <a:t>Pôle </a:t>
          </a:r>
        </a:p>
        <a:p>
          <a:pPr rtl="0"/>
          <a:r>
            <a:rPr lang="fr-FR" dirty="0" smtClean="0"/>
            <a:t>Call center</a:t>
          </a:r>
          <a:endParaRPr lang="fr-FR" dirty="0"/>
        </a:p>
      </dgm:t>
    </dgm:pt>
    <dgm:pt modelId="{55896304-0CDA-7D41-A5F5-94DFF5C664B4}" type="parTrans" cxnId="{27437282-957D-A848-BBFA-5F640FBC2564}">
      <dgm:prSet/>
      <dgm:spPr/>
      <dgm:t>
        <a:bodyPr/>
        <a:lstStyle/>
        <a:p>
          <a:endParaRPr lang="fr-FR"/>
        </a:p>
      </dgm:t>
    </dgm:pt>
    <dgm:pt modelId="{4A3455A8-5BD6-BA46-9D7A-DD3395F8F71E}" type="sibTrans" cxnId="{27437282-957D-A848-BBFA-5F640FBC2564}">
      <dgm:prSet/>
      <dgm:spPr/>
      <dgm:t>
        <a:bodyPr/>
        <a:lstStyle/>
        <a:p>
          <a:endParaRPr lang="fr-FR"/>
        </a:p>
      </dgm:t>
    </dgm:pt>
    <dgm:pt modelId="{C7D4A365-C325-D940-9765-CC631F9C649D}">
      <dgm:prSet/>
      <dgm:spPr/>
      <dgm:t>
        <a:bodyPr/>
        <a:lstStyle/>
        <a:p>
          <a:pPr rtl="0"/>
          <a:r>
            <a:rPr lang="fr-FR" dirty="0" smtClean="0"/>
            <a:t>Pôle restauration</a:t>
          </a:r>
          <a:endParaRPr dirty="0"/>
        </a:p>
      </dgm:t>
    </dgm:pt>
    <dgm:pt modelId="{687023CB-F8B1-B84D-B8D7-F37EEB70DE75}" type="parTrans" cxnId="{B77A2AEA-C01D-5A47-A092-CC7743DAC8ED}">
      <dgm:prSet/>
      <dgm:spPr/>
      <dgm:t>
        <a:bodyPr/>
        <a:lstStyle/>
        <a:p>
          <a:endParaRPr lang="fr-FR"/>
        </a:p>
      </dgm:t>
    </dgm:pt>
    <dgm:pt modelId="{959113C8-99FF-B646-B92A-1788CDA5BB25}" type="sibTrans" cxnId="{B77A2AEA-C01D-5A47-A092-CC7743DAC8ED}">
      <dgm:prSet/>
      <dgm:spPr/>
      <dgm:t>
        <a:bodyPr/>
        <a:lstStyle/>
        <a:p>
          <a:endParaRPr lang="fr-FR"/>
        </a:p>
      </dgm:t>
    </dgm:pt>
    <dgm:pt modelId="{F2684983-4B53-154E-B1CE-B57A840A1637}">
      <dgm:prSet/>
      <dgm:spPr/>
      <dgm:t>
        <a:bodyPr/>
        <a:lstStyle/>
        <a:p>
          <a:pPr rtl="0"/>
          <a:r>
            <a:rPr lang="fr-FR" dirty="0" smtClean="0"/>
            <a:t>Pôle Animation</a:t>
          </a:r>
          <a:endParaRPr lang="fr-FR" dirty="0"/>
        </a:p>
      </dgm:t>
    </dgm:pt>
    <dgm:pt modelId="{36CAE1A1-DBE9-B841-ABDB-444B33603AF6}" type="parTrans" cxnId="{1BDFCD6A-7C80-434C-ADB0-B062B7410170}">
      <dgm:prSet/>
      <dgm:spPr/>
      <dgm:t>
        <a:bodyPr/>
        <a:lstStyle/>
        <a:p>
          <a:endParaRPr lang="fr-FR"/>
        </a:p>
      </dgm:t>
    </dgm:pt>
    <dgm:pt modelId="{0D955FBA-54CB-A34C-B394-D6A32A53F545}" type="sibTrans" cxnId="{1BDFCD6A-7C80-434C-ADB0-B062B7410170}">
      <dgm:prSet/>
      <dgm:spPr/>
      <dgm:t>
        <a:bodyPr/>
        <a:lstStyle/>
        <a:p>
          <a:endParaRPr lang="fr-FR"/>
        </a:p>
      </dgm:t>
    </dgm:pt>
    <dgm:pt modelId="{7123EF1B-4573-E040-B0D4-0F9D5E069F48}" type="pres">
      <dgm:prSet presAssocID="{E526321A-28EC-B040-8618-E4586A4211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B7F6C73-310C-954C-A48E-7C4769CA27EC}" type="pres">
      <dgm:prSet presAssocID="{CDFB7807-E2EF-8143-AD7E-E3E1CA8B201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F3B2E4-C48C-3F4C-8817-78D80BB72617}" type="pres">
      <dgm:prSet presAssocID="{CDFB7807-E2EF-8143-AD7E-E3E1CA8B2015}" presName="spNode" presStyleCnt="0"/>
      <dgm:spPr/>
    </dgm:pt>
    <dgm:pt modelId="{E220D17C-0A7D-0745-BEB0-EFBCDE5C604C}" type="pres">
      <dgm:prSet presAssocID="{1A677689-692D-234D-B57B-F25FF9D770A8}" presName="sibTrans" presStyleLbl="sibTrans1D1" presStyleIdx="0" presStyleCnt="5"/>
      <dgm:spPr/>
      <dgm:t>
        <a:bodyPr/>
        <a:lstStyle/>
        <a:p>
          <a:endParaRPr lang="fr-FR"/>
        </a:p>
      </dgm:t>
    </dgm:pt>
    <dgm:pt modelId="{BA77E763-B747-6C4B-8BAB-F1DCD309E42C}" type="pres">
      <dgm:prSet presAssocID="{24CB9D82-41FE-8F40-B729-DD2F6A3894B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A84BF2-89E7-004E-AEB0-96E48E905213}" type="pres">
      <dgm:prSet presAssocID="{24CB9D82-41FE-8F40-B729-DD2F6A3894BB}" presName="spNode" presStyleCnt="0"/>
      <dgm:spPr/>
    </dgm:pt>
    <dgm:pt modelId="{3783D162-271E-354F-A7E6-D2F27BE6D31A}" type="pres">
      <dgm:prSet presAssocID="{9DFC89E0-A88B-C049-B700-E301BA982A96}" presName="sibTrans" presStyleLbl="sibTrans1D1" presStyleIdx="1" presStyleCnt="5"/>
      <dgm:spPr/>
      <dgm:t>
        <a:bodyPr/>
        <a:lstStyle/>
        <a:p>
          <a:endParaRPr lang="fr-FR"/>
        </a:p>
      </dgm:t>
    </dgm:pt>
    <dgm:pt modelId="{062B44CC-D92A-8847-AA5C-208B7FA16564}" type="pres">
      <dgm:prSet presAssocID="{6965C232-FCBF-C548-9DFE-6B091782ECF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9AFC54-5456-1D4F-AC5B-A54BE6E08F36}" type="pres">
      <dgm:prSet presAssocID="{6965C232-FCBF-C548-9DFE-6B091782ECFD}" presName="spNode" presStyleCnt="0"/>
      <dgm:spPr/>
    </dgm:pt>
    <dgm:pt modelId="{E8B80433-7E79-774D-8418-3DCC2A0C7B33}" type="pres">
      <dgm:prSet presAssocID="{4A3455A8-5BD6-BA46-9D7A-DD3395F8F71E}" presName="sibTrans" presStyleLbl="sibTrans1D1" presStyleIdx="2" presStyleCnt="5"/>
      <dgm:spPr/>
      <dgm:t>
        <a:bodyPr/>
        <a:lstStyle/>
        <a:p>
          <a:endParaRPr lang="fr-FR"/>
        </a:p>
      </dgm:t>
    </dgm:pt>
    <dgm:pt modelId="{246C9EB9-0F0E-C24B-801E-9EAA82ED8B33}" type="pres">
      <dgm:prSet presAssocID="{C7D4A365-C325-D940-9765-CC631F9C649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54EFFA-F1BA-F54D-8CCB-A1247EE473E7}" type="pres">
      <dgm:prSet presAssocID="{C7D4A365-C325-D940-9765-CC631F9C649D}" presName="spNode" presStyleCnt="0"/>
      <dgm:spPr/>
    </dgm:pt>
    <dgm:pt modelId="{4049DF7C-62B9-1841-9361-9040D75CFD05}" type="pres">
      <dgm:prSet presAssocID="{959113C8-99FF-B646-B92A-1788CDA5BB25}" presName="sibTrans" presStyleLbl="sibTrans1D1" presStyleIdx="3" presStyleCnt="5"/>
      <dgm:spPr/>
      <dgm:t>
        <a:bodyPr/>
        <a:lstStyle/>
        <a:p>
          <a:endParaRPr lang="fr-FR"/>
        </a:p>
      </dgm:t>
    </dgm:pt>
    <dgm:pt modelId="{E40B3D92-D37D-0B46-B2DC-8171D85E6955}" type="pres">
      <dgm:prSet presAssocID="{F2684983-4B53-154E-B1CE-B57A840A163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301BC8-1AFF-2548-9009-BB05ED4E17F5}" type="pres">
      <dgm:prSet presAssocID="{F2684983-4B53-154E-B1CE-B57A840A1637}" presName="spNode" presStyleCnt="0"/>
      <dgm:spPr/>
    </dgm:pt>
    <dgm:pt modelId="{C8E26A81-48F9-1742-8EC8-47659BA1DA40}" type="pres">
      <dgm:prSet presAssocID="{0D955FBA-54CB-A34C-B394-D6A32A53F545}" presName="sibTrans" presStyleLbl="sibTrans1D1" presStyleIdx="4" presStyleCnt="5"/>
      <dgm:spPr/>
      <dgm:t>
        <a:bodyPr/>
        <a:lstStyle/>
        <a:p>
          <a:endParaRPr lang="fr-FR"/>
        </a:p>
      </dgm:t>
    </dgm:pt>
  </dgm:ptLst>
  <dgm:cxnLst>
    <dgm:cxn modelId="{1BDFCD6A-7C80-434C-ADB0-B062B7410170}" srcId="{E526321A-28EC-B040-8618-E4586A421191}" destId="{F2684983-4B53-154E-B1CE-B57A840A1637}" srcOrd="4" destOrd="0" parTransId="{36CAE1A1-DBE9-B841-ABDB-444B33603AF6}" sibTransId="{0D955FBA-54CB-A34C-B394-D6A32A53F545}"/>
    <dgm:cxn modelId="{22E38478-59ED-F64B-9366-29A5141F4E2D}" type="presOf" srcId="{24CB9D82-41FE-8F40-B729-DD2F6A3894BB}" destId="{BA77E763-B747-6C4B-8BAB-F1DCD309E42C}" srcOrd="0" destOrd="0" presId="urn:microsoft.com/office/officeart/2005/8/layout/cycle6"/>
    <dgm:cxn modelId="{24B6CD80-75C0-D649-8540-485035481B91}" type="presOf" srcId="{1A677689-692D-234D-B57B-F25FF9D770A8}" destId="{E220D17C-0A7D-0745-BEB0-EFBCDE5C604C}" srcOrd="0" destOrd="0" presId="urn:microsoft.com/office/officeart/2005/8/layout/cycle6"/>
    <dgm:cxn modelId="{1AA736B7-A6E0-FD48-952C-70D916C61E05}" srcId="{E526321A-28EC-B040-8618-E4586A421191}" destId="{CDFB7807-E2EF-8143-AD7E-E3E1CA8B2015}" srcOrd="0" destOrd="0" parTransId="{E9B8D0E5-BB23-A647-AE49-FB2DCCD540A8}" sibTransId="{1A677689-692D-234D-B57B-F25FF9D770A8}"/>
    <dgm:cxn modelId="{B449A0F1-8381-3B48-9403-EF8B054BF422}" type="presOf" srcId="{F2684983-4B53-154E-B1CE-B57A840A1637}" destId="{E40B3D92-D37D-0B46-B2DC-8171D85E6955}" srcOrd="0" destOrd="0" presId="urn:microsoft.com/office/officeart/2005/8/layout/cycle6"/>
    <dgm:cxn modelId="{B9A7CBFF-062F-1441-82AA-D0BEA6D17E0D}" type="presOf" srcId="{6965C232-FCBF-C548-9DFE-6B091782ECFD}" destId="{062B44CC-D92A-8847-AA5C-208B7FA16564}" srcOrd="0" destOrd="0" presId="urn:microsoft.com/office/officeart/2005/8/layout/cycle6"/>
    <dgm:cxn modelId="{5D278DB9-1D21-2F40-AB20-BD4739F7BB22}" type="presOf" srcId="{0D955FBA-54CB-A34C-B394-D6A32A53F545}" destId="{C8E26A81-48F9-1742-8EC8-47659BA1DA40}" srcOrd="0" destOrd="0" presId="urn:microsoft.com/office/officeart/2005/8/layout/cycle6"/>
    <dgm:cxn modelId="{5CC7EC40-6F4C-7E4E-A789-DDA63A338123}" type="presOf" srcId="{959113C8-99FF-B646-B92A-1788CDA5BB25}" destId="{4049DF7C-62B9-1841-9361-9040D75CFD05}" srcOrd="0" destOrd="0" presId="urn:microsoft.com/office/officeart/2005/8/layout/cycle6"/>
    <dgm:cxn modelId="{3E22E53D-8843-414F-9347-AA730FAFFC78}" type="presOf" srcId="{4A3455A8-5BD6-BA46-9D7A-DD3395F8F71E}" destId="{E8B80433-7E79-774D-8418-3DCC2A0C7B33}" srcOrd="0" destOrd="0" presId="urn:microsoft.com/office/officeart/2005/8/layout/cycle6"/>
    <dgm:cxn modelId="{27437282-957D-A848-BBFA-5F640FBC2564}" srcId="{E526321A-28EC-B040-8618-E4586A421191}" destId="{6965C232-FCBF-C548-9DFE-6B091782ECFD}" srcOrd="2" destOrd="0" parTransId="{55896304-0CDA-7D41-A5F5-94DFF5C664B4}" sibTransId="{4A3455A8-5BD6-BA46-9D7A-DD3395F8F71E}"/>
    <dgm:cxn modelId="{0B8835EB-2218-0F42-9708-CE7BC5291294}" type="presOf" srcId="{E526321A-28EC-B040-8618-E4586A421191}" destId="{7123EF1B-4573-E040-B0D4-0F9D5E069F48}" srcOrd="0" destOrd="0" presId="urn:microsoft.com/office/officeart/2005/8/layout/cycle6"/>
    <dgm:cxn modelId="{CBB6950C-EB7D-9A45-9593-1F67FE6DA75E}" type="presOf" srcId="{C7D4A365-C325-D940-9765-CC631F9C649D}" destId="{246C9EB9-0F0E-C24B-801E-9EAA82ED8B33}" srcOrd="0" destOrd="0" presId="urn:microsoft.com/office/officeart/2005/8/layout/cycle6"/>
    <dgm:cxn modelId="{D2BC98AF-0D85-F841-95E9-D51CF68839D7}" type="presOf" srcId="{CDFB7807-E2EF-8143-AD7E-E3E1CA8B2015}" destId="{BB7F6C73-310C-954C-A48E-7C4769CA27EC}" srcOrd="0" destOrd="0" presId="urn:microsoft.com/office/officeart/2005/8/layout/cycle6"/>
    <dgm:cxn modelId="{2B3D1AA3-9876-544C-8CA7-770582A951D4}" type="presOf" srcId="{9DFC89E0-A88B-C049-B700-E301BA982A96}" destId="{3783D162-271E-354F-A7E6-D2F27BE6D31A}" srcOrd="0" destOrd="0" presId="urn:microsoft.com/office/officeart/2005/8/layout/cycle6"/>
    <dgm:cxn modelId="{C292C740-DBAD-A741-B239-36E380417191}" srcId="{E526321A-28EC-B040-8618-E4586A421191}" destId="{24CB9D82-41FE-8F40-B729-DD2F6A3894BB}" srcOrd="1" destOrd="0" parTransId="{139F55FC-76B3-6347-8A7C-B8FC09D1A149}" sibTransId="{9DFC89E0-A88B-C049-B700-E301BA982A96}"/>
    <dgm:cxn modelId="{B77A2AEA-C01D-5A47-A092-CC7743DAC8ED}" srcId="{E526321A-28EC-B040-8618-E4586A421191}" destId="{C7D4A365-C325-D940-9765-CC631F9C649D}" srcOrd="3" destOrd="0" parTransId="{687023CB-F8B1-B84D-B8D7-F37EEB70DE75}" sibTransId="{959113C8-99FF-B646-B92A-1788CDA5BB25}"/>
    <dgm:cxn modelId="{97E010DE-A766-9546-A0F2-DA2BCE9C29A2}" type="presParOf" srcId="{7123EF1B-4573-E040-B0D4-0F9D5E069F48}" destId="{BB7F6C73-310C-954C-A48E-7C4769CA27EC}" srcOrd="0" destOrd="0" presId="urn:microsoft.com/office/officeart/2005/8/layout/cycle6"/>
    <dgm:cxn modelId="{E0F18F92-456B-404D-94F7-5E8F520A240E}" type="presParOf" srcId="{7123EF1B-4573-E040-B0D4-0F9D5E069F48}" destId="{39F3B2E4-C48C-3F4C-8817-78D80BB72617}" srcOrd="1" destOrd="0" presId="urn:microsoft.com/office/officeart/2005/8/layout/cycle6"/>
    <dgm:cxn modelId="{685F6081-4019-0C4C-BEC3-1554B69D28A2}" type="presParOf" srcId="{7123EF1B-4573-E040-B0D4-0F9D5E069F48}" destId="{E220D17C-0A7D-0745-BEB0-EFBCDE5C604C}" srcOrd="2" destOrd="0" presId="urn:microsoft.com/office/officeart/2005/8/layout/cycle6"/>
    <dgm:cxn modelId="{91AEB188-1B29-274E-A5E2-95702A59542C}" type="presParOf" srcId="{7123EF1B-4573-E040-B0D4-0F9D5E069F48}" destId="{BA77E763-B747-6C4B-8BAB-F1DCD309E42C}" srcOrd="3" destOrd="0" presId="urn:microsoft.com/office/officeart/2005/8/layout/cycle6"/>
    <dgm:cxn modelId="{66C29AAE-080C-CC44-B4C5-AC8544A51F72}" type="presParOf" srcId="{7123EF1B-4573-E040-B0D4-0F9D5E069F48}" destId="{58A84BF2-89E7-004E-AEB0-96E48E905213}" srcOrd="4" destOrd="0" presId="urn:microsoft.com/office/officeart/2005/8/layout/cycle6"/>
    <dgm:cxn modelId="{1CFA6F90-33CF-0E49-9F3F-FEA61F1C225F}" type="presParOf" srcId="{7123EF1B-4573-E040-B0D4-0F9D5E069F48}" destId="{3783D162-271E-354F-A7E6-D2F27BE6D31A}" srcOrd="5" destOrd="0" presId="urn:microsoft.com/office/officeart/2005/8/layout/cycle6"/>
    <dgm:cxn modelId="{10D18E4E-9497-3249-AC61-756AD56850D1}" type="presParOf" srcId="{7123EF1B-4573-E040-B0D4-0F9D5E069F48}" destId="{062B44CC-D92A-8847-AA5C-208B7FA16564}" srcOrd="6" destOrd="0" presId="urn:microsoft.com/office/officeart/2005/8/layout/cycle6"/>
    <dgm:cxn modelId="{A3ABD16B-FF7B-2B40-8731-CEAAC07DAAF1}" type="presParOf" srcId="{7123EF1B-4573-E040-B0D4-0F9D5E069F48}" destId="{259AFC54-5456-1D4F-AC5B-A54BE6E08F36}" srcOrd="7" destOrd="0" presId="urn:microsoft.com/office/officeart/2005/8/layout/cycle6"/>
    <dgm:cxn modelId="{D6E678CA-1472-0D48-8464-53FDC5E54084}" type="presParOf" srcId="{7123EF1B-4573-E040-B0D4-0F9D5E069F48}" destId="{E8B80433-7E79-774D-8418-3DCC2A0C7B33}" srcOrd="8" destOrd="0" presId="urn:microsoft.com/office/officeart/2005/8/layout/cycle6"/>
    <dgm:cxn modelId="{C4113856-1E79-354C-A56F-4EFF73640526}" type="presParOf" srcId="{7123EF1B-4573-E040-B0D4-0F9D5E069F48}" destId="{246C9EB9-0F0E-C24B-801E-9EAA82ED8B33}" srcOrd="9" destOrd="0" presId="urn:microsoft.com/office/officeart/2005/8/layout/cycle6"/>
    <dgm:cxn modelId="{67BAD28D-58CB-B941-B6A3-651A64B6132D}" type="presParOf" srcId="{7123EF1B-4573-E040-B0D4-0F9D5E069F48}" destId="{E454EFFA-F1BA-F54D-8CCB-A1247EE473E7}" srcOrd="10" destOrd="0" presId="urn:microsoft.com/office/officeart/2005/8/layout/cycle6"/>
    <dgm:cxn modelId="{ACF74645-7C12-0145-8E48-F6B185700130}" type="presParOf" srcId="{7123EF1B-4573-E040-B0D4-0F9D5E069F48}" destId="{4049DF7C-62B9-1841-9361-9040D75CFD05}" srcOrd="11" destOrd="0" presId="urn:microsoft.com/office/officeart/2005/8/layout/cycle6"/>
    <dgm:cxn modelId="{D459A72F-9335-9A40-A5FB-02883D751499}" type="presParOf" srcId="{7123EF1B-4573-E040-B0D4-0F9D5E069F48}" destId="{E40B3D92-D37D-0B46-B2DC-8171D85E6955}" srcOrd="12" destOrd="0" presId="urn:microsoft.com/office/officeart/2005/8/layout/cycle6"/>
    <dgm:cxn modelId="{2C1A5CF8-0E1E-AB46-B586-1045C34BD2CE}" type="presParOf" srcId="{7123EF1B-4573-E040-B0D4-0F9D5E069F48}" destId="{6E301BC8-1AFF-2548-9009-BB05ED4E17F5}" srcOrd="13" destOrd="0" presId="urn:microsoft.com/office/officeart/2005/8/layout/cycle6"/>
    <dgm:cxn modelId="{2FB5CCF7-31C3-6442-81F7-2F4A575ADAD1}" type="presParOf" srcId="{7123EF1B-4573-E040-B0D4-0F9D5E069F48}" destId="{C8E26A81-48F9-1742-8EC8-47659BA1DA40}" srcOrd="14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51B0-E099-344E-BF15-269209C486D1}" type="datetimeFigureOut">
              <a:rPr lang="fr-FR" smtClean="0"/>
              <a:pPr/>
              <a:t>1/03/12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40EDB-1AA5-0D46-9B78-204AD767F4C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aseline="0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40EDB-1AA5-0D46-9B78-204AD767F4C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40EDB-1AA5-0D46-9B78-204AD767F4CB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noProof="0" dirty="0" smtClean="0"/>
              <a:t>Qui a</a:t>
            </a:r>
            <a:r>
              <a:rPr lang="fr-CA" baseline="0" noProof="0" dirty="0" smtClean="0"/>
              <a:t> dormi chez l’étudiant en 2011 ?</a:t>
            </a:r>
            <a:endParaRPr lang="fr-CA" noProof="0" dirty="0" smtClean="0"/>
          </a:p>
          <a:p>
            <a:r>
              <a:rPr lang="fr-CA" noProof="0" dirty="0" smtClean="0"/>
              <a:t>Qui</a:t>
            </a:r>
            <a:r>
              <a:rPr lang="fr-CA" baseline="0" noProof="0" dirty="0" smtClean="0"/>
              <a:t> a le permis ?</a:t>
            </a:r>
          </a:p>
          <a:p>
            <a:r>
              <a:rPr lang="fr-CA" baseline="0" noProof="0" dirty="0" smtClean="0"/>
              <a:t>Qui est chaud en montage vidéo ?</a:t>
            </a:r>
          </a:p>
          <a:p>
            <a:r>
              <a:rPr lang="fr-CA" baseline="0" noProof="0" dirty="0" smtClean="0"/>
              <a:t>Qui a de l’expérience en tant que webmaster ?</a:t>
            </a:r>
          </a:p>
          <a:p>
            <a:r>
              <a:rPr lang="fr-CA" baseline="0" noProof="0" dirty="0" smtClean="0"/>
              <a:t>Qui pour réunion polo ? </a:t>
            </a:r>
          </a:p>
          <a:p>
            <a:r>
              <a:rPr lang="fr-CA" baseline="0" noProof="0" dirty="0" smtClean="0"/>
              <a:t>Si vous avez des idées, des contacts, n’hésitez pas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40EDB-1AA5-0D46-9B78-204AD767F4CB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4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4CEA-600E-4542-A20B-4321D8E0A4F5}" type="datetimeFigureOut">
              <a:rPr lang="fr-FR" smtClean="0"/>
              <a:pPr/>
              <a:t>1/03/12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8E81-CC47-B44B-908D-A2046A9F3AC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4CEA-600E-4542-A20B-4321D8E0A4F5}" type="datetimeFigureOut">
              <a:rPr lang="fr-FR" smtClean="0"/>
              <a:pPr/>
              <a:t>1/03/12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8E81-CC47-B44B-908D-A2046A9F3AC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4CEA-600E-4542-A20B-4321D8E0A4F5}" type="datetimeFigureOut">
              <a:rPr lang="fr-FR" smtClean="0"/>
              <a:pPr/>
              <a:t>1/03/12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8E81-CC47-B44B-908D-A2046A9F3AC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4CEA-600E-4542-A20B-4321D8E0A4F5}" type="datetimeFigureOut">
              <a:rPr lang="fr-FR" smtClean="0"/>
              <a:pPr/>
              <a:t>1/03/12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8E81-CC47-B44B-908D-A2046A9F3A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4CEA-600E-4542-A20B-4321D8E0A4F5}" type="datetimeFigureOut">
              <a:rPr lang="fr-FR" smtClean="0"/>
              <a:pPr/>
              <a:t>1/03/12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8E81-CC47-B44B-908D-A2046A9F3A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4CEA-600E-4542-A20B-4321D8E0A4F5}" type="datetimeFigureOut">
              <a:rPr lang="fr-FR" smtClean="0"/>
              <a:pPr/>
              <a:t>1/03/12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8E81-CC47-B44B-908D-A2046A9F3A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3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grpSp>
        <p:nvGrpSpPr>
          <p:cNvPr id="4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4CEA-600E-4542-A20B-4321D8E0A4F5}" type="datetimeFigureOut">
              <a:rPr lang="fr-FR" smtClean="0"/>
              <a:pPr/>
              <a:t>1/03/12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8E81-CC47-B44B-908D-A2046A9F3A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4CEA-600E-4542-A20B-4321D8E0A4F5}" type="datetimeFigureOut">
              <a:rPr lang="fr-FR" smtClean="0"/>
              <a:pPr/>
              <a:t>1/03/12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8E81-CC47-B44B-908D-A2046A9F3A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4CEA-600E-4542-A20B-4321D8E0A4F5}" type="datetimeFigureOut">
              <a:rPr lang="fr-FR" smtClean="0"/>
              <a:pPr/>
              <a:t>1/03/12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8E81-CC47-B44B-908D-A2046A9F3A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4CEA-600E-4542-A20B-4321D8E0A4F5}" type="datetimeFigureOut">
              <a:rPr lang="fr-FR" smtClean="0"/>
              <a:pPr/>
              <a:t>1/03/12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8E81-CC47-B44B-908D-A2046A9F3A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4CEA-600E-4542-A20B-4321D8E0A4F5}" type="datetimeFigureOut">
              <a:rPr lang="fr-FR" smtClean="0"/>
              <a:pPr/>
              <a:t>1/03/12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99B-3FB6-4A0F-9BB1-B665047FE68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6D384CEA-600E-4542-A20B-4321D8E0A4F5}" type="datetimeFigureOut">
              <a:rPr lang="fr-FR" smtClean="0"/>
              <a:pPr/>
              <a:t>1/03/12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F6E8E81-CC47-B44B-908D-A2046A9F3AC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</p:sldLayoutIdLst>
  <p:transition spd="slow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Admissibles 2012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Pôle hébergement</a:t>
            </a:r>
            <a:endParaRPr lang="fr-FR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62000" y="2133600"/>
            <a:ext cx="7696200" cy="266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914400">
              <a:spcAft>
                <a:spcPts val="5000"/>
              </a:spcAft>
              <a:buFont typeface="+mj-lt"/>
              <a:buAutoNum type="romanUcPeriod"/>
            </a:pPr>
            <a:r>
              <a:rPr lang="fr-FR" sz="2800" dirty="0" smtClean="0">
                <a:solidFill>
                  <a:schemeClr val="bg1"/>
                </a:solidFill>
              </a:rPr>
              <a:t>Avant les admissibles</a:t>
            </a:r>
          </a:p>
          <a:p>
            <a:pPr marL="514350" indent="-514350" defTabSz="914400">
              <a:spcAft>
                <a:spcPts val="5000"/>
              </a:spcAft>
              <a:buFont typeface="+mj-lt"/>
              <a:buAutoNum type="romanUcPeriod"/>
            </a:pPr>
            <a:r>
              <a:rPr lang="fr-FR" sz="2800" dirty="0" smtClean="0">
                <a:solidFill>
                  <a:schemeClr val="bg1"/>
                </a:solidFill>
              </a:rPr>
              <a:t> Pendant les admissibles</a:t>
            </a:r>
          </a:p>
          <a:p>
            <a:pPr marL="514350" indent="-514350" defTabSz="914400">
              <a:spcAft>
                <a:spcPts val="5000"/>
              </a:spcAft>
              <a:buFont typeface="+mj-lt"/>
              <a:buAutoNum type="romanUcPeriod"/>
            </a:pPr>
            <a:r>
              <a:rPr lang="fr-FR" sz="2800" dirty="0" smtClean="0">
                <a:solidFill>
                  <a:schemeClr val="bg1"/>
                </a:solidFill>
              </a:rPr>
              <a:t> Fonctionnement avec les autres pôles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/>
        </p:nvGraphicFramePr>
        <p:xfrm>
          <a:off x="76200" y="838200"/>
          <a:ext cx="10210800" cy="5867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 descr="esc-renn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2743200"/>
            <a:ext cx="2590800" cy="20522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66800" y="1227892"/>
            <a:ext cx="6400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Aft>
                <a:spcPts val="2000"/>
              </a:spcAft>
            </a:pPr>
            <a:r>
              <a:rPr lang="fr-FR" sz="3800" dirty="0" smtClean="0">
                <a:solidFill>
                  <a:schemeClr val="bg1"/>
                </a:solidFill>
              </a:rPr>
              <a:t> Avant les admissibles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1143000" y="2133600"/>
            <a:ext cx="63246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2" name="Diagramme 11"/>
          <p:cNvGraphicFramePr/>
          <p:nvPr/>
        </p:nvGraphicFramePr>
        <p:xfrm>
          <a:off x="457200" y="2667000"/>
          <a:ext cx="8077200" cy="3429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66800" y="1227892"/>
            <a:ext cx="6400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Aft>
                <a:spcPts val="2000"/>
              </a:spcAft>
            </a:pPr>
            <a:r>
              <a:rPr lang="fr-FR" sz="3800" dirty="0" smtClean="0">
                <a:solidFill>
                  <a:schemeClr val="bg1"/>
                </a:solidFill>
              </a:rPr>
              <a:t> Pendant les admissibles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1143000" y="2133600"/>
            <a:ext cx="63246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Diagramme 6"/>
          <p:cNvGraphicFramePr/>
          <p:nvPr/>
        </p:nvGraphicFramePr>
        <p:xfrm>
          <a:off x="457200" y="2667000"/>
          <a:ext cx="8077200" cy="3429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76200" y="838200"/>
          <a:ext cx="10210800" cy="5867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0" y="274320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Aft>
                <a:spcPts val="2000"/>
              </a:spcAft>
            </a:pPr>
            <a:r>
              <a:rPr lang="fr-FR" sz="3800" dirty="0" smtClean="0">
                <a:solidFill>
                  <a:schemeClr val="bg1"/>
                </a:solidFill>
              </a:rPr>
              <a:t>Fonctionnement avec les autres pôles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4191000" y="3124200"/>
            <a:ext cx="1981200" cy="1295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Pôle Hébergement</a:t>
            </a:r>
            <a:endParaRPr lang="fr-FR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  <p:bldP spid="2" grpId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4600" y="2286000"/>
            <a:ext cx="4114800" cy="2734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Aft>
                <a:spcPts val="3800"/>
              </a:spcAft>
            </a:pPr>
            <a:r>
              <a:rPr lang="en-GB" sz="3500" dirty="0">
                <a:solidFill>
                  <a:schemeClr val="bg1"/>
                </a:solidFill>
              </a:rPr>
              <a:t>Florent </a:t>
            </a:r>
            <a:r>
              <a:rPr lang="en-GB" sz="3500" dirty="0" smtClean="0">
                <a:solidFill>
                  <a:schemeClr val="bg1"/>
                </a:solidFill>
              </a:rPr>
              <a:t>06.73.51.13.10</a:t>
            </a:r>
          </a:p>
          <a:p>
            <a:pPr algn="ctr" defTabSz="914400">
              <a:spcAft>
                <a:spcPts val="3800"/>
              </a:spcAft>
            </a:pPr>
            <a:r>
              <a:rPr lang="en-GB" sz="3500" dirty="0">
                <a:solidFill>
                  <a:schemeClr val="bg1"/>
                </a:solidFill>
              </a:rPr>
              <a:t>Noémie 06.27.09.31.00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Admissibles 2012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Pôle hébergement</a:t>
            </a:r>
            <a:endParaRPr lang="fr-FR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el">
  <a:themeElements>
    <a:clrScheme name="Ci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Ciel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Ciel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Ciel.thmx</Template>
  <TotalTime>4599</TotalTime>
  <Words>157</Words>
  <Application>Microsoft Macintosh PowerPoint</Application>
  <PresentationFormat>Présentation à l'écran (4:3)</PresentationFormat>
  <Paragraphs>44</Paragraphs>
  <Slides>8</Slides>
  <Notes>3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Ciel</vt:lpstr>
      <vt:lpstr>Admissibles 2012</vt:lpstr>
      <vt:lpstr>Diapositive 2</vt:lpstr>
      <vt:lpstr>Diapositive 3</vt:lpstr>
      <vt:lpstr>Diapositive 4</vt:lpstr>
      <vt:lpstr>Diapositive 5</vt:lpstr>
      <vt:lpstr>Diapositive 6</vt:lpstr>
      <vt:lpstr>Diapositive 7</vt:lpstr>
      <vt:lpstr>Admissibles 2012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Admissibles 2012</dc:title>
  <dc:creator>Florent BENOIST</dc:creator>
  <cp:lastModifiedBy>Florent BENOIST</cp:lastModifiedBy>
  <cp:revision>165</cp:revision>
  <dcterms:created xsi:type="dcterms:W3CDTF">2012-03-01T12:02:20Z</dcterms:created>
  <dcterms:modified xsi:type="dcterms:W3CDTF">2012-03-01T12:03:12Z</dcterms:modified>
</cp:coreProperties>
</file>