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78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1146F-67C5-45B0-9B5B-75E69FF90119}" type="datetimeFigureOut">
              <a:rPr lang="fr-FR" smtClean="0"/>
              <a:t>22/02/2012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86F83-05C5-4762-A660-2E8FD16C6E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3154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1146F-67C5-45B0-9B5B-75E69FF90119}" type="datetimeFigureOut">
              <a:rPr lang="fr-FR" smtClean="0"/>
              <a:t>22/02/2012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86F83-05C5-4762-A660-2E8FD16C6E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4064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1146F-67C5-45B0-9B5B-75E69FF90119}" type="datetimeFigureOut">
              <a:rPr lang="fr-FR" smtClean="0"/>
              <a:t>22/02/2012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86F83-05C5-4762-A660-2E8FD16C6E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8930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1146F-67C5-45B0-9B5B-75E69FF90119}" type="datetimeFigureOut">
              <a:rPr lang="fr-FR" smtClean="0"/>
              <a:t>22/02/2012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86F83-05C5-4762-A660-2E8FD16C6E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9105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1146F-67C5-45B0-9B5B-75E69FF90119}" type="datetimeFigureOut">
              <a:rPr lang="fr-FR" smtClean="0"/>
              <a:t>22/02/2012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86F83-05C5-4762-A660-2E8FD16C6E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483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1146F-67C5-45B0-9B5B-75E69FF90119}" type="datetimeFigureOut">
              <a:rPr lang="fr-FR" smtClean="0"/>
              <a:t>22/02/2012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86F83-05C5-4762-A660-2E8FD16C6E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627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1146F-67C5-45B0-9B5B-75E69FF90119}" type="datetimeFigureOut">
              <a:rPr lang="fr-FR" smtClean="0"/>
              <a:t>22/02/2012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86F83-05C5-4762-A660-2E8FD16C6E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5399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1146F-67C5-45B0-9B5B-75E69FF90119}" type="datetimeFigureOut">
              <a:rPr lang="fr-FR" smtClean="0"/>
              <a:t>22/02/2012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86F83-05C5-4762-A660-2E8FD16C6E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0948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1146F-67C5-45B0-9B5B-75E69FF90119}" type="datetimeFigureOut">
              <a:rPr lang="fr-FR" smtClean="0"/>
              <a:t>22/02/2012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86F83-05C5-4762-A660-2E8FD16C6E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7950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1146F-67C5-45B0-9B5B-75E69FF90119}" type="datetimeFigureOut">
              <a:rPr lang="fr-FR" smtClean="0"/>
              <a:t>22/02/2012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86F83-05C5-4762-A660-2E8FD16C6E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9660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1146F-67C5-45B0-9B5B-75E69FF90119}" type="datetimeFigureOut">
              <a:rPr lang="fr-FR" smtClean="0"/>
              <a:t>22/02/2012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86F83-05C5-4762-A660-2E8FD16C6E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7000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1146F-67C5-45B0-9B5B-75E69FF90119}" type="datetimeFigureOut">
              <a:rPr lang="fr-FR" smtClean="0"/>
              <a:t>22/02/2012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86F83-05C5-4762-A660-2E8FD16C6E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8566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196752"/>
            <a:ext cx="2990850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4193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050" name="Picture 2" descr="G:\Mes images Flo\RPG&amp;Games\Autres et Utilitaires\Parchemin vier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99" y="712669"/>
            <a:ext cx="7638229" cy="54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033877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Affichage à l'écran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Flo</dc:creator>
  <cp:lastModifiedBy>Flo</cp:lastModifiedBy>
  <cp:revision>1</cp:revision>
  <dcterms:created xsi:type="dcterms:W3CDTF">2012-02-22T19:40:13Z</dcterms:created>
  <dcterms:modified xsi:type="dcterms:W3CDTF">2012-02-22T19:41:01Z</dcterms:modified>
</cp:coreProperties>
</file>