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15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06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93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10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8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2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39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94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95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66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00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1146F-67C5-45B0-9B5B-75E69FF90119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86F83-05C5-4762-A660-2E8FD16C6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56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96752"/>
            <a:ext cx="29908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19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G:\Mes images Flo\RPG&amp;Games\Autres et Utilitaires\Parchemin vie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712669"/>
            <a:ext cx="7638229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3387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</dc:creator>
  <cp:lastModifiedBy>Flo</cp:lastModifiedBy>
  <cp:revision>1</cp:revision>
  <dcterms:created xsi:type="dcterms:W3CDTF">2012-02-22T19:40:13Z</dcterms:created>
  <dcterms:modified xsi:type="dcterms:W3CDTF">2012-02-22T19:41:01Z</dcterms:modified>
</cp:coreProperties>
</file>