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1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1" autoAdjust="0"/>
  </p:normalViewPr>
  <p:slideViewPr>
    <p:cSldViewPr snapToGrid="0" snapToObjects="1">
      <p:cViewPr varScale="1">
        <p:scale>
          <a:sx n="83" d="100"/>
          <a:sy n="83" d="100"/>
        </p:scale>
        <p:origin x="-13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17B0-684D-FD4D-857F-7150C0FB420A}" type="datetimeFigureOut">
              <a:rPr lang="fr-FR" smtClean="0"/>
              <a:t>22/02/12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00B0-46B2-9A41-897E-48AE1D79C5F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90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17B0-684D-FD4D-857F-7150C0FB420A}" type="datetimeFigureOut">
              <a:rPr lang="fr-FR" smtClean="0"/>
              <a:t>22/02/12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00B0-46B2-9A41-897E-48AE1D79C5F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67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17B0-684D-FD4D-857F-7150C0FB420A}" type="datetimeFigureOut">
              <a:rPr lang="fr-FR" smtClean="0"/>
              <a:t>22/02/12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00B0-46B2-9A41-897E-48AE1D79C5F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43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17B0-684D-FD4D-857F-7150C0FB420A}" type="datetimeFigureOut">
              <a:rPr lang="fr-FR" smtClean="0"/>
              <a:t>22/02/12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00B0-46B2-9A41-897E-48AE1D79C5F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17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17B0-684D-FD4D-857F-7150C0FB420A}" type="datetimeFigureOut">
              <a:rPr lang="fr-FR" smtClean="0"/>
              <a:t>22/02/12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00B0-46B2-9A41-897E-48AE1D79C5F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418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17B0-684D-FD4D-857F-7150C0FB420A}" type="datetimeFigureOut">
              <a:rPr lang="fr-FR" smtClean="0"/>
              <a:t>22/02/12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00B0-46B2-9A41-897E-48AE1D79C5F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04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17B0-684D-FD4D-857F-7150C0FB420A}" type="datetimeFigureOut">
              <a:rPr lang="fr-FR" smtClean="0"/>
              <a:t>22/02/12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00B0-46B2-9A41-897E-48AE1D79C5F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3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17B0-684D-FD4D-857F-7150C0FB420A}" type="datetimeFigureOut">
              <a:rPr lang="fr-FR" smtClean="0"/>
              <a:t>22/02/12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00B0-46B2-9A41-897E-48AE1D79C5F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9526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17B0-684D-FD4D-857F-7150C0FB420A}" type="datetimeFigureOut">
              <a:rPr lang="fr-FR" smtClean="0"/>
              <a:t>22/02/12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00B0-46B2-9A41-897E-48AE1D79C5F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976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17B0-684D-FD4D-857F-7150C0FB420A}" type="datetimeFigureOut">
              <a:rPr lang="fr-FR" smtClean="0"/>
              <a:t>22/02/12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00B0-46B2-9A41-897E-48AE1D79C5F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023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17B0-684D-FD4D-857F-7150C0FB420A}" type="datetimeFigureOut">
              <a:rPr lang="fr-FR" smtClean="0"/>
              <a:t>22/02/12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600B0-46B2-9A41-897E-48AE1D79C5F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131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617B0-684D-FD4D-857F-7150C0FB420A}" type="datetimeFigureOut">
              <a:rPr lang="fr-FR" smtClean="0"/>
              <a:t>22/02/12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600B0-46B2-9A41-897E-48AE1D79C5F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16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 descr="tumblr_lzpm0aGFk31r3m03bo1_500_larg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47" b="11447"/>
          <a:stretch>
            <a:fillRect/>
          </a:stretch>
        </p:blipFill>
        <p:spPr>
          <a:xfrm>
            <a:off x="457200" y="642350"/>
            <a:ext cx="8229600" cy="5300662"/>
          </a:xfrm>
        </p:spPr>
      </p:pic>
    </p:spTree>
    <p:extLst>
      <p:ext uri="{BB962C8B-B14F-4D97-AF65-F5344CB8AC3E}">
        <p14:creationId xmlns:p14="http://schemas.microsoft.com/office/powerpoint/2010/main" val="1858378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solidFill>
                  <a:srgbClr val="901C44"/>
                </a:solidFill>
                <a:latin typeface="Apple Chancery"/>
                <a:cs typeface="Apple Chancery"/>
              </a:rPr>
              <a:t>Starbucks</a:t>
            </a:r>
            <a:r>
              <a:rPr lang="fr-FR" dirty="0" smtClean="0">
                <a:solidFill>
                  <a:srgbClr val="901C44"/>
                </a:solidFill>
                <a:latin typeface="Apple Chancery"/>
                <a:cs typeface="Apple Chancery"/>
              </a:rPr>
              <a:t> </a:t>
            </a:r>
            <a:r>
              <a:rPr lang="fr-FR" dirty="0" err="1" smtClean="0">
                <a:solidFill>
                  <a:srgbClr val="901C44"/>
                </a:solidFill>
                <a:latin typeface="Apple Chancery"/>
                <a:cs typeface="Apple Chancery"/>
              </a:rPr>
              <a:t>Turtle</a:t>
            </a:r>
            <a:endParaRPr lang="fr-FR" dirty="0">
              <a:solidFill>
                <a:srgbClr val="901C44"/>
              </a:solidFill>
              <a:latin typeface="Apple Chancery"/>
              <a:cs typeface="Apple Chancery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0074" y="1925850"/>
            <a:ext cx="7443545" cy="40785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>
                <a:solidFill>
                  <a:srgbClr val="901C44"/>
                </a:solidFill>
                <a:latin typeface="Apple Chancery"/>
                <a:cs typeface="Apple Chancery"/>
              </a:rPr>
              <a:t>Vous l’attendiez et bien le voilà le tout premier </a:t>
            </a:r>
            <a:r>
              <a:rPr lang="fr-FR" dirty="0" err="1">
                <a:solidFill>
                  <a:srgbClr val="901C44"/>
                </a:solidFill>
                <a:latin typeface="Apple Chancery"/>
                <a:cs typeface="Apple Chancery"/>
              </a:rPr>
              <a:t>starbucks</a:t>
            </a:r>
            <a:r>
              <a:rPr lang="fr-FR" dirty="0">
                <a:solidFill>
                  <a:srgbClr val="901C44"/>
                </a:solidFill>
                <a:latin typeface="Apple Chancery"/>
                <a:cs typeface="Apple Chancery"/>
              </a:rPr>
              <a:t> d’OMD et en plus il s’est </a:t>
            </a:r>
            <a:r>
              <a:rPr lang="fr-FR" dirty="0" err="1">
                <a:solidFill>
                  <a:srgbClr val="901C44"/>
                </a:solidFill>
                <a:latin typeface="Apple Chancery"/>
                <a:cs typeface="Apple Chancery"/>
              </a:rPr>
              <a:t>turtlelisé</a:t>
            </a:r>
            <a:r>
              <a:rPr lang="fr-FR" dirty="0">
                <a:solidFill>
                  <a:srgbClr val="901C44"/>
                </a:solidFill>
                <a:latin typeface="Apple Chancery"/>
                <a:cs typeface="Apple Chancery"/>
              </a:rPr>
              <a:t> ! Eh oui, vous connaissez tous la fabuleuse garderie </a:t>
            </a:r>
            <a:r>
              <a:rPr lang="fr-FR" dirty="0" err="1">
                <a:solidFill>
                  <a:srgbClr val="901C44"/>
                </a:solidFill>
                <a:latin typeface="Apple Chancery"/>
                <a:cs typeface="Apple Chancery"/>
              </a:rPr>
              <a:t>Turtle</a:t>
            </a:r>
            <a:r>
              <a:rPr lang="fr-FR" dirty="0">
                <a:solidFill>
                  <a:srgbClr val="901C44"/>
                </a:solidFill>
                <a:latin typeface="Apple Chancery"/>
                <a:cs typeface="Apple Chancery"/>
              </a:rPr>
              <a:t> ? Eh bien, voici une de ces </a:t>
            </a:r>
            <a:r>
              <a:rPr lang="fr-FR" dirty="0" err="1">
                <a:solidFill>
                  <a:srgbClr val="901C44"/>
                </a:solidFill>
                <a:latin typeface="Apple Chancery"/>
                <a:cs typeface="Apple Chancery"/>
              </a:rPr>
              <a:t>dollz</a:t>
            </a:r>
            <a:r>
              <a:rPr lang="fr-FR" dirty="0">
                <a:solidFill>
                  <a:srgbClr val="901C44"/>
                </a:solidFill>
                <a:latin typeface="Apple Chancery"/>
                <a:cs typeface="Apple Chancery"/>
              </a:rPr>
              <a:t> an***s en test. Vous voulez que le </a:t>
            </a:r>
            <a:r>
              <a:rPr lang="fr-FR" dirty="0" err="1">
                <a:solidFill>
                  <a:srgbClr val="901C44"/>
                </a:solidFill>
                <a:latin typeface="Apple Chancery"/>
                <a:cs typeface="Apple Chancery"/>
              </a:rPr>
              <a:t>Starbucks</a:t>
            </a:r>
            <a:r>
              <a:rPr lang="fr-FR" dirty="0">
                <a:solidFill>
                  <a:srgbClr val="901C44"/>
                </a:solidFill>
                <a:latin typeface="Apple Chancery"/>
                <a:cs typeface="Apple Chancery"/>
              </a:rPr>
              <a:t> fasse officiellement partie de la </a:t>
            </a:r>
            <a:r>
              <a:rPr lang="fr-FR" dirty="0" err="1">
                <a:solidFill>
                  <a:srgbClr val="901C44"/>
                </a:solidFill>
                <a:latin typeface="Apple Chancery"/>
                <a:cs typeface="Apple Chancery"/>
              </a:rPr>
              <a:t>Turtlemania</a:t>
            </a:r>
            <a:r>
              <a:rPr lang="fr-FR" dirty="0">
                <a:solidFill>
                  <a:srgbClr val="901C44"/>
                </a:solidFill>
                <a:latin typeface="Apple Chancery"/>
                <a:cs typeface="Apple Chancery"/>
              </a:rPr>
              <a:t> ? Rien de plus simple, il faut que vous lui fassiez de la pub pour qu’il atteigne les 100pages de </a:t>
            </a:r>
            <a:r>
              <a:rPr lang="fr-FR" dirty="0" err="1">
                <a:solidFill>
                  <a:srgbClr val="901C44"/>
                </a:solidFill>
                <a:latin typeface="Apple Chancery"/>
                <a:cs typeface="Apple Chancery"/>
              </a:rPr>
              <a:t>Comm</a:t>
            </a:r>
            <a:r>
              <a:rPr lang="fr-FR" dirty="0">
                <a:solidFill>
                  <a:srgbClr val="901C44"/>
                </a:solidFill>
                <a:latin typeface="Apple Chancery"/>
                <a:cs typeface="Apple Chancery"/>
              </a:rPr>
              <a:t>’ ! A vous de jouer, mes </a:t>
            </a:r>
            <a:r>
              <a:rPr lang="fr-FR" dirty="0" err="1">
                <a:solidFill>
                  <a:srgbClr val="901C44"/>
                </a:solidFill>
                <a:latin typeface="Apple Chancery"/>
                <a:cs typeface="Apple Chancery"/>
              </a:rPr>
              <a:t>Turtleliens</a:t>
            </a:r>
            <a:r>
              <a:rPr lang="fr-FR" dirty="0">
                <a:solidFill>
                  <a:srgbClr val="901C44"/>
                </a:solidFill>
                <a:latin typeface="Apple Chancery"/>
                <a:cs typeface="Apple Chancery"/>
              </a:rPr>
              <a:t> ! :)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3338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901C44"/>
                </a:solidFill>
                <a:latin typeface="Apple Chancery"/>
                <a:cs typeface="Apple Chancery"/>
              </a:rPr>
              <a:t>Le </a:t>
            </a:r>
            <a:r>
              <a:rPr lang="fr-FR" dirty="0" err="1" smtClean="0">
                <a:solidFill>
                  <a:srgbClr val="901C44"/>
                </a:solidFill>
                <a:latin typeface="Apple Chancery"/>
                <a:cs typeface="Apple Chancery"/>
              </a:rPr>
              <a:t>Starbucks</a:t>
            </a:r>
            <a:r>
              <a:rPr lang="fr-FR" dirty="0" smtClean="0">
                <a:solidFill>
                  <a:srgbClr val="901C44"/>
                </a:solidFill>
                <a:latin typeface="Apple Chancery"/>
                <a:cs typeface="Apple Chancery"/>
              </a:rPr>
              <a:t>, mais aussi …</a:t>
            </a:r>
            <a:endParaRPr lang="fr-FR" dirty="0">
              <a:solidFill>
                <a:srgbClr val="901C44"/>
              </a:solidFill>
              <a:latin typeface="Apple Chancery"/>
              <a:cs typeface="Apple Chancery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>
                <a:solidFill>
                  <a:srgbClr val="901C44"/>
                </a:solidFill>
              </a:rPr>
              <a:t>Le </a:t>
            </a:r>
            <a:r>
              <a:rPr lang="fr-FR" dirty="0" err="1">
                <a:solidFill>
                  <a:srgbClr val="901C44"/>
                </a:solidFill>
              </a:rPr>
              <a:t>Starbucks</a:t>
            </a:r>
            <a:r>
              <a:rPr lang="fr-FR" dirty="0">
                <a:solidFill>
                  <a:srgbClr val="901C44"/>
                </a:solidFill>
              </a:rPr>
              <a:t> </a:t>
            </a:r>
            <a:r>
              <a:rPr lang="fr-FR" dirty="0" err="1">
                <a:solidFill>
                  <a:srgbClr val="901C44"/>
                </a:solidFill>
              </a:rPr>
              <a:t>Turtle</a:t>
            </a:r>
            <a:r>
              <a:rPr lang="fr-FR" dirty="0">
                <a:solidFill>
                  <a:srgbClr val="901C44"/>
                </a:solidFill>
              </a:rPr>
              <a:t> vous propose une large gamme de viennoiseries, de cafés, ...</a:t>
            </a:r>
          </a:p>
          <a:p>
            <a:endParaRPr lang="fr-FR" dirty="0">
              <a:solidFill>
                <a:srgbClr val="901C44"/>
              </a:solidFill>
            </a:endParaRPr>
          </a:p>
          <a:p>
            <a:r>
              <a:rPr lang="fr-FR" dirty="0">
                <a:solidFill>
                  <a:srgbClr val="901C44"/>
                </a:solidFill>
              </a:rPr>
              <a:t>Vous vous apprêtez à partir en virées shopping quand soudain votre ventre gargouille ? Pas de problèmes ! Le </a:t>
            </a:r>
            <a:r>
              <a:rPr lang="fr-FR" dirty="0" err="1">
                <a:solidFill>
                  <a:srgbClr val="901C44"/>
                </a:solidFill>
              </a:rPr>
              <a:t>Starbucks</a:t>
            </a:r>
            <a:r>
              <a:rPr lang="fr-FR" dirty="0">
                <a:solidFill>
                  <a:srgbClr val="901C44"/>
                </a:solidFill>
              </a:rPr>
              <a:t> </a:t>
            </a:r>
            <a:r>
              <a:rPr lang="fr-FR" dirty="0" err="1">
                <a:solidFill>
                  <a:srgbClr val="901C44"/>
                </a:solidFill>
              </a:rPr>
              <a:t>Turtle</a:t>
            </a:r>
            <a:r>
              <a:rPr lang="fr-FR" dirty="0">
                <a:solidFill>
                  <a:srgbClr val="901C44"/>
                </a:solidFill>
              </a:rPr>
              <a:t> met à votre disposition divers sandwichs à manger sur le pouce.</a:t>
            </a:r>
          </a:p>
          <a:p>
            <a:r>
              <a:rPr lang="fr-FR" dirty="0">
                <a:solidFill>
                  <a:srgbClr val="901C44"/>
                </a:solidFill>
              </a:rPr>
              <a:t>Ce </a:t>
            </a:r>
            <a:r>
              <a:rPr lang="fr-FR" dirty="0" err="1">
                <a:solidFill>
                  <a:srgbClr val="901C44"/>
                </a:solidFill>
              </a:rPr>
              <a:t>Starbucks</a:t>
            </a:r>
            <a:r>
              <a:rPr lang="fr-FR" dirty="0">
                <a:solidFill>
                  <a:srgbClr val="901C44"/>
                </a:solidFill>
              </a:rPr>
              <a:t> possède une télé pour distraire les Boo', une boutique souvenir ainsi qu'une aire de jeux intérieure complètement sécurisée. Les </a:t>
            </a:r>
            <a:r>
              <a:rPr lang="fr-FR" dirty="0" err="1">
                <a:solidFill>
                  <a:srgbClr val="901C44"/>
                </a:solidFill>
              </a:rPr>
              <a:t>Mum</a:t>
            </a:r>
            <a:r>
              <a:rPr lang="fr-FR" dirty="0">
                <a:solidFill>
                  <a:srgbClr val="901C44"/>
                </a:solidFill>
              </a:rPr>
              <a:t>' pourront ainsi siroter tranquillement leur boisson pendant que leurs </a:t>
            </a:r>
            <a:r>
              <a:rPr lang="fr-FR" dirty="0" err="1">
                <a:solidFill>
                  <a:srgbClr val="901C44"/>
                </a:solidFill>
              </a:rPr>
              <a:t>fifous</a:t>
            </a:r>
            <a:r>
              <a:rPr lang="fr-FR" dirty="0">
                <a:solidFill>
                  <a:srgbClr val="901C44"/>
                </a:solidFill>
              </a:rPr>
              <a:t> d'enfants pourront se défouler en toute sécurité :D!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5236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121</Words>
  <Application>Microsoft Macintosh PowerPoint</Application>
  <PresentationFormat>Présentation à l'écran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Starbucks Turtle</vt:lpstr>
      <vt:lpstr>Le Starbucks, mais aussi …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 Kö</dc:creator>
  <cp:lastModifiedBy>Co Kö</cp:lastModifiedBy>
  <cp:revision>1</cp:revision>
  <dcterms:created xsi:type="dcterms:W3CDTF">2012-02-22T14:09:06Z</dcterms:created>
  <dcterms:modified xsi:type="dcterms:W3CDTF">2012-02-22T14:16:36Z</dcterms:modified>
</cp:coreProperties>
</file>