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4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62" r:id="rId11"/>
    <p:sldId id="263" r:id="rId12"/>
    <p:sldId id="268" r:id="rId13"/>
    <p:sldId id="277" r:id="rId14"/>
    <p:sldId id="264" r:id="rId15"/>
    <p:sldId id="265" r:id="rId16"/>
    <p:sldId id="269" r:id="rId17"/>
    <p:sldId id="266" r:id="rId18"/>
    <p:sldId id="267" r:id="rId19"/>
    <p:sldId id="272" r:id="rId20"/>
    <p:sldId id="273" r:id="rId21"/>
    <p:sldId id="274" r:id="rId22"/>
    <p:sldId id="275" r:id="rId23"/>
    <p:sldId id="276" r:id="rId24"/>
    <p:sldId id="280" r:id="rId25"/>
    <p:sldId id="281" r:id="rId26"/>
    <p:sldId id="283" r:id="rId27"/>
    <p:sldId id="282" r:id="rId28"/>
    <p:sldId id="286" r:id="rId29"/>
    <p:sldId id="295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C8530-A528-4FA8-BB6D-91C81E0464BB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B530-9771-4A0B-A25E-52F0B0B0A9F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5683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6B530-9771-4A0B-A25E-52F0B0B0A9F6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8A0F2-DBAD-4010-82A5-D4D81DA63C3C}" type="datetimeFigureOut">
              <a:rPr lang="fr-FR" smtClean="0"/>
              <a:pPr/>
              <a:t>20/02/2012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D1E44-1F4E-4B93-ABAF-18A411504A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jpe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683568" y="188640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Souvenez-vous …</a:t>
            </a:r>
            <a:endParaRPr lang="fr-FR" sz="3200" dirty="0">
              <a:latin typeface="Algerian" pitchFamily="8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38185">
            <a:off x="2412935" y="1779929"/>
            <a:ext cx="4227153" cy="419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4427984" y="2348880"/>
            <a:ext cx="4392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BaudoUin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VIDOR,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edward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Tennis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PÔLE SPONSORING</a:t>
            </a:r>
            <a:endParaRPr lang="fr-FR" sz="4800" b="1" dirty="0">
              <a:latin typeface="Algerian" pitchFamily="82" charset="0"/>
            </a:endParaRPr>
          </a:p>
        </p:txBody>
      </p:sp>
      <p:pic>
        <p:nvPicPr>
          <p:cNvPr id="6" name="Image 5" descr="BAU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124744"/>
            <a:ext cx="3888432" cy="5363355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err="1" smtClean="0">
                <a:latin typeface="Algerian" pitchFamily="82" charset="0"/>
              </a:rPr>
              <a:t>PôLE</a:t>
            </a:r>
            <a:r>
              <a:rPr lang="fr-FR" sz="4800" b="1" dirty="0" smtClean="0">
                <a:latin typeface="Algerian" pitchFamily="82" charset="0"/>
              </a:rPr>
              <a:t> SPONSORING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0" y="2420888"/>
            <a:ext cx="4392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Alexis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kalms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, 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papa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Boxe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7" name="Image 6" descr="ALEX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24744"/>
            <a:ext cx="3860304" cy="525658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PÔLE SPONSORING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27984" y="2636912"/>
            <a:ext cx="4392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Niels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DOMINGUEZ,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 Alias cosmo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football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7" name="Image 6" descr="NIE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80728"/>
            <a:ext cx="3982751" cy="551723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PÔLE SPONSORING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0" y="2636912"/>
            <a:ext cx="4392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Axel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rondot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, 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lucky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luke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Rugby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7" name="Image 6" descr="AX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052736"/>
            <a:ext cx="4176464" cy="554551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PÔLE EVENEMENTIEL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99992" y="2420888"/>
            <a:ext cx="464400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Carole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GUILLOU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helicopta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Natation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8" name="Image 7" descr="CARO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052735"/>
            <a:ext cx="4032448" cy="5514459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POLE EVENEMENTIEL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99992" y="2420888"/>
            <a:ext cx="4392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Marco GARNIGA.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coco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football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9" name="Image 8" descr="MARC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4104456" cy="5637021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POLE EVENEMENTIEL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99992" y="2348880"/>
            <a:ext cx="464400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Paul-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édouard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HULNé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paulo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rugby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8" name="Image 7" descr="POL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80728"/>
            <a:ext cx="4106481" cy="554461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POLE COMMUNICATION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72000" y="2420888"/>
            <a:ext cx="439248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Thibault FINOT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barbe rousse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     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rugby        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7" name="Image 6" descr="FIN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052736"/>
            <a:ext cx="4176464" cy="561541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POLE COMMUNICATION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99992" y="2492896"/>
            <a:ext cx="4392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Antoine LÉCOT,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linguini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Sports de glisse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052736"/>
            <a:ext cx="408735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POLE COMMUNICATION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55976" y="2636912"/>
            <a:ext cx="45365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Antonin COMBELLES.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forain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Basketball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7" name="Image 6" descr="ANTON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24744"/>
            <a:ext cx="4032448" cy="553812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683568" y="0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L’APPARITION </a:t>
            </a:r>
          </a:p>
          <a:p>
            <a:pPr algn="ctr"/>
            <a:r>
              <a:rPr lang="fr-FR" sz="3200" dirty="0" smtClean="0">
                <a:latin typeface="Algerian" pitchFamily="82" charset="0"/>
              </a:rPr>
              <a:t>VENDREDI 13 JANVIER 13H13</a:t>
            </a:r>
            <a:endParaRPr lang="fr-FR" sz="3200" dirty="0"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484784"/>
            <a:ext cx="2015899" cy="268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0000">
            <a:off x="6290071" y="1560555"/>
            <a:ext cx="2342034" cy="3122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87454">
            <a:off x="492288" y="1606708"/>
            <a:ext cx="221424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581128"/>
            <a:ext cx="2747797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4725144"/>
            <a:ext cx="2954348" cy="1972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LA SECRETAIRE</a:t>
            </a:r>
            <a:endParaRPr lang="fr-FR" sz="4800" b="1" dirty="0">
              <a:latin typeface="Algerian" pitchFamily="82" charset="0"/>
            </a:endParaRPr>
          </a:p>
        </p:txBody>
      </p:sp>
      <p:pic>
        <p:nvPicPr>
          <p:cNvPr id="7" name="Image 6" descr="ELI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052736"/>
            <a:ext cx="4104456" cy="55890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427984" y="1844824"/>
            <a:ext cx="45365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é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lise ABIVEN,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bonne mine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badminton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LE TRESORIER</a:t>
            </a:r>
            <a:endParaRPr lang="fr-FR" sz="4800" b="1" dirty="0">
              <a:latin typeface="Algerian" pitchFamily="82" charset="0"/>
            </a:endParaRPr>
          </a:p>
        </p:txBody>
      </p:sp>
      <p:pic>
        <p:nvPicPr>
          <p:cNvPr id="6" name="Image 5" descr="PIER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24744"/>
            <a:ext cx="4104456" cy="558904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27984" y="2636912"/>
            <a:ext cx="453650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Pierre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HANROT,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e.t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.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handball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LA VICE-PRESIDENTE</a:t>
            </a:r>
            <a:endParaRPr lang="fr-FR" sz="4800" b="1" dirty="0">
              <a:latin typeface="Algerian" pitchFamily="82" charset="0"/>
            </a:endParaRPr>
          </a:p>
        </p:txBody>
      </p:sp>
      <p:pic>
        <p:nvPicPr>
          <p:cNvPr id="6" name="Image 5" descr="LI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4032448" cy="553812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355976" y="2060848"/>
            <a:ext cx="453650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Lisa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PRONOST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</a:t>
            </a:r>
            <a:r>
              <a:rPr lang="fr-FR" sz="3400" b="1" dirty="0" err="1" smtClean="0">
                <a:solidFill>
                  <a:schemeClr val="bg1"/>
                </a:solidFill>
                <a:latin typeface="Algerian" pitchFamily="82" charset="0"/>
              </a:rPr>
              <a:t>prono</a:t>
            </a:r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danse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115616" y="188640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LE PRESIDENT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19464" y="1916832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4600" b="1" dirty="0" smtClean="0">
              <a:solidFill>
                <a:schemeClr val="bg1"/>
              </a:solidFill>
              <a:latin typeface="Chinese Rocks Rg" pitchFamily="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Louis 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du </a:t>
            </a:r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BOISBAUDRY,</a:t>
            </a: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Alias cat killer</a:t>
            </a:r>
          </a:p>
          <a:p>
            <a:pPr algn="ctr"/>
            <a:endParaRPr lang="fr-FR" sz="34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3400" b="1" dirty="0" smtClean="0">
                <a:solidFill>
                  <a:schemeClr val="bg1"/>
                </a:solidFill>
                <a:latin typeface="Algerian" pitchFamily="82" charset="0"/>
              </a:rPr>
              <a:t>Boxe anglaise</a:t>
            </a:r>
            <a:endParaRPr lang="fr-FR" sz="34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404855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MARRAINE</a:t>
            </a:r>
            <a:endParaRPr lang="fr-FR" sz="4800" b="1" dirty="0">
              <a:latin typeface="Algerian" pitchFamily="82" charset="0"/>
            </a:endParaRPr>
          </a:p>
        </p:txBody>
      </p:sp>
      <p:pic>
        <p:nvPicPr>
          <p:cNvPr id="6" name="Image 5" descr="DIA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268760"/>
            <a:ext cx="3888432" cy="53865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11960" y="1700808"/>
            <a:ext cx="4680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Diane</a:t>
            </a:r>
          </a:p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 de </a:t>
            </a:r>
            <a:r>
              <a:rPr lang="fr-FR" sz="4600" b="1" dirty="0" err="1" smtClean="0">
                <a:solidFill>
                  <a:schemeClr val="bg1"/>
                </a:solidFill>
                <a:latin typeface="Algerian" pitchFamily="82" charset="0"/>
              </a:rPr>
              <a:t>CHANTéRAC</a:t>
            </a:r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140</a:t>
            </a: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BDE </a:t>
            </a:r>
            <a:r>
              <a:rPr lang="fr-FR" sz="4000" b="1" dirty="0" err="1" smtClean="0">
                <a:solidFill>
                  <a:schemeClr val="bg1"/>
                </a:solidFill>
                <a:latin typeface="Algerian" pitchFamily="82" charset="0"/>
              </a:rPr>
              <a:t>DreamRocks</a:t>
            </a:r>
            <a:endParaRPr lang="fr-FR" sz="4000" b="1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MARRAINE</a:t>
            </a:r>
            <a:endParaRPr lang="fr-FR" sz="4800" b="1" dirty="0">
              <a:latin typeface="Algerian" pitchFamily="82" charset="0"/>
            </a:endParaRPr>
          </a:p>
        </p:txBody>
      </p:sp>
      <p:pic>
        <p:nvPicPr>
          <p:cNvPr id="8" name="Image 7" descr="MELAN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052735"/>
            <a:ext cx="4032448" cy="556199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11960" y="1700808"/>
            <a:ext cx="468052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 err="1" smtClean="0">
                <a:solidFill>
                  <a:schemeClr val="bg1"/>
                </a:solidFill>
                <a:latin typeface="Algerian" pitchFamily="82" charset="0"/>
              </a:rPr>
              <a:t>mélanie</a:t>
            </a:r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 </a:t>
            </a:r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charron</a:t>
            </a: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140</a:t>
            </a: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4000" b="1" dirty="0" err="1" smtClean="0">
                <a:solidFill>
                  <a:schemeClr val="bg1"/>
                </a:solidFill>
                <a:latin typeface="Algerian" pitchFamily="82" charset="0"/>
              </a:rPr>
              <a:t>Bda</a:t>
            </a: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 blues </a:t>
            </a:r>
            <a:r>
              <a:rPr lang="fr-FR" sz="4000" b="1" dirty="0" err="1" smtClean="0">
                <a:solidFill>
                  <a:schemeClr val="bg1"/>
                </a:solidFill>
                <a:latin typeface="Algerian" pitchFamily="82" charset="0"/>
              </a:rPr>
              <a:t>broth’art</a:t>
            </a:r>
            <a:endParaRPr lang="fr-FR" sz="4000" b="1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MARRAINE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83968" y="1484784"/>
            <a:ext cx="453650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Clémence PORQUET</a:t>
            </a: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139</a:t>
            </a: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Liste BDE </a:t>
            </a:r>
            <a:r>
              <a:rPr lang="fr-FR" sz="4000" b="1" dirty="0" err="1" smtClean="0">
                <a:solidFill>
                  <a:schemeClr val="bg1"/>
                </a:solidFill>
                <a:latin typeface="Algerian" pitchFamily="82" charset="0"/>
              </a:rPr>
              <a:t>Choc’late</a:t>
            </a:r>
            <a:endParaRPr lang="fr-FR" sz="40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6" name="Image 5" descr="423877_3183508184071_1156721995_33387517_402136339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80728"/>
            <a:ext cx="4108002" cy="5544616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0" y="18864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PARRAIN</a:t>
            </a:r>
            <a:endParaRPr lang="fr-FR" sz="4800" b="1" dirty="0">
              <a:latin typeface="Algerian" pitchFamily="8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55976" y="1700808"/>
            <a:ext cx="45365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Grégoire COLPIN</a:t>
            </a: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4600" b="1" dirty="0" smtClean="0">
                <a:solidFill>
                  <a:schemeClr val="bg1"/>
                </a:solidFill>
                <a:latin typeface="Algerian" pitchFamily="82" charset="0"/>
              </a:rPr>
              <a:t>138</a:t>
            </a:r>
          </a:p>
          <a:p>
            <a:pPr algn="ctr"/>
            <a:endParaRPr lang="fr-FR" sz="46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BDE </a:t>
            </a:r>
            <a:r>
              <a:rPr lang="fr-FR" sz="4000" b="1" dirty="0" err="1" smtClean="0">
                <a:solidFill>
                  <a:schemeClr val="bg1"/>
                </a:solidFill>
                <a:latin typeface="Algerian" pitchFamily="82" charset="0"/>
              </a:rPr>
              <a:t>Libertize</a:t>
            </a:r>
            <a:endParaRPr lang="fr-FR" sz="40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7" name="Image 6" descr="GR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052735"/>
            <a:ext cx="4104456" cy="5637021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691680" y="141277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027" name="Picture 3" descr="C:\Users\CAROLE\Desktop\DSC_0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132856"/>
            <a:ext cx="6612614" cy="4427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0" y="188640"/>
            <a:ext cx="8892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A très bie</a:t>
            </a:r>
            <a:r>
              <a:rPr lang="fr-FR" sz="4800" b="1" dirty="0" smtClean="0">
                <a:latin typeface="Algerian" pitchFamily="82" charset="0"/>
              </a:rPr>
              <a:t>ntôt pour nos prochains événements !</a:t>
            </a:r>
            <a:endParaRPr lang="fr-FR" sz="4800" b="1" dirty="0"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691680" y="1412776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8241"/>
            <a:ext cx="8126985" cy="685714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899592" y="260648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latin typeface="Algerian" pitchFamily="82" charset="0"/>
              </a:rPr>
              <a:t>RALLYE</a:t>
            </a:r>
            <a:r>
              <a:rPr lang="fr-FR" sz="4800" dirty="0" smtClean="0">
                <a:latin typeface="Chinese Rocks Rg" pitchFamily="2" charset="0"/>
              </a:rPr>
              <a:t> </a:t>
            </a:r>
            <a:r>
              <a:rPr lang="fr-FR" sz="4800" b="1" dirty="0">
                <a:latin typeface="Algerian" pitchFamily="82" charset="0"/>
              </a:rPr>
              <a:t>TEQPAF</a:t>
            </a:r>
            <a:r>
              <a:rPr lang="fr-FR" sz="4800" b="1" dirty="0" smtClean="0">
                <a:latin typeface="Algerian" pitchFamily="82" charset="0"/>
              </a:rPr>
              <a:t> </a:t>
            </a:r>
            <a:endParaRPr lang="fr-FR" sz="4800" b="1" dirty="0">
              <a:latin typeface="Algerian" pitchFamily="8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7768" t="31072"/>
          <a:stretch>
            <a:fillRect/>
          </a:stretch>
        </p:blipFill>
        <p:spPr bwMode="auto">
          <a:xfrm>
            <a:off x="467544" y="1196753"/>
            <a:ext cx="39959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 t="12947" r="957"/>
          <a:stretch>
            <a:fillRect/>
          </a:stretch>
        </p:blipFill>
        <p:spPr bwMode="auto">
          <a:xfrm>
            <a:off x="4932040" y="1196752"/>
            <a:ext cx="367240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 t="21265" r="4305"/>
          <a:stretch>
            <a:fillRect/>
          </a:stretch>
        </p:blipFill>
        <p:spPr bwMode="auto">
          <a:xfrm>
            <a:off x="5076056" y="4077072"/>
            <a:ext cx="3851920" cy="237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 t="16385" r="1692"/>
          <a:stretch>
            <a:fillRect/>
          </a:stretch>
        </p:blipFill>
        <p:spPr bwMode="auto">
          <a:xfrm>
            <a:off x="539552" y="4077072"/>
            <a:ext cx="3682146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573016"/>
            <a:ext cx="2126010" cy="283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980728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2924944"/>
            <a:ext cx="2726922" cy="363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2817440"/>
            <a:ext cx="2888940" cy="385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ZoneTexte 12"/>
          <p:cNvSpPr txBox="1"/>
          <p:nvPr/>
        </p:nvSpPr>
        <p:spPr>
          <a:xfrm>
            <a:off x="323528" y="260648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atin typeface="Algerian" pitchFamily="82" charset="0"/>
              </a:rPr>
              <a:t>MATCH DE RUGBY EMN vs EDHEC</a:t>
            </a:r>
            <a:endParaRPr lang="fr-FR" sz="4000" b="1" dirty="0"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146" name="Picture 2" descr="C:\Users\Pierre\Documents\Cours EMN\SEMESTRE 1\GESTION DE PROJET\LISTE DESPORTADOS\PHOTO\DSCF3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204864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Pierre\Documents\Cours EMN\SEMESTRE 1\GESTION DE PROJET\LISTE DESPORTADOS\PHOTO\DSCF3046.JPG"/>
          <p:cNvPicPr>
            <a:picLocks noChangeAspect="1" noChangeArrowheads="1"/>
          </p:cNvPicPr>
          <p:nvPr/>
        </p:nvPicPr>
        <p:blipFill>
          <a:blip r:embed="rId5" cstate="print"/>
          <a:srcRect t="8400" b="11801"/>
          <a:stretch>
            <a:fillRect/>
          </a:stretch>
        </p:blipFill>
        <p:spPr bwMode="auto">
          <a:xfrm>
            <a:off x="3923928" y="1628800"/>
            <a:ext cx="48126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Pierre\Documents\Cours EMN\SEMESTRE 1\GESTION DE PROJET\LISTE DESPORTADOS\PHOTO\DSCF30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653136"/>
            <a:ext cx="2747798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0" y="26064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atin typeface="Algerian" pitchFamily="82" charset="0"/>
              </a:rPr>
              <a:t>MATCH DE HAND BALL </a:t>
            </a:r>
          </a:p>
          <a:p>
            <a:pPr algn="ctr"/>
            <a:r>
              <a:rPr lang="fr-FR" sz="4000" b="1" dirty="0" smtClean="0">
                <a:latin typeface="Algerian" pitchFamily="82" charset="0"/>
              </a:rPr>
              <a:t>EMN vs UNIVERSITE DU HAVRE</a:t>
            </a:r>
            <a:endParaRPr lang="fr-FR" sz="4000" b="1" dirty="0"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8" name="ZoneTexte 7"/>
          <p:cNvSpPr txBox="1"/>
          <p:nvPr/>
        </p:nvSpPr>
        <p:spPr>
          <a:xfrm>
            <a:off x="1259632" y="12687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099" name="Picture 3" descr="C:\Users\Pierre\Documents\Cours EMN\SEMESTRE 1\GESTION DE PROJET\LISTE DESPORTADOS\PHOTO\DSCF30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339751" y="4149080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oneTexte 9"/>
          <p:cNvSpPr txBox="1"/>
          <p:nvPr/>
        </p:nvSpPr>
        <p:spPr>
          <a:xfrm>
            <a:off x="5436096" y="148478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100" name="Picture 4" descr="C:\Users\Pierre\Documents\Cours EMN\SEMESTRE 1\GESTION DE PROJET\LISTE DESPORTADOS\PHOTO\DSCF30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5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47997" y="1052736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ZoneTexte 11"/>
          <p:cNvSpPr txBox="1"/>
          <p:nvPr/>
        </p:nvSpPr>
        <p:spPr>
          <a:xfrm>
            <a:off x="611560" y="6926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101" name="Picture 5" descr="C:\Users\Pierre\Documents\Cours EMN\SEMESTRE 1\GESTION DE PROJET\LISTE DESPORTADOS\PHOTO\DSCF30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ZoneTexte 13"/>
          <p:cNvSpPr txBox="1"/>
          <p:nvPr/>
        </p:nvSpPr>
        <p:spPr>
          <a:xfrm>
            <a:off x="323528" y="1886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latin typeface="Algerian" pitchFamily="82" charset="0"/>
              </a:rPr>
              <a:t>SORTIE DU CINEMA</a:t>
            </a:r>
            <a:endParaRPr lang="fr-FR" sz="4000" b="1" dirty="0"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79512" y="188640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>
                <a:latin typeface="Algerian" pitchFamily="82" charset="0"/>
              </a:rPr>
              <a:t>PRé</a:t>
            </a:r>
            <a:r>
              <a:rPr lang="fr-FR" sz="4000" b="1" dirty="0" smtClean="0">
                <a:latin typeface="Algerian" pitchFamily="82" charset="0"/>
              </a:rPr>
              <a:t>-SOIREE </a:t>
            </a:r>
            <a:r>
              <a:rPr lang="fr-FR" sz="4000" b="1" dirty="0" smtClean="0">
                <a:latin typeface="Algerian" pitchFamily="82" charset="0"/>
              </a:rPr>
              <a:t>BABY GANGSTA</a:t>
            </a:r>
            <a:endParaRPr lang="fr-FR" sz="4000" b="1" dirty="0">
              <a:latin typeface="Algerian" pitchFamily="82" charset="0"/>
            </a:endParaRPr>
          </a:p>
        </p:txBody>
      </p:sp>
      <p:pic>
        <p:nvPicPr>
          <p:cNvPr id="6" name="Image 5" descr="p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549" y="1124744"/>
            <a:ext cx="3768419" cy="2826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p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1124744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 descr="pre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861048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 11" descr="pre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38610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179512" y="1268760"/>
            <a:ext cx="89644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Le mercredi 8 </a:t>
            </a:r>
            <a:r>
              <a:rPr lang="fr-FR" sz="4000" b="1" dirty="0" err="1" smtClean="0">
                <a:solidFill>
                  <a:schemeClr val="bg1"/>
                </a:solidFill>
                <a:latin typeface="Algerian" pitchFamily="82" charset="0"/>
              </a:rPr>
              <a:t>fevrier</a:t>
            </a: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à</a:t>
            </a: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 13h13,</a:t>
            </a:r>
            <a:endParaRPr lang="fr-FR" sz="40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>
              <a:lnSpc>
                <a:spcPct val="150000"/>
              </a:lnSpc>
            </a:pP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 nous vous avons révélé notre</a:t>
            </a:r>
            <a:endParaRPr lang="fr-FR" sz="4000" b="1" dirty="0" smtClean="0">
              <a:solidFill>
                <a:schemeClr val="bg1"/>
              </a:solidFill>
              <a:latin typeface="Algerian" pitchFamily="82" charset="0"/>
            </a:endParaRPr>
          </a:p>
          <a:p>
            <a:pPr algn="ctr">
              <a:lnSpc>
                <a:spcPct val="150000"/>
              </a:lnSpc>
            </a:pP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 véritable identité et nous </a:t>
            </a:r>
          </a:p>
          <a:p>
            <a:pPr algn="ctr">
              <a:lnSpc>
                <a:spcPct val="150000"/>
              </a:lnSpc>
            </a:pPr>
            <a:r>
              <a:rPr lang="fr-FR" sz="4000" b="1" dirty="0" smtClean="0">
                <a:solidFill>
                  <a:schemeClr val="bg1"/>
                </a:solidFill>
                <a:latin typeface="Algerian" pitchFamily="82" charset="0"/>
              </a:rPr>
              <a:t>sommes devenus … </a:t>
            </a:r>
            <a:endParaRPr lang="fr-FR" sz="4000" b="1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Image 3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8241"/>
            <a:ext cx="8126985" cy="685714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2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2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2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237</Words>
  <Application>Microsoft Office PowerPoint</Application>
  <PresentationFormat>Affichage à l'écran (4:3)</PresentationFormat>
  <Paragraphs>138</Paragraphs>
  <Slides>29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Pierre</dc:creator>
  <cp:lastModifiedBy>CAROLE</cp:lastModifiedBy>
  <cp:revision>80</cp:revision>
  <dcterms:created xsi:type="dcterms:W3CDTF">2012-02-05T09:43:58Z</dcterms:created>
  <dcterms:modified xsi:type="dcterms:W3CDTF">2012-02-20T19:57:55Z</dcterms:modified>
</cp:coreProperties>
</file>