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525" autoAdjust="0"/>
  </p:normalViewPr>
  <p:slideViewPr>
    <p:cSldViewPr>
      <p:cViewPr varScale="1">
        <p:scale>
          <a:sx n="63" d="100"/>
          <a:sy n="63" d="100"/>
        </p:scale>
        <p:origin x="-11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645D4E-182D-4912-B6FC-F6E74C7EDAC4}" type="datetimeFigureOut">
              <a:rPr lang="fr-FR" smtClean="0"/>
              <a:pPr/>
              <a:t>18/02/2012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75142-F0C6-4E2C-92BE-2911D126E7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fr/imgres?imgurl=http://www.coupes-moto-legende.fr/pages/img/Logo-mutuelle-motards-grd.png&amp;imgrefurl=http://www.coupes-moto-legende.fr/pages/partenaires-mutuelle.html&amp;usg=__Koec-1E_yX2jZZDCfzmn6afE_Lk=&amp;h=78&amp;w=235&amp;sz=8&amp;hl=fr&amp;start=5&amp;zoom=1&amp;um=1&amp;itbs=1&amp;tbnid=ZYMVpi_IZww54M:&amp;tbnh=36&amp;tbnw=109&amp;prev=/images?q=logo+mutuelle+des+motards&amp;um=1&amp;hl=fr&amp;sa=N&amp;rlz=1W1ACAW_fr&amp;tbs=isch:1&amp;ei=roNVTey1Osjk4gaHxrClBw" TargetMode="External"/><Relationship Id="rId5" Type="http://schemas.openxmlformats.org/officeDocument/2006/relationships/hyperlink" Target="http://www.google.fr/imgres?imgurl=http://idata.over-blog.com/1/95/65/62/Logos/Logo-AMDM.jpg&amp;imgrefurl=http://www.ffmc32.com/pages/Le_delegue_AMDM_Mutuelle_Des_Motards-461087.html&amp;usg=__sy2bt1xvPXADJQaIRBsBLnbRhbM=&amp;h=185&amp;w=580&amp;sz=40&amp;hl=fr&amp;start=2&amp;zoom=1&amp;um=1&amp;itbs=1&amp;tbnid=4WhvnkKjENTdgM:&amp;tbnh=43&amp;tbnw=134&amp;prev=/images?q=logo+mutuelle+des+motards&amp;um=1&amp;hl=fr&amp;sa=N&amp;rlz=1W1ACAW_fr&amp;tbs=isch:1&amp;ei=roNVTey1Osjk4gaHxrClBw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photo.php?pid=31433229&amp;id=102450200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8640"/>
            <a:ext cx="3851920" cy="1872208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3300"/>
                </a:solidFill>
              </a:rPr>
              <a:t> </a:t>
            </a:r>
            <a:r>
              <a:rPr lang="fr-FR" sz="3600" dirty="0" err="1" smtClean="0">
                <a:solidFill>
                  <a:srgbClr val="FFFF00"/>
                </a:solidFill>
              </a:rPr>
              <a:t>mongore</a:t>
            </a:r>
            <a:r>
              <a:rPr lang="fr-FR" sz="3600" dirty="0" smtClean="0">
                <a:solidFill>
                  <a:srgbClr val="FFFF00"/>
                </a:solidFill>
              </a:rPr>
              <a:t> 13 RACING TEAM</a:t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saison 2012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28184" y="0"/>
            <a:ext cx="2915816" cy="1752600"/>
          </a:xfrm>
        </p:spPr>
        <p:txBody>
          <a:bodyPr>
            <a:normAutofit lnSpcReduction="10000"/>
          </a:bodyPr>
          <a:lstStyle/>
          <a:p>
            <a:r>
              <a:rPr lang="fr-FR" sz="3600" dirty="0" smtClean="0"/>
              <a:t>Challenge </a:t>
            </a:r>
            <a:r>
              <a:rPr lang="fr-FR" sz="3600" dirty="0" err="1" smtClean="0"/>
              <a:t>Protwin</a:t>
            </a:r>
            <a:endParaRPr lang="fr-FR" sz="3600" dirty="0" smtClean="0"/>
          </a:p>
          <a:p>
            <a:r>
              <a:rPr lang="fr-FR" sz="3600" dirty="0" err="1" smtClean="0"/>
              <a:t>Ktm</a:t>
            </a:r>
            <a:r>
              <a:rPr lang="fr-FR" sz="3600" dirty="0" smtClean="0"/>
              <a:t> rc8r</a:t>
            </a:r>
          </a:p>
        </p:txBody>
      </p:sp>
      <p:pic>
        <p:nvPicPr>
          <p:cNvPr id="4" name="Image 3" descr="protwin_bandea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40963"/>
            <a:ext cx="9144000" cy="10170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42" name="Picture 2" descr="logo_f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37342"/>
            <a:ext cx="1296144" cy="617829"/>
          </a:xfrm>
          <a:prstGeom prst="rect">
            <a:avLst/>
          </a:prstGeom>
          <a:noFill/>
        </p:spPr>
      </p:pic>
      <p:sp>
        <p:nvSpPr>
          <p:cNvPr id="10244" name="AutoShape 4" descr="data:image/jpg;base64,/9j/4AAQSkZJRgABAQAAAQABAAD/2wBDAAkGBwgHBgkIBwgKCgkLDRYPDQwMDRsUFRAWIB0iIiAdHx8kKDQsJCYxJx8fLT0tMTU3Ojo6Iys/RD84QzQ5Ojf/2wBDAQoKCg0MDRoPDxo3JR8lNzc3Nzc3Nzc3Nzc3Nzc3Nzc3Nzc3Nzc3Nzc3Nzc3Nzc3Nzc3Nzc3Nzc3Nzc3Nzc3Nzf/wAARCAArAIYDASIAAhEBAxEB/8QAGwAAAgIDAQAAAAAAAAAAAAAABgcDBQABBAL/xAA4EAABAwMDAwIEAwcDBQAAAAABAgMEAAURBhIhEzFBB1EiYXGBFBUyIyQzQlKRoRclcnSCsbPh/8QAGQEBAAMBAQAAAAAAAAAAAAAAAAECAwQF/8QALBEAAgIBBAACCQUAAAAAAAAAAQIAEQMEEiExMkEUUWFxgZGh4fATIrHB8f/aAAwDAQACEQMRAD8AG7PFtrjHWlrZyD8ZkPhCUfRCTvV/cfQ1K/FiiO25KtqWEvObGjGUrerjOdhz8vPkcVRsPLjvJdaIC0HIJSD/AIPFW8K8Mh1Uy4h+VLA2tpO0NhPsP6R9B79s17mr0uYMXQk/Gj9h6+/dMnVuxOu2WuEy6U7mJbqnQgoewFIRzkbDzuJwM44Gcc1wvx7JEWpLr78lzJyI42oT8gT/APfrUtmUpUx69zOGWlKWVdg44eQhPzOfsPlRRa7JYDG0wZ1vdkSLyXEOrEhSAghWNwA88jjt3rIYymVi7sRx1xzRJ9XQgKbPMCFs294fuz7rCvCJABSf+4dvuK5HG1NqKFYyPZQI/uOKN7vZbIdP3d63xHmZFqmpj9Zb5WXwVbSSOw554+VTtaWta9Waet/QcMabAbffT1FZKihZJB8cpFd2PKiA8mue/YLmg4i+wc1vFMHS6rYzpXU3XtnXLBbDh65SXElwhKQcfDjHjvVM9ZoQ0ja7ihpYkyZy2XDvJBSM4GK1GcFiCPOvpcm4LEVLFjvS5LceM2p151QShCRyonwKYKtH2pOrr3G6f7jbY6XUsuSemFqKU4CnD+lOScn6V5ZtVrg6s0zJtq46HH5ID8VmYmQGlJUMEKBzgg+faqelofD3V/S4uA4tVw2zFiI7thHbJO3+EckYV7cgiuPzTHwBbvUL/qEf+9dSRtJWJiNbmLj+HSZkRL70125IaWyVglO1o/qSOBk9/tT0tVvePl7gf7i4tangwpdwkCPBYW+8UlQbbGSQOTXlTQEkshaT8e3cDwecZ+lNmxW2yWTW/wCTxIUj8ZGiKUqYp8kOKLeSCjGAMK4I81rqM4xLwLNE/KLigzz2reaOdN6ctq9Os3WewxKckSFNJbfuAipbQnuQT+pR9u1SW3T2nBqG7QzLjzA0lJtzbkwNtvlXOC4nyMgcdzVTqsYLCjx/kXAqIfjP0rKsbrDVAvUuM5CMItqx+HU51Nnbjd598/OsrcEMAREpM1JFfMeQ28hQBQoEHAOPseKmtaQq5xEqAIL7YII7/EKcfqLcbdpV6BKiWaC9Pe3pbU618LaBgk4GOSSOfrWGpzbWGLbe65Biyu0+2T2HFN4Q5vVsXsytWAkAn/kAfPBrmb1LcW/ykIca/wBqJMUbB8JJBOffkU3Lm7ZrhouNqu5WaM6+00HUtYwCsnaEk+U7iDg5qLR06LryyXCLdbVDa6KghPRbwAFA4IzyCMeDXn4cqYsR/YSoPNm68uJCiopl3+4LiXCKpbfSuD4fkDYMlYVu49uasoWu71DZiIaXEK4iA208uOlTgQP5Crvtq99LNJw7zKlTbm2Ho8RSUJaP6VrPOVfIDx5zXQ76lRm7gqO1YIBtKVbdnTAWUe/9Pzxj711ZHRnONMe6u/L84luYF2jUU60uSywI7rcsYfZkMhxteDkZB9iTRTaWtS2/RD11bXbvyxK/xDKXmg44hZVs3IBGEnPvVj6gWKDpmdbdR2iIwWFu/HFWn9kVYJBx4BAOR8hRUdQK/wBNfzv8vh7unu/C7P2X8XbjH+frWGbOHVXxpwxF3/H3kRQnVt3/ADt+79VoyZCOm8npAtuIwBtUk8EYAqF7UspdyhzmWIEZ2GrcyiNHS2gHOckDv281ZW+8KuOsBchp9iYtaTtt7DeUEhG0HGDwCATTGsz+p5U5li7aPtzVscVtc2pQC2k+cFRzj2xW+bImGrQdesD4e2CYpjqK4hm6tFTW26LC5PwdyFFXw+3JNTxtX3FmGzGdat8pMZOyO7KipdWyn2So+B4znFEOqrHCs/qPAjRGUIivvR3ejjKU7nMEY9uDx86Mtbz7HpCdHnizR5M6Q302kbUoS2hJyVdjySoDt4/vD58Z2Bcd7uRERxVzmj/Seq75eb/AgCRDbfdQWFTTDSt1SAkkBRyMjj5c80TaPg2k2i6a0uFvaUt5x99tpQCw0hJPCcjGSQece3bmufR+sImotURo0+yw48gFSokhgYUhQScpJ8gpz8vl7Vz6gZVesd7fPjgxBm/Lm6GnOWFt2LcoSkokdOZECkpWcjIBJwePeqSHqORFnSJf4O2vOPqSopeipUlBHbYONv2o61hEgTvVeDGupSIjjTYXuOArhWAT8zgfeiTU/wCcWdSG9O6at8m3pbG4BoFWecjYCD7eDVBqECqGW2YWTdREzLuMq63F+dNc6kh47lqxjPjt9ABWV6myFSrpLkLjojqccUosoGA3k/pA8Y7VleovCgAVJnFblpauMVa1BKEvoUok8ABQ5o/9Yrvbbq/ajbJ0eWG0uhfRcCtuSjGcfQ0tvNYOTWb4A2Vcl9XEacu9WtXpA3bk3CMZwabBjh0dTIdBPw9+3Na9Hbza7XFuabjcI0VTjjZQHnQjcAFZxmlbk4rftWJ0SnG2O/EbiH3prrCLp+bKi3FRTDlKCg6AT01jjJA8Ef8AgV3PaM0u9cVTUasgJtql7yz1EbwnOdoO77Zxmln7Vvwal9Kd5dGKk9xGB6oawh3wxrbaVb4cZW9TuMBasYASD4AJ585/vd6XuVnvfp2rTsm6MQJSUKQeuoJ/n3pUMkZHYHnP+KUVbHioOiT9JcamqN37YjT0HMsekdRXG3zLpFf6zbXSnII6eeSpGckDuPP8tbZhWy1akZu951m1OT1wpplp3cpRJ4KviISkZyfHFKo+a8kkGjaLcxbd2KPA/BEZWvbpbpfqBZ5kSdHejtiPvdbdCkow6SckdsDmvHrHdYFzuNtVbpseUhDKwosOBYSSod8UuazzV8ekVGQ34RURqenOpbS9pqTpm9yURkrDiULcUEpWhfcbjwCCT39xUumbLpvSl/anTdTwpLmVIjobUkBJIIKlkKIHGfYc0pxWVR9FbNtYgN2IqMPXa7XqDXrCEXaM3DdYQhctKwpCCAo8nOPYd/NE+k2mtMuren61hyreGyExw+FDPggFRx9BSVr0KPoy2MY93AFdCITasukW76onzoKSmO6obcjBVgAbsfMjP3rKoI36j9KyupFCKFHlE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4613" y="-190500"/>
            <a:ext cx="1276350" cy="40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6" name="AutoShape 6" descr="data:image/jpg;base64,/9j/4AAQSkZJRgABAQAAAQABAAD/2wBDAAkGBwgHBgkIBwgKCgkLDRYPDQwMDRsUFRAWIB0iIiAdHx8kKDQsJCYxJx8fLT0tMTU3Ojo6Iys/RD84QzQ5Ojf/2wBDAQoKCg0MDRoPDxo3JR8lNzc3Nzc3Nzc3Nzc3Nzc3Nzc3Nzc3Nzc3Nzc3Nzc3Nzc3Nzc3Nzc3Nzc3Nzc3Nzc3Nzf/wAARCAArAIYDASIAAhEBAxEB/8QAGwAAAgIDAQAAAAAAAAAAAAAABgcDBQABBAL/xAA4EAABAwMDAwIEAwcDBQAAAAABAgMEAAURBhIhEzFBB1EiYXGBFBUyIyQzQlKRoRclcnSCsbPh/8QAGQEBAAMBAQAAAAAAAAAAAAAAAAECAwQF/8QALBEAAgIBBAACCQUAAAAAAAAAAQIAEQMEEiExMkEUUWFxgZGh4fATIrHB8f/aAAwDAQACEQMRAD8AG7PFtrjHWlrZyD8ZkPhCUfRCTvV/cfQ1K/FiiO25KtqWEvObGjGUrerjOdhz8vPkcVRsPLjvJdaIC0HIJSD/AIPFW8K8Mh1Uy4h+VLA2tpO0NhPsP6R9B79s17mr0uYMXQk/Gj9h6+/dMnVuxOu2WuEy6U7mJbqnQgoewFIRzkbDzuJwM44Gcc1wvx7JEWpLr78lzJyI42oT8gT/APfrUtmUpUx69zOGWlKWVdg44eQhPzOfsPlRRa7JYDG0wZ1vdkSLyXEOrEhSAghWNwA88jjt3rIYymVi7sRx1xzRJ9XQgKbPMCFs294fuz7rCvCJABSf+4dvuK5HG1NqKFYyPZQI/uOKN7vZbIdP3d63xHmZFqmpj9Zb5WXwVbSSOw554+VTtaWta9Waet/QcMabAbffT1FZKihZJB8cpFd2PKiA8mue/YLmg4i+wc1vFMHS6rYzpXU3XtnXLBbDh65SXElwhKQcfDjHjvVM9ZoQ0ja7ihpYkyZy2XDvJBSM4GK1GcFiCPOvpcm4LEVLFjvS5LceM2p151QShCRyonwKYKtH2pOrr3G6f7jbY6XUsuSemFqKU4CnD+lOScn6V5ZtVrg6s0zJtq46HH5ID8VmYmQGlJUMEKBzgg+faqelofD3V/S4uA4tVw2zFiI7thHbJO3+EckYV7cgiuPzTHwBbvUL/qEf+9dSRtJWJiNbmLj+HSZkRL70125IaWyVglO1o/qSOBk9/tT0tVvePl7gf7i4tangwpdwkCPBYW+8UlQbbGSQOTXlTQEkshaT8e3cDwecZ+lNmxW2yWTW/wCTxIUj8ZGiKUqYp8kOKLeSCjGAMK4I81rqM4xLwLNE/KLigzz2reaOdN6ctq9Os3WewxKckSFNJbfuAipbQnuQT+pR9u1SW3T2nBqG7QzLjzA0lJtzbkwNtvlXOC4nyMgcdzVTqsYLCjx/kXAqIfjP0rKsbrDVAvUuM5CMItqx+HU51Nnbjd598/OsrcEMAREpM1JFfMeQ28hQBQoEHAOPseKmtaQq5xEqAIL7YII7/EKcfqLcbdpV6BKiWaC9Pe3pbU618LaBgk4GOSSOfrWGpzbWGLbe65Biyu0+2T2HFN4Q5vVsXsytWAkAn/kAfPBrmb1LcW/ykIca/wBqJMUbB8JJBOffkU3Lm7ZrhouNqu5WaM6+00HUtYwCsnaEk+U7iDg5qLR06LryyXCLdbVDa6KghPRbwAFA4IzyCMeDXn4cqYsR/YSoPNm68uJCiopl3+4LiXCKpbfSuD4fkDYMlYVu49uasoWu71DZiIaXEK4iA208uOlTgQP5Crvtq99LNJw7zKlTbm2Ho8RSUJaP6VrPOVfIDx5zXQ76lRm7gqO1YIBtKVbdnTAWUe/9Pzxj711ZHRnONMe6u/L84luYF2jUU60uSywI7rcsYfZkMhxteDkZB9iTRTaWtS2/RD11bXbvyxK/xDKXmg44hZVs3IBGEnPvVj6gWKDpmdbdR2iIwWFu/HFWn9kVYJBx4BAOR8hRUdQK/wBNfzv8vh7unu/C7P2X8XbjH+frWGbOHVXxpwxF3/H3kRQnVt3/ADt+79VoyZCOm8npAtuIwBtUk8EYAqF7UspdyhzmWIEZ2GrcyiNHS2gHOckDv281ZW+8KuOsBchp9iYtaTtt7DeUEhG0HGDwCATTGsz+p5U5li7aPtzVscVtc2pQC2k+cFRzj2xW+bImGrQdesD4e2CYpjqK4hm6tFTW26LC5PwdyFFXw+3JNTxtX3FmGzGdat8pMZOyO7KipdWyn2So+B4znFEOqrHCs/qPAjRGUIivvR3ejjKU7nMEY9uDx86Mtbz7HpCdHnizR5M6Q302kbUoS2hJyVdjySoDt4/vD58Z2Bcd7uRERxVzmj/Seq75eb/AgCRDbfdQWFTTDSt1SAkkBRyMjj5c80TaPg2k2i6a0uFvaUt5x99tpQCw0hJPCcjGSQece3bmufR+sImotURo0+yw48gFSokhgYUhQScpJ8gpz8vl7Vz6gZVesd7fPjgxBm/Lm6GnOWFt2LcoSkokdOZECkpWcjIBJwePeqSHqORFnSJf4O2vOPqSopeipUlBHbYONv2o61hEgTvVeDGupSIjjTYXuOArhWAT8zgfeiTU/wCcWdSG9O6at8m3pbG4BoFWecjYCD7eDVBqECqGW2YWTdREzLuMq63F+dNc6kh47lqxjPjt9ABWV6myFSrpLkLjojqccUosoGA3k/pA8Y7VleovCgAVJnFblpauMVa1BKEvoUok8ABQ5o/9Yrvbbq/ajbJ0eWG0uhfRcCtuSjGcfQ0tvNYOTWb4A2Vcl9XEacu9WtXpA3bk3CMZwabBjh0dTIdBPw9+3Na9Hbza7XFuabjcI0VTjjZQHnQjcAFZxmlbk4rftWJ0SnG2O/EbiH3prrCLp+bKi3FRTDlKCg6AT01jjJA8Ef8AgV3PaM0u9cVTUasgJtql7yz1EbwnOdoO77Zxmln7Vvwal9Kd5dGKk9xGB6oawh3wxrbaVb4cZW9TuMBasYASD4AJ585/vd6XuVnvfp2rTsm6MQJSUKQeuoJ/n3pUMkZHYHnP+KUVbHioOiT9JcamqN37YjT0HMsekdRXG3zLpFf6zbXSnII6eeSpGckDuPP8tbZhWy1akZu951m1OT1wpplp3cpRJ4KviISkZyfHFKo+a8kkGjaLcxbd2KPA/BEZWvbpbpfqBZ5kSdHejtiPvdbdCkow6SckdsDmvHrHdYFzuNtVbpseUhDKwosOBYSSod8UuazzV8ekVGQ34RURqenOpbS9pqTpm9yURkrDiULcUEpWhfcbjwCCT39xUumbLpvSl/anTdTwpLmVIjobUkBJIIKlkKIHGfYc0pxWVR9FbNtYgN2IqMPXa7XqDXrCEXaM3DdYQhctKwpCCAo8nOPYd/NE+k2mtMuren61hyreGyExw+FDPggFRx9BSVr0KPoy2MY93AFdCITasukW76onzoKSmO6obcjBVgAbsfMjP3rKoI36j9KyupFCKFHlE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4613" y="-190500"/>
            <a:ext cx="1276350" cy="40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8" name="AutoShape 8" descr="data:image/jpg;base64,/9j/4AAQSkZJRgABAQAAAQABAAD/2wBDAAkGBwgHBgkIBwgKCgkLDRYPDQwMDRsUFRAWIB0iIiAdHx8kKDQsJCYxJx8fLT0tMTU3Ojo6Iys/RD84QzQ5Ojf/2wBDAQoKCg0MDRoPDxo3JR8lNzc3Nzc3Nzc3Nzc3Nzc3Nzc3Nzc3Nzc3Nzc3Nzc3Nzc3Nzc3Nzc3Nzc3Nzc3Nzc3Nzf/wAARCAAkAG0DASIAAhEBAxEB/8QAGwAAAgIDAQAAAAAAAAAAAAAAAAYEBQECAwf/xAA0EAABAgQEBAYBAwMFAAAAAAABAgMABAURBhIhMRMiQVEHFDJhcYGRFSRCI3KhUpLBw/H/xAAZAQADAQEBAAAAAAAAAAAAAAAAAQIDBAX/xAAkEQACAgIBAwQDAAAAAAAAAAAAAQIRAzEhEkHwBBNhkUJR0f/aAAwDAQACEQMRAD8AVpdhczMBlspClE6qNhFg9Rg0ShyZs4E5zmZUlITfQknb7tFWCUruCQQdCDa0WMpUU5UszSVcAHMUspF3VX/kSdf/ADQx6/qFl3jZ5B0l6G86hRdUUrNw0G05+IbX3voOnyfYxHcppb5VzkoHP9HF1H3sPuJRdda8/NzaSxxUqbblySCVKFvT2AO9tfkwwT9BoEm5UE+Xn1+QmpdkjzKRxQ6P7NMv+YxhPLb6pfSLULEt5hxhVnEEX2O4Pwdj9Rzhnm8OstJqbUuX3VytWblGwDe6FX1IA9WgF4luUylyUpitjyTj65F9tDLhd5kpKyBbl02uT1Gmm8dKzKvPO4/bYmwQ0nDksEPOBMwW0UJM+F304xA0vba99PaM1WgUqSoqlGZ/e+SbmUK4pPEKgCU5Mlgmx0Vm3GsN5o3Qe2xWsbnQ6anTaMQ+VrRzE3YUmS/64r8Q0ClUyRfQ1NfvWENKH9Uq42YDNdOQBI5rjmN7Qo509g8bWhTgII3BHzF5Q6bJv0efqM4xNTPBdaYQxLLCSM9+Ymx7WA6mGSs0iRm8RYhnagu7cq+w2Gy8WhzIFyVBCiLW00tfcw5ZkpV55yCxtqzz+CGuUoVKmP1RiUdXOTbLq/LIU6WczSU3zA5CFKHVJy7e8KY1AI6iLjkUrolwaMn1H5MXtOwlWahTmajJtNmXcWUpWXgnJYm5PYC28UR9R+THoLy1o8G2QCQFzWVQ7jik2/wIzyycaru6HjindkWq4XxE80yw7KSrjSxnTMtzA4TYAGpJtbS+pve+msVGI6RXqKlLtTfU4zNrC+MiYK0uKSOW56kDa/1DDVFrT4PUtIJAU+EqHcBbhsfwPxG1dWlHhlhpbqM7aJlBUnukBdx+NI5sTcEkkqto1cI06/VlVS8OYqfYXPNzSpNE7uuYnC0qYv36n77+8Q3aTiSRrhknXXZadnEqu6uZypfTYk3XfUadf+YavEGjT+KJinVKhIFQkVMZUhtabIVcnYkWuLA9raxD8R3GpfDdEos06h+qS7YL1jmKBksQT7m3+28VDJJta5+NBLGlfwdMU4Wn6TQZQU+pPql25ZwzLT07ZNrJOVCNAR6tPiKSnUHENRozKE1Fpqnv3LUvMT+VK9eiNeo2hgx/Tpur4fodQprHmZaWk1KdWhQ5BlQb6/2nbtBNYYlpSmU1VHw81XDMMhTk5MTByJNhpYEADU/Fu8TDJUFb5sqUF1PjgUqhSq7KVhNKnVOpm5sNtczxKXU3ASL31SCBvtaJ9Rw5imWpE0J99Yp8iLltcyVIVax5E9bX9tbw04zCTijBykZFJKkAKbN0kZ29j1HYxReI84U47QZlSly8sGDk6BOilWHvr86Rcckp9NJav6JlCMbI0hhDFUpK+alHRIrmEWS15vhOODe1u/sTFpjSQfpM3RVUXzjFTn2il9TcwsuOrsgAElXuYmeIVAquIarJVCjIE1KLl0pQ4hxIS2cxOa5OgNwbjt8R28QlzzVYwsqmqS/PJCuCo2s4rk+rHXr1jNZHKUW2u/H9KcEotL4Fqcw7ianSU15ipsthaVPTEt+oHOsWuSpP8jYfcKEesTdKYr9PqM/imhCjzjDdxOpeHOQD09rAa3vcWMeTDYG1r9I6ME3JO9mWWKjVHUoGY/JjJKsmTiLyb5c2n4ggjoMTPMpsNqcWUDUJKtB9RqSsoCC4soGySrQfUEEFBZuy68xcMPvNhW/DWU3+bRoU3JJJJJuSepgggpCs3Q68hotImHktm90JcISb76bRhLrqGiyl51LSvUgLISfkbQQQUqKtmbrVkKnHCUem6jy/HaNVgrVda1KPdRuYIIKVis2bceS2WUvvJaVu2FkJP1tGFKXykuuEp9N1Hl+O0EEJpUJtmzrzzyQl6YecSnYLcKgPoxyyjvBBE/iVvZ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74613" y="-160338"/>
            <a:ext cx="1038225" cy="342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PARTENAIRES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470916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secure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65104"/>
            <a:ext cx="2880878" cy="1872208"/>
          </a:xfrm>
          <a:prstGeom prst="rect">
            <a:avLst/>
          </a:prstGeom>
        </p:spPr>
      </p:pic>
      <p:sp>
        <p:nvSpPr>
          <p:cNvPr id="2049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1520" y="1628800"/>
            <a:ext cx="6859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Pourquoi pas vous ??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TEAM MONGORE13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Nous vous remercions de l’attention que vous avez apporté à notre dossier, et espérons vous faire partager cette saison 2012 de Challenge </a:t>
            </a:r>
            <a:r>
              <a:rPr lang="fr-FR" dirty="0" err="1" smtClean="0">
                <a:solidFill>
                  <a:schemeClr val="bg1"/>
                </a:solidFill>
              </a:rPr>
              <a:t>protwin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u="sng" dirty="0" smtClean="0">
                <a:solidFill>
                  <a:schemeClr val="bg1"/>
                </a:solidFill>
              </a:rPr>
              <a:t>Contact:</a:t>
            </a:r>
            <a:r>
              <a:rPr lang="fr-FR" dirty="0" smtClean="0">
                <a:solidFill>
                  <a:schemeClr val="bg1"/>
                </a:solidFill>
              </a:rPr>
              <a:t> Sanchez Emmanuel    06 25 91 36 65</a:t>
            </a:r>
          </a:p>
          <a:p>
            <a:r>
              <a:rPr lang="fr-FR" u="sng" dirty="0" smtClean="0">
                <a:solidFill>
                  <a:schemeClr val="bg1"/>
                </a:solidFill>
              </a:rPr>
              <a:t>Mail:</a:t>
            </a:r>
            <a:r>
              <a:rPr lang="fr-FR" dirty="0" smtClean="0">
                <a:solidFill>
                  <a:schemeClr val="bg1"/>
                </a:solidFill>
              </a:rPr>
              <a:t> teammongore13@yahoo.fr</a:t>
            </a:r>
          </a:p>
          <a:p>
            <a:r>
              <a:rPr lang="fr-FR" u="sng" dirty="0" smtClean="0">
                <a:solidFill>
                  <a:schemeClr val="bg1"/>
                </a:solidFill>
              </a:rPr>
              <a:t>Site internet: </a:t>
            </a:r>
            <a:r>
              <a:rPr lang="fr-FR" dirty="0" smtClean="0">
                <a:solidFill>
                  <a:schemeClr val="bg1"/>
                </a:solidFill>
              </a:rPr>
              <a:t>http://teammongore13.over-blog.com/#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Challenge </a:t>
            </a:r>
            <a:r>
              <a:rPr lang="fr-FR" dirty="0" err="1" smtClean="0"/>
              <a:t>Protwin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La moto.</a:t>
            </a:r>
          </a:p>
          <a:p>
            <a:r>
              <a:rPr lang="fr-FR" dirty="0" smtClean="0"/>
              <a:t>Le Pilote.</a:t>
            </a:r>
          </a:p>
          <a:p>
            <a:r>
              <a:rPr lang="fr-FR" dirty="0" smtClean="0"/>
              <a:t>Le calendrier.</a:t>
            </a:r>
          </a:p>
          <a:p>
            <a:r>
              <a:rPr lang="fr-FR" dirty="0" smtClean="0"/>
              <a:t>Le budget.</a:t>
            </a:r>
          </a:p>
          <a:p>
            <a:r>
              <a:rPr lang="fr-FR" dirty="0" smtClean="0"/>
              <a:t>Un partenariat Gagnant.</a:t>
            </a:r>
          </a:p>
          <a:p>
            <a:r>
              <a:rPr lang="fr-FR" dirty="0" smtClean="0"/>
              <a:t>Communication.</a:t>
            </a:r>
            <a:endParaRPr lang="fr-FR" dirty="0"/>
          </a:p>
        </p:txBody>
      </p:sp>
      <p:pic>
        <p:nvPicPr>
          <p:cNvPr id="4" name="Picture 10" descr="logo prot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1191146" cy="6560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challenge </a:t>
            </a:r>
            <a:r>
              <a:rPr lang="fr-FR" dirty="0" err="1" smtClean="0"/>
              <a:t>Protwin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C’est une longue histoire qui commence il y a </a:t>
            </a:r>
            <a:r>
              <a:rPr lang="fr-FR" dirty="0" smtClean="0">
                <a:solidFill>
                  <a:schemeClr val="bg1"/>
                </a:solidFill>
              </a:rPr>
              <a:t>25 </a:t>
            </a:r>
            <a:r>
              <a:rPr lang="fr-FR" dirty="0" smtClean="0">
                <a:solidFill>
                  <a:schemeClr val="bg1"/>
                </a:solidFill>
              </a:rPr>
              <a:t>ans. Une bande de copains membres du DCF lance une formule « la bataille des </a:t>
            </a:r>
            <a:r>
              <a:rPr lang="fr-FR" dirty="0" err="1" smtClean="0">
                <a:solidFill>
                  <a:schemeClr val="bg1"/>
                </a:solidFill>
              </a:rPr>
              <a:t>Twins</a:t>
            </a:r>
            <a:r>
              <a:rPr lang="fr-FR" dirty="0" smtClean="0">
                <a:solidFill>
                  <a:schemeClr val="bg1"/>
                </a:solidFill>
              </a:rPr>
              <a:t> », s’inspirant d’un championnat américain.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  Elle n’a pas tellement changé depuis ces débuts ; elle est toujours réservée aux bicylindres d’inspiration personnelle faisant la part belle aux prototypes qui brillent sous les mains de Philippe Denis (1991) sur </a:t>
            </a:r>
            <a:r>
              <a:rPr lang="fr-FR" dirty="0" err="1" smtClean="0">
                <a:solidFill>
                  <a:schemeClr val="bg1"/>
                </a:solidFill>
              </a:rPr>
              <a:t>Ducati</a:t>
            </a:r>
            <a:r>
              <a:rPr lang="fr-FR" dirty="0" smtClean="0">
                <a:solidFill>
                  <a:schemeClr val="bg1"/>
                </a:solidFill>
              </a:rPr>
              <a:t> 750, Michel Robert, à plusieurs reprises (et entre autres) sur </a:t>
            </a:r>
            <a:r>
              <a:rPr lang="fr-FR" dirty="0" err="1" smtClean="0">
                <a:solidFill>
                  <a:schemeClr val="bg1"/>
                </a:solidFill>
              </a:rPr>
              <a:t>Guzzi</a:t>
            </a:r>
            <a:r>
              <a:rPr lang="fr-FR" dirty="0" smtClean="0">
                <a:solidFill>
                  <a:schemeClr val="bg1"/>
                </a:solidFill>
              </a:rPr>
              <a:t> 750, 850 TDM Yamaha et l’@</a:t>
            </a:r>
            <a:r>
              <a:rPr lang="fr-FR" dirty="0" err="1" smtClean="0">
                <a:solidFill>
                  <a:schemeClr val="bg1"/>
                </a:solidFill>
              </a:rPr>
              <a:t>tomo</a:t>
            </a:r>
            <a:r>
              <a:rPr lang="fr-FR" dirty="0" smtClean="0">
                <a:solidFill>
                  <a:schemeClr val="bg1"/>
                </a:solidFill>
              </a:rPr>
              <a:t>. Michel </a:t>
            </a:r>
            <a:r>
              <a:rPr lang="fr-FR" dirty="0" err="1" smtClean="0">
                <a:solidFill>
                  <a:schemeClr val="bg1"/>
                </a:solidFill>
              </a:rPr>
              <a:t>Amalric</a:t>
            </a:r>
            <a:r>
              <a:rPr lang="fr-FR" dirty="0" smtClean="0">
                <a:solidFill>
                  <a:schemeClr val="bg1"/>
                </a:solidFill>
              </a:rPr>
              <a:t> conduit pour la 1ère fois une </a:t>
            </a:r>
            <a:r>
              <a:rPr lang="fr-FR" dirty="0" err="1" smtClean="0">
                <a:solidFill>
                  <a:schemeClr val="bg1"/>
                </a:solidFill>
              </a:rPr>
              <a:t>Aprilia</a:t>
            </a:r>
            <a:r>
              <a:rPr lang="fr-FR" dirty="0" smtClean="0">
                <a:solidFill>
                  <a:schemeClr val="bg1"/>
                </a:solidFill>
              </a:rPr>
              <a:t> sur un podium français. Le règlement a évolué techniquement avec l’interdiction de l’injection en 1991 laissant apparaître les 1e </a:t>
            </a:r>
            <a:r>
              <a:rPr lang="fr-FR" dirty="0" err="1" smtClean="0">
                <a:solidFill>
                  <a:schemeClr val="bg1"/>
                </a:solidFill>
              </a:rPr>
              <a:t>Ducati</a:t>
            </a:r>
            <a:r>
              <a:rPr lang="fr-FR" dirty="0" smtClean="0">
                <a:solidFill>
                  <a:schemeClr val="bg1"/>
                </a:solidFill>
              </a:rPr>
              <a:t> 851 à carburateurs, les « 2 soupapes » ouvrent un nouveau classement en 1996, les motos proches de l’origine trouvent leur place en catégorie </a:t>
            </a:r>
            <a:r>
              <a:rPr lang="fr-FR" dirty="0" err="1" smtClean="0">
                <a:solidFill>
                  <a:schemeClr val="bg1"/>
                </a:solidFill>
              </a:rPr>
              <a:t>Stocktwin</a:t>
            </a:r>
            <a:r>
              <a:rPr lang="fr-FR" dirty="0" smtClean="0">
                <a:solidFill>
                  <a:schemeClr val="bg1"/>
                </a:solidFill>
              </a:rPr>
              <a:t> alors qu’en 1999 l’injection fait son grand retour mais avec quelques restrictions. Aujourd’hui le plateau est composé de </a:t>
            </a:r>
            <a:r>
              <a:rPr lang="fr-FR" dirty="0" err="1" smtClean="0">
                <a:solidFill>
                  <a:schemeClr val="bg1"/>
                </a:solidFill>
              </a:rPr>
              <a:t>Ducati</a:t>
            </a:r>
            <a:r>
              <a:rPr lang="fr-FR" dirty="0" smtClean="0">
                <a:solidFill>
                  <a:schemeClr val="bg1"/>
                </a:solidFill>
              </a:rPr>
              <a:t> 1198, </a:t>
            </a:r>
            <a:r>
              <a:rPr lang="fr-FR" dirty="0" err="1" smtClean="0">
                <a:solidFill>
                  <a:schemeClr val="bg1"/>
                </a:solidFill>
              </a:rPr>
              <a:t>Ktm</a:t>
            </a:r>
            <a:r>
              <a:rPr lang="fr-FR" dirty="0" smtClean="0">
                <a:solidFill>
                  <a:schemeClr val="bg1"/>
                </a:solidFill>
              </a:rPr>
              <a:t> rc8, </a:t>
            </a:r>
            <a:r>
              <a:rPr lang="fr-FR" dirty="0" err="1" smtClean="0">
                <a:solidFill>
                  <a:schemeClr val="bg1"/>
                </a:solidFill>
              </a:rPr>
              <a:t>aprilia</a:t>
            </a:r>
            <a:r>
              <a:rPr lang="fr-FR" dirty="0" smtClean="0">
                <a:solidFill>
                  <a:schemeClr val="bg1"/>
                </a:solidFill>
              </a:rPr>
              <a:t> RSV, Honda </a:t>
            </a:r>
            <a:r>
              <a:rPr lang="fr-FR" dirty="0" err="1" smtClean="0">
                <a:solidFill>
                  <a:schemeClr val="bg1"/>
                </a:solidFill>
              </a:rPr>
              <a:t>vtr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Voxan</a:t>
            </a:r>
            <a:r>
              <a:rPr lang="fr-FR" dirty="0" smtClean="0">
                <a:solidFill>
                  <a:schemeClr val="bg1"/>
                </a:solidFill>
              </a:rPr>
              <a:t>, est divers prototypes…..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MOTO</a:t>
            </a:r>
            <a:br>
              <a:rPr lang="fr-FR" dirty="0" smtClean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Cette année la participation au challenge </a:t>
            </a:r>
            <a:r>
              <a:rPr lang="fr-FR" dirty="0" err="1" smtClean="0">
                <a:solidFill>
                  <a:srgbClr val="FF0000"/>
                </a:solidFill>
              </a:rPr>
              <a:t>Protwin</a:t>
            </a:r>
            <a:r>
              <a:rPr lang="fr-FR" dirty="0" smtClean="0">
                <a:solidFill>
                  <a:srgbClr val="FF0000"/>
                </a:solidFill>
              </a:rPr>
              <a:t> se fera au guidon d’une KTM RC8R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Moteur bicylindre 1190cm 3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Puissance: 179.3 CV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Préparation :Boitier </a:t>
            </a:r>
            <a:r>
              <a:rPr lang="fr-FR" dirty="0" err="1" smtClean="0">
                <a:solidFill>
                  <a:srgbClr val="FF0000"/>
                </a:solidFill>
              </a:rPr>
              <a:t>track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ktm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shifter</a:t>
            </a:r>
            <a:r>
              <a:rPr lang="fr-FR" dirty="0" smtClean="0">
                <a:solidFill>
                  <a:srgbClr val="FF0000"/>
                </a:solidFill>
              </a:rPr>
              <a:t>, ligne </a:t>
            </a:r>
            <a:r>
              <a:rPr lang="fr-FR" dirty="0" err="1" smtClean="0">
                <a:solidFill>
                  <a:srgbClr val="FF0000"/>
                </a:solidFill>
              </a:rPr>
              <a:t>akrapovic</a:t>
            </a:r>
            <a:r>
              <a:rPr lang="fr-FR" dirty="0" smtClean="0">
                <a:solidFill>
                  <a:srgbClr val="FF0000"/>
                </a:solidFill>
              </a:rPr>
              <a:t> titane,  Fourche </a:t>
            </a:r>
            <a:r>
              <a:rPr lang="fr-FR" dirty="0" err="1" smtClean="0">
                <a:solidFill>
                  <a:srgbClr val="FF0000"/>
                </a:solidFill>
              </a:rPr>
              <a:t>preparée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fmp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PILOTE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Nom: Sanchez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Prénom: Emmanuel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Age: 35 ans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Profession: Artisan boulanger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Palmarès: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2006 : 40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challenge </a:t>
            </a:r>
            <a:r>
              <a:rPr lang="fr-FR" dirty="0" err="1" smtClean="0">
                <a:solidFill>
                  <a:schemeClr val="bg1"/>
                </a:solidFill>
              </a:rPr>
              <a:t>Protwin</a:t>
            </a:r>
            <a:r>
              <a:rPr lang="fr-FR" dirty="0" smtClean="0">
                <a:solidFill>
                  <a:schemeClr val="bg1"/>
                </a:solidFill>
              </a:rPr>
              <a:t>/ </a:t>
            </a:r>
            <a:r>
              <a:rPr lang="fr-FR" dirty="0" err="1" smtClean="0">
                <a:solidFill>
                  <a:schemeClr val="bg1"/>
                </a:solidFill>
              </a:rPr>
              <a:t>Aprilia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rsv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2007 : 28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challenge </a:t>
            </a:r>
            <a:r>
              <a:rPr lang="fr-FR" dirty="0" err="1" smtClean="0">
                <a:solidFill>
                  <a:schemeClr val="bg1"/>
                </a:solidFill>
              </a:rPr>
              <a:t>Protwin</a:t>
            </a:r>
            <a:r>
              <a:rPr lang="fr-FR" dirty="0" smtClean="0">
                <a:solidFill>
                  <a:schemeClr val="bg1"/>
                </a:solidFill>
              </a:rPr>
              <a:t> / </a:t>
            </a:r>
            <a:r>
              <a:rPr lang="fr-FR" dirty="0" err="1" smtClean="0">
                <a:solidFill>
                  <a:schemeClr val="bg1"/>
                </a:solidFill>
              </a:rPr>
              <a:t>Aprilia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rsv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2008 : 26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Challenge </a:t>
            </a:r>
            <a:r>
              <a:rPr lang="fr-FR" dirty="0" err="1" smtClean="0">
                <a:solidFill>
                  <a:schemeClr val="bg1"/>
                </a:solidFill>
              </a:rPr>
              <a:t>Protwin</a:t>
            </a:r>
            <a:r>
              <a:rPr lang="fr-FR" dirty="0" smtClean="0">
                <a:solidFill>
                  <a:schemeClr val="bg1"/>
                </a:solidFill>
              </a:rPr>
              <a:t> /</a:t>
            </a:r>
            <a:r>
              <a:rPr lang="fr-FR" dirty="0" err="1" smtClean="0">
                <a:solidFill>
                  <a:schemeClr val="bg1"/>
                </a:solidFill>
              </a:rPr>
              <a:t>Aprilia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rsv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2009 : 16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temps </a:t>
            </a:r>
            <a:r>
              <a:rPr lang="fr-FR" dirty="0" err="1" smtClean="0">
                <a:solidFill>
                  <a:schemeClr val="bg1"/>
                </a:solidFill>
              </a:rPr>
              <a:t>stocksport</a:t>
            </a:r>
            <a:r>
              <a:rPr lang="fr-FR" dirty="0" smtClean="0">
                <a:solidFill>
                  <a:schemeClr val="bg1"/>
                </a:solidFill>
              </a:rPr>
              <a:t> au BOL D’OR, championnat du monde d’endurance/ </a:t>
            </a:r>
            <a:r>
              <a:rPr lang="fr-FR" dirty="0" err="1" smtClean="0">
                <a:solidFill>
                  <a:schemeClr val="bg1"/>
                </a:solidFill>
              </a:rPr>
              <a:t>honda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cbr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2010 : Pause pour raisons professionnelles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2011: 11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à </a:t>
            </a:r>
            <a:r>
              <a:rPr lang="fr-FR" dirty="0" err="1" smtClean="0">
                <a:solidFill>
                  <a:schemeClr val="bg1"/>
                </a:solidFill>
              </a:rPr>
              <a:t>magny</a:t>
            </a:r>
            <a:r>
              <a:rPr lang="fr-FR" dirty="0" smtClean="0">
                <a:solidFill>
                  <a:schemeClr val="bg1"/>
                </a:solidFill>
              </a:rPr>
              <a:t> cours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	    7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en </a:t>
            </a:r>
            <a:r>
              <a:rPr lang="fr-FR" dirty="0" err="1" smtClean="0">
                <a:solidFill>
                  <a:schemeClr val="bg1"/>
                </a:solidFill>
              </a:rPr>
              <a:t>qualif</a:t>
            </a:r>
            <a:r>
              <a:rPr lang="fr-FR" dirty="0" smtClean="0">
                <a:solidFill>
                  <a:schemeClr val="bg1"/>
                </a:solidFill>
              </a:rPr>
              <a:t> et 11 </a:t>
            </a:r>
            <a:r>
              <a:rPr lang="fr-FR" dirty="0" err="1" smtClean="0">
                <a:solidFill>
                  <a:schemeClr val="bg1"/>
                </a:solidFill>
              </a:rPr>
              <a:t>ieme</a:t>
            </a:r>
            <a:r>
              <a:rPr lang="fr-FR" dirty="0" smtClean="0">
                <a:solidFill>
                  <a:schemeClr val="bg1"/>
                </a:solidFill>
              </a:rPr>
              <a:t> en cours à </a:t>
            </a:r>
            <a:r>
              <a:rPr lang="fr-FR" dirty="0" err="1" smtClean="0">
                <a:solidFill>
                  <a:schemeClr val="bg1"/>
                </a:solidFill>
              </a:rPr>
              <a:t>Lédenon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       23 </a:t>
            </a:r>
            <a:r>
              <a:rPr lang="fr-FR" dirty="0" err="1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au générale sur 90 pilotes	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Régulièrement dans le top 10 en course , j’ai pour objectif  cette année de faire la saison entière, avec pour ambition un place dans le top 10 en fin de saison.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Préparation physique: Musculation, vélo, enduro.</a:t>
            </a:r>
          </a:p>
          <a:p>
            <a:pPr>
              <a:buNone/>
            </a:pP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 2012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Entrainement  tous les mercredis soir sur le circuit de Bresse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      6,7, 8 et 9 avril  HTTC </a:t>
            </a:r>
            <a:r>
              <a:rPr lang="fr-FR" dirty="0" err="1" smtClean="0">
                <a:solidFill>
                  <a:schemeClr val="bg1"/>
                </a:solidFill>
              </a:rPr>
              <a:t>paul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ricard</a:t>
            </a:r>
            <a:r>
              <a:rPr lang="fr-FR" dirty="0" smtClean="0">
                <a:solidFill>
                  <a:schemeClr val="bg1"/>
                </a:solidFill>
              </a:rPr>
              <a:t> ( 2 manches)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4,5 et 6 mai </a:t>
            </a:r>
            <a:r>
              <a:rPr lang="fr-FR" dirty="0" err="1" smtClean="0">
                <a:solidFill>
                  <a:schemeClr val="bg1"/>
                </a:solidFill>
              </a:rPr>
              <a:t>Lédenon</a:t>
            </a:r>
            <a:r>
              <a:rPr lang="fr-FR" dirty="0" smtClean="0">
                <a:solidFill>
                  <a:schemeClr val="bg1"/>
                </a:solidFill>
              </a:rPr>
              <a:t> (2 </a:t>
            </a:r>
            <a:r>
              <a:rPr lang="fr-FR" dirty="0" err="1" smtClean="0">
                <a:solidFill>
                  <a:schemeClr val="bg1"/>
                </a:solidFill>
              </a:rPr>
              <a:t>qualifs</a:t>
            </a:r>
            <a:r>
              <a:rPr lang="fr-FR" dirty="0" smtClean="0">
                <a:solidFill>
                  <a:schemeClr val="bg1"/>
                </a:solidFill>
              </a:rPr>
              <a:t> - 2 courses) WERC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29 et 30 juin, 1 juillet Le </a:t>
            </a:r>
            <a:r>
              <a:rPr lang="fr-FR" dirty="0" err="1" smtClean="0">
                <a:solidFill>
                  <a:schemeClr val="bg1"/>
                </a:solidFill>
              </a:rPr>
              <a:t>vigeant</a:t>
            </a:r>
            <a:r>
              <a:rPr lang="fr-FR" dirty="0" smtClean="0">
                <a:solidFill>
                  <a:schemeClr val="bg1"/>
                </a:solidFill>
              </a:rPr>
              <a:t>  (2 </a:t>
            </a:r>
            <a:r>
              <a:rPr lang="fr-FR" dirty="0" err="1" smtClean="0">
                <a:solidFill>
                  <a:schemeClr val="bg1"/>
                </a:solidFill>
              </a:rPr>
              <a:t>qualifs</a:t>
            </a:r>
            <a:r>
              <a:rPr lang="fr-FR" dirty="0" smtClean="0">
                <a:solidFill>
                  <a:schemeClr val="bg1"/>
                </a:solidFill>
              </a:rPr>
              <a:t> - 2 courses) WERC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27,28 et 29Juillet  Dijon </a:t>
            </a:r>
            <a:r>
              <a:rPr lang="fr-FR" dirty="0" err="1" smtClean="0">
                <a:solidFill>
                  <a:schemeClr val="bg1"/>
                </a:solidFill>
              </a:rPr>
              <a:t>Prenois</a:t>
            </a:r>
            <a:r>
              <a:rPr lang="fr-FR" dirty="0" smtClean="0">
                <a:solidFill>
                  <a:schemeClr val="bg1"/>
                </a:solidFill>
              </a:rPr>
              <a:t> (1 </a:t>
            </a:r>
            <a:r>
              <a:rPr lang="fr-FR" dirty="0" err="1" smtClean="0">
                <a:solidFill>
                  <a:schemeClr val="bg1"/>
                </a:solidFill>
              </a:rPr>
              <a:t>qualif</a:t>
            </a:r>
            <a:r>
              <a:rPr lang="fr-FR" dirty="0" smtClean="0">
                <a:solidFill>
                  <a:schemeClr val="bg1"/>
                </a:solidFill>
              </a:rPr>
              <a:t> - 2 courses)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17, 18 et 19 Aout  Spa -Francorchamps (2 </a:t>
            </a:r>
            <a:r>
              <a:rPr lang="fr-FR" dirty="0" err="1" smtClean="0">
                <a:solidFill>
                  <a:schemeClr val="bg1"/>
                </a:solidFill>
              </a:rPr>
              <a:t>qualifs</a:t>
            </a:r>
            <a:r>
              <a:rPr lang="fr-FR" dirty="0" smtClean="0">
                <a:solidFill>
                  <a:schemeClr val="bg1"/>
                </a:solidFill>
              </a:rPr>
              <a:t> - 2 courses)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1 et 2 septembre le </a:t>
            </a:r>
            <a:r>
              <a:rPr lang="fr-FR" dirty="0" err="1" smtClean="0">
                <a:solidFill>
                  <a:schemeClr val="bg1"/>
                </a:solidFill>
              </a:rPr>
              <a:t>Vigeant</a:t>
            </a:r>
            <a:r>
              <a:rPr lang="fr-FR" dirty="0" smtClean="0">
                <a:solidFill>
                  <a:schemeClr val="bg1"/>
                </a:solidFill>
              </a:rPr>
              <a:t> (2 </a:t>
            </a:r>
            <a:r>
              <a:rPr lang="fr-FR" dirty="0" err="1" smtClean="0">
                <a:solidFill>
                  <a:schemeClr val="bg1"/>
                </a:solidFill>
              </a:rPr>
              <a:t>qualifs</a:t>
            </a:r>
            <a:r>
              <a:rPr lang="fr-FR" dirty="0" smtClean="0">
                <a:solidFill>
                  <a:schemeClr val="bg1"/>
                </a:solidFill>
              </a:rPr>
              <a:t> – </a:t>
            </a:r>
            <a:r>
              <a:rPr lang="fr-FR" smtClean="0">
                <a:solidFill>
                  <a:schemeClr val="bg1"/>
                </a:solidFill>
              </a:rPr>
              <a:t>2 courses)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fr-FR" dirty="0" smtClean="0"/>
              <a:t>LE BUDGET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994440"/>
          <a:ext cx="460851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</a:tblGrid>
              <a:tr h="1131201">
                <a:tc>
                  <a:txBody>
                    <a:bodyPr/>
                    <a:lstStyle/>
                    <a:p>
                      <a:r>
                        <a:rPr lang="fr-FR" dirty="0" smtClean="0"/>
                        <a:t>MOTO , MATERIEL ET</a:t>
                      </a:r>
                      <a:r>
                        <a:rPr lang="fr-FR" baseline="0" dirty="0" smtClean="0"/>
                        <a:t> EQUIPEMENT PILOTE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19500€</a:t>
                      </a:r>
                      <a:endParaRPr lang="fr-FR" dirty="0"/>
                    </a:p>
                  </a:txBody>
                  <a:tcPr/>
                </a:tc>
              </a:tr>
              <a:tr h="1131201">
                <a:tc>
                  <a:txBody>
                    <a:bodyPr/>
                    <a:lstStyle/>
                    <a:p>
                      <a:r>
                        <a:rPr lang="fr-FR" dirty="0" smtClean="0"/>
                        <a:t> TRAIN</a:t>
                      </a:r>
                      <a:r>
                        <a:rPr lang="fr-FR" baseline="0" dirty="0" smtClean="0"/>
                        <a:t>S </a:t>
                      </a:r>
                      <a:r>
                        <a:rPr lang="fr-FR" dirty="0" smtClean="0"/>
                        <a:t>PNEU</a:t>
                      </a:r>
                      <a:r>
                        <a:rPr lang="fr-FR" baseline="0" dirty="0" smtClean="0"/>
                        <a:t>S DUNLOP D211 GP X 14                PU: 300€ LE TRAIN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4200€</a:t>
                      </a:r>
                      <a:endParaRPr lang="fr-FR" dirty="0"/>
                    </a:p>
                  </a:txBody>
                  <a:tcPr/>
                </a:tc>
              </a:tr>
              <a:tr h="609108">
                <a:tc>
                  <a:txBody>
                    <a:bodyPr/>
                    <a:lstStyle/>
                    <a:p>
                      <a:r>
                        <a:rPr lang="fr-FR" dirty="0" smtClean="0"/>
                        <a:t>ENGAGEMENTS</a:t>
                      </a:r>
                      <a:r>
                        <a:rPr lang="fr-FR" baseline="0" dirty="0" smtClean="0"/>
                        <a:t> ET LICENCE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2500€</a:t>
                      </a:r>
                      <a:endParaRPr lang="fr-FR" dirty="0"/>
                    </a:p>
                  </a:txBody>
                  <a:tcPr/>
                </a:tc>
              </a:tr>
              <a:tr h="348062">
                <a:tc>
                  <a:txBody>
                    <a:bodyPr/>
                    <a:lstStyle/>
                    <a:p>
                      <a:r>
                        <a:rPr lang="fr-FR" dirty="0" smtClean="0"/>
                        <a:t>ESSENCE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450€</a:t>
                      </a:r>
                      <a:endParaRPr lang="fr-FR" dirty="0"/>
                    </a:p>
                  </a:txBody>
                  <a:tcPr/>
                </a:tc>
              </a:tr>
              <a:tr h="348062">
                <a:tc>
                  <a:txBody>
                    <a:bodyPr/>
                    <a:lstStyle/>
                    <a:p>
                      <a:r>
                        <a:rPr lang="fr-FR" dirty="0" smtClean="0"/>
                        <a:t>DEPLACEMENT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1500€</a:t>
                      </a:r>
                      <a:endParaRPr lang="fr-FR" dirty="0"/>
                    </a:p>
                  </a:txBody>
                  <a:tcPr/>
                </a:tc>
              </a:tr>
              <a:tr h="870155">
                <a:tc>
                  <a:txBody>
                    <a:bodyPr/>
                    <a:lstStyle/>
                    <a:p>
                      <a:r>
                        <a:rPr lang="fr-FR" dirty="0" smtClean="0"/>
                        <a:t>ENTRETIEN</a:t>
                      </a:r>
                      <a:r>
                        <a:rPr lang="fr-FR" baseline="0" dirty="0" smtClean="0"/>
                        <a:t> VEHICULE ASSISTANCE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700€</a:t>
                      </a:r>
                      <a:endParaRPr lang="fr-FR" dirty="0"/>
                    </a:p>
                  </a:txBody>
                  <a:tcPr/>
                </a:tc>
              </a:tr>
              <a:tr h="348062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3300"/>
                          </a:solidFill>
                        </a:rPr>
                        <a:t>28850€</a:t>
                      </a:r>
                      <a:endParaRPr lang="fr-FR" b="1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609108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3300"/>
                          </a:solidFill>
                        </a:rPr>
                        <a:t>INVESTISEMENT PERSONNEL</a:t>
                      </a:r>
                      <a:endParaRPr lang="fr-FR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21000€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UN PARTENARIAT GAGNANT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A travers un partenariat simple et modeste, faites profiter votre entreprise de l’image dynamique du sport motocycliste.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Nous vous proposons plusieurs façons de participer à l’aventure :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                  - Dons en numéraire déductible de vos impôts.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                   - Dons en matériel.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Le TEAM MONGORE 13 est une association Loi  1901, ce qui vous permettra de bénéficier de réduction fiscale.  </a:t>
            </a:r>
          </a:p>
          <a:p>
            <a:pPr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Nous vous proposons d’afficher votre image sur plusieurs support :</a:t>
            </a:r>
          </a:p>
          <a:p>
            <a:pPr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                                            - Moto, stand,  site internet,  véhicule assistance.</a:t>
            </a:r>
          </a:p>
          <a:p>
            <a:pPr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                                            -  dynamisez l’image de votre entreprise en exposant  notre moto de course à vos couleurs dans votre show room ou au cours de salon. (selon calendrier de la saison)</a:t>
            </a:r>
          </a:p>
          <a:p>
            <a:pPr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                                             - invitez vos clients sur des week-end de course.    </a:t>
            </a:r>
          </a:p>
          <a:p>
            <a:pPr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Profitez aussi de la création d’un réseau  de partenaires et adhérents a l’association pour augmenter votre CA.</a:t>
            </a:r>
          </a:p>
          <a:p>
            <a:pPr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Tous au long de la saison  nous vous proposerons des événements à prix réduits afin de partager des moments privilégiés ensemble ( course de karting, mini moto, restaurant, </a:t>
            </a:r>
            <a:r>
              <a:rPr lang="fr-FR" sz="2000" dirty="0" err="1" smtClean="0">
                <a:solidFill>
                  <a:schemeClr val="bg1"/>
                </a:solidFill>
              </a:rPr>
              <a:t>etc</a:t>
            </a:r>
            <a:r>
              <a:rPr lang="fr-FR" sz="2000" dirty="0" smtClean="0">
                <a:solidFill>
                  <a:schemeClr val="bg1"/>
                </a:solidFill>
              </a:rPr>
              <a:t> …).                                       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AFFICHER VOTRE ENTREPRISE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Nous vous proposons plusieurs formules pour apparaître comme partenaire :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Formule Premium: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23 x 8 cm sur la moto, panneau de stand,  20x30 cm sur véhicule assistance.  500€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Formule classique </a:t>
            </a:r>
            <a:r>
              <a:rPr lang="fr-FR" dirty="0" smtClean="0">
                <a:solidFill>
                  <a:schemeClr val="accent1"/>
                </a:solidFill>
              </a:rPr>
              <a:t>: 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     23 x 8 cm sur la moto, panneau de stand. 300€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Formule éco:</a:t>
            </a:r>
          </a:p>
          <a:p>
            <a:pPr>
              <a:buNone/>
            </a:pPr>
            <a:r>
              <a:rPr lang="fr-FR" smtClean="0">
                <a:solidFill>
                  <a:schemeClr val="accent1"/>
                </a:solidFill>
              </a:rPr>
              <a:t>      16 x 5 </a:t>
            </a:r>
            <a:r>
              <a:rPr lang="fr-FR" dirty="0" smtClean="0">
                <a:solidFill>
                  <a:schemeClr val="accent1"/>
                </a:solidFill>
              </a:rPr>
              <a:t>cm sur la moto: 150 €</a:t>
            </a:r>
          </a:p>
          <a:p>
            <a:pPr>
              <a:buNone/>
            </a:pPr>
            <a:r>
              <a:rPr lang="fr-FR" dirty="0" smtClean="0">
                <a:solidFill>
                  <a:schemeClr val="accent1"/>
                </a:solidFill>
              </a:rPr>
              <a:t>Nous pouvons aussi étudier des solutions personnalisées afin de nous adapter au mieux à vos besoins.</a:t>
            </a:r>
          </a:p>
          <a:p>
            <a:pPr>
              <a:buNone/>
            </a:pPr>
            <a:endParaRPr lang="fr-FR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792</Words>
  <Application>Microsoft Office PowerPoint</Application>
  <PresentationFormat>Affichage à l'écran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 mongore 13 RACING TEAM saison 2012</vt:lpstr>
      <vt:lpstr>SOMMAIRE</vt:lpstr>
      <vt:lpstr>Le challenge Protwin</vt:lpstr>
      <vt:lpstr>LA MOTO </vt:lpstr>
      <vt:lpstr>LE PILOTE</vt:lpstr>
      <vt:lpstr>LE CALENDRIER 2012</vt:lpstr>
      <vt:lpstr>LE BUDGET</vt:lpstr>
      <vt:lpstr> UN PARTENARIAT GAGNANT</vt:lpstr>
      <vt:lpstr>AFFICHER VOTRE ENTREPRISE</vt:lpstr>
      <vt:lpstr>NOS PARTENAIRES</vt:lpstr>
      <vt:lpstr>TEAM MONGORE13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 et manu</dc:creator>
  <cp:lastModifiedBy>celine et manu</cp:lastModifiedBy>
  <cp:revision>91</cp:revision>
  <dcterms:created xsi:type="dcterms:W3CDTF">2011-02-10T17:45:42Z</dcterms:created>
  <dcterms:modified xsi:type="dcterms:W3CDTF">2012-02-18T18:31:33Z</dcterms:modified>
</cp:coreProperties>
</file>