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E438-0222-4759-9ECB-EF9C93CCAA8E}" type="datetimeFigureOut">
              <a:rPr lang="fr-FR" smtClean="0"/>
              <a:t>14/02/2012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CCEEE-0920-44AC-BCB2-549EED8232EB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E438-0222-4759-9ECB-EF9C93CCAA8E}" type="datetimeFigureOut">
              <a:rPr lang="fr-FR" smtClean="0"/>
              <a:t>14/02/2012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EEE-0920-44AC-BCB2-549EED8232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E438-0222-4759-9ECB-EF9C93CCAA8E}" type="datetimeFigureOut">
              <a:rPr lang="fr-FR" smtClean="0"/>
              <a:t>14/02/2012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EEE-0920-44AC-BCB2-549EED8232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14E438-0222-4759-9ECB-EF9C93CCAA8E}" type="datetimeFigureOut">
              <a:rPr lang="fr-FR" smtClean="0"/>
              <a:t>14/02/2012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73CCEEE-0920-44AC-BCB2-549EED8232EB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E438-0222-4759-9ECB-EF9C93CCAA8E}" type="datetimeFigureOut">
              <a:rPr lang="fr-FR" smtClean="0"/>
              <a:t>14/02/2012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EEE-0920-44AC-BCB2-549EED8232EB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E438-0222-4759-9ECB-EF9C93CCAA8E}" type="datetimeFigureOut">
              <a:rPr lang="fr-FR" smtClean="0"/>
              <a:t>14/02/2012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EEE-0920-44AC-BCB2-549EED8232EB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EEE-0920-44AC-BCB2-549EED8232E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E438-0222-4759-9ECB-EF9C93CCAA8E}" type="datetimeFigureOut">
              <a:rPr lang="fr-FR" smtClean="0"/>
              <a:t>14/02/2012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E438-0222-4759-9ECB-EF9C93CCAA8E}" type="datetimeFigureOut">
              <a:rPr lang="fr-FR" smtClean="0"/>
              <a:t>14/02/2012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EEE-0920-44AC-BCB2-549EED8232EB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E438-0222-4759-9ECB-EF9C93CCAA8E}" type="datetimeFigureOut">
              <a:rPr lang="fr-FR" smtClean="0"/>
              <a:t>14/02/2012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CEEE-0920-44AC-BCB2-549EED8232E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14E438-0222-4759-9ECB-EF9C93CCAA8E}" type="datetimeFigureOut">
              <a:rPr lang="fr-FR" smtClean="0"/>
              <a:t>14/02/2012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3CCEEE-0920-44AC-BCB2-549EED8232E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E438-0222-4759-9ECB-EF9C93CCAA8E}" type="datetimeFigureOut">
              <a:rPr lang="fr-FR" smtClean="0"/>
              <a:t>14/02/2012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CCEEE-0920-44AC-BCB2-549EED8232E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14E438-0222-4759-9ECB-EF9C93CCAA8E}" type="datetimeFigureOut">
              <a:rPr lang="fr-FR" smtClean="0"/>
              <a:t>14/02/2012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73CCEEE-0920-44AC-BCB2-549EED8232EB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By </a:t>
            </a:r>
            <a:r>
              <a:rPr lang="fr-FR" dirty="0" err="1" smtClean="0"/>
              <a:t>Sheika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fabuleuse histoire des trois petits moutons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8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052494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8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0713650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8b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881083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8t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88640" y="548680"/>
            <a:ext cx="11102966" cy="5805264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76033" cy="590465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261137" cy="558924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949835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76896" cy="594928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947633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744"/>
            <a:ext cx="10943857" cy="685425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09390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57490" cy="576064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6698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82822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25202" cy="630932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603523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208544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909979" cy="6858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440293" cy="70294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</TotalTime>
  <Words>10</Words>
  <Application>Microsoft Office PowerPoint</Application>
  <PresentationFormat>Affichage à l'écran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Papier</vt:lpstr>
      <vt:lpstr>La fabuleuse histoire des trois petits moutons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fabuleuse histoire des trois petits moutons</dc:title>
  <dc:creator>Marie-Nelly</dc:creator>
  <cp:lastModifiedBy>Marie-Nelly</cp:lastModifiedBy>
  <cp:revision>4</cp:revision>
  <dcterms:created xsi:type="dcterms:W3CDTF">2012-02-14T01:10:35Z</dcterms:created>
  <dcterms:modified xsi:type="dcterms:W3CDTF">2012-02-14T01:35:40Z</dcterms:modified>
</cp:coreProperties>
</file>