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-157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4" Type="http://schemas.openxmlformats.org/officeDocument/2006/relationships/image" Target="../media/image5.jpg"/><Relationship Id="rId1" Type="http://schemas.openxmlformats.org/officeDocument/2006/relationships/image" Target="../media/image2.jpg"/><Relationship Id="rId2" Type="http://schemas.openxmlformats.org/officeDocument/2006/relationships/image" Target="../media/image3.jp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4" Type="http://schemas.openxmlformats.org/officeDocument/2006/relationships/image" Target="../media/image5.jpg"/><Relationship Id="rId1" Type="http://schemas.openxmlformats.org/officeDocument/2006/relationships/image" Target="../media/image2.jpg"/><Relationship Id="rId2" Type="http://schemas.openxmlformats.org/officeDocument/2006/relationships/image" Target="../media/image3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583A89-6E89-864E-B92D-DCE1EC8DA3B4}" type="doc">
      <dgm:prSet loTypeId="urn:microsoft.com/office/officeart/2005/8/layout/hProcess10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A7E4ABC-6E3D-B64E-8992-A11AC8CAF0A7}">
      <dgm:prSet phldrT="[Text]" custT="1"/>
      <dgm:spPr/>
      <dgm:t>
        <a:bodyPr/>
        <a:lstStyle/>
        <a:p>
          <a:r>
            <a:rPr lang="en-US" sz="2800" u="sng" dirty="0" err="1" smtClean="0"/>
            <a:t>fortwo</a:t>
          </a:r>
          <a:endParaRPr lang="en-US" sz="2800" u="sng" dirty="0"/>
        </a:p>
      </dgm:t>
    </dgm:pt>
    <dgm:pt modelId="{6417D01D-0152-BF4F-9F4E-8305C9C8724E}" type="parTrans" cxnId="{0170C065-C533-2148-8AA2-487F26EC0177}">
      <dgm:prSet/>
      <dgm:spPr/>
      <dgm:t>
        <a:bodyPr/>
        <a:lstStyle/>
        <a:p>
          <a:endParaRPr lang="en-US"/>
        </a:p>
      </dgm:t>
    </dgm:pt>
    <dgm:pt modelId="{F4D67F0B-8107-4143-9936-6F443BD51688}" type="sibTrans" cxnId="{0170C065-C533-2148-8AA2-487F26EC0177}">
      <dgm:prSet/>
      <dgm:spPr/>
      <dgm:t>
        <a:bodyPr/>
        <a:lstStyle/>
        <a:p>
          <a:endParaRPr lang="en-US" dirty="0"/>
        </a:p>
      </dgm:t>
    </dgm:pt>
    <dgm:pt modelId="{5ED44627-9ECC-EC41-BE9E-AD87D3946EA3}">
      <dgm:prSet phldrT="[Text]" custT="1"/>
      <dgm:spPr/>
      <dgm:t>
        <a:bodyPr/>
        <a:lstStyle/>
        <a:p>
          <a:r>
            <a:rPr lang="en-US" sz="1400" dirty="0" smtClean="0"/>
            <a:t>coupé</a:t>
          </a:r>
          <a:endParaRPr lang="en-US" sz="1400" dirty="0"/>
        </a:p>
      </dgm:t>
    </dgm:pt>
    <dgm:pt modelId="{3BBE9EB5-E908-674C-B3AB-4C7306684F39}" type="parTrans" cxnId="{C62E60AA-3AA5-B548-813E-5B4AE8D6308D}">
      <dgm:prSet/>
      <dgm:spPr/>
      <dgm:t>
        <a:bodyPr/>
        <a:lstStyle/>
        <a:p>
          <a:endParaRPr lang="en-US"/>
        </a:p>
      </dgm:t>
    </dgm:pt>
    <dgm:pt modelId="{C0A84C44-C5C6-8743-88A5-3D28538491D7}" type="sibTrans" cxnId="{C62E60AA-3AA5-B548-813E-5B4AE8D6308D}">
      <dgm:prSet/>
      <dgm:spPr/>
      <dgm:t>
        <a:bodyPr/>
        <a:lstStyle/>
        <a:p>
          <a:endParaRPr lang="en-US"/>
        </a:p>
      </dgm:t>
    </dgm:pt>
    <dgm:pt modelId="{8A5DBA09-109B-6F44-85F1-77B55D6120EE}">
      <dgm:prSet phldrT="[Text]" custT="1"/>
      <dgm:spPr/>
      <dgm:t>
        <a:bodyPr/>
        <a:lstStyle/>
        <a:p>
          <a:r>
            <a:rPr lang="en-US" sz="1400" dirty="0" err="1" smtClean="0"/>
            <a:t>cabrio</a:t>
          </a:r>
          <a:endParaRPr lang="en-US" sz="1400" dirty="0"/>
        </a:p>
      </dgm:t>
    </dgm:pt>
    <dgm:pt modelId="{8CDC49EA-98BC-D643-8C1B-0655A5FE0197}" type="parTrans" cxnId="{7D87D2CF-CF96-D143-910D-6D9EA435DB84}">
      <dgm:prSet/>
      <dgm:spPr/>
      <dgm:t>
        <a:bodyPr/>
        <a:lstStyle/>
        <a:p>
          <a:endParaRPr lang="en-US"/>
        </a:p>
      </dgm:t>
    </dgm:pt>
    <dgm:pt modelId="{82AAF570-AE11-A64B-A226-5D419E061A75}" type="sibTrans" cxnId="{7D87D2CF-CF96-D143-910D-6D9EA435DB84}">
      <dgm:prSet/>
      <dgm:spPr/>
      <dgm:t>
        <a:bodyPr/>
        <a:lstStyle/>
        <a:p>
          <a:endParaRPr lang="en-US"/>
        </a:p>
      </dgm:t>
    </dgm:pt>
    <dgm:pt modelId="{E9CBF9C1-9CA4-FB43-9656-E0DC6D36BFAE}">
      <dgm:prSet phldrT="[Text]"/>
      <dgm:spPr/>
      <dgm:t>
        <a:bodyPr/>
        <a:lstStyle/>
        <a:p>
          <a:r>
            <a:rPr lang="en-US" u="sng" dirty="0" smtClean="0"/>
            <a:t>electric drive</a:t>
          </a:r>
          <a:endParaRPr lang="en-US" u="sng" dirty="0"/>
        </a:p>
      </dgm:t>
    </dgm:pt>
    <dgm:pt modelId="{E07B46B1-0978-CC4B-8B6E-A0FABB6A139E}" type="parTrans" cxnId="{111D59B2-162B-0640-85E4-42A21A9A3517}">
      <dgm:prSet/>
      <dgm:spPr/>
      <dgm:t>
        <a:bodyPr/>
        <a:lstStyle/>
        <a:p>
          <a:endParaRPr lang="en-US"/>
        </a:p>
      </dgm:t>
    </dgm:pt>
    <dgm:pt modelId="{FC6F4BF3-73E2-8642-BE13-C64E57789620}" type="sibTrans" cxnId="{111D59B2-162B-0640-85E4-42A21A9A3517}">
      <dgm:prSet/>
      <dgm:spPr/>
      <dgm:t>
        <a:bodyPr/>
        <a:lstStyle/>
        <a:p>
          <a:endParaRPr lang="en-US"/>
        </a:p>
      </dgm:t>
    </dgm:pt>
    <dgm:pt modelId="{EA914FE4-78AB-F346-9BD2-058DB0AB0AA9}">
      <dgm:prSet phldrT="[Text]" custT="1"/>
      <dgm:spPr/>
      <dgm:t>
        <a:bodyPr/>
        <a:lstStyle/>
        <a:p>
          <a:r>
            <a:rPr lang="en-US" sz="1400" u="sng" dirty="0" err="1" smtClean="0"/>
            <a:t>Séries</a:t>
          </a:r>
          <a:r>
            <a:rPr lang="en-US" sz="1400" u="sng" dirty="0" smtClean="0"/>
            <a:t> </a:t>
          </a:r>
          <a:r>
            <a:rPr lang="en-US" sz="1400" u="sng" dirty="0" err="1" smtClean="0"/>
            <a:t>limitées</a:t>
          </a:r>
          <a:endParaRPr lang="en-US" sz="1400" u="sng" dirty="0"/>
        </a:p>
      </dgm:t>
    </dgm:pt>
    <dgm:pt modelId="{F6F04233-D7C8-5F46-A6DB-2FFCD271202A}" type="parTrans" cxnId="{232B92F8-3753-864E-A0AC-BDFD9ECB3B3D}">
      <dgm:prSet/>
      <dgm:spPr/>
      <dgm:t>
        <a:bodyPr/>
        <a:lstStyle/>
        <a:p>
          <a:endParaRPr lang="en-US"/>
        </a:p>
      </dgm:t>
    </dgm:pt>
    <dgm:pt modelId="{856A3CF5-2CFF-7B4B-8F95-C8F9058D5B22}" type="sibTrans" cxnId="{232B92F8-3753-864E-A0AC-BDFD9ECB3B3D}">
      <dgm:prSet/>
      <dgm:spPr/>
      <dgm:t>
        <a:bodyPr/>
        <a:lstStyle/>
        <a:p>
          <a:endParaRPr lang="en-US"/>
        </a:p>
      </dgm:t>
    </dgm:pt>
    <dgm:pt modelId="{B03AF6F9-4BFC-C540-999C-B043223360BD}">
      <dgm:prSet phldrT="[Text]" custT="1"/>
      <dgm:spPr/>
      <dgm:t>
        <a:bodyPr/>
        <a:lstStyle/>
        <a:p>
          <a:r>
            <a:rPr lang="en-US" sz="1200" dirty="0" err="1" smtClean="0"/>
            <a:t>Déjouez</a:t>
          </a:r>
          <a:r>
            <a:rPr lang="en-US" sz="1200" dirty="0" smtClean="0"/>
            <a:t> la </a:t>
          </a:r>
          <a:r>
            <a:rPr lang="en-US" sz="1200" dirty="0" err="1" smtClean="0"/>
            <a:t>ville</a:t>
          </a:r>
          <a:endParaRPr lang="en-US" sz="1200" dirty="0"/>
        </a:p>
      </dgm:t>
    </dgm:pt>
    <dgm:pt modelId="{3BF8C73B-659C-B745-BE58-09695D944C6B}" type="parTrans" cxnId="{A0E365AD-F668-4D44-A094-C835DF2905D2}">
      <dgm:prSet/>
      <dgm:spPr/>
      <dgm:t>
        <a:bodyPr/>
        <a:lstStyle/>
        <a:p>
          <a:endParaRPr lang="en-US"/>
        </a:p>
      </dgm:t>
    </dgm:pt>
    <dgm:pt modelId="{263684B0-56D2-854B-9473-79D4CC4EC7A0}" type="sibTrans" cxnId="{A0E365AD-F668-4D44-A094-C835DF2905D2}">
      <dgm:prSet/>
      <dgm:spPr/>
      <dgm:t>
        <a:bodyPr/>
        <a:lstStyle/>
        <a:p>
          <a:endParaRPr lang="en-US"/>
        </a:p>
      </dgm:t>
    </dgm:pt>
    <dgm:pt modelId="{8093905C-DD6F-054E-AA03-7D78B08F9693}">
      <dgm:prSet phldrT="[Text]" custT="1"/>
      <dgm:spPr/>
      <dgm:t>
        <a:bodyPr/>
        <a:lstStyle/>
        <a:p>
          <a:r>
            <a:rPr lang="en-US" sz="1200" dirty="0" smtClean="0"/>
            <a:t>S</a:t>
          </a:r>
          <a:r>
            <a:rPr lang="en-US" sz="1200" dirty="0" smtClean="0"/>
            <a:t>imply black</a:t>
          </a:r>
          <a:endParaRPr lang="en-US" sz="1200" dirty="0"/>
        </a:p>
      </dgm:t>
    </dgm:pt>
    <dgm:pt modelId="{DE0EEDE2-8B5D-124F-917F-64895B00723F}" type="parTrans" cxnId="{5287409A-786C-974B-AF68-EFB7C1F55024}">
      <dgm:prSet/>
      <dgm:spPr/>
      <dgm:t>
        <a:bodyPr/>
        <a:lstStyle/>
        <a:p>
          <a:endParaRPr lang="en-US"/>
        </a:p>
      </dgm:t>
    </dgm:pt>
    <dgm:pt modelId="{EC22F878-2892-C94B-A8FD-3936C730C810}" type="sibTrans" cxnId="{5287409A-786C-974B-AF68-EFB7C1F55024}">
      <dgm:prSet/>
      <dgm:spPr/>
      <dgm:t>
        <a:bodyPr/>
        <a:lstStyle/>
        <a:p>
          <a:endParaRPr lang="en-US"/>
        </a:p>
      </dgm:t>
    </dgm:pt>
    <dgm:pt modelId="{4C402FE1-336B-7C44-A0DF-9E7FA5A49DD7}">
      <dgm:prSet phldrT="[Text]" custT="1"/>
      <dgm:spPr/>
      <dgm:t>
        <a:bodyPr/>
        <a:lstStyle/>
        <a:p>
          <a:r>
            <a:rPr lang="en-US" sz="1200" dirty="0" smtClean="0"/>
            <a:t>Edition </a:t>
          </a:r>
          <a:r>
            <a:rPr lang="en-US" sz="1200" dirty="0" err="1" smtClean="0"/>
            <a:t>pearlgrey</a:t>
          </a:r>
          <a:endParaRPr lang="en-US" sz="1200" dirty="0"/>
        </a:p>
      </dgm:t>
    </dgm:pt>
    <dgm:pt modelId="{CE527B51-C5D3-6647-909C-69E18F6D8CAB}" type="parTrans" cxnId="{3C3953AC-AAE8-914A-9A96-8BC4E4266FAC}">
      <dgm:prSet/>
      <dgm:spPr/>
      <dgm:t>
        <a:bodyPr/>
        <a:lstStyle/>
        <a:p>
          <a:endParaRPr lang="en-US"/>
        </a:p>
      </dgm:t>
    </dgm:pt>
    <dgm:pt modelId="{5B4BFFDE-F01C-8142-81B5-235EB23A38ED}" type="sibTrans" cxnId="{3C3953AC-AAE8-914A-9A96-8BC4E4266FAC}">
      <dgm:prSet/>
      <dgm:spPr/>
      <dgm:t>
        <a:bodyPr/>
        <a:lstStyle/>
        <a:p>
          <a:endParaRPr lang="en-US"/>
        </a:p>
      </dgm:t>
    </dgm:pt>
    <dgm:pt modelId="{31537904-FF20-404B-A763-E10AE34665C4}">
      <dgm:prSet phldrT="[Text]" custT="1"/>
      <dgm:spPr/>
      <dgm:t>
        <a:bodyPr/>
        <a:lstStyle/>
        <a:p>
          <a:r>
            <a:rPr lang="en-US" sz="1200" dirty="0" smtClean="0"/>
            <a:t>Chocolate edition</a:t>
          </a:r>
          <a:endParaRPr lang="en-US" sz="1200" dirty="0"/>
        </a:p>
      </dgm:t>
    </dgm:pt>
    <dgm:pt modelId="{9FA870A4-1FAD-A641-9273-BC0A98ABC2B4}" type="parTrans" cxnId="{FB2A3705-6049-4D42-A456-3E8F04917525}">
      <dgm:prSet/>
      <dgm:spPr/>
      <dgm:t>
        <a:bodyPr/>
        <a:lstStyle/>
        <a:p>
          <a:endParaRPr lang="en-US"/>
        </a:p>
      </dgm:t>
    </dgm:pt>
    <dgm:pt modelId="{775804CB-BB90-A140-B7A6-285C4233DA25}" type="sibTrans" cxnId="{FB2A3705-6049-4D42-A456-3E8F04917525}">
      <dgm:prSet/>
      <dgm:spPr/>
      <dgm:t>
        <a:bodyPr/>
        <a:lstStyle/>
        <a:p>
          <a:endParaRPr lang="en-US"/>
        </a:p>
      </dgm:t>
    </dgm:pt>
    <dgm:pt modelId="{99ED0CAA-67F8-2F4D-A71B-0B53B7CF3BB2}">
      <dgm:prSet phldrT="[Text]"/>
      <dgm:spPr/>
      <dgm:t>
        <a:bodyPr/>
        <a:lstStyle/>
        <a:p>
          <a:r>
            <a:rPr lang="en-US" u="sng" dirty="0" err="1" smtClean="0"/>
            <a:t>ebike</a:t>
          </a:r>
          <a:endParaRPr lang="en-US" u="sng" dirty="0"/>
        </a:p>
      </dgm:t>
    </dgm:pt>
    <dgm:pt modelId="{E6DE0105-1535-7F42-9BB2-5238950BC6A7}" type="parTrans" cxnId="{2C68AF26-B923-ED41-A33A-A8FB766FB3EA}">
      <dgm:prSet/>
      <dgm:spPr/>
      <dgm:t>
        <a:bodyPr/>
        <a:lstStyle/>
        <a:p>
          <a:endParaRPr lang="en-US"/>
        </a:p>
      </dgm:t>
    </dgm:pt>
    <dgm:pt modelId="{23611C7A-A5A1-C54D-91AD-2324A3115763}" type="sibTrans" cxnId="{2C68AF26-B923-ED41-A33A-A8FB766FB3EA}">
      <dgm:prSet/>
      <dgm:spPr/>
      <dgm:t>
        <a:bodyPr/>
        <a:lstStyle/>
        <a:p>
          <a:endParaRPr lang="en-US"/>
        </a:p>
      </dgm:t>
    </dgm:pt>
    <dgm:pt modelId="{18661857-381A-AA45-A8AB-E288A9375348}" type="pres">
      <dgm:prSet presAssocID="{2E583A89-6E89-864E-B92D-DCE1EC8DA3B4}" presName="Name0" presStyleCnt="0">
        <dgm:presLayoutVars>
          <dgm:dir/>
          <dgm:resizeHandles val="exact"/>
        </dgm:presLayoutVars>
      </dgm:prSet>
      <dgm:spPr/>
    </dgm:pt>
    <dgm:pt modelId="{1813E303-0681-0E48-AF1B-6D68E4117980}" type="pres">
      <dgm:prSet presAssocID="{DA7E4ABC-6E3D-B64E-8992-A11AC8CAF0A7}" presName="composite" presStyleCnt="0"/>
      <dgm:spPr/>
    </dgm:pt>
    <dgm:pt modelId="{D64CC84B-310C-C744-89AC-746706E3699C}" type="pres">
      <dgm:prSet presAssocID="{DA7E4ABC-6E3D-B64E-8992-A11AC8CAF0A7}" presName="imagSh" presStyleLbl="bgImgPlac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</dgm:spPr>
    </dgm:pt>
    <dgm:pt modelId="{027611C4-A829-E641-9942-D3904B34AA09}" type="pres">
      <dgm:prSet presAssocID="{DA7E4ABC-6E3D-B64E-8992-A11AC8CAF0A7}" presName="tx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E9E2B9-6F02-C343-8D3C-B39030369702}" type="pres">
      <dgm:prSet presAssocID="{F4D67F0B-8107-4143-9936-6F443BD51688}" presName="sibTrans" presStyleLbl="sibTrans2D1" presStyleIdx="0" presStyleCnt="3" custFlipVert="1" custFlipHor="0" custScaleX="13565" custScaleY="17657" custLinFactNeighborX="-3395" custLinFactNeighborY="-13607"/>
      <dgm:spPr/>
    </dgm:pt>
    <dgm:pt modelId="{7EDB8FD2-8D8D-CB4E-9630-D9414A55DBCF}" type="pres">
      <dgm:prSet presAssocID="{F4D67F0B-8107-4143-9936-6F443BD51688}" presName="connTx" presStyleLbl="sibTrans2D1" presStyleIdx="0" presStyleCnt="3"/>
      <dgm:spPr/>
    </dgm:pt>
    <dgm:pt modelId="{2BCFBCD6-0909-1245-8371-ED92F22DDBD4}" type="pres">
      <dgm:prSet presAssocID="{E9CBF9C1-9CA4-FB43-9656-E0DC6D36BFAE}" presName="composite" presStyleCnt="0"/>
      <dgm:spPr/>
    </dgm:pt>
    <dgm:pt modelId="{D9573DEE-8EEB-3F48-847A-FAF6B7668AAC}" type="pres">
      <dgm:prSet presAssocID="{E9CBF9C1-9CA4-FB43-9656-E0DC6D36BFAE}" presName="imagSh" presStyleLbl="bgImgPlace1" presStyleIdx="1" presStyleCnt="4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  <dgm:pt modelId="{F4F263BD-66C1-4A41-AEAD-B2CA680021EF}" type="pres">
      <dgm:prSet presAssocID="{E9CBF9C1-9CA4-FB43-9656-E0DC6D36BFAE}" presName="tx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D065EE-D34B-4941-812D-0A836B160F63}" type="pres">
      <dgm:prSet presAssocID="{FC6F4BF3-73E2-8642-BE13-C64E57789620}" presName="sibTrans" presStyleLbl="sibTrans2D1" presStyleIdx="1" presStyleCnt="3" custFlipHor="1" custScaleX="13565" custScaleY="10874"/>
      <dgm:spPr/>
    </dgm:pt>
    <dgm:pt modelId="{B55BEAE7-5645-AC44-8202-3A1FCE8493E3}" type="pres">
      <dgm:prSet presAssocID="{FC6F4BF3-73E2-8642-BE13-C64E57789620}" presName="connTx" presStyleLbl="sibTrans2D1" presStyleIdx="1" presStyleCnt="3"/>
      <dgm:spPr/>
    </dgm:pt>
    <dgm:pt modelId="{915804CE-7739-6440-B268-1B631F68FCB0}" type="pres">
      <dgm:prSet presAssocID="{EA914FE4-78AB-F346-9BD2-058DB0AB0AA9}" presName="composite" presStyleCnt="0"/>
      <dgm:spPr/>
    </dgm:pt>
    <dgm:pt modelId="{6462E625-9A21-2941-9B57-27F316E57D20}" type="pres">
      <dgm:prSet presAssocID="{EA914FE4-78AB-F346-9BD2-058DB0AB0AA9}" presName="imagSh" presStyleLbl="bgImgPlace1" presStyleIdx="2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9000" r="-19000"/>
          </a:stretch>
        </a:blipFill>
      </dgm:spPr>
    </dgm:pt>
    <dgm:pt modelId="{09A8972C-D3AA-FD41-B0C4-0C7FE213CACE}" type="pres">
      <dgm:prSet presAssocID="{EA914FE4-78AB-F346-9BD2-058DB0AB0AA9}" presName="tx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6AD084-8515-444D-A5D0-03E0984912BD}" type="pres">
      <dgm:prSet presAssocID="{856A3CF5-2CFF-7B4B-8F95-C8F9058D5B22}" presName="sibTrans" presStyleLbl="sibTrans2D1" presStyleIdx="2" presStyleCnt="3"/>
      <dgm:spPr/>
    </dgm:pt>
    <dgm:pt modelId="{985C5F3E-95D8-8C4B-8EF1-637617FE0A5A}" type="pres">
      <dgm:prSet presAssocID="{856A3CF5-2CFF-7B4B-8F95-C8F9058D5B22}" presName="connTx" presStyleLbl="sibTrans2D1" presStyleIdx="2" presStyleCnt="3"/>
      <dgm:spPr/>
    </dgm:pt>
    <dgm:pt modelId="{226159CC-E403-DF4F-AD09-F57731FBFE2C}" type="pres">
      <dgm:prSet presAssocID="{99ED0CAA-67F8-2F4D-A71B-0B53B7CF3BB2}" presName="composite" presStyleCnt="0"/>
      <dgm:spPr/>
    </dgm:pt>
    <dgm:pt modelId="{3ADD7E2E-453A-0149-BFB9-B8BB86CB4A39}" type="pres">
      <dgm:prSet presAssocID="{99ED0CAA-67F8-2F4D-A71B-0B53B7CF3BB2}" presName="imagSh" presStyleLbl="bgImgPlace1" presStyleIdx="3" presStyleCnt="4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4000" r="-34000"/>
          </a:stretch>
        </a:blipFill>
      </dgm:spPr>
    </dgm:pt>
    <dgm:pt modelId="{F23EA026-661A-C64E-AF75-74FB288FE90A}" type="pres">
      <dgm:prSet presAssocID="{99ED0CAA-67F8-2F4D-A71B-0B53B7CF3BB2}" presName="txNode" presStyleLbl="node1" presStyleIdx="3" presStyleCnt="4">
        <dgm:presLayoutVars>
          <dgm:bulletEnabled val="1"/>
        </dgm:presLayoutVars>
      </dgm:prSet>
      <dgm:spPr/>
    </dgm:pt>
  </dgm:ptLst>
  <dgm:cxnLst>
    <dgm:cxn modelId="{2C68AF26-B923-ED41-A33A-A8FB766FB3EA}" srcId="{2E583A89-6E89-864E-B92D-DCE1EC8DA3B4}" destId="{99ED0CAA-67F8-2F4D-A71B-0B53B7CF3BB2}" srcOrd="3" destOrd="0" parTransId="{E6DE0105-1535-7F42-9BB2-5238950BC6A7}" sibTransId="{23611C7A-A5A1-C54D-91AD-2324A3115763}"/>
    <dgm:cxn modelId="{0170C065-C533-2148-8AA2-487F26EC0177}" srcId="{2E583A89-6E89-864E-B92D-DCE1EC8DA3B4}" destId="{DA7E4ABC-6E3D-B64E-8992-A11AC8CAF0A7}" srcOrd="0" destOrd="0" parTransId="{6417D01D-0152-BF4F-9F4E-8305C9C8724E}" sibTransId="{F4D67F0B-8107-4143-9936-6F443BD51688}"/>
    <dgm:cxn modelId="{5F3EF89E-5ECB-314F-B947-5FED269157E9}" type="presOf" srcId="{4C402FE1-336B-7C44-A0DF-9E7FA5A49DD7}" destId="{09A8972C-D3AA-FD41-B0C4-0C7FE213CACE}" srcOrd="0" destOrd="3" presId="urn:microsoft.com/office/officeart/2005/8/layout/hProcess10"/>
    <dgm:cxn modelId="{10916AE5-3831-A244-9689-F24C31464C86}" type="presOf" srcId="{856A3CF5-2CFF-7B4B-8F95-C8F9058D5B22}" destId="{B36AD084-8515-444D-A5D0-03E0984912BD}" srcOrd="0" destOrd="0" presId="urn:microsoft.com/office/officeart/2005/8/layout/hProcess10"/>
    <dgm:cxn modelId="{111D59B2-162B-0640-85E4-42A21A9A3517}" srcId="{2E583A89-6E89-864E-B92D-DCE1EC8DA3B4}" destId="{E9CBF9C1-9CA4-FB43-9656-E0DC6D36BFAE}" srcOrd="1" destOrd="0" parTransId="{E07B46B1-0978-CC4B-8B6E-A0FABB6A139E}" sibTransId="{FC6F4BF3-73E2-8642-BE13-C64E57789620}"/>
    <dgm:cxn modelId="{06C42F6B-1E3A-0444-AEEC-6CBA3F72D887}" type="presOf" srcId="{8A5DBA09-109B-6F44-85F1-77B55D6120EE}" destId="{027611C4-A829-E641-9942-D3904B34AA09}" srcOrd="0" destOrd="2" presId="urn:microsoft.com/office/officeart/2005/8/layout/hProcess10"/>
    <dgm:cxn modelId="{4978E540-1052-5B47-860C-7BCE79D683DC}" type="presOf" srcId="{856A3CF5-2CFF-7B4B-8F95-C8F9058D5B22}" destId="{985C5F3E-95D8-8C4B-8EF1-637617FE0A5A}" srcOrd="1" destOrd="0" presId="urn:microsoft.com/office/officeart/2005/8/layout/hProcess10"/>
    <dgm:cxn modelId="{C62E60AA-3AA5-B548-813E-5B4AE8D6308D}" srcId="{DA7E4ABC-6E3D-B64E-8992-A11AC8CAF0A7}" destId="{5ED44627-9ECC-EC41-BE9E-AD87D3946EA3}" srcOrd="0" destOrd="0" parTransId="{3BBE9EB5-E908-674C-B3AB-4C7306684F39}" sibTransId="{C0A84C44-C5C6-8743-88A5-3D28538491D7}"/>
    <dgm:cxn modelId="{A0E365AD-F668-4D44-A094-C835DF2905D2}" srcId="{EA914FE4-78AB-F346-9BD2-058DB0AB0AA9}" destId="{B03AF6F9-4BFC-C540-999C-B043223360BD}" srcOrd="0" destOrd="0" parTransId="{3BF8C73B-659C-B745-BE58-09695D944C6B}" sibTransId="{263684B0-56D2-854B-9473-79D4CC4EC7A0}"/>
    <dgm:cxn modelId="{AA8CDB0D-5DC3-824C-A246-1339F46D2CEA}" type="presOf" srcId="{F4D67F0B-8107-4143-9936-6F443BD51688}" destId="{7EDB8FD2-8D8D-CB4E-9630-D9414A55DBCF}" srcOrd="1" destOrd="0" presId="urn:microsoft.com/office/officeart/2005/8/layout/hProcess10"/>
    <dgm:cxn modelId="{FE051B10-9A95-DB43-9ECF-7CED8C726631}" type="presOf" srcId="{FC6F4BF3-73E2-8642-BE13-C64E57789620}" destId="{54D065EE-D34B-4941-812D-0A836B160F63}" srcOrd="0" destOrd="0" presId="urn:microsoft.com/office/officeart/2005/8/layout/hProcess10"/>
    <dgm:cxn modelId="{232B92F8-3753-864E-A0AC-BDFD9ECB3B3D}" srcId="{2E583A89-6E89-864E-B92D-DCE1EC8DA3B4}" destId="{EA914FE4-78AB-F346-9BD2-058DB0AB0AA9}" srcOrd="2" destOrd="0" parTransId="{F6F04233-D7C8-5F46-A6DB-2FFCD271202A}" sibTransId="{856A3CF5-2CFF-7B4B-8F95-C8F9058D5B22}"/>
    <dgm:cxn modelId="{F986672E-0443-EA44-9BB4-849C621C5A2A}" type="presOf" srcId="{DA7E4ABC-6E3D-B64E-8992-A11AC8CAF0A7}" destId="{027611C4-A829-E641-9942-D3904B34AA09}" srcOrd="0" destOrd="0" presId="urn:microsoft.com/office/officeart/2005/8/layout/hProcess10"/>
    <dgm:cxn modelId="{0020142B-0E81-504B-A99D-30D5735B3565}" type="presOf" srcId="{E9CBF9C1-9CA4-FB43-9656-E0DC6D36BFAE}" destId="{F4F263BD-66C1-4A41-AEAD-B2CA680021EF}" srcOrd="0" destOrd="0" presId="urn:microsoft.com/office/officeart/2005/8/layout/hProcess10"/>
    <dgm:cxn modelId="{86693B1B-414B-3E48-9DA8-D43B9A4494A6}" type="presOf" srcId="{5ED44627-9ECC-EC41-BE9E-AD87D3946EA3}" destId="{027611C4-A829-E641-9942-D3904B34AA09}" srcOrd="0" destOrd="1" presId="urn:microsoft.com/office/officeart/2005/8/layout/hProcess10"/>
    <dgm:cxn modelId="{6E04F0A7-57AA-D441-947E-FC3B38F9B255}" type="presOf" srcId="{FC6F4BF3-73E2-8642-BE13-C64E57789620}" destId="{B55BEAE7-5645-AC44-8202-3A1FCE8493E3}" srcOrd="1" destOrd="0" presId="urn:microsoft.com/office/officeart/2005/8/layout/hProcess10"/>
    <dgm:cxn modelId="{7905A61A-B878-F141-AD0B-90848E4C61C3}" type="presOf" srcId="{EA914FE4-78AB-F346-9BD2-058DB0AB0AA9}" destId="{09A8972C-D3AA-FD41-B0C4-0C7FE213CACE}" srcOrd="0" destOrd="0" presId="urn:microsoft.com/office/officeart/2005/8/layout/hProcess10"/>
    <dgm:cxn modelId="{5287409A-786C-974B-AF68-EFB7C1F55024}" srcId="{EA914FE4-78AB-F346-9BD2-058DB0AB0AA9}" destId="{8093905C-DD6F-054E-AA03-7D78B08F9693}" srcOrd="1" destOrd="0" parTransId="{DE0EEDE2-8B5D-124F-917F-64895B00723F}" sibTransId="{EC22F878-2892-C94B-A8FD-3936C730C810}"/>
    <dgm:cxn modelId="{A2B49151-645E-0D4B-AD15-8FD013A44153}" type="presOf" srcId="{99ED0CAA-67F8-2F4D-A71B-0B53B7CF3BB2}" destId="{F23EA026-661A-C64E-AF75-74FB288FE90A}" srcOrd="0" destOrd="0" presId="urn:microsoft.com/office/officeart/2005/8/layout/hProcess10"/>
    <dgm:cxn modelId="{FB2A3705-6049-4D42-A456-3E8F04917525}" srcId="{EA914FE4-78AB-F346-9BD2-058DB0AB0AA9}" destId="{31537904-FF20-404B-A763-E10AE34665C4}" srcOrd="3" destOrd="0" parTransId="{9FA870A4-1FAD-A641-9273-BC0A98ABC2B4}" sibTransId="{775804CB-BB90-A140-B7A6-285C4233DA25}"/>
    <dgm:cxn modelId="{7D87D2CF-CF96-D143-910D-6D9EA435DB84}" srcId="{DA7E4ABC-6E3D-B64E-8992-A11AC8CAF0A7}" destId="{8A5DBA09-109B-6F44-85F1-77B55D6120EE}" srcOrd="1" destOrd="0" parTransId="{8CDC49EA-98BC-D643-8C1B-0655A5FE0197}" sibTransId="{82AAF570-AE11-A64B-A226-5D419E061A75}"/>
    <dgm:cxn modelId="{3492990B-217A-A141-9B26-9CC6EF8ABE72}" type="presOf" srcId="{F4D67F0B-8107-4143-9936-6F443BD51688}" destId="{60E9E2B9-6F02-C343-8D3C-B39030369702}" srcOrd="0" destOrd="0" presId="urn:microsoft.com/office/officeart/2005/8/layout/hProcess10"/>
    <dgm:cxn modelId="{0DDDE15F-487F-D04A-873F-8C34392E7F48}" type="presOf" srcId="{B03AF6F9-4BFC-C540-999C-B043223360BD}" destId="{09A8972C-D3AA-FD41-B0C4-0C7FE213CACE}" srcOrd="0" destOrd="1" presId="urn:microsoft.com/office/officeart/2005/8/layout/hProcess10"/>
    <dgm:cxn modelId="{9E1F22A4-3322-3348-BA00-2AF393962A07}" type="presOf" srcId="{8093905C-DD6F-054E-AA03-7D78B08F9693}" destId="{09A8972C-D3AA-FD41-B0C4-0C7FE213CACE}" srcOrd="0" destOrd="2" presId="urn:microsoft.com/office/officeart/2005/8/layout/hProcess10"/>
    <dgm:cxn modelId="{B25A7557-671C-0647-967B-F79F1A2511ED}" type="presOf" srcId="{31537904-FF20-404B-A763-E10AE34665C4}" destId="{09A8972C-D3AA-FD41-B0C4-0C7FE213CACE}" srcOrd="0" destOrd="4" presId="urn:microsoft.com/office/officeart/2005/8/layout/hProcess10"/>
    <dgm:cxn modelId="{A366FCF8-FF1F-8248-B93D-CDB511EA856C}" type="presOf" srcId="{2E583A89-6E89-864E-B92D-DCE1EC8DA3B4}" destId="{18661857-381A-AA45-A8AB-E288A9375348}" srcOrd="0" destOrd="0" presId="urn:microsoft.com/office/officeart/2005/8/layout/hProcess10"/>
    <dgm:cxn modelId="{3C3953AC-AAE8-914A-9A96-8BC4E4266FAC}" srcId="{EA914FE4-78AB-F346-9BD2-058DB0AB0AA9}" destId="{4C402FE1-336B-7C44-A0DF-9E7FA5A49DD7}" srcOrd="2" destOrd="0" parTransId="{CE527B51-C5D3-6647-909C-69E18F6D8CAB}" sibTransId="{5B4BFFDE-F01C-8142-81B5-235EB23A38ED}"/>
    <dgm:cxn modelId="{A6C96422-AFFE-ED40-875A-137F9FD9E792}" type="presParOf" srcId="{18661857-381A-AA45-A8AB-E288A9375348}" destId="{1813E303-0681-0E48-AF1B-6D68E4117980}" srcOrd="0" destOrd="0" presId="urn:microsoft.com/office/officeart/2005/8/layout/hProcess10"/>
    <dgm:cxn modelId="{AE39AFD1-C786-6A43-A6F6-6B88CF886964}" type="presParOf" srcId="{1813E303-0681-0E48-AF1B-6D68E4117980}" destId="{D64CC84B-310C-C744-89AC-746706E3699C}" srcOrd="0" destOrd="0" presId="urn:microsoft.com/office/officeart/2005/8/layout/hProcess10"/>
    <dgm:cxn modelId="{FFD0556F-47BA-204D-AD70-482519BB39A2}" type="presParOf" srcId="{1813E303-0681-0E48-AF1B-6D68E4117980}" destId="{027611C4-A829-E641-9942-D3904B34AA09}" srcOrd="1" destOrd="0" presId="urn:microsoft.com/office/officeart/2005/8/layout/hProcess10"/>
    <dgm:cxn modelId="{0F09A3C8-5092-8848-A705-A0851E71AC9F}" type="presParOf" srcId="{18661857-381A-AA45-A8AB-E288A9375348}" destId="{60E9E2B9-6F02-C343-8D3C-B39030369702}" srcOrd="1" destOrd="0" presId="urn:microsoft.com/office/officeart/2005/8/layout/hProcess10"/>
    <dgm:cxn modelId="{DF450A01-33D8-E145-BE5A-C44DE1A1EC1A}" type="presParOf" srcId="{60E9E2B9-6F02-C343-8D3C-B39030369702}" destId="{7EDB8FD2-8D8D-CB4E-9630-D9414A55DBCF}" srcOrd="0" destOrd="0" presId="urn:microsoft.com/office/officeart/2005/8/layout/hProcess10"/>
    <dgm:cxn modelId="{22C59F88-DF8C-7043-8ADB-5A93FC74F7CC}" type="presParOf" srcId="{18661857-381A-AA45-A8AB-E288A9375348}" destId="{2BCFBCD6-0909-1245-8371-ED92F22DDBD4}" srcOrd="2" destOrd="0" presId="urn:microsoft.com/office/officeart/2005/8/layout/hProcess10"/>
    <dgm:cxn modelId="{377BDE54-CD58-A446-B1D9-18EF973527E5}" type="presParOf" srcId="{2BCFBCD6-0909-1245-8371-ED92F22DDBD4}" destId="{D9573DEE-8EEB-3F48-847A-FAF6B7668AAC}" srcOrd="0" destOrd="0" presId="urn:microsoft.com/office/officeart/2005/8/layout/hProcess10"/>
    <dgm:cxn modelId="{A79D1A94-820F-6A46-A638-D32A99B02147}" type="presParOf" srcId="{2BCFBCD6-0909-1245-8371-ED92F22DDBD4}" destId="{F4F263BD-66C1-4A41-AEAD-B2CA680021EF}" srcOrd="1" destOrd="0" presId="urn:microsoft.com/office/officeart/2005/8/layout/hProcess10"/>
    <dgm:cxn modelId="{E62FCAA9-34E3-B14C-9D87-07D050EBBEEF}" type="presParOf" srcId="{18661857-381A-AA45-A8AB-E288A9375348}" destId="{54D065EE-D34B-4941-812D-0A836B160F63}" srcOrd="3" destOrd="0" presId="urn:microsoft.com/office/officeart/2005/8/layout/hProcess10"/>
    <dgm:cxn modelId="{769C3957-172E-8C47-9EA3-C4D797BA4EDE}" type="presParOf" srcId="{54D065EE-D34B-4941-812D-0A836B160F63}" destId="{B55BEAE7-5645-AC44-8202-3A1FCE8493E3}" srcOrd="0" destOrd="0" presId="urn:microsoft.com/office/officeart/2005/8/layout/hProcess10"/>
    <dgm:cxn modelId="{BD1D8B26-3BBD-5848-9575-17B4900D1895}" type="presParOf" srcId="{18661857-381A-AA45-A8AB-E288A9375348}" destId="{915804CE-7739-6440-B268-1B631F68FCB0}" srcOrd="4" destOrd="0" presId="urn:microsoft.com/office/officeart/2005/8/layout/hProcess10"/>
    <dgm:cxn modelId="{1875E59A-D164-7845-B120-DDA96A58B45C}" type="presParOf" srcId="{915804CE-7739-6440-B268-1B631F68FCB0}" destId="{6462E625-9A21-2941-9B57-27F316E57D20}" srcOrd="0" destOrd="0" presId="urn:microsoft.com/office/officeart/2005/8/layout/hProcess10"/>
    <dgm:cxn modelId="{153173E5-9A19-094B-9DAC-1854137D5AB9}" type="presParOf" srcId="{915804CE-7739-6440-B268-1B631F68FCB0}" destId="{09A8972C-D3AA-FD41-B0C4-0C7FE213CACE}" srcOrd="1" destOrd="0" presId="urn:microsoft.com/office/officeart/2005/8/layout/hProcess10"/>
    <dgm:cxn modelId="{475674CA-57D3-5046-9704-84C1B515E900}" type="presParOf" srcId="{18661857-381A-AA45-A8AB-E288A9375348}" destId="{B36AD084-8515-444D-A5D0-03E0984912BD}" srcOrd="5" destOrd="0" presId="urn:microsoft.com/office/officeart/2005/8/layout/hProcess10"/>
    <dgm:cxn modelId="{9D72CABB-96AC-1446-AD7F-019277BAAAD2}" type="presParOf" srcId="{B36AD084-8515-444D-A5D0-03E0984912BD}" destId="{985C5F3E-95D8-8C4B-8EF1-637617FE0A5A}" srcOrd="0" destOrd="0" presId="urn:microsoft.com/office/officeart/2005/8/layout/hProcess10"/>
    <dgm:cxn modelId="{EE7B4E81-24E4-624F-9CFC-AC55E136121B}" type="presParOf" srcId="{18661857-381A-AA45-A8AB-E288A9375348}" destId="{226159CC-E403-DF4F-AD09-F57731FBFE2C}" srcOrd="6" destOrd="0" presId="urn:microsoft.com/office/officeart/2005/8/layout/hProcess10"/>
    <dgm:cxn modelId="{BBE998E3-6EB3-F14B-BAFD-96EB69BBA6A3}" type="presParOf" srcId="{226159CC-E403-DF4F-AD09-F57731FBFE2C}" destId="{3ADD7E2E-453A-0149-BFB9-B8BB86CB4A39}" srcOrd="0" destOrd="0" presId="urn:microsoft.com/office/officeart/2005/8/layout/hProcess10"/>
    <dgm:cxn modelId="{3D6F96CA-A0D0-3F42-A954-3E5C2E9E77E6}" type="presParOf" srcId="{226159CC-E403-DF4F-AD09-F57731FBFE2C}" destId="{F23EA026-661A-C64E-AF75-74FB288FE90A}" srcOrd="1" destOrd="0" presId="urn:microsoft.com/office/officeart/2005/8/layout/hProcess10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4CC84B-310C-C744-89AC-746706E3699C}">
      <dsp:nvSpPr>
        <dsp:cNvPr id="0" name=""/>
        <dsp:cNvSpPr/>
      </dsp:nvSpPr>
      <dsp:spPr>
        <a:xfrm>
          <a:off x="1106" y="1493327"/>
          <a:ext cx="1440155" cy="1440155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  <a:ln>
          <a:noFill/>
        </a:ln>
        <a:effectLst>
          <a:glow rad="70000">
            <a:schemeClr val="accent1">
              <a:tint val="50000"/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27611C4-A829-E641-9942-D3904B34AA09}">
      <dsp:nvSpPr>
        <dsp:cNvPr id="0" name=""/>
        <dsp:cNvSpPr/>
      </dsp:nvSpPr>
      <dsp:spPr>
        <a:xfrm>
          <a:off x="235549" y="2357420"/>
          <a:ext cx="1440155" cy="144015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3000"/>
                <a:satMod val="15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1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57000"/>
                <a:satMod val="12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56000"/>
                <a:satMod val="145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shade val="63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0000">
            <a:schemeClr val="accen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u="sng" kern="1200" dirty="0" err="1" smtClean="0"/>
            <a:t>fortwo</a:t>
          </a:r>
          <a:endParaRPr lang="en-US" sz="2800" u="sng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coupé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err="1" smtClean="0"/>
            <a:t>cabrio</a:t>
          </a:r>
          <a:endParaRPr lang="en-US" sz="1400" kern="1200" dirty="0"/>
        </a:p>
      </dsp:txBody>
      <dsp:txXfrm>
        <a:off x="277730" y="2399601"/>
        <a:ext cx="1355793" cy="1355793"/>
      </dsp:txXfrm>
    </dsp:sp>
    <dsp:sp modelId="{60E9E2B9-6F02-C343-8D3C-B39030369702}">
      <dsp:nvSpPr>
        <dsp:cNvPr id="0" name=""/>
        <dsp:cNvSpPr/>
      </dsp:nvSpPr>
      <dsp:spPr>
        <a:xfrm flipV="1">
          <a:off x="1829136" y="2135767"/>
          <a:ext cx="37630" cy="6110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73000"/>
                <a:satMod val="150000"/>
              </a:schemeClr>
            </a:gs>
            <a:gs pos="2500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1">
                <a:tint val="60000"/>
                <a:hueOff val="0"/>
                <a:satOff val="0"/>
                <a:lumOff val="0"/>
                <a:alphaOff val="0"/>
                <a:shade val="57000"/>
                <a:satMod val="12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56000"/>
                <a:satMod val="145000"/>
              </a:schemeClr>
            </a:gs>
            <a:gs pos="88000">
              <a:schemeClr val="accent1">
                <a:tint val="60000"/>
                <a:hueOff val="0"/>
                <a:satOff val="0"/>
                <a:lumOff val="0"/>
                <a:alphaOff val="0"/>
                <a:shade val="63000"/>
                <a:satMod val="16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0000">
            <a:schemeClr val="accent1">
              <a:tint val="60000"/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 rot="10800000">
        <a:off x="1829136" y="2147987"/>
        <a:ext cx="26341" cy="36661"/>
      </dsp:txXfrm>
    </dsp:sp>
    <dsp:sp modelId="{D9573DEE-8EEB-3F48-847A-FAF6B7668AAC}">
      <dsp:nvSpPr>
        <dsp:cNvPr id="0" name=""/>
        <dsp:cNvSpPr/>
      </dsp:nvSpPr>
      <dsp:spPr>
        <a:xfrm>
          <a:off x="2233849" y="1493327"/>
          <a:ext cx="1440155" cy="1440155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>
          <a:noFill/>
        </a:ln>
        <a:effectLst>
          <a:glow rad="70000">
            <a:schemeClr val="accent1">
              <a:tint val="50000"/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4F263BD-66C1-4A41-AEAD-B2CA680021EF}">
      <dsp:nvSpPr>
        <dsp:cNvPr id="0" name=""/>
        <dsp:cNvSpPr/>
      </dsp:nvSpPr>
      <dsp:spPr>
        <a:xfrm>
          <a:off x="2468292" y="2357420"/>
          <a:ext cx="1440155" cy="144015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3000"/>
                <a:satMod val="15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1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57000"/>
                <a:satMod val="12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56000"/>
                <a:satMod val="145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shade val="63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0000">
            <a:schemeClr val="accen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u="sng" kern="1200" dirty="0" smtClean="0"/>
            <a:t>electric drive</a:t>
          </a:r>
          <a:endParaRPr lang="en-US" sz="2800" u="sng" kern="1200" dirty="0"/>
        </a:p>
      </dsp:txBody>
      <dsp:txXfrm>
        <a:off x="2510473" y="2399601"/>
        <a:ext cx="1355793" cy="1355793"/>
      </dsp:txXfrm>
    </dsp:sp>
    <dsp:sp modelId="{54D065EE-D34B-4941-812D-0A836B160F63}">
      <dsp:nvSpPr>
        <dsp:cNvPr id="0" name=""/>
        <dsp:cNvSpPr/>
      </dsp:nvSpPr>
      <dsp:spPr>
        <a:xfrm flipH="1">
          <a:off x="4071297" y="2194590"/>
          <a:ext cx="37630" cy="3762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73000"/>
                <a:satMod val="150000"/>
              </a:schemeClr>
            </a:gs>
            <a:gs pos="2500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1">
                <a:tint val="60000"/>
                <a:hueOff val="0"/>
                <a:satOff val="0"/>
                <a:lumOff val="0"/>
                <a:alphaOff val="0"/>
                <a:shade val="57000"/>
                <a:satMod val="12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56000"/>
                <a:satMod val="145000"/>
              </a:schemeClr>
            </a:gs>
            <a:gs pos="88000">
              <a:schemeClr val="accent1">
                <a:tint val="60000"/>
                <a:hueOff val="0"/>
                <a:satOff val="0"/>
                <a:lumOff val="0"/>
                <a:alphaOff val="0"/>
                <a:shade val="63000"/>
                <a:satMod val="16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0000">
            <a:schemeClr val="accent1">
              <a:tint val="60000"/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082586" y="2202116"/>
        <a:ext cx="26341" cy="22577"/>
      </dsp:txXfrm>
    </dsp:sp>
    <dsp:sp modelId="{6462E625-9A21-2941-9B57-27F316E57D20}">
      <dsp:nvSpPr>
        <dsp:cNvPr id="0" name=""/>
        <dsp:cNvSpPr/>
      </dsp:nvSpPr>
      <dsp:spPr>
        <a:xfrm>
          <a:off x="4466591" y="1493327"/>
          <a:ext cx="1440155" cy="1440155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9000" r="-19000"/>
          </a:stretch>
        </a:blipFill>
        <a:ln>
          <a:noFill/>
        </a:ln>
        <a:effectLst>
          <a:glow rad="70000">
            <a:schemeClr val="accent1">
              <a:tint val="50000"/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9A8972C-D3AA-FD41-B0C4-0C7FE213CACE}">
      <dsp:nvSpPr>
        <dsp:cNvPr id="0" name=""/>
        <dsp:cNvSpPr/>
      </dsp:nvSpPr>
      <dsp:spPr>
        <a:xfrm>
          <a:off x="4701035" y="2357420"/>
          <a:ext cx="1440155" cy="144015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3000"/>
                <a:satMod val="15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1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57000"/>
                <a:satMod val="12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56000"/>
                <a:satMod val="145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shade val="63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0000">
            <a:schemeClr val="accen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u="sng" kern="1200" dirty="0" err="1" smtClean="0"/>
            <a:t>Séries</a:t>
          </a:r>
          <a:r>
            <a:rPr lang="en-US" sz="1400" u="sng" kern="1200" dirty="0" smtClean="0"/>
            <a:t> </a:t>
          </a:r>
          <a:r>
            <a:rPr lang="en-US" sz="1400" u="sng" kern="1200" dirty="0" err="1" smtClean="0"/>
            <a:t>limitées</a:t>
          </a:r>
          <a:endParaRPr lang="en-US" sz="1400" u="sng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err="1" smtClean="0"/>
            <a:t>Déjouez</a:t>
          </a:r>
          <a:r>
            <a:rPr lang="en-US" sz="1200" kern="1200" dirty="0" smtClean="0"/>
            <a:t> la </a:t>
          </a:r>
          <a:r>
            <a:rPr lang="en-US" sz="1200" kern="1200" dirty="0" err="1" smtClean="0"/>
            <a:t>ville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S</a:t>
          </a:r>
          <a:r>
            <a:rPr lang="en-US" sz="1200" kern="1200" dirty="0" smtClean="0"/>
            <a:t>imply black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Edition </a:t>
          </a:r>
          <a:r>
            <a:rPr lang="en-US" sz="1200" kern="1200" dirty="0" err="1" smtClean="0"/>
            <a:t>pearlgrey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Chocolate edition</a:t>
          </a:r>
          <a:endParaRPr lang="en-US" sz="1200" kern="1200" dirty="0"/>
        </a:p>
      </dsp:txBody>
      <dsp:txXfrm>
        <a:off x="4743216" y="2399601"/>
        <a:ext cx="1355793" cy="1355793"/>
      </dsp:txXfrm>
    </dsp:sp>
    <dsp:sp modelId="{B36AD084-8515-444D-A5D0-03E0984912BD}">
      <dsp:nvSpPr>
        <dsp:cNvPr id="0" name=""/>
        <dsp:cNvSpPr/>
      </dsp:nvSpPr>
      <dsp:spPr>
        <a:xfrm>
          <a:off x="6184152" y="2040380"/>
          <a:ext cx="277405" cy="34604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73000"/>
                <a:satMod val="150000"/>
              </a:schemeClr>
            </a:gs>
            <a:gs pos="2500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1">
                <a:tint val="60000"/>
                <a:hueOff val="0"/>
                <a:satOff val="0"/>
                <a:lumOff val="0"/>
                <a:alphaOff val="0"/>
                <a:shade val="57000"/>
                <a:satMod val="12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56000"/>
                <a:satMod val="145000"/>
              </a:schemeClr>
            </a:gs>
            <a:gs pos="88000">
              <a:schemeClr val="accent1">
                <a:tint val="60000"/>
                <a:hueOff val="0"/>
                <a:satOff val="0"/>
                <a:lumOff val="0"/>
                <a:alphaOff val="0"/>
                <a:shade val="63000"/>
                <a:satMod val="16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0000">
            <a:schemeClr val="accent1">
              <a:tint val="60000"/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6184152" y="2109590"/>
        <a:ext cx="194184" cy="207629"/>
      </dsp:txXfrm>
    </dsp:sp>
    <dsp:sp modelId="{3ADD7E2E-453A-0149-BFB9-B8BB86CB4A39}">
      <dsp:nvSpPr>
        <dsp:cNvPr id="0" name=""/>
        <dsp:cNvSpPr/>
      </dsp:nvSpPr>
      <dsp:spPr>
        <a:xfrm>
          <a:off x="6699334" y="1493327"/>
          <a:ext cx="1440155" cy="1440155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4000" r="-34000"/>
          </a:stretch>
        </a:blipFill>
        <a:ln>
          <a:noFill/>
        </a:ln>
        <a:effectLst>
          <a:glow rad="70000">
            <a:schemeClr val="accent1">
              <a:tint val="50000"/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23EA026-661A-C64E-AF75-74FB288FE90A}">
      <dsp:nvSpPr>
        <dsp:cNvPr id="0" name=""/>
        <dsp:cNvSpPr/>
      </dsp:nvSpPr>
      <dsp:spPr>
        <a:xfrm>
          <a:off x="6933778" y="2357420"/>
          <a:ext cx="1440155" cy="144015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3000"/>
                <a:satMod val="15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1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57000"/>
                <a:satMod val="12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56000"/>
                <a:satMod val="145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shade val="63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0000">
            <a:schemeClr val="accen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u="sng" kern="1200" dirty="0" err="1" smtClean="0"/>
            <a:t>ebike</a:t>
          </a:r>
          <a:endParaRPr lang="en-US" sz="2800" u="sng" kern="1200" dirty="0"/>
        </a:p>
      </dsp:txBody>
      <dsp:txXfrm>
        <a:off x="6975959" y="2399601"/>
        <a:ext cx="1355793" cy="13557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0">
  <dgm:title val=""/>
  <dgm:desc val=""/>
  <dgm:catLst>
    <dgm:cat type="process" pri="3000"/>
    <dgm:cat type="picture" pri="30000"/>
    <dgm:cat type="pictureconvert" pri="3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op="equ" fact="0.3333"/>
      <dgm:constr type="primFontSz" for="des" forName="txNode" op="equ" val="65"/>
      <dgm:constr type="primFontSz" for="des" forName="connTx" op="equ" val="55"/>
      <dgm:constr type="primFontSz" for="des" forName="connTx" refType="primFontSz" refFor="des" refForName="txNode" op="lte" fact="0.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imagSh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 refType="w" fact="0.14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if>
          <dgm:else name="Name7">
            <dgm:constrLst>
              <dgm:constr type="l" for="ch" forName="imagSh" refType="w" fact="0.14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else>
        </dgm:choose>
        <dgm:ruleLst/>
        <dgm:layoutNode name="imagSh" styleLbl="b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x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imagSh"/>
            <dgm:param type="dstNode" val="imagSh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35"/>
            <dgm:constr type="endPad" refType="connDist" fact="0.3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9CAFE9-9EE3-3D44-9931-4129855DC49E}" type="datetimeFigureOut">
              <a:rPr lang="en-US" smtClean="0"/>
              <a:t>11/02/12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0C1B2F-9C73-EF47-A3DF-1BEFE8838F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160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0C1B2F-9C73-EF47-A3DF-1BEFE8838F7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274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fr-FR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11/02/12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Click to edit Master text styles</a:t>
            </a:r>
          </a:p>
          <a:p>
            <a:pPr lvl="1" eaLnBrk="1" latinLnBrk="0" hangingPunct="1"/>
            <a:r>
              <a:rPr lang="fr-FR" smtClean="0"/>
              <a:t>Second level</a:t>
            </a:r>
          </a:p>
          <a:p>
            <a:pPr lvl="2" eaLnBrk="1" latinLnBrk="0" hangingPunct="1"/>
            <a:r>
              <a:rPr lang="fr-FR" smtClean="0"/>
              <a:t>Third level</a:t>
            </a:r>
          </a:p>
          <a:p>
            <a:pPr lvl="3" eaLnBrk="1" latinLnBrk="0" hangingPunct="1"/>
            <a:r>
              <a:rPr lang="fr-FR" smtClean="0"/>
              <a:t>Fourth level</a:t>
            </a:r>
          </a:p>
          <a:p>
            <a:pPr lvl="4" eaLnBrk="1" latinLnBrk="0" hangingPunct="1"/>
            <a:r>
              <a:rPr lang="fr-F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11/02/12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Click to edit Master text styles</a:t>
            </a:r>
          </a:p>
          <a:p>
            <a:pPr lvl="1" eaLnBrk="1" latinLnBrk="0" hangingPunct="1"/>
            <a:r>
              <a:rPr lang="fr-FR" smtClean="0"/>
              <a:t>Second level</a:t>
            </a:r>
          </a:p>
          <a:p>
            <a:pPr lvl="2" eaLnBrk="1" latinLnBrk="0" hangingPunct="1"/>
            <a:r>
              <a:rPr lang="fr-FR" smtClean="0"/>
              <a:t>Third level</a:t>
            </a:r>
          </a:p>
          <a:p>
            <a:pPr lvl="3" eaLnBrk="1" latinLnBrk="0" hangingPunct="1"/>
            <a:r>
              <a:rPr lang="fr-FR" smtClean="0"/>
              <a:t>Fourth level</a:t>
            </a:r>
          </a:p>
          <a:p>
            <a:pPr lvl="4" eaLnBrk="1" latinLnBrk="0" hangingPunct="1"/>
            <a:r>
              <a:rPr lang="fr-F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11/02/12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fr-F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Click to edit Master text styles</a:t>
            </a:r>
          </a:p>
          <a:p>
            <a:pPr lvl="1" eaLnBrk="1" latinLnBrk="0" hangingPunct="1"/>
            <a:r>
              <a:rPr lang="fr-FR" smtClean="0"/>
              <a:t>Second level</a:t>
            </a:r>
          </a:p>
          <a:p>
            <a:pPr lvl="2" eaLnBrk="1" latinLnBrk="0" hangingPunct="1"/>
            <a:r>
              <a:rPr lang="fr-FR" smtClean="0"/>
              <a:t>Third level</a:t>
            </a:r>
          </a:p>
          <a:p>
            <a:pPr lvl="3" eaLnBrk="1" latinLnBrk="0" hangingPunct="1"/>
            <a:r>
              <a:rPr lang="fr-FR" smtClean="0"/>
              <a:t>Fourth level</a:t>
            </a:r>
          </a:p>
          <a:p>
            <a:pPr lvl="4" eaLnBrk="1" latinLnBrk="0" hangingPunct="1"/>
            <a:r>
              <a:rPr lang="fr-F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11/02/12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fr-F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11/02/12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fr-F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Click to edit Master text styles</a:t>
            </a:r>
          </a:p>
          <a:p>
            <a:pPr lvl="1" eaLnBrk="1" latinLnBrk="0" hangingPunct="1"/>
            <a:r>
              <a:rPr lang="fr-FR" smtClean="0"/>
              <a:t>Second level</a:t>
            </a:r>
          </a:p>
          <a:p>
            <a:pPr lvl="2" eaLnBrk="1" latinLnBrk="0" hangingPunct="1"/>
            <a:r>
              <a:rPr lang="fr-FR" smtClean="0"/>
              <a:t>Third level</a:t>
            </a:r>
          </a:p>
          <a:p>
            <a:pPr lvl="3" eaLnBrk="1" latinLnBrk="0" hangingPunct="1"/>
            <a:r>
              <a:rPr lang="fr-FR" smtClean="0"/>
              <a:t>Fourth level</a:t>
            </a:r>
          </a:p>
          <a:p>
            <a:pPr lvl="4" eaLnBrk="1" latinLnBrk="0" hangingPunct="1"/>
            <a:r>
              <a:rPr lang="fr-FR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Click to edit Master text styles</a:t>
            </a:r>
          </a:p>
          <a:p>
            <a:pPr lvl="1" eaLnBrk="1" latinLnBrk="0" hangingPunct="1"/>
            <a:r>
              <a:rPr lang="fr-FR" smtClean="0"/>
              <a:t>Second level</a:t>
            </a:r>
          </a:p>
          <a:p>
            <a:pPr lvl="2" eaLnBrk="1" latinLnBrk="0" hangingPunct="1"/>
            <a:r>
              <a:rPr lang="fr-FR" smtClean="0"/>
              <a:t>Third level</a:t>
            </a:r>
          </a:p>
          <a:p>
            <a:pPr lvl="3" eaLnBrk="1" latinLnBrk="0" hangingPunct="1"/>
            <a:r>
              <a:rPr lang="fr-FR" smtClean="0"/>
              <a:t>Fourth level</a:t>
            </a:r>
          </a:p>
          <a:p>
            <a:pPr lvl="4" eaLnBrk="1" latinLnBrk="0" hangingPunct="1"/>
            <a:r>
              <a:rPr lang="fr-F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11/02/12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Click to edit Master text styles</a:t>
            </a:r>
          </a:p>
          <a:p>
            <a:pPr lvl="1" eaLnBrk="1" latinLnBrk="0" hangingPunct="1"/>
            <a:r>
              <a:rPr lang="fr-FR" smtClean="0"/>
              <a:t>Second level</a:t>
            </a:r>
          </a:p>
          <a:p>
            <a:pPr lvl="2" eaLnBrk="1" latinLnBrk="0" hangingPunct="1"/>
            <a:r>
              <a:rPr lang="fr-FR" smtClean="0"/>
              <a:t>Third level</a:t>
            </a:r>
          </a:p>
          <a:p>
            <a:pPr lvl="3" eaLnBrk="1" latinLnBrk="0" hangingPunct="1"/>
            <a:r>
              <a:rPr lang="fr-FR" smtClean="0"/>
              <a:t>Fourth level</a:t>
            </a:r>
          </a:p>
          <a:p>
            <a:pPr lvl="4" eaLnBrk="1" latinLnBrk="0" hangingPunct="1"/>
            <a:r>
              <a:rPr lang="fr-FR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Click to edit Master text styles</a:t>
            </a:r>
          </a:p>
          <a:p>
            <a:pPr lvl="1" eaLnBrk="1" latinLnBrk="0" hangingPunct="1"/>
            <a:r>
              <a:rPr lang="fr-FR" smtClean="0"/>
              <a:t>Second level</a:t>
            </a:r>
          </a:p>
          <a:p>
            <a:pPr lvl="2" eaLnBrk="1" latinLnBrk="0" hangingPunct="1"/>
            <a:r>
              <a:rPr lang="fr-FR" smtClean="0"/>
              <a:t>Third level</a:t>
            </a:r>
          </a:p>
          <a:p>
            <a:pPr lvl="3" eaLnBrk="1" latinLnBrk="0" hangingPunct="1"/>
            <a:r>
              <a:rPr lang="fr-FR" smtClean="0"/>
              <a:t>Fourth level</a:t>
            </a:r>
          </a:p>
          <a:p>
            <a:pPr lvl="4" eaLnBrk="1" latinLnBrk="0" hangingPunct="1"/>
            <a:r>
              <a:rPr lang="fr-FR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11/02/12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fr-FR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11/02/12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11/02/12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Click to edit Master text styles</a:t>
            </a:r>
          </a:p>
          <a:p>
            <a:pPr lvl="1" eaLnBrk="1" latinLnBrk="0" hangingPunct="1"/>
            <a:r>
              <a:rPr lang="fr-FR" smtClean="0"/>
              <a:t>Second level</a:t>
            </a:r>
          </a:p>
          <a:p>
            <a:pPr lvl="2" eaLnBrk="1" latinLnBrk="0" hangingPunct="1"/>
            <a:r>
              <a:rPr lang="fr-FR" smtClean="0"/>
              <a:t>Third level</a:t>
            </a:r>
          </a:p>
          <a:p>
            <a:pPr lvl="3" eaLnBrk="1" latinLnBrk="0" hangingPunct="1"/>
            <a:r>
              <a:rPr lang="fr-FR" smtClean="0"/>
              <a:t>Fourth level</a:t>
            </a:r>
          </a:p>
          <a:p>
            <a:pPr lvl="4" eaLnBrk="1" latinLnBrk="0" hangingPunct="1"/>
            <a:r>
              <a:rPr lang="fr-F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11/02/12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11/02/12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 userDrawn="1"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 userDrawn="1"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fr-FR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Click to edit Master text styles</a:t>
            </a:r>
          </a:p>
          <a:p>
            <a:pPr lvl="1" eaLnBrk="1" latinLnBrk="0" hangingPunct="1"/>
            <a:r>
              <a:rPr kumimoji="0" lang="fr-FR" smtClean="0"/>
              <a:t>Second level</a:t>
            </a:r>
          </a:p>
          <a:p>
            <a:pPr lvl="2" eaLnBrk="1" latinLnBrk="0" hangingPunct="1"/>
            <a:r>
              <a:rPr kumimoji="0" lang="fr-FR" smtClean="0"/>
              <a:t>Third level</a:t>
            </a:r>
          </a:p>
          <a:p>
            <a:pPr lvl="3" eaLnBrk="1" latinLnBrk="0" hangingPunct="1"/>
            <a:r>
              <a:rPr kumimoji="0" lang="fr-FR" smtClean="0"/>
              <a:t>Fourth level</a:t>
            </a:r>
          </a:p>
          <a:p>
            <a:pPr lvl="4" eaLnBrk="1" latinLnBrk="0" hangingPunct="1"/>
            <a:r>
              <a:rPr kumimoji="0" lang="fr-FR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11/02/12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ctr" eaLnBrk="1" latinLnBrk="0" hangingPunct="1"/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SMART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 leader de la </a:t>
            </a:r>
            <a:r>
              <a:rPr lang="en-US" dirty="0" err="1" smtClean="0"/>
              <a:t>voiture</a:t>
            </a:r>
            <a:r>
              <a:rPr lang="en-US" dirty="0" smtClean="0"/>
              <a:t> </a:t>
            </a:r>
            <a:r>
              <a:rPr lang="en-US" dirty="0" err="1" smtClean="0"/>
              <a:t>électrique</a:t>
            </a:r>
            <a:r>
              <a:rPr lang="en-US" dirty="0" smtClean="0"/>
              <a:t> </a:t>
            </a:r>
            <a:r>
              <a:rPr lang="en-US" dirty="0" err="1" smtClean="0"/>
              <a:t>citadine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879600"/>
            <a:ext cx="9144000" cy="307941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80935" y="5016221"/>
            <a:ext cx="32148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Réalisé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par:</a:t>
            </a:r>
          </a:p>
          <a:p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CHERKAOUI </a:t>
            </a:r>
            <a:r>
              <a:rPr lang="en-US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Yassir</a:t>
            </a:r>
            <a:endParaRPr lang="en-US" dirty="0" smtClean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DUPUCH Pierre</a:t>
            </a:r>
          </a:p>
          <a:p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BEL HADJ SOULAMI </a:t>
            </a:r>
            <a:r>
              <a:rPr lang="en-US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Karim</a:t>
            </a:r>
            <a:endParaRPr lang="en-US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06402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Historique</a:t>
            </a:r>
            <a:r>
              <a:rPr lang="en-US" dirty="0" smtClean="0"/>
              <a:t> de la marque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1993: </a:t>
            </a:r>
            <a:r>
              <a:rPr lang="en-US" dirty="0" err="1" smtClean="0"/>
              <a:t>Création</a:t>
            </a:r>
            <a:r>
              <a:rPr lang="en-US" dirty="0" smtClean="0"/>
              <a:t> de la marque avec 2 </a:t>
            </a:r>
            <a:r>
              <a:rPr lang="en-US" dirty="0" err="1" smtClean="0"/>
              <a:t>modèles</a:t>
            </a:r>
            <a:r>
              <a:rPr lang="en-US" dirty="0" smtClean="0"/>
              <a:t> de </a:t>
            </a:r>
            <a:r>
              <a:rPr lang="en-US" dirty="0" err="1" smtClean="0"/>
              <a:t>voiture</a:t>
            </a:r>
            <a:r>
              <a:rPr lang="en-US" dirty="0" smtClean="0"/>
              <a:t>: Eco Sprinter et Eco Speedster. Smart = contraction de “Swatch Mercedes Art”.</a:t>
            </a:r>
          </a:p>
          <a:p>
            <a:r>
              <a:rPr lang="en-US" dirty="0" smtClean="0"/>
              <a:t>1996: Premières participations de Smart aux </a:t>
            </a:r>
            <a:r>
              <a:rPr lang="en-US" dirty="0" err="1" smtClean="0"/>
              <a:t>showcars</a:t>
            </a:r>
            <a:r>
              <a:rPr lang="en-US" dirty="0" smtClean="0"/>
              <a:t> (salons de </a:t>
            </a:r>
            <a:r>
              <a:rPr lang="en-US" dirty="0" err="1" smtClean="0"/>
              <a:t>l’auto</a:t>
            </a:r>
            <a:r>
              <a:rPr lang="en-US" dirty="0" smtClean="0"/>
              <a:t>).</a:t>
            </a:r>
          </a:p>
          <a:p>
            <a:r>
              <a:rPr lang="en-US" dirty="0" smtClean="0"/>
              <a:t>Apparition de la smart </a:t>
            </a:r>
            <a:r>
              <a:rPr lang="en-US" dirty="0" err="1" smtClean="0"/>
              <a:t>fortwo</a:t>
            </a:r>
            <a:r>
              <a:rPr lang="en-US" dirty="0" smtClean="0"/>
              <a:t>, </a:t>
            </a:r>
            <a:r>
              <a:rPr lang="en-US" dirty="0" err="1" smtClean="0"/>
              <a:t>produit</a:t>
            </a:r>
            <a:r>
              <a:rPr lang="en-US" dirty="0" smtClean="0"/>
              <a:t> </a:t>
            </a:r>
            <a:r>
              <a:rPr lang="en-US" dirty="0" err="1" smtClean="0"/>
              <a:t>phare</a:t>
            </a:r>
            <a:r>
              <a:rPr lang="en-US" dirty="0" smtClean="0"/>
              <a:t> de la marque.</a:t>
            </a:r>
            <a:endParaRPr lang="en-US" dirty="0" smtClean="0"/>
          </a:p>
          <a:p>
            <a:r>
              <a:rPr lang="en-US" dirty="0" smtClean="0"/>
              <a:t>1999: </a:t>
            </a:r>
            <a:r>
              <a:rPr lang="en-US" dirty="0" err="1" smtClean="0"/>
              <a:t>Création</a:t>
            </a:r>
            <a:r>
              <a:rPr lang="en-US" dirty="0" smtClean="0"/>
              <a:t> de la smart roadster, premier </a:t>
            </a:r>
            <a:r>
              <a:rPr lang="en-US" dirty="0" err="1" smtClean="0"/>
              <a:t>modèle</a:t>
            </a:r>
            <a:r>
              <a:rPr lang="en-US" dirty="0" smtClean="0"/>
              <a:t> smart </a:t>
            </a:r>
            <a:r>
              <a:rPr lang="en-US" dirty="0" err="1" smtClean="0"/>
              <a:t>sportif</a:t>
            </a:r>
            <a:r>
              <a:rPr lang="en-US" dirty="0" smtClean="0"/>
              <a:t>.</a:t>
            </a:r>
          </a:p>
          <a:p>
            <a:r>
              <a:rPr lang="en-US" dirty="0" smtClean="0"/>
              <a:t>2001: </a:t>
            </a:r>
            <a:r>
              <a:rPr lang="en-US" dirty="0" smtClean="0"/>
              <a:t>Apparition de la première smart 5 </a:t>
            </a:r>
            <a:r>
              <a:rPr lang="en-US" dirty="0" err="1" smtClean="0"/>
              <a:t>portes</a:t>
            </a:r>
            <a:r>
              <a:rPr lang="en-US" dirty="0" smtClean="0"/>
              <a:t>: la </a:t>
            </a:r>
            <a:r>
              <a:rPr lang="en-US" dirty="0" err="1" smtClean="0"/>
              <a:t>Tridion</a:t>
            </a:r>
            <a:r>
              <a:rPr lang="en-US" dirty="0" smtClean="0"/>
              <a:t> 4.</a:t>
            </a:r>
          </a:p>
          <a:p>
            <a:r>
              <a:rPr lang="en-US" dirty="0" smtClean="0"/>
              <a:t>2005: </a:t>
            </a:r>
            <a:r>
              <a:rPr lang="en-US" dirty="0" err="1" smtClean="0"/>
              <a:t>Création</a:t>
            </a:r>
            <a:r>
              <a:rPr lang="en-US" dirty="0" smtClean="0"/>
              <a:t> de la smart crosstown, première </a:t>
            </a:r>
            <a:r>
              <a:rPr lang="en-US" dirty="0" err="1" smtClean="0"/>
              <a:t>voiture</a:t>
            </a:r>
            <a:r>
              <a:rPr lang="en-US" dirty="0" smtClean="0"/>
              <a:t> tout terrain </a:t>
            </a:r>
            <a:r>
              <a:rPr lang="en-US" dirty="0" err="1" smtClean="0"/>
              <a:t>à</a:t>
            </a:r>
            <a:r>
              <a:rPr lang="en-US" dirty="0" smtClean="0"/>
              <a:t> </a:t>
            </a:r>
            <a:r>
              <a:rPr lang="en-US" dirty="0" err="1" smtClean="0"/>
              <a:t>moteur</a:t>
            </a:r>
            <a:r>
              <a:rPr lang="en-US" dirty="0" smtClean="0"/>
              <a:t> </a:t>
            </a:r>
            <a:r>
              <a:rPr lang="en-US" dirty="0" err="1" smtClean="0"/>
              <a:t>hybride</a:t>
            </a:r>
            <a:r>
              <a:rPr lang="en-US" dirty="0" smtClean="0"/>
              <a:t> de la marque.</a:t>
            </a:r>
            <a:endParaRPr lang="en-US" dirty="0" smtClean="0"/>
          </a:p>
          <a:p>
            <a:r>
              <a:rPr lang="en-US" dirty="0" smtClean="0"/>
              <a:t>2009: Elaboration de la smart electric drive, </a:t>
            </a:r>
            <a:r>
              <a:rPr lang="en-US" dirty="0" err="1" smtClean="0"/>
              <a:t>voiture</a:t>
            </a:r>
            <a:r>
              <a:rPr lang="en-US" dirty="0" smtClean="0"/>
              <a:t> 100% </a:t>
            </a:r>
            <a:r>
              <a:rPr lang="en-US" dirty="0" err="1" smtClean="0"/>
              <a:t>électrique</a:t>
            </a:r>
            <a:r>
              <a:rPr lang="en-US" dirty="0"/>
              <a:t> </a:t>
            </a:r>
            <a:r>
              <a:rPr lang="en-US" dirty="0" smtClean="0"/>
              <a:t>qui sera </a:t>
            </a:r>
            <a:r>
              <a:rPr lang="en-US" dirty="0" err="1" smtClean="0"/>
              <a:t>mise</a:t>
            </a:r>
            <a:r>
              <a:rPr lang="en-US" dirty="0" smtClean="0"/>
              <a:t> en service en 2010.</a:t>
            </a:r>
          </a:p>
          <a:p>
            <a:r>
              <a:rPr lang="en-US" dirty="0" smtClean="0"/>
              <a:t>2011: Apparition du </a:t>
            </a:r>
            <a:r>
              <a:rPr lang="en-US" dirty="0" err="1" smtClean="0"/>
              <a:t>vélo</a:t>
            </a:r>
            <a:r>
              <a:rPr lang="en-US" dirty="0" smtClean="0"/>
              <a:t> smart.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686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Evolution de </a:t>
            </a:r>
            <a:r>
              <a:rPr lang="en-US" dirty="0" err="1" smtClean="0"/>
              <a:t>ses</a:t>
            </a:r>
            <a:r>
              <a:rPr lang="en-US" dirty="0" smtClean="0"/>
              <a:t> </a:t>
            </a:r>
            <a:r>
              <a:rPr lang="en-US" dirty="0" err="1" smtClean="0"/>
              <a:t>gammes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Smart a </a:t>
            </a:r>
            <a:r>
              <a:rPr lang="en-US" dirty="0" err="1" smtClean="0"/>
              <a:t>d’abord</a:t>
            </a:r>
            <a:r>
              <a:rPr lang="en-US" dirty="0" smtClean="0"/>
              <a:t> </a:t>
            </a:r>
            <a:r>
              <a:rPr lang="en-US" dirty="0" err="1" smtClean="0"/>
              <a:t>créé</a:t>
            </a:r>
            <a:r>
              <a:rPr lang="en-US" dirty="0" smtClean="0"/>
              <a:t> </a:t>
            </a:r>
            <a:r>
              <a:rPr lang="en-US" dirty="0" err="1" smtClean="0"/>
              <a:t>une</a:t>
            </a:r>
            <a:r>
              <a:rPr lang="en-US" dirty="0" smtClean="0"/>
              <a:t> </a:t>
            </a:r>
            <a:r>
              <a:rPr lang="en-US" dirty="0" err="1" smtClean="0"/>
              <a:t>voiture</a:t>
            </a:r>
            <a:r>
              <a:rPr lang="en-US" dirty="0" smtClean="0"/>
              <a:t> 3 </a:t>
            </a:r>
            <a:r>
              <a:rPr lang="en-US" dirty="0" err="1" smtClean="0"/>
              <a:t>portes</a:t>
            </a:r>
            <a:r>
              <a:rPr lang="en-US" dirty="0" smtClean="0"/>
              <a:t> </a:t>
            </a:r>
            <a:r>
              <a:rPr lang="en-US" dirty="0" err="1" smtClean="0"/>
              <a:t>citadine</a:t>
            </a:r>
            <a:r>
              <a:rPr lang="en-US" dirty="0" smtClean="0"/>
              <a:t> pour </a:t>
            </a:r>
            <a:r>
              <a:rPr lang="en-US" dirty="0" err="1" smtClean="0"/>
              <a:t>ensuite</a:t>
            </a:r>
            <a:r>
              <a:rPr lang="en-US" dirty="0" smtClean="0"/>
              <a:t> se lancer </a:t>
            </a:r>
            <a:r>
              <a:rPr lang="en-US" dirty="0" err="1" smtClean="0"/>
              <a:t>dans</a:t>
            </a:r>
            <a:r>
              <a:rPr lang="en-US" dirty="0" smtClean="0"/>
              <a:t> les </a:t>
            </a:r>
            <a:r>
              <a:rPr lang="en-US" dirty="0" err="1" smtClean="0"/>
              <a:t>modèles</a:t>
            </a:r>
            <a:r>
              <a:rPr lang="en-US" dirty="0" smtClean="0"/>
              <a:t> sports </a:t>
            </a:r>
            <a:r>
              <a:rPr lang="en-US" dirty="0" err="1" smtClean="0"/>
              <a:t>puis</a:t>
            </a:r>
            <a:r>
              <a:rPr lang="en-US" dirty="0" smtClean="0"/>
              <a:t> 5 </a:t>
            </a:r>
            <a:r>
              <a:rPr lang="en-US" dirty="0" err="1" smtClean="0"/>
              <a:t>portes</a:t>
            </a:r>
            <a:r>
              <a:rPr lang="en-US" dirty="0" smtClean="0"/>
              <a:t> et </a:t>
            </a:r>
            <a:r>
              <a:rPr lang="en-US" dirty="0" err="1" smtClean="0"/>
              <a:t>enfin</a:t>
            </a:r>
            <a:r>
              <a:rPr lang="en-US" dirty="0" smtClean="0"/>
              <a:t> tout terrain.</a:t>
            </a:r>
          </a:p>
          <a:p>
            <a:r>
              <a:rPr lang="en-US" dirty="0" err="1" smtClean="0"/>
              <a:t>Récemment</a:t>
            </a:r>
            <a:r>
              <a:rPr lang="en-US" dirty="0" smtClean="0"/>
              <a:t> </a:t>
            </a:r>
            <a:r>
              <a:rPr lang="en-US" dirty="0" err="1" smtClean="0"/>
              <a:t>elle</a:t>
            </a:r>
            <a:r>
              <a:rPr lang="en-US" dirty="0" smtClean="0"/>
              <a:t> a </a:t>
            </a:r>
            <a:r>
              <a:rPr lang="en-US" dirty="0" err="1" smtClean="0"/>
              <a:t>commencé</a:t>
            </a:r>
            <a:r>
              <a:rPr lang="en-US" dirty="0" smtClean="0"/>
              <a:t> </a:t>
            </a:r>
            <a:r>
              <a:rPr lang="en-US" dirty="0" err="1" smtClean="0"/>
              <a:t>à</a:t>
            </a:r>
            <a:r>
              <a:rPr lang="en-US" dirty="0" smtClean="0"/>
              <a:t> </a:t>
            </a:r>
            <a:r>
              <a:rPr lang="en-US" dirty="0" err="1" smtClean="0"/>
              <a:t>commercialiser</a:t>
            </a:r>
            <a:r>
              <a:rPr lang="en-US" dirty="0" smtClean="0"/>
              <a:t> un </a:t>
            </a:r>
            <a:r>
              <a:rPr lang="en-US" dirty="0" err="1" smtClean="0"/>
              <a:t>modèle</a:t>
            </a:r>
            <a:r>
              <a:rPr lang="en-US" dirty="0" smtClean="0"/>
              <a:t> 100% </a:t>
            </a:r>
            <a:r>
              <a:rPr lang="en-US" dirty="0" err="1" smtClean="0"/>
              <a:t>électrique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920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Stratégie</a:t>
            </a:r>
            <a:r>
              <a:rPr lang="en-US" dirty="0" smtClean="0"/>
              <a:t> de la marque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</a:t>
            </a:r>
            <a:r>
              <a:rPr lang="en-US" dirty="0" smtClean="0"/>
              <a:t>mart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/>
              <a:t>une</a:t>
            </a:r>
            <a:r>
              <a:rPr lang="en-US" dirty="0" smtClean="0"/>
              <a:t> nouvelle marque </a:t>
            </a:r>
            <a:r>
              <a:rPr lang="en-US" dirty="0" err="1" smtClean="0"/>
              <a:t>fille</a:t>
            </a:r>
            <a:r>
              <a:rPr lang="en-US" dirty="0" smtClean="0"/>
              <a:t>, don</a:t>
            </a:r>
            <a:r>
              <a:rPr lang="fr-FR" dirty="0" smtClean="0"/>
              <a:t>’</a:t>
            </a:r>
            <a:r>
              <a:rPr lang="en-US" dirty="0" smtClean="0"/>
              <a:t>t la marque </a:t>
            </a:r>
            <a:r>
              <a:rPr lang="en-US" dirty="0" err="1" smtClean="0"/>
              <a:t>mère</a:t>
            </a:r>
            <a:r>
              <a:rPr lang="en-US" dirty="0" smtClean="0"/>
              <a:t> </a:t>
            </a:r>
            <a:r>
              <a:rPr lang="en-US" dirty="0" err="1" smtClean="0"/>
              <a:t>est</a:t>
            </a:r>
            <a:r>
              <a:rPr lang="en-US" dirty="0" smtClean="0"/>
              <a:t> Mercedes Benz.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8284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Structure de la </a:t>
            </a:r>
            <a:r>
              <a:rPr lang="en-US" dirty="0" err="1" smtClean="0"/>
              <a:t>gamme</a:t>
            </a:r>
            <a:r>
              <a:rPr lang="en-US" dirty="0" smtClean="0"/>
              <a:t> des </a:t>
            </a:r>
            <a:r>
              <a:rPr lang="en-US" dirty="0" err="1" smtClean="0"/>
              <a:t>produits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4082595"/>
              </p:ext>
            </p:extLst>
          </p:nvPr>
        </p:nvGraphicFramePr>
        <p:xfrm>
          <a:off x="354234" y="1188800"/>
          <a:ext cx="8375040" cy="52909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57977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Cycle de vie du </a:t>
            </a:r>
            <a:r>
              <a:rPr lang="en-US" dirty="0" err="1" smtClean="0"/>
              <a:t>produit</a:t>
            </a:r>
            <a:r>
              <a:rPr lang="en-US" dirty="0" smtClean="0"/>
              <a:t> </a:t>
            </a:r>
            <a:r>
              <a:rPr lang="en-US" dirty="0" err="1" smtClean="0"/>
              <a:t>phare</a:t>
            </a:r>
            <a:r>
              <a:rPr lang="en-US" dirty="0" smtClean="0"/>
              <a:t> de la </a:t>
            </a:r>
            <a:r>
              <a:rPr lang="en-US" dirty="0" err="1" smtClean="0"/>
              <a:t>gamme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796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Positionnement</a:t>
            </a:r>
            <a:r>
              <a:rPr lang="en-US" dirty="0" smtClean="0"/>
              <a:t> de la marque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/>
              <a:t>Smart se </a:t>
            </a:r>
            <a:r>
              <a:rPr lang="en-US" sz="4000" dirty="0" err="1" smtClean="0"/>
              <a:t>définit</a:t>
            </a:r>
            <a:r>
              <a:rPr lang="en-US" sz="4000" dirty="0" smtClean="0"/>
              <a:t> </a:t>
            </a:r>
            <a:r>
              <a:rPr lang="en-US" sz="4000" dirty="0" err="1" smtClean="0"/>
              <a:t>comme</a:t>
            </a:r>
            <a:r>
              <a:rPr lang="en-US" sz="4000" dirty="0" smtClean="0"/>
              <a:t> </a:t>
            </a:r>
            <a:r>
              <a:rPr lang="en-US" sz="4000" dirty="0" err="1" smtClean="0"/>
              <a:t>étant</a:t>
            </a:r>
            <a:r>
              <a:rPr lang="en-US" sz="4000" dirty="0" smtClean="0"/>
              <a:t> “la marque des </a:t>
            </a:r>
            <a:r>
              <a:rPr lang="en-US" sz="4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individualistes</a:t>
            </a:r>
            <a:r>
              <a:rPr lang="en-US" sz="4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40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ouverts</a:t>
            </a:r>
            <a:r>
              <a:rPr lang="en-US" sz="4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et </a:t>
            </a:r>
            <a:r>
              <a:rPr lang="en-US" sz="40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épanouis</a:t>
            </a:r>
            <a:r>
              <a:rPr lang="en-US" sz="4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”</a:t>
            </a:r>
            <a:r>
              <a:rPr lang="en-US" sz="4000" dirty="0" smtClean="0"/>
              <a:t>(smart).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1041201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Bibliographie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Site </a:t>
            </a:r>
            <a:r>
              <a:rPr lang="en-US" dirty="0" err="1" smtClean="0"/>
              <a:t>officiel</a:t>
            </a:r>
            <a:r>
              <a:rPr lang="en-US" dirty="0" smtClean="0"/>
              <a:t> de smart: </a:t>
            </a:r>
            <a:r>
              <a:rPr lang="en-US" dirty="0" err="1" smtClean="0"/>
              <a:t>fr.smart.com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73481"/>
      </p:ext>
    </p:extLst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Technic.thmx</Template>
  <TotalTime>71</TotalTime>
  <Words>274</Words>
  <Application>Microsoft Macintosh PowerPoint</Application>
  <PresentationFormat>On-screen Show (4:3)</PresentationFormat>
  <Paragraphs>37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Technic</vt:lpstr>
      <vt:lpstr>SMART</vt:lpstr>
      <vt:lpstr>Historique de la marque</vt:lpstr>
      <vt:lpstr>Evolution de ses gammes</vt:lpstr>
      <vt:lpstr>Stratégie de la marque</vt:lpstr>
      <vt:lpstr>Structure de la gamme des produits</vt:lpstr>
      <vt:lpstr>Cycle de vie du produit phare de la gamme</vt:lpstr>
      <vt:lpstr>Positionnement de la marque</vt:lpstr>
      <vt:lpstr>Bibliographie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SMART</dc:title>
  <dc:creator>Julien</dc:creator>
  <cp:lastModifiedBy>Julien</cp:lastModifiedBy>
  <cp:revision>7</cp:revision>
  <dcterms:created xsi:type="dcterms:W3CDTF">2012-02-11T15:13:24Z</dcterms:created>
  <dcterms:modified xsi:type="dcterms:W3CDTF">2012-02-11T16:24:26Z</dcterms:modified>
</cp:coreProperties>
</file>