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1" r:id="rId4"/>
    <p:sldId id="266" r:id="rId5"/>
    <p:sldId id="264" r:id="rId6"/>
    <p:sldId id="262" r:id="rId7"/>
    <p:sldId id="259" r:id="rId8"/>
    <p:sldId id="260" r:id="rId9"/>
    <p:sldId id="26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7F85-6D79-4127-9DEE-47832CCC68C1}" type="datetimeFigureOut">
              <a:rPr lang="fr-FR" smtClean="0"/>
              <a:pPr/>
              <a:t>24/01/2012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17F9-2361-4D02-97F9-723ABD61F9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B8FE-D565-4E0B-982A-6542FAEB8E70}" type="datetimeFigureOut">
              <a:rPr lang="fr-FR" smtClean="0"/>
              <a:pPr/>
              <a:t>24/01/2012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5EC8-D2FB-4F65-9D0B-9349751D10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5EC8-D2FB-4F65-9D0B-9349751D103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17/10/2011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i-FI" smtClean="0"/>
              <a:t>Benoît SADON &amp; Romain APERT                                                  2011 - 2012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ABF504-CD59-4482-B2A1-FD8F7B4AED5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7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7300" dirty="0" smtClean="0">
                <a:latin typeface="Arial" pitchFamily="34" charset="0"/>
                <a:cs typeface="Arial" pitchFamily="34" charset="0"/>
              </a:rPr>
            </a:br>
            <a:r>
              <a:rPr lang="fr-F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Royaume-Uni</a:t>
            </a:r>
            <a:br>
              <a:rPr lang="fr-F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</a:t>
            </a:r>
            <a:r>
              <a:rPr lang="fr-F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en Europe</a:t>
            </a:r>
            <a:endParaRPr lang="fr-FR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Benoît SADON &amp; Romain APERT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400" smtClean="0">
                <a:latin typeface="Arial" pitchFamily="34" charset="0"/>
                <a:cs typeface="Arial" pitchFamily="34" charset="0"/>
              </a:rPr>
              <a:t>1/10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imag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900000">
            <a:off x="435294" y="579152"/>
            <a:ext cx="3261124" cy="184942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Image 6" descr="eco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360000">
            <a:off x="5479078" y="4209911"/>
            <a:ext cx="2664296" cy="233978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1" name="Image 10" descr="Pays de Gal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0000">
            <a:off x="5566761" y="564866"/>
            <a:ext cx="3168352" cy="198326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2" name="Image 11" descr="Irlande du no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0000">
            <a:off x="757092" y="4331118"/>
            <a:ext cx="3096344" cy="194706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5 Nations Unis</a:t>
            </a: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Royaume-Uni.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Différents pays qui composent le Royaume-Uni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fi-FI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2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20888"/>
            <a:ext cx="2880320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Legen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564904"/>
            <a:ext cx="2540579" cy="2540579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1.48148E-6 L 0.22639 -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u="sng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         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Reine depuis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            le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6 février 1952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Premier Ministre 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                                      depuis le11 mai 2010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fi-FI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3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67544" y="1988840"/>
          <a:ext cx="7776865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757"/>
                <a:gridCol w="1701189"/>
                <a:gridCol w="1701189"/>
                <a:gridCol w="2065730"/>
              </a:tblGrid>
              <a:tr h="763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Pays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Capitale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Superficie</a:t>
                      </a:r>
                    </a:p>
                  </a:txBody>
                  <a:tcPr marL="9525" marR="9525" marT="9525" marB="0" anchor="b"/>
                </a:tc>
              </a:tr>
              <a:tr h="6912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Angleterre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51 092 000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130 395 km</a:t>
                      </a:r>
                      <a:r>
                        <a:rPr lang="fr-FR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12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Edimbourg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5 062 000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78 782 km</a:t>
                      </a:r>
                      <a:r>
                        <a:rPr lang="fr-FR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12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Pays de Galles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Cardiff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2 950 000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20 779 km²</a:t>
                      </a:r>
                    </a:p>
                  </a:txBody>
                  <a:tcPr marL="9525" marR="9525" marT="9525" marB="0" anchor="b"/>
                </a:tc>
              </a:tr>
              <a:tr h="6912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Irlande du nord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Belfast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1 685 000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13 843 km²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67544" y="836712"/>
            <a:ext cx="82089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600" u="sng" dirty="0" smtClean="0">
                <a:latin typeface="Arial" pitchFamily="34" charset="0"/>
                <a:cs typeface="Arial" pitchFamily="34" charset="0"/>
              </a:rPr>
              <a:t>La politique du Royaume-Uni</a:t>
            </a:r>
            <a:r>
              <a:rPr lang="fr-FR" dirty="0" smtClean="0"/>
              <a:t>   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Elle est basée  sur un Etat unitaire et sur une  monarchie constitutionnelle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la tête de l’Etat                                  Le monarque (Elisabeth II)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Chef du gouvernement                         Le Premier Ministre (David Cameron)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627784" y="2924944"/>
            <a:ext cx="1512168" cy="0"/>
          </a:xfrm>
          <a:prstGeom prst="straightConnector1">
            <a:avLst/>
          </a:prstGeom>
          <a:ln w="254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131840" y="3501008"/>
            <a:ext cx="1008112" cy="0"/>
          </a:xfrm>
          <a:prstGeom prst="straightConnector1">
            <a:avLst/>
          </a:prstGeom>
          <a:ln w="254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Elizabeth-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1781831" cy="2226221"/>
          </a:xfrm>
          <a:prstGeom prst="rect">
            <a:avLst/>
          </a:prstGeom>
        </p:spPr>
      </p:pic>
      <p:pic>
        <p:nvPicPr>
          <p:cNvPr id="14" name="Image 13" descr="David cam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05064"/>
            <a:ext cx="1759993" cy="221013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22107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4400" dirty="0" smtClean="0">
                <a:latin typeface="Arial" pitchFamily="34" charset="0"/>
                <a:cs typeface="Arial" pitchFamily="34" charset="0"/>
              </a:rPr>
              <a:t>Un relief </a:t>
            </a:r>
          </a:p>
          <a:p>
            <a:pPr>
              <a:buNone/>
            </a:pPr>
            <a:r>
              <a:rPr lang="fr-FR" sz="4400" dirty="0" smtClean="0">
                <a:latin typeface="Arial" pitchFamily="34" charset="0"/>
                <a:cs typeface="Arial" pitchFamily="34" charset="0"/>
              </a:rPr>
              <a:t>	 varié 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 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fi-FI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angleterre-rel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836712"/>
            <a:ext cx="5841649" cy="551007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 descr="Clim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18499"/>
            <a:ext cx="4646865" cy="5277920"/>
          </a:xfrm>
          <a:ln w="28575">
            <a:solidFill>
              <a:schemeClr val="tx1"/>
            </a:solidFill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fi-FI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5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1412776"/>
            <a:ext cx="3923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" pitchFamily="34" charset="0"/>
                <a:cs typeface="Arial" pitchFamily="34" charset="0"/>
              </a:rPr>
              <a:t>Le climat</a:t>
            </a:r>
          </a:p>
          <a:p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600" dirty="0" smtClean="0">
                <a:latin typeface="Arial" pitchFamily="34" charset="0"/>
                <a:cs typeface="Arial" pitchFamily="34" charset="0"/>
              </a:rPr>
              <a:t>Doux, tempéré et instable.</a:t>
            </a:r>
          </a:p>
          <a:p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600" dirty="0" smtClean="0">
                <a:latin typeface="Arial" pitchFamily="34" charset="0"/>
                <a:cs typeface="Arial" pitchFamily="34" charset="0"/>
              </a:rPr>
              <a:t>Fortes précipitations</a:t>
            </a:r>
          </a:p>
          <a:p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Températures moyennes </a:t>
            </a:r>
          </a:p>
          <a:p>
            <a:r>
              <a:rPr lang="fr-FR" sz="2600" dirty="0" smtClean="0">
                <a:latin typeface="Arial" pitchFamily="34" charset="0"/>
                <a:cs typeface="Arial" pitchFamily="34" charset="0"/>
              </a:rPr>
              <a:t>Été : 15°C</a:t>
            </a:r>
          </a:p>
          <a:p>
            <a:r>
              <a:rPr lang="fr-FR" sz="2600" dirty="0" smtClean="0">
                <a:latin typeface="Arial" pitchFamily="34" charset="0"/>
                <a:cs typeface="Arial" pitchFamily="34" charset="0"/>
              </a:rPr>
              <a:t>Hiver : 1°C</a:t>
            </a:r>
          </a:p>
          <a:p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Le Royaume-Uni dans l’Europe et dans le Monde</a:t>
            </a:r>
          </a:p>
          <a:p>
            <a:pPr>
              <a:buNone/>
            </a:pPr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Il fait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partie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l’Europe mais refuse l’Euro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La monnaie : la livre sterling (en anglais pound    			    sterling) représentée par le symbole « £ »</a:t>
            </a:r>
            <a:endParaRPr lang="fr-FR" sz="2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4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Puissance économique mondiale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fi-FI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6</a:t>
            </a:fld>
            <a:r>
              <a:rPr lang="fr-FR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eu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3891818" cy="3911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 descr="Livre_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36912"/>
            <a:ext cx="3216163" cy="3692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1.11111E-6 L 0.00417 -0.14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1.11111E-6 L 0.00417 -0.14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00104 -0.30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DRAPEAU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Comment s’est il formé?</a:t>
            </a: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fi-FI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7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 descr="Drapeau anglet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063" y="1772816"/>
            <a:ext cx="6228784" cy="415252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Image 5" descr="34606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348880"/>
            <a:ext cx="3409950" cy="38100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???</a:t>
            </a: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3796 L 0.21788 -0.2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3.61111E-6 -0.1337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586440"/>
          </a:xfrm>
        </p:spPr>
        <p:txBody>
          <a:bodyPr>
            <a:noAutofit/>
          </a:bodyPr>
          <a:lstStyle/>
          <a:p>
            <a:r>
              <a:rPr lang="fr-FR" sz="4000" u="sng" dirty="0" smtClean="0">
                <a:latin typeface="Arial" pitchFamily="34" charset="0"/>
                <a:cs typeface="Arial" pitchFamily="34" charset="0"/>
              </a:rPr>
              <a:t>L’HISTOIRE DU ROYAUME-UNI</a:t>
            </a:r>
            <a:br>
              <a:rPr lang="fr-FR" sz="4000" u="sng" dirty="0" smtClean="0">
                <a:latin typeface="Arial" pitchFamily="34" charset="0"/>
                <a:cs typeface="Arial" pitchFamily="34" charset="0"/>
              </a:rPr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Les premiers temps de l'archipel	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L’Angleterre envahie au XI</a:t>
            </a:r>
            <a:r>
              <a:rPr lang="fr-FR" sz="24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siècle → Monarchie </a:t>
            </a:r>
          </a:p>
          <a:p>
            <a:pPr>
              <a:buNone/>
            </a:pPr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Richard Cœur de Lion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(1157 – 1199)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Maison Stuart (ou Stewart) 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Maison Tudor</a:t>
            </a:r>
          </a:p>
          <a:p>
            <a:pPr algn="ctr">
              <a:buNone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7488832" cy="548680"/>
          </a:xfrm>
        </p:spPr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8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Hast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5056632" cy="256032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8" name="Image 7" descr="200px-Richard_coeur_de_l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72816"/>
            <a:ext cx="2540000" cy="3848100"/>
          </a:xfrm>
          <a:prstGeom prst="rect">
            <a:avLst/>
          </a:prstGeom>
        </p:spPr>
      </p:pic>
      <p:pic>
        <p:nvPicPr>
          <p:cNvPr id="9" name="Image 8" descr="Blason_Stu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12776"/>
            <a:ext cx="2823262" cy="3108178"/>
          </a:xfrm>
          <a:prstGeom prst="rect">
            <a:avLst/>
          </a:prstGeom>
        </p:spPr>
      </p:pic>
      <p:pic>
        <p:nvPicPr>
          <p:cNvPr id="12" name="Image 11" descr="Blason_Tud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12776"/>
            <a:ext cx="2802260" cy="308505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62 L -0.00382 -0.3171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0434 0.1847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Le Royaume Uni aujourd’hui</a:t>
            </a: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Benoît SADON &amp; Romain APERT                                                  2011 - 2012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F504-CD59-4482-B2A1-FD8F7B4AED5F}" type="slidenum">
              <a:rPr lang="fr-FR" smtClean="0">
                <a:latin typeface="Arial" pitchFamily="34" charset="0"/>
                <a:cs typeface="Arial" pitchFamily="34" charset="0"/>
              </a:rPr>
              <a:pPr/>
              <a:t>9</a:t>
            </a:fld>
            <a:r>
              <a:rPr lang="fr-FR" dirty="0" smtClean="0">
                <a:latin typeface="Arial" pitchFamily="34" charset="0"/>
                <a:cs typeface="Arial" pitchFamily="34" charset="0"/>
              </a:rPr>
              <a:t>/10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233</Words>
  <Application>Microsoft Office PowerPoint</Application>
  <PresentationFormat>Affichage à l'écran (4:3)</PresentationFormat>
  <Paragraphs>113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Débit</vt:lpstr>
      <vt:lpstr>            Le Royaume-Uni Un an en Europe</vt:lpstr>
      <vt:lpstr>5 Nations Unis</vt:lpstr>
      <vt:lpstr>Diapositive 3</vt:lpstr>
      <vt:lpstr>Diapositive 4</vt:lpstr>
      <vt:lpstr>Diapositive 5</vt:lpstr>
      <vt:lpstr>Diapositive 6</vt:lpstr>
      <vt:lpstr>???</vt:lpstr>
      <vt:lpstr>L’HISTOIRE DU ROYAUME-UNI </vt:lpstr>
      <vt:lpstr>Le Royaume Uni aujourd’hui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benoit</dc:creator>
  <cp:lastModifiedBy>benoit</cp:lastModifiedBy>
  <cp:revision>283</cp:revision>
  <dcterms:created xsi:type="dcterms:W3CDTF">2011-10-13T12:18:31Z</dcterms:created>
  <dcterms:modified xsi:type="dcterms:W3CDTF">2012-01-24T08:23:13Z</dcterms:modified>
</cp:coreProperties>
</file>