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slideLayouts/slideLayout10.xml" ContentType="application/vnd.openxmlformats-officedocument.presentationml.slideLayout+xml"/>
  <Default Extension="gif" ContentType="image/gif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7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62" r:id="rId2"/>
    <p:sldId id="257" r:id="rId3"/>
    <p:sldId id="263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CD0AB-9414-4D5D-930E-F780450434B8}" type="datetimeFigureOut">
              <a:rPr lang="fr-FR" smtClean="0"/>
              <a:pPr/>
              <a:t>20/11/2011</a:t>
            </a:fld>
            <a:endParaRPr lang="fr-FR" dirty="0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36E7A-C67F-4400-B1A0-9CC0040F598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CD0AB-9414-4D5D-930E-F780450434B8}" type="datetimeFigureOut">
              <a:rPr lang="fr-FR" smtClean="0"/>
              <a:pPr/>
              <a:t>20/11/2011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36E7A-C67F-4400-B1A0-9CC0040F598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CD0AB-9414-4D5D-930E-F780450434B8}" type="datetimeFigureOut">
              <a:rPr lang="fr-FR" smtClean="0"/>
              <a:pPr/>
              <a:t>20/11/2011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36E7A-C67F-4400-B1A0-9CC0040F598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CD0AB-9414-4D5D-930E-F780450434B8}" type="datetimeFigureOut">
              <a:rPr lang="fr-FR" smtClean="0"/>
              <a:pPr/>
              <a:t>20/11/2011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36E7A-C67F-4400-B1A0-9CC0040F598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CD0AB-9414-4D5D-930E-F780450434B8}" type="datetimeFigureOut">
              <a:rPr lang="fr-FR" smtClean="0"/>
              <a:pPr/>
              <a:t>20/11/2011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36E7A-C67F-4400-B1A0-9CC0040F598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CD0AB-9414-4D5D-930E-F780450434B8}" type="datetimeFigureOut">
              <a:rPr lang="fr-FR" smtClean="0"/>
              <a:pPr/>
              <a:t>20/11/2011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36E7A-C67F-4400-B1A0-9CC0040F598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CD0AB-9414-4D5D-930E-F780450434B8}" type="datetimeFigureOut">
              <a:rPr lang="fr-FR" smtClean="0"/>
              <a:pPr/>
              <a:t>20/11/2011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36E7A-C67F-4400-B1A0-9CC0040F598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CD0AB-9414-4D5D-930E-F780450434B8}" type="datetimeFigureOut">
              <a:rPr lang="fr-FR" smtClean="0"/>
              <a:pPr/>
              <a:t>20/11/2011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36E7A-C67F-4400-B1A0-9CC0040F598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gner et arrondir un rectangle à un seul coin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Triangle rect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CD0AB-9414-4D5D-930E-F780450434B8}" type="datetimeFigureOut">
              <a:rPr lang="fr-FR" smtClean="0"/>
              <a:pPr/>
              <a:t>20/11/2011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E536E7A-C67F-4400-B1A0-9CC0040F5989}" type="slidenum">
              <a:rPr lang="fr-FR" smtClean="0"/>
              <a:pPr/>
              <a:t>‹N°›</a:t>
            </a:fld>
            <a:endParaRPr lang="fr-FR" dirty="0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dirty="0" smtClean="0"/>
              <a:t>Cliquez sur l'icône pour ajouter une image</a:t>
            </a:r>
            <a:endParaRPr kumimoji="0" lang="en-US" dirty="0"/>
          </a:p>
        </p:txBody>
      </p:sp>
      <p:sp>
        <p:nvSpPr>
          <p:cNvPr id="10" name="Forme libre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e libre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CD0AB-9414-4D5D-930E-F780450434B8}" type="datetimeFigureOut">
              <a:rPr lang="fr-FR" smtClean="0"/>
              <a:pPr/>
              <a:t>20/11/2011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36E7A-C67F-4400-B1A0-9CC0040F598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DCD0AB-9414-4D5D-930E-F780450434B8}" type="datetimeFigureOut">
              <a:rPr lang="fr-FR" smtClean="0"/>
              <a:pPr/>
              <a:t>20/11/2011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536E7A-C67F-4400-B1A0-9CC0040F5989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CDCD0AB-9414-4D5D-930E-F780450434B8}" type="datetimeFigureOut">
              <a:rPr lang="fr-FR" smtClean="0"/>
              <a:pPr/>
              <a:t>20/11/2011</a:t>
            </a:fld>
            <a:endParaRPr lang="fr-FR" dirty="0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E536E7A-C67F-4400-B1A0-9CC0040F5989}" type="slidenum">
              <a:rPr lang="fr-FR" smtClean="0"/>
              <a:pPr/>
              <a:t>‹N°›</a:t>
            </a:fld>
            <a:endParaRPr lang="fr-FR" dirty="0"/>
          </a:p>
        </p:txBody>
      </p:sp>
      <p:grpSp>
        <p:nvGrpSpPr>
          <p:cNvPr id="2" name="Groupe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orme lib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orme lib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5" Type="http://schemas.openxmlformats.org/officeDocument/2006/relationships/image" Target="../media/image4.gif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5" Type="http://schemas.openxmlformats.org/officeDocument/2006/relationships/tags" Target="../tags/tag13.xml"/><Relationship Id="rId4" Type="http://schemas.openxmlformats.org/officeDocument/2006/relationships/tags" Target="../tags/tag12.xml"/><Relationship Id="rId9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21.xml"/><Relationship Id="rId4" Type="http://schemas.openxmlformats.org/officeDocument/2006/relationships/tags" Target="../tags/tag2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fr-FR" dirty="0" smtClean="0"/>
              <a:t>MÉCANIQUE </a:t>
            </a:r>
            <a:r>
              <a:rPr lang="fr-FR" dirty="0" smtClean="0"/>
              <a:t>ET ENTRETIEN</a:t>
            </a:r>
            <a:endParaRPr lang="fr-FR" dirty="0"/>
          </a:p>
        </p:txBody>
      </p:sp>
      <p:pic>
        <p:nvPicPr>
          <p:cNvPr id="2050" name="Picture 2" descr="C:\Users\remy\Desktop\Scalpel_by_0Phantastica0.pn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052736"/>
            <a:ext cx="4788024" cy="3591018"/>
          </a:xfrm>
          <a:prstGeom prst="rect">
            <a:avLst/>
          </a:prstGeom>
          <a:noFill/>
        </p:spPr>
      </p:pic>
      <p:pic>
        <p:nvPicPr>
          <p:cNvPr id="1026" name="Picture 2" descr="C:\Users\remy\Desktop\Imagetondeuse.png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02063" y="3859213"/>
            <a:ext cx="3798887" cy="2359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DIFFÉRENT </a:t>
            </a:r>
            <a:r>
              <a:rPr lang="fr-FR" dirty="0" smtClean="0"/>
              <a:t>TYPE DE MOTEUR</a:t>
            </a:r>
            <a:endParaRPr lang="fr-FR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  <p:custDataLst>
              <p:tags r:id="rId2"/>
            </p:custDataLst>
          </p:nvPr>
        </p:nvSpPr>
        <p:spPr/>
        <p:txBody>
          <a:bodyPr/>
          <a:lstStyle/>
          <a:p>
            <a:pPr algn="ctr"/>
            <a:endParaRPr lang="fr-FR" dirty="0" smtClean="0"/>
          </a:p>
          <a:p>
            <a:pPr algn="ctr"/>
            <a:r>
              <a:rPr lang="fr-FR" dirty="0" smtClean="0"/>
              <a:t>LE MOTEUR À </a:t>
            </a:r>
            <a:r>
              <a:rPr lang="fr-FR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fr-FR" dirty="0" smtClean="0"/>
              <a:t> TEMPS</a:t>
            </a:r>
          </a:p>
          <a:p>
            <a:pPr algn="ctr">
              <a:buNone/>
            </a:pPr>
            <a:endParaRPr lang="fr-FR" dirty="0" smtClean="0"/>
          </a:p>
          <a:p>
            <a:pPr algn="ctr"/>
            <a:endParaRPr lang="fr-FR" dirty="0" smtClean="0"/>
          </a:p>
        </p:txBody>
      </p:sp>
      <p:pic>
        <p:nvPicPr>
          <p:cNvPr id="6" name="Picture 2" descr="C:\Users\remy\Desktop\Two-Stroke_Engine.gif"/>
          <p:cNvPicPr>
            <a:picLocks noChangeAspect="1" noChangeArrowheads="1" noCrop="1"/>
          </p:cNvPicPr>
          <p:nvPr>
            <p:custDataLst>
              <p:tags r:id="rId3"/>
            </p:custDataLst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3284984"/>
            <a:ext cx="1571625" cy="2733675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contenu 4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457200" y="1935480"/>
            <a:ext cx="8229600" cy="4389120"/>
          </a:xfrm>
        </p:spPr>
        <p:txBody>
          <a:bodyPr/>
          <a:lstStyle/>
          <a:p>
            <a:pPr algn="ctr"/>
            <a:endParaRPr lang="fr-FR" dirty="0" smtClean="0"/>
          </a:p>
          <a:p>
            <a:pPr algn="ctr"/>
            <a:r>
              <a:rPr lang="fr-FR" dirty="0" smtClean="0"/>
              <a:t>LE MOTEUR À </a:t>
            </a:r>
            <a:r>
              <a:rPr lang="fr-FR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4</a:t>
            </a:r>
            <a:r>
              <a:rPr lang="fr-FR" dirty="0" smtClean="0"/>
              <a:t> TEMPS</a:t>
            </a:r>
          </a:p>
          <a:p>
            <a:pPr algn="ctr">
              <a:buNone/>
            </a:pPr>
            <a:endParaRPr lang="fr-FR" dirty="0" smtClean="0"/>
          </a:p>
        </p:txBody>
      </p:sp>
      <p:pic>
        <p:nvPicPr>
          <p:cNvPr id="8" name="Image 7" descr="4-Stroke-Engine.gif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4" cstate="print"/>
          <a:stretch>
            <a:fillRect/>
          </a:stretch>
        </p:blipFill>
        <p:spPr>
          <a:xfrm>
            <a:off x="3779912" y="3212976"/>
            <a:ext cx="1466850" cy="31813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Faire la maintenance …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67544" y="1916832"/>
            <a:ext cx="2448272" cy="792088"/>
          </a:xfrm>
        </p:spPr>
        <p:txBody>
          <a:bodyPr>
            <a:normAutofit fontScale="92500" lnSpcReduction="20000"/>
          </a:bodyPr>
          <a:lstStyle/>
          <a:p>
            <a:endParaRPr lang="fr-FR" dirty="0" smtClean="0"/>
          </a:p>
          <a:p>
            <a:r>
              <a:rPr lang="fr-FR" dirty="0" smtClean="0"/>
              <a:t>La tondeuse</a:t>
            </a:r>
          </a:p>
          <a:p>
            <a:endParaRPr lang="fr-FR" dirty="0" smtClean="0"/>
          </a:p>
          <a:p>
            <a:endParaRPr lang="fr-FR" dirty="0" smtClean="0"/>
          </a:p>
        </p:txBody>
      </p:sp>
      <p:sp>
        <p:nvSpPr>
          <p:cNvPr id="4" name="Espace réservé du contenu 2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448680" y="2541713"/>
            <a:ext cx="3024336" cy="792088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fr-FR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 tronçonneuse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Espace réservé du contenu 2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468964" y="3170312"/>
            <a:ext cx="2808312" cy="792088"/>
          </a:xfrm>
          <a:prstGeom prst="rect">
            <a:avLst/>
          </a:prstGeom>
        </p:spPr>
        <p:txBody>
          <a:bodyPr vert="horz">
            <a:normAutofit fontScale="85000" lnSpcReduction="1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fr-FR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 </a:t>
            </a:r>
            <a:r>
              <a:rPr kumimoji="0" lang="fr-FR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débroussailleuse</a:t>
            </a: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Espace réservé du contenu 2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474711" y="3819669"/>
            <a:ext cx="3024336" cy="792088"/>
          </a:xfrm>
          <a:prstGeom prst="rect">
            <a:avLst/>
          </a:prstGeom>
        </p:spPr>
        <p:txBody>
          <a:bodyPr vert="horz">
            <a:normAutofit fontScale="85000" lnSpcReduction="1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fr-FR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 tracteur-tondeuse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Espace réservé du contenu 2"/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484448" y="4469025"/>
            <a:ext cx="2448272" cy="792088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fr-FR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 taille-haie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Espace réservé du contenu 2"/>
          <p:cNvSpPr txBox="1">
            <a:spLocks/>
          </p:cNvSpPr>
          <p:nvPr>
            <p:custDataLst>
              <p:tags r:id="rId7"/>
            </p:custDataLst>
          </p:nvPr>
        </p:nvSpPr>
        <p:spPr>
          <a:xfrm>
            <a:off x="456185" y="5749550"/>
            <a:ext cx="3587147" cy="792088"/>
          </a:xfrm>
          <a:prstGeom prst="rect">
            <a:avLst/>
          </a:prstGeom>
        </p:spPr>
        <p:txBody>
          <a:bodyPr vert="horz">
            <a:normAutofit fontScale="85000" lnSpcReduction="1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fr-FR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 cisaille</a:t>
            </a:r>
            <a:r>
              <a:rPr kumimoji="0" lang="fr-FR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et les sécateurs</a:t>
            </a: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Espace réservé du contenu 2"/>
          <p:cNvSpPr txBox="1">
            <a:spLocks/>
          </p:cNvSpPr>
          <p:nvPr>
            <p:custDataLst>
              <p:tags r:id="rId8"/>
            </p:custDataLst>
          </p:nvPr>
        </p:nvSpPr>
        <p:spPr>
          <a:xfrm>
            <a:off x="467544" y="5105942"/>
            <a:ext cx="2448272" cy="792088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fr-FR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</a:t>
            </a:r>
            <a:r>
              <a:rPr kumimoji="0" lang="fr-FR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souffleur</a:t>
            </a: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9" grpId="0"/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fr-FR" dirty="0" smtClean="0"/>
              <a:t>Petit rappel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60852" y="2140078"/>
            <a:ext cx="8291264" cy="629424"/>
          </a:xfrm>
        </p:spPr>
        <p:txBody>
          <a:bodyPr/>
          <a:lstStyle/>
          <a:p>
            <a:r>
              <a:rPr lang="fr-FR" dirty="0" smtClean="0"/>
              <a:t>Bien choisir son carburant</a:t>
            </a:r>
          </a:p>
          <a:p>
            <a:endParaRPr lang="fr-FR" dirty="0"/>
          </a:p>
        </p:txBody>
      </p:sp>
      <p:sp>
        <p:nvSpPr>
          <p:cNvPr id="6" name="Espace réservé du contenu 2"/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467544" y="2727568"/>
            <a:ext cx="8291264" cy="62942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fr-FR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Les réflexes à avoir</a:t>
            </a:r>
            <a:endParaRPr kumimoji="0" lang="fr-FR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Espace réservé du contenu 2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467544" y="3303632"/>
            <a:ext cx="8291264" cy="62942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lang="fr-FR" sz="2600" dirty="0" smtClean="0"/>
              <a:t>Se mettre en sécurité</a:t>
            </a: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fr-FR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Espace réservé du contenu 2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467544" y="3951704"/>
            <a:ext cx="8291264" cy="629424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fr-FR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fr-FR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467544" y="1234440"/>
            <a:ext cx="8229600" cy="4389120"/>
          </a:xfrm>
        </p:spPr>
        <p:txBody>
          <a:bodyPr/>
          <a:lstStyle/>
          <a:p>
            <a:pPr algn="ctr">
              <a:buNone/>
            </a:pPr>
            <a:endParaRPr lang="fr-FR" dirty="0" smtClean="0"/>
          </a:p>
          <a:p>
            <a:pPr algn="ctr">
              <a:buNone/>
            </a:pPr>
            <a:endParaRPr lang="fr-FR" dirty="0" smtClean="0"/>
          </a:p>
          <a:p>
            <a:pPr algn="ctr">
              <a:buNone/>
            </a:pPr>
            <a:endParaRPr lang="fr-FR" dirty="0" smtClean="0"/>
          </a:p>
          <a:p>
            <a:pPr algn="ctr">
              <a:buNone/>
            </a:pPr>
            <a:r>
              <a:rPr lang="fr-FR" sz="2000" dirty="0" smtClean="0"/>
              <a:t>VOTRE OUTIL EST UN PROLONGEMENT DE VOUS-MÊME, </a:t>
            </a:r>
          </a:p>
          <a:p>
            <a:pPr algn="ctr">
              <a:buNone/>
            </a:pPr>
            <a:endParaRPr lang="fr-FR" sz="2000" dirty="0" smtClean="0"/>
          </a:p>
          <a:p>
            <a:pPr algn="ctr">
              <a:buNone/>
            </a:pPr>
            <a:r>
              <a:rPr lang="fr-FR" sz="2000" dirty="0" smtClean="0"/>
              <a:t>PRENEZ-EN </a:t>
            </a:r>
            <a:r>
              <a:rPr lang="fr-FR" sz="2000" dirty="0" smtClean="0"/>
              <a:t>SOINS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ébit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ébit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86</TotalTime>
  <Words>62</Words>
  <Application>Microsoft Office PowerPoint</Application>
  <PresentationFormat>Affichage à l'écran (4:3)</PresentationFormat>
  <Paragraphs>31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Débit</vt:lpstr>
      <vt:lpstr>MÉCANIQUE ET ENTRETIEN</vt:lpstr>
      <vt:lpstr>DIFFÉRENT TYPE DE MOTEUR</vt:lpstr>
      <vt:lpstr>Diapositive 3</vt:lpstr>
      <vt:lpstr>Faire la maintenance …</vt:lpstr>
      <vt:lpstr>Petit rappel 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MECANIQUE ET ENTRETIEN</dc:title>
  <dc:creator>remy</dc:creator>
  <cp:lastModifiedBy>remy</cp:lastModifiedBy>
  <cp:revision>10</cp:revision>
  <dcterms:created xsi:type="dcterms:W3CDTF">2011-11-16T21:51:00Z</dcterms:created>
  <dcterms:modified xsi:type="dcterms:W3CDTF">2011-11-20T14:18:22Z</dcterms:modified>
</cp:coreProperties>
</file>