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7" r:id="rId12"/>
    <p:sldId id="269" r:id="rId13"/>
    <p:sldId id="270" r:id="rId14"/>
    <p:sldId id="271" r:id="rId15"/>
    <p:sldId id="258" r:id="rId16"/>
    <p:sldId id="259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78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04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09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73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5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21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20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36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16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73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C73E6-6FA8-524A-8417-F386C6D731ED}" type="datetimeFigureOut">
              <a:rPr lang="fr-FR" smtClean="0"/>
              <a:t>25/01/12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9993D-A6C1-0544-BFE0-FC94BD0C6E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09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http://www.lepoint.fr/images/2011/09/29/israel-armee-femmes-australie-france-404108-jpg_266484.JPG" TargetMode="External"/><Relationship Id="rId4" Type="http://schemas.openxmlformats.org/officeDocument/2006/relationships/image" Target="../media/image11.jpeg"/><Relationship Id="rId5" Type="http://schemas.openxmlformats.org/officeDocument/2006/relationships/image" Target="file://localhost/http://s6.static-footeo.com/uploads/thumbnails/uploads/spp/news/75_shave_all_scale_inflate/foot-feminin_612x459__ln6ezm.jpg" TargetMode="External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9895" y="42206"/>
            <a:ext cx="9603628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L’évolution du statut de  la femme au </a:t>
            </a:r>
            <a:r>
              <a:rPr lang="fr-FR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XIXeme</a:t>
            </a:r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siècle.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9" y="2338752"/>
            <a:ext cx="6642100" cy="34925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9525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4895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Seconde Guerre Mondiale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53" y="1410525"/>
            <a:ext cx="5804870" cy="41543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40930" y="5721837"/>
            <a:ext cx="5647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Munitionnette</a:t>
            </a:r>
            <a:r>
              <a:rPr lang="fr-FR" dirty="0" smtClean="0"/>
              <a:t> durant la guerre sur cette photo, la femme veut se mettre à arme égal avec les hommes : souffrance dans le labeur, bombardement..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043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663" y="0"/>
            <a:ext cx="8800685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Cél</a:t>
            </a:r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èbre discours d’une actrice pour les droits de la femme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FLUVORE_simone_veil_et_son_projet_de_loi_dd4c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806" y="200430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0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gnalisation droite 3"/>
          <p:cNvSpPr/>
          <p:nvPr/>
        </p:nvSpPr>
        <p:spPr>
          <a:xfrm>
            <a:off x="1655410" y="2728803"/>
            <a:ext cx="6036538" cy="2318444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440303" y="3153432"/>
            <a:ext cx="4167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Aujourd’hui : femme au pouvoir, femme au premier plan cependant avec des limites.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269053" y="978895"/>
            <a:ext cx="41099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Aujourd’hui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739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995" y="299047"/>
            <a:ext cx="8334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Aujourd’hui la femme c’est..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5" name="Picture 1" descr="http://www.lepoint.fr/images/2011/09/29/israel-armee-femmes-australie-france-404108-jpg_26648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5" y="1787965"/>
            <a:ext cx="3886200" cy="169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6.static-footeo.com/uploads/thumbnails/uploads/spp/news/75_shave_all_scale_inflate/foot-feminin_612x459__ln6ezm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78" y="3850949"/>
            <a:ext cx="3286325" cy="222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621147" y="6219590"/>
            <a:ext cx="292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..le sport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198745" y="3481617"/>
            <a:ext cx="265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..l’armée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255" y="3934903"/>
            <a:ext cx="2273300" cy="24511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357255" y="6386003"/>
            <a:ext cx="227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..le pouvoir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378" y="1222377"/>
            <a:ext cx="2947176" cy="196478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937689" y="3187161"/>
            <a:ext cx="380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..la diversité au sein d’</a:t>
            </a:r>
            <a:r>
              <a:rPr lang="fr-FR" dirty="0"/>
              <a:t>u</a:t>
            </a:r>
            <a:r>
              <a:rPr lang="fr-FR" dirty="0" smtClean="0"/>
              <a:t>ne entreprise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483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3407"/>
            <a:ext cx="9144000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ais on peut dire aussi que la femme c’est..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24" y="1710920"/>
            <a:ext cx="3569230" cy="232718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8228" y="4038105"/>
            <a:ext cx="415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..parfois pas au m</a:t>
            </a:r>
            <a:r>
              <a:rPr lang="fr-FR" dirty="0" smtClean="0"/>
              <a:t>ême titre que l’homme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19" y="2140338"/>
            <a:ext cx="2628900" cy="155595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976919" y="3696295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..la peur de la vie d</a:t>
            </a:r>
            <a:r>
              <a:rPr lang="fr-FR" dirty="0" smtClean="0"/>
              <a:t>û à la religion ou autre raison.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58" y="4342626"/>
            <a:ext cx="3039675" cy="192562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22031" y="6211669"/>
            <a:ext cx="430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..une des principales touchées par la maltraitance.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127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2" grpId="0"/>
      <p:bldP spid="12" grpId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330" y="513080"/>
            <a:ext cx="794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</a:rPr>
              <a:t>Quelques lois importantes</a:t>
            </a:r>
            <a:endParaRPr lang="fr-F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284370" y="2154608"/>
            <a:ext cx="2497386" cy="15553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232473">
            <a:off x="1427076" y="2696827"/>
            <a:ext cx="20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divorce en 1792</a:t>
            </a:r>
            <a:endParaRPr lang="fr-FR" dirty="0"/>
          </a:p>
        </p:txBody>
      </p:sp>
      <p:sp>
        <p:nvSpPr>
          <p:cNvPr id="7" name="Rogner un rectangle avec un coin du même côté 6"/>
          <p:cNvSpPr/>
          <p:nvPr/>
        </p:nvSpPr>
        <p:spPr>
          <a:xfrm>
            <a:off x="6193517" y="3588579"/>
            <a:ext cx="1812389" cy="1261043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20443967">
            <a:off x="6521744" y="3690800"/>
            <a:ext cx="1584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Congé maternité en 1928</a:t>
            </a:r>
            <a:endParaRPr lang="fr-FR" dirty="0"/>
          </a:p>
        </p:txBody>
      </p:sp>
      <p:cxnSp>
        <p:nvCxnSpPr>
          <p:cNvPr id="10" name="Connecteur droit 9"/>
          <p:cNvCxnSpPr>
            <a:endCxn id="7" idx="2"/>
          </p:cNvCxnSpPr>
          <p:nvPr/>
        </p:nvCxnSpPr>
        <p:spPr>
          <a:xfrm>
            <a:off x="3681860" y="3296121"/>
            <a:ext cx="2511657" cy="9229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osange 10"/>
          <p:cNvSpPr/>
          <p:nvPr/>
        </p:nvSpPr>
        <p:spPr>
          <a:xfrm>
            <a:off x="1902475" y="3936411"/>
            <a:ext cx="2026452" cy="1826421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 rot="21048647">
            <a:off x="2525927" y="4537517"/>
            <a:ext cx="1155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I.V.G en 1975</a:t>
            </a:r>
            <a:endParaRPr lang="fr-FR" dirty="0"/>
          </a:p>
        </p:txBody>
      </p:sp>
      <p:cxnSp>
        <p:nvCxnSpPr>
          <p:cNvPr id="14" name="Connecteur droit 13"/>
          <p:cNvCxnSpPr>
            <a:stCxn id="11" idx="0"/>
          </p:cNvCxnSpPr>
          <p:nvPr/>
        </p:nvCxnSpPr>
        <p:spPr>
          <a:xfrm flipH="1" flipV="1">
            <a:off x="2896968" y="3709919"/>
            <a:ext cx="18733" cy="2264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11" idx="3"/>
            <a:endCxn id="7" idx="2"/>
          </p:cNvCxnSpPr>
          <p:nvPr/>
        </p:nvCxnSpPr>
        <p:spPr>
          <a:xfrm flipV="1">
            <a:off x="3928927" y="4219101"/>
            <a:ext cx="2264590" cy="6305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Hexagone 17"/>
          <p:cNvSpPr/>
          <p:nvPr/>
        </p:nvSpPr>
        <p:spPr>
          <a:xfrm>
            <a:off x="4324046" y="5107367"/>
            <a:ext cx="1869471" cy="1310930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880606" y="5272000"/>
            <a:ext cx="1027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Premier vote en 1945</a:t>
            </a:r>
            <a:endParaRPr lang="fr-FR" dirty="0"/>
          </a:p>
        </p:txBody>
      </p:sp>
      <p:cxnSp>
        <p:nvCxnSpPr>
          <p:cNvPr id="21" name="Connecteur droit 20"/>
          <p:cNvCxnSpPr/>
          <p:nvPr/>
        </p:nvCxnSpPr>
        <p:spPr>
          <a:xfrm flipH="1" flipV="1">
            <a:off x="3726051" y="5107367"/>
            <a:ext cx="712160" cy="3433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stCxn id="18" idx="5"/>
          </p:cNvCxnSpPr>
          <p:nvPr/>
        </p:nvCxnSpPr>
        <p:spPr>
          <a:xfrm flipV="1">
            <a:off x="5865785" y="4849622"/>
            <a:ext cx="327732" cy="2577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3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54390" y="176139"/>
            <a:ext cx="9834322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Personnage important de l’évolution de la femme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2289077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merican Typewriter"/>
                <a:cs typeface="American Typewriter"/>
              </a:rPr>
              <a:t>                    </a:t>
            </a:r>
          </a:p>
          <a:p>
            <a:endParaRPr lang="fr-FR" sz="2400" dirty="0">
              <a:latin typeface="American Typewriter"/>
              <a:cs typeface="American Typewriter"/>
            </a:endParaRPr>
          </a:p>
          <a:p>
            <a:endParaRPr lang="fr-FR" sz="2400" dirty="0" smtClean="0">
              <a:latin typeface="American Typewriter"/>
              <a:cs typeface="American Typewriter"/>
            </a:endParaRPr>
          </a:p>
          <a:p>
            <a:r>
              <a:rPr lang="fr-FR" sz="2400">
                <a:latin typeface="American Typewriter"/>
                <a:cs typeface="American Typewriter"/>
              </a:rPr>
              <a:t> </a:t>
            </a:r>
            <a:r>
              <a:rPr lang="fr-FR" sz="2400" smtClean="0">
                <a:latin typeface="American Typewriter"/>
                <a:cs typeface="American Typewriter"/>
              </a:rPr>
              <a:t>                    </a:t>
            </a:r>
            <a:r>
              <a:rPr lang="fr-FR" sz="2400" dirty="0" smtClean="0">
                <a:latin typeface="American Typewriter"/>
                <a:cs typeface="American Typewriter"/>
              </a:rPr>
              <a:t>Simone Veil : ex ministre de la Santé</a:t>
            </a:r>
          </a:p>
          <a:p>
            <a:r>
              <a:rPr lang="fr-FR" sz="2400" dirty="0" smtClean="0">
                <a:latin typeface="American Typewriter"/>
                <a:cs typeface="American Typewriter"/>
              </a:rPr>
              <a:t>                     Olympe de Gouges : femme politique et polémiste</a:t>
            </a:r>
          </a:p>
          <a:p>
            <a:r>
              <a:rPr lang="fr-FR" sz="2400" dirty="0" smtClean="0">
                <a:latin typeface="American Typewriter"/>
                <a:cs typeface="American Typewriter"/>
              </a:rPr>
              <a:t>                     </a:t>
            </a:r>
            <a:r>
              <a:rPr lang="fr-FR" sz="2400" dirty="0">
                <a:latin typeface="American Typewriter"/>
                <a:cs typeface="American Typewriter"/>
              </a:rPr>
              <a:t>Lucette Michaux-</a:t>
            </a:r>
            <a:r>
              <a:rPr lang="fr-FR" sz="2400" dirty="0" err="1">
                <a:latin typeface="American Typewriter"/>
                <a:cs typeface="American Typewriter"/>
              </a:rPr>
              <a:t>Chevry</a:t>
            </a:r>
            <a:r>
              <a:rPr lang="fr-FR" sz="2400" dirty="0">
                <a:latin typeface="American Typewriter"/>
                <a:cs typeface="American Typewriter"/>
              </a:rPr>
              <a:t> </a:t>
            </a:r>
            <a:r>
              <a:rPr lang="fr-FR" sz="2400" dirty="0" smtClean="0">
                <a:latin typeface="American Typewriter"/>
                <a:cs typeface="American Typewriter"/>
              </a:rPr>
              <a:t>: première femme noire au gouvernement français.</a:t>
            </a:r>
            <a:endParaRPr lang="fr-FR" sz="2400" dirty="0">
              <a:latin typeface="American Typewriter"/>
              <a:cs typeface="American Typewriter"/>
            </a:endParaRPr>
          </a:p>
          <a:p>
            <a:endParaRPr lang="fr-FR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1174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3135" y="655770"/>
            <a:ext cx="4589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 1789 à 1914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Signalisation droite 4"/>
          <p:cNvSpPr/>
          <p:nvPr/>
        </p:nvSpPr>
        <p:spPr>
          <a:xfrm>
            <a:off x="984683" y="3124894"/>
            <a:ext cx="7363721" cy="1883497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84683" y="2554137"/>
            <a:ext cx="127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1789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852327" y="2554137"/>
            <a:ext cx="87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1914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63135" y="3647824"/>
            <a:ext cx="4230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Chronologie d’une période charnière pour            la femme.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7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Olympe de Gouges, personnage emblématique de cette période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185" y="2752122"/>
            <a:ext cx="3429508" cy="39821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1494" y="2865038"/>
            <a:ext cx="249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Déclaration des </a:t>
            </a:r>
            <a:r>
              <a:rPr lang="fr-FR" dirty="0" smtClean="0"/>
              <a:t>droits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674345" y="2865038"/>
            <a:ext cx="2288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de la citoyenne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750627" y="5449479"/>
            <a:ext cx="186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</a:t>
            </a:r>
            <a:r>
              <a:rPr lang="fr-FR" dirty="0" smtClean="0"/>
              <a:t>e la femme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68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8018" y="498210"/>
            <a:ext cx="819142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Restrictions des droits de la femme sous Napoléon Bonaparte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289" y="2425700"/>
            <a:ext cx="5125997" cy="368139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97386" y="6092829"/>
            <a:ext cx="433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   Code Napoléon en 1804 rebâtit               aujourd’hui en Code Civil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4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4269"/>
            <a:ext cx="9144001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Seconde moitié du XVIIIème : des lueurs d’espoir.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792" y="2097531"/>
            <a:ext cx="5131281" cy="380035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70099" y="5897886"/>
            <a:ext cx="635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Implantation des femmes dans les usines surtout, comme dans cette image, celles de textiles.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904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581" y="127820"/>
            <a:ext cx="8264981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Lutte pour le droit de vote des femmes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76" y="2180964"/>
            <a:ext cx="5323000" cy="32412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55828" y="5707568"/>
            <a:ext cx="6493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Grace à toute ses femmes qui se sont battus pour ce droit, ces femmes auront fait avancé leur cause jusqu’à l’obtention réel du droit de vote cher la femme.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54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9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IIIème République, renouveau et considération pour la femme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60" y="2495502"/>
            <a:ext cx="4495800" cy="3670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08210" y="6165802"/>
            <a:ext cx="533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6"/>
                </a:solidFill>
              </a:rPr>
              <a:t>Instruction primaire est obligatoire cher les deux sexes.</a:t>
            </a:r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2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gnalisation droite 3"/>
          <p:cNvSpPr/>
          <p:nvPr/>
        </p:nvSpPr>
        <p:spPr>
          <a:xfrm>
            <a:off x="984683" y="3296121"/>
            <a:ext cx="7363721" cy="1883497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56657" y="199164"/>
            <a:ext cx="8987343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1914- Au début des années 2000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84683" y="2926789"/>
            <a:ext cx="146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1914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707265" y="2914180"/>
            <a:ext cx="91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2000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698222" y="3904664"/>
            <a:ext cx="542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Considération, principe d’égalité : la femme au m</a:t>
            </a:r>
            <a:r>
              <a:rPr lang="fr-FR" dirty="0" smtClean="0"/>
              <a:t>ême titre que l’homme selon les lois.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806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6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6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6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957" y="85013"/>
            <a:ext cx="84625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guerre 1914-1918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010" y="1279453"/>
            <a:ext cx="4040061" cy="43609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69472" y="5640392"/>
            <a:ext cx="5137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Contribution à l’</a:t>
            </a:r>
            <a:r>
              <a:rPr lang="fr-FR" dirty="0"/>
              <a:t>e</a:t>
            </a:r>
            <a:r>
              <a:rPr lang="fr-FR" dirty="0" smtClean="0"/>
              <a:t>ffort de guerre, fait partie de l’arrière pendant la guerre : la femme à joué un r</a:t>
            </a:r>
            <a:r>
              <a:rPr lang="fr-FR" dirty="0" smtClean="0"/>
              <a:t>ôle durant cette guerre. Elle s’en servira pour obtenir plusieurs droits.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09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392</Words>
  <Application>Microsoft Macintosh PowerPoint</Application>
  <PresentationFormat>Présentation à l'écran (4:3)</PresentationFormat>
  <Paragraphs>49</Paragraphs>
  <Slides>16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Baptiste</dc:creator>
  <cp:lastModifiedBy>Baptiste</cp:lastModifiedBy>
  <cp:revision>19</cp:revision>
  <dcterms:created xsi:type="dcterms:W3CDTF">2012-01-24T19:53:39Z</dcterms:created>
  <dcterms:modified xsi:type="dcterms:W3CDTF">2012-01-25T19:59:03Z</dcterms:modified>
</cp:coreProperties>
</file>