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743" autoAdjust="0"/>
  </p:normalViewPr>
  <p:slideViewPr>
    <p:cSldViewPr>
      <p:cViewPr>
        <p:scale>
          <a:sx n="100" d="100"/>
          <a:sy n="100" d="100"/>
        </p:scale>
        <p:origin x="-217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57BB4-B305-49BE-B256-ABADCF20C903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A6070-64F8-4ADD-A62C-290DD91B6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8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A6070-64F8-4ADD-A62C-290DD91B64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38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A52CAF-FAEB-47C3-BD1F-D8D3C0B7A918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BD9E0A-2457-462D-9AF4-574FB2391A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H="1" flipV="1">
            <a:off x="1547664" y="-171400"/>
            <a:ext cx="6660231" cy="216024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://www.ridhuan.com/blog/wp-content/uploads/2009/06/c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525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96552" y="1484784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268760"/>
            <a:ext cx="88369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Théodore, Gauthier and Vincent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2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 flipV="1">
            <a:off x="-2176064" y="6804248"/>
            <a:ext cx="195336" cy="5375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9690980">
            <a:off x="-1332656" y="2132856"/>
            <a:ext cx="1028800" cy="1296144"/>
          </a:xfrm>
        </p:spPr>
        <p:txBody>
          <a:bodyPr/>
          <a:lstStyle/>
          <a:p>
            <a:r>
              <a:rPr lang="fr-FR" dirty="0" smtClean="0"/>
              <a:t>,</a:t>
            </a:r>
            <a:endParaRPr lang="fr-FR" dirty="0"/>
          </a:p>
        </p:txBody>
      </p:sp>
      <p:pic>
        <p:nvPicPr>
          <p:cNvPr id="2050" name="Picture 2" descr="http://4.bp.blogspot.com/-oaK-V5HnjjY/TaTLcujgDYI/AAAAAAAAAB8/efGU9m3Kc_I/s1600/call_of_duty_2_cover_cd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99919"/>
            <a:ext cx="11143289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141329"/>
            <a:ext cx="8825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Call of </a:t>
            </a:r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uty 4 : shooter game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63736" y="2085604"/>
            <a:ext cx="9080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Infinity Ward and Activision,</a:t>
            </a:r>
          </a:p>
          <a:p>
            <a:endParaRPr lang="fr-FR" sz="2400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00395" y="2852936"/>
            <a:ext cx="9682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November 9, 2007 in France on PC, PS3, Mac, Xbox, Nintendo,</a:t>
            </a:r>
          </a:p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16</a:t>
            </a:r>
            <a:r>
              <a:rPr lang="fr-FR" sz="2400" b="1" dirty="0" smtClean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00395" y="3953420"/>
            <a:ext cx="3696397" cy="46166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15 million games sold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06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36" name="Picture 12" descr="http://www.play3-live.com/screens/call-of-duty-7/call-of-duty-7-screenshotpccallofdutyblackops004-127365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0" y="-422032"/>
            <a:ext cx="9178229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78125" y="-171400"/>
            <a:ext cx="10830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Call of duty modern warfare 2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863169"/>
            <a:ext cx="745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on Xbox 360, PS3 and Microsoft Windows on                                                                        November 10 2009 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3645495"/>
            <a:ext cx="850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equipment: Claymore, blind and sticky grenades, C4 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etc...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2824715"/>
            <a:ext cx="591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done by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nfinity Ward and Activision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90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://wallpaperhd.eu/wallpapers/call_of_duty_mw3-128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995" y="-1046510"/>
            <a:ext cx="10531692" cy="88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773599"/>
            <a:ext cx="97185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Call of Duty Modern Warfare 3</a:t>
            </a:r>
            <a:endParaRPr lang="fr-F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0262" y="1340768"/>
            <a:ext cx="590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Infinity Ward and Sledgehammer Games</a:t>
            </a:r>
            <a:endParaRPr lang="fr-FR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24925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on Ps3, Xbox 360, Wii and Microsoft Windows On November 8   2011  </a:t>
            </a:r>
            <a:endParaRPr lang="fr-FR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3789040"/>
            <a:ext cx="593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 </a:t>
            </a:r>
            <a:r>
              <a:rPr lang="en-US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 sold more than 9.3 </a:t>
            </a:r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</a:t>
            </a:r>
            <a:r>
              <a:rPr lang="en-US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games</a:t>
            </a:r>
            <a:endParaRPr lang="fr-FR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0262" y="4811960"/>
            <a:ext cx="459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lang="fr-FR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mode: </a:t>
            </a:r>
            <a:r>
              <a:rPr lang="fr-FR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  <a:r>
              <a:rPr lang="fr-FR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mode</a:t>
            </a:r>
            <a:endParaRPr lang="fr-FR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2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://wallpapers.eu.com/wallpapers/call-of-duty-4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361" y="-315416"/>
            <a:ext cx="11148731" cy="83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1484784"/>
            <a:ext cx="7139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645082"/>
            <a:ext cx="9361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Now</a:t>
            </a:r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fr-FR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</a:t>
            </a:r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will</a:t>
            </a:r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show </a:t>
            </a:r>
            <a:r>
              <a:rPr lang="fr-FR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the </a:t>
            </a:r>
            <a:r>
              <a:rPr lang="fr-FR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weapons</a:t>
            </a:r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and games </a:t>
            </a:r>
            <a:r>
              <a:rPr lang="fr-FR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sequences</a:t>
            </a:r>
            <a:endParaRPr lang="fr-F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24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119</Words>
  <Application>Microsoft Office PowerPoint</Application>
  <PresentationFormat>Affichage à l'écran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Couture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Philippe</cp:lastModifiedBy>
  <cp:revision>15</cp:revision>
  <dcterms:created xsi:type="dcterms:W3CDTF">2012-01-17T17:12:56Z</dcterms:created>
  <dcterms:modified xsi:type="dcterms:W3CDTF">2012-01-18T17:58:22Z</dcterms:modified>
</cp:coreProperties>
</file>